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9" r:id="rId3"/>
    <p:sldId id="260" r:id="rId4"/>
    <p:sldId id="261" r:id="rId5"/>
    <p:sldId id="262" r:id="rId6"/>
    <p:sldId id="258" r:id="rId7"/>
    <p:sldId id="263" r:id="rId8"/>
    <p:sldId id="264" r:id="rId9"/>
    <p:sldId id="265" r:id="rId10"/>
    <p:sldId id="266" r:id="rId11"/>
    <p:sldId id="267"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ata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ata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ata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iagrams/_rels/data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rawing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iagrams/_rels/drawing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6E8198-5BED-4BCC-BC65-AFBA1D1A2DCC}"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s-ES"/>
        </a:p>
      </dgm:t>
    </dgm:pt>
    <dgm:pt modelId="{79CE44EE-D894-47DD-9530-BEE452CD4B87}">
      <dgm:prSet phldrT="[Texto]"/>
      <dgm:spPr/>
      <dgm:t>
        <a:bodyPr/>
        <a:lstStyle/>
        <a:p>
          <a:r>
            <a:rPr lang="es-ES" dirty="0" smtClean="0"/>
            <a:t>Responsabilidad Social de Nestlé</a:t>
          </a:r>
          <a:endParaRPr lang="es-ES" dirty="0"/>
        </a:p>
      </dgm:t>
    </dgm:pt>
    <dgm:pt modelId="{6E4B1CC8-658E-4502-812F-87E065CD013C}" type="parTrans" cxnId="{7CE6E85D-0A6F-4C3D-AB83-0DC3292004FE}">
      <dgm:prSet/>
      <dgm:spPr/>
      <dgm:t>
        <a:bodyPr/>
        <a:lstStyle/>
        <a:p>
          <a:endParaRPr lang="es-ES"/>
        </a:p>
      </dgm:t>
    </dgm:pt>
    <dgm:pt modelId="{92CFBD2A-FC75-40A0-9E45-FFF81EBF24C3}" type="sibTrans" cxnId="{7CE6E85D-0A6F-4C3D-AB83-0DC3292004FE}">
      <dgm:prSet/>
      <dgm:spPr/>
      <dgm:t>
        <a:bodyPr/>
        <a:lstStyle/>
        <a:p>
          <a:endParaRPr lang="es-ES"/>
        </a:p>
      </dgm:t>
    </dgm:pt>
    <dgm:pt modelId="{764419F7-A9ED-4870-B4BA-0D5566979002}">
      <dgm:prSet phldrT="[Texto]"/>
      <dgm:spPr/>
      <dgm:t>
        <a:bodyPr/>
        <a:lstStyle/>
        <a:p>
          <a:r>
            <a:rPr lang="es-ES" dirty="0" smtClean="0"/>
            <a:t>Operación Sonrisa (4500 pacientes y cerca de 6000 procedimientos quirúrgicos)</a:t>
          </a:r>
          <a:endParaRPr lang="es-ES" dirty="0"/>
        </a:p>
      </dgm:t>
    </dgm:pt>
    <dgm:pt modelId="{04357ECA-C529-43E9-8985-3AE2DD486CE4}" type="parTrans" cxnId="{6D5A4B0C-7DE4-4639-897B-28E4127C3828}">
      <dgm:prSet/>
      <dgm:spPr/>
      <dgm:t>
        <a:bodyPr/>
        <a:lstStyle/>
        <a:p>
          <a:endParaRPr lang="es-ES"/>
        </a:p>
      </dgm:t>
    </dgm:pt>
    <dgm:pt modelId="{0234BBD6-C124-4049-8465-27F0CFA1AAA7}" type="sibTrans" cxnId="{6D5A4B0C-7DE4-4639-897B-28E4127C3828}">
      <dgm:prSet/>
      <dgm:spPr/>
      <dgm:t>
        <a:bodyPr/>
        <a:lstStyle/>
        <a:p>
          <a:endParaRPr lang="es-ES"/>
        </a:p>
      </dgm:t>
    </dgm:pt>
    <dgm:pt modelId="{CBBFD3D2-F1AE-4D3E-AAE5-D38C35C59026}">
      <dgm:prSet phldrT="[Texto]"/>
      <dgm:spPr/>
      <dgm:t>
        <a:bodyPr/>
        <a:lstStyle/>
        <a:p>
          <a:r>
            <a:rPr lang="es-ES" dirty="0" smtClean="0"/>
            <a:t>Jardín Botánico de Quito.</a:t>
          </a:r>
          <a:endParaRPr lang="es-ES" dirty="0"/>
        </a:p>
      </dgm:t>
    </dgm:pt>
    <dgm:pt modelId="{E3722444-1DA3-4244-B932-2BB603EC0368}" type="parTrans" cxnId="{91F4CDCE-34ED-46E9-9F21-67C596EFC709}">
      <dgm:prSet/>
      <dgm:spPr/>
      <dgm:t>
        <a:bodyPr/>
        <a:lstStyle/>
        <a:p>
          <a:endParaRPr lang="es-ES"/>
        </a:p>
      </dgm:t>
    </dgm:pt>
    <dgm:pt modelId="{57C09447-0053-40E1-A7D1-74A7542AB265}" type="sibTrans" cxnId="{91F4CDCE-34ED-46E9-9F21-67C596EFC709}">
      <dgm:prSet/>
      <dgm:spPr/>
      <dgm:t>
        <a:bodyPr/>
        <a:lstStyle/>
        <a:p>
          <a:endParaRPr lang="es-ES"/>
        </a:p>
      </dgm:t>
    </dgm:pt>
    <dgm:pt modelId="{3D6AB04B-73AE-4DC8-B5E3-3964566FA0B1}">
      <dgm:prSet phldrT="[Texto]"/>
      <dgm:spPr/>
      <dgm:t>
        <a:bodyPr/>
        <a:lstStyle/>
        <a:p>
          <a:r>
            <a:rPr lang="es-ES" dirty="0" smtClean="0"/>
            <a:t>Responsabilidad Social de La Fabril</a:t>
          </a:r>
          <a:endParaRPr lang="es-ES" dirty="0"/>
        </a:p>
      </dgm:t>
    </dgm:pt>
    <dgm:pt modelId="{CD40731E-94EB-4AFF-BB46-2E2DDA659DA3}" type="parTrans" cxnId="{C4D5E9B3-7909-4CB6-BFB2-BECB9D585369}">
      <dgm:prSet/>
      <dgm:spPr/>
      <dgm:t>
        <a:bodyPr/>
        <a:lstStyle/>
        <a:p>
          <a:endParaRPr lang="es-ES"/>
        </a:p>
      </dgm:t>
    </dgm:pt>
    <dgm:pt modelId="{598AB351-01A7-4406-8C34-D671D752412B}" type="sibTrans" cxnId="{C4D5E9B3-7909-4CB6-BFB2-BECB9D585369}">
      <dgm:prSet/>
      <dgm:spPr/>
      <dgm:t>
        <a:bodyPr/>
        <a:lstStyle/>
        <a:p>
          <a:endParaRPr lang="es-ES"/>
        </a:p>
      </dgm:t>
    </dgm:pt>
    <dgm:pt modelId="{660E0C51-C8A3-4B2B-8E56-992243B1EC22}">
      <dgm:prSet phldrT="[Texto]"/>
      <dgm:spPr/>
      <dgm:t>
        <a:bodyPr/>
        <a:lstStyle/>
        <a:p>
          <a:r>
            <a:rPr lang="es-ES" dirty="0" smtClean="0"/>
            <a:t>Programa Socio Solidario</a:t>
          </a:r>
          <a:endParaRPr lang="es-ES" dirty="0"/>
        </a:p>
      </dgm:t>
    </dgm:pt>
    <dgm:pt modelId="{2AC8DB97-887F-4AD3-BEFC-131A97292333}" type="parTrans" cxnId="{1DB58B87-A6B3-44DB-9837-5599A384AEDC}">
      <dgm:prSet/>
      <dgm:spPr/>
      <dgm:t>
        <a:bodyPr/>
        <a:lstStyle/>
        <a:p>
          <a:endParaRPr lang="es-ES"/>
        </a:p>
      </dgm:t>
    </dgm:pt>
    <dgm:pt modelId="{85C1684A-2CC3-48AC-BDA6-2A870BD4757B}" type="sibTrans" cxnId="{1DB58B87-A6B3-44DB-9837-5599A384AEDC}">
      <dgm:prSet/>
      <dgm:spPr/>
      <dgm:t>
        <a:bodyPr/>
        <a:lstStyle/>
        <a:p>
          <a:endParaRPr lang="es-ES"/>
        </a:p>
      </dgm:t>
    </dgm:pt>
    <dgm:pt modelId="{F8506D8E-05B6-4D4B-AD2F-08C5A23651E0}">
      <dgm:prSet phldrT="[Texto]"/>
      <dgm:spPr/>
      <dgm:t>
        <a:bodyPr/>
        <a:lstStyle/>
        <a:p>
          <a:r>
            <a:rPr lang="es-ES" b="0" i="0" dirty="0" smtClean="0"/>
            <a:t>Crecimiento profesional con remuneraciones justas, programas de capacitación y brigadas industriales. </a:t>
          </a:r>
          <a:endParaRPr lang="es-ES" dirty="0"/>
        </a:p>
      </dgm:t>
    </dgm:pt>
    <dgm:pt modelId="{BDBAD6BC-F047-4396-B766-1B1158C4AF86}" type="parTrans" cxnId="{EB9F9C70-6413-420B-9745-5E0A08DEBEAF}">
      <dgm:prSet/>
      <dgm:spPr/>
      <dgm:t>
        <a:bodyPr/>
        <a:lstStyle/>
        <a:p>
          <a:endParaRPr lang="es-ES"/>
        </a:p>
      </dgm:t>
    </dgm:pt>
    <dgm:pt modelId="{16BA720C-0E9D-48BA-A0E4-975041C33768}" type="sibTrans" cxnId="{EB9F9C70-6413-420B-9745-5E0A08DEBEAF}">
      <dgm:prSet/>
      <dgm:spPr/>
      <dgm:t>
        <a:bodyPr/>
        <a:lstStyle/>
        <a:p>
          <a:endParaRPr lang="es-ES"/>
        </a:p>
      </dgm:t>
    </dgm:pt>
    <dgm:pt modelId="{3DC9E336-B380-49DE-AC40-F3D72A2D098D}">
      <dgm:prSet phldrT="[Texto]"/>
      <dgm:spPr/>
      <dgm:t>
        <a:bodyPr/>
        <a:lstStyle/>
        <a:p>
          <a:endParaRPr lang="es-ES" dirty="0"/>
        </a:p>
      </dgm:t>
    </dgm:pt>
    <dgm:pt modelId="{28EFF2C2-F398-4F29-B583-37E1F4E93BEC}" type="parTrans" cxnId="{33D324C1-A5FC-4E4C-A9F5-458381899F9C}">
      <dgm:prSet/>
      <dgm:spPr/>
      <dgm:t>
        <a:bodyPr/>
        <a:lstStyle/>
        <a:p>
          <a:endParaRPr lang="es-ES"/>
        </a:p>
      </dgm:t>
    </dgm:pt>
    <dgm:pt modelId="{B5A9E936-0CB9-4303-9AD0-12D751478E38}" type="sibTrans" cxnId="{33D324C1-A5FC-4E4C-A9F5-458381899F9C}">
      <dgm:prSet/>
      <dgm:spPr/>
      <dgm:t>
        <a:bodyPr/>
        <a:lstStyle/>
        <a:p>
          <a:endParaRPr lang="es-ES"/>
        </a:p>
      </dgm:t>
    </dgm:pt>
    <dgm:pt modelId="{E3199565-8DFA-4952-AAE7-67F1D5ABCA33}">
      <dgm:prSet phldrT="[Texto]"/>
      <dgm:spPr/>
      <dgm:t>
        <a:bodyPr/>
        <a:lstStyle/>
        <a:p>
          <a:r>
            <a:rPr lang="es-ES" dirty="0" smtClean="0"/>
            <a:t>Proyecto de Desarrollo Rural ( cacao, leche)</a:t>
          </a:r>
          <a:endParaRPr lang="es-ES" dirty="0"/>
        </a:p>
      </dgm:t>
    </dgm:pt>
    <dgm:pt modelId="{601CA9E0-163F-4D6D-9BD6-BE9C7768EAF6}" type="parTrans" cxnId="{20BD48B4-9704-41D0-85BB-B1A6A89B0A48}">
      <dgm:prSet/>
      <dgm:spPr/>
      <dgm:t>
        <a:bodyPr/>
        <a:lstStyle/>
        <a:p>
          <a:endParaRPr lang="es-ES"/>
        </a:p>
      </dgm:t>
    </dgm:pt>
    <dgm:pt modelId="{4C9BD1DE-B258-4774-86AF-2D488814469F}" type="sibTrans" cxnId="{20BD48B4-9704-41D0-85BB-B1A6A89B0A48}">
      <dgm:prSet/>
      <dgm:spPr/>
      <dgm:t>
        <a:bodyPr/>
        <a:lstStyle/>
        <a:p>
          <a:endParaRPr lang="es-ES"/>
        </a:p>
      </dgm:t>
    </dgm:pt>
    <dgm:pt modelId="{EE9FBFDF-68FE-4ADD-AA7C-0001E7AF21EF}">
      <dgm:prSet phldrT="[Texto]"/>
      <dgm:spPr/>
      <dgm:t>
        <a:bodyPr/>
        <a:lstStyle/>
        <a:p>
          <a:r>
            <a:rPr lang="es-ES" dirty="0" smtClean="0"/>
            <a:t>Nestlé Niño Saludable ( programa de nutrición a niños y docentes)</a:t>
          </a:r>
          <a:endParaRPr lang="es-ES" dirty="0"/>
        </a:p>
      </dgm:t>
    </dgm:pt>
    <dgm:pt modelId="{743BF857-1256-4359-B91A-626D756489C6}" type="parTrans" cxnId="{48D9010F-5108-43C0-93AE-2171BBFEA786}">
      <dgm:prSet/>
      <dgm:spPr/>
      <dgm:t>
        <a:bodyPr/>
        <a:lstStyle/>
        <a:p>
          <a:endParaRPr lang="es-ES"/>
        </a:p>
      </dgm:t>
    </dgm:pt>
    <dgm:pt modelId="{E0F9366F-2D73-4985-97F3-8627BC544847}" type="sibTrans" cxnId="{48D9010F-5108-43C0-93AE-2171BBFEA786}">
      <dgm:prSet/>
      <dgm:spPr/>
      <dgm:t>
        <a:bodyPr/>
        <a:lstStyle/>
        <a:p>
          <a:endParaRPr lang="es-ES"/>
        </a:p>
      </dgm:t>
    </dgm:pt>
    <dgm:pt modelId="{C9E8701E-81A3-4D79-8227-BC53F514A25E}">
      <dgm:prSet phldrT="[Texto]"/>
      <dgm:spPr/>
      <dgm:t>
        <a:bodyPr/>
        <a:lstStyle/>
        <a:p>
          <a:r>
            <a:rPr lang="es-ES" b="0" i="0" dirty="0" smtClean="0"/>
            <a:t>Cultura organizacional basado en los principios del  </a:t>
          </a:r>
          <a:r>
            <a:rPr lang="es-ES" b="0" i="0" dirty="0" err="1" smtClean="0"/>
            <a:t>Gung</a:t>
          </a:r>
          <a:r>
            <a:rPr lang="es-ES" b="0" i="0" dirty="0" smtClean="0"/>
            <a:t> Ho!</a:t>
          </a:r>
          <a:endParaRPr lang="es-ES" dirty="0"/>
        </a:p>
      </dgm:t>
    </dgm:pt>
    <dgm:pt modelId="{9FD85C34-373D-4F96-A206-CF29CA122887}" type="parTrans" cxnId="{8383810F-024B-477F-91D6-76870D9F412E}">
      <dgm:prSet/>
      <dgm:spPr/>
      <dgm:t>
        <a:bodyPr/>
        <a:lstStyle/>
        <a:p>
          <a:endParaRPr lang="es-ES"/>
        </a:p>
      </dgm:t>
    </dgm:pt>
    <dgm:pt modelId="{D82485F9-8619-40B5-B379-88A906F48C14}" type="sibTrans" cxnId="{8383810F-024B-477F-91D6-76870D9F412E}">
      <dgm:prSet/>
      <dgm:spPr/>
      <dgm:t>
        <a:bodyPr/>
        <a:lstStyle/>
        <a:p>
          <a:endParaRPr lang="es-ES"/>
        </a:p>
      </dgm:t>
    </dgm:pt>
    <dgm:pt modelId="{09E2922E-2C4C-4172-97E7-1862F3B84ED4}">
      <dgm:prSet phldrT="[Texto]"/>
      <dgm:spPr/>
      <dgm:t>
        <a:bodyPr/>
        <a:lstStyle/>
        <a:p>
          <a:r>
            <a:rPr lang="es-ES" dirty="0" smtClean="0"/>
            <a:t>Programa </a:t>
          </a:r>
          <a:r>
            <a:rPr lang="es-ES" b="0" i="0" dirty="0" smtClean="0"/>
            <a:t>“Manitos Limpias”</a:t>
          </a:r>
          <a:endParaRPr lang="es-ES" dirty="0"/>
        </a:p>
      </dgm:t>
    </dgm:pt>
    <dgm:pt modelId="{3BDF0D7C-2679-48A0-A182-739DA827D2BB}" type="parTrans" cxnId="{950591A5-2D4E-45EE-9978-93855D6039F8}">
      <dgm:prSet/>
      <dgm:spPr/>
      <dgm:t>
        <a:bodyPr/>
        <a:lstStyle/>
        <a:p>
          <a:endParaRPr lang="es-ES"/>
        </a:p>
      </dgm:t>
    </dgm:pt>
    <dgm:pt modelId="{01576C3C-3905-49F2-956B-9DC69162545A}" type="sibTrans" cxnId="{950591A5-2D4E-45EE-9978-93855D6039F8}">
      <dgm:prSet/>
      <dgm:spPr/>
      <dgm:t>
        <a:bodyPr/>
        <a:lstStyle/>
        <a:p>
          <a:endParaRPr lang="es-ES"/>
        </a:p>
      </dgm:t>
    </dgm:pt>
    <dgm:pt modelId="{E362EA8D-B92E-4204-958E-D9C5933FA3CF}">
      <dgm:prSet phldrT="[Texto]"/>
      <dgm:spPr/>
      <dgm:t>
        <a:bodyPr/>
        <a:lstStyle/>
        <a:p>
          <a:r>
            <a:rPr lang="es-ES" b="0" i="0" dirty="0" smtClean="0"/>
            <a:t>Proyecto Asociativo de Palma Aceitera (PAPA)</a:t>
          </a:r>
          <a:endParaRPr lang="es-ES" dirty="0"/>
        </a:p>
      </dgm:t>
    </dgm:pt>
    <dgm:pt modelId="{DA4F57E3-F170-4DEA-9FCC-55C7ACD4F6B8}" type="parTrans" cxnId="{3F4CC81E-D002-4D3F-938E-4E2EC892F34F}">
      <dgm:prSet/>
      <dgm:spPr/>
      <dgm:t>
        <a:bodyPr/>
        <a:lstStyle/>
        <a:p>
          <a:endParaRPr lang="es-ES"/>
        </a:p>
      </dgm:t>
    </dgm:pt>
    <dgm:pt modelId="{A04740B8-86B9-49FC-B114-CF6B475992C7}" type="sibTrans" cxnId="{3F4CC81E-D002-4D3F-938E-4E2EC892F34F}">
      <dgm:prSet/>
      <dgm:spPr/>
      <dgm:t>
        <a:bodyPr/>
        <a:lstStyle/>
        <a:p>
          <a:endParaRPr lang="es-ES"/>
        </a:p>
      </dgm:t>
    </dgm:pt>
    <dgm:pt modelId="{26F6D1E0-BD9D-4F68-A43F-2A130320386E}">
      <dgm:prSet phldrT="[Texto]"/>
      <dgm:spPr/>
      <dgm:t>
        <a:bodyPr/>
        <a:lstStyle/>
        <a:p>
          <a:r>
            <a:rPr lang="es-ES" b="0" i="0" dirty="0" smtClean="0"/>
            <a:t>Programa Ambiental dirigido a la recuperación y preservación del Estero del Río Muerto en Montecristi.</a:t>
          </a:r>
          <a:endParaRPr lang="es-ES" dirty="0"/>
        </a:p>
      </dgm:t>
    </dgm:pt>
    <dgm:pt modelId="{F819F913-A49E-45F4-861C-3A1BB063A1F1}" type="parTrans" cxnId="{210EFEF7-84B2-41E9-A664-C600ED4B1308}">
      <dgm:prSet/>
      <dgm:spPr/>
      <dgm:t>
        <a:bodyPr/>
        <a:lstStyle/>
        <a:p>
          <a:endParaRPr lang="es-ES"/>
        </a:p>
      </dgm:t>
    </dgm:pt>
    <dgm:pt modelId="{97184253-A06D-4A42-8F0D-4E8B363443C9}" type="sibTrans" cxnId="{210EFEF7-84B2-41E9-A664-C600ED4B1308}">
      <dgm:prSet/>
      <dgm:spPr/>
      <dgm:t>
        <a:bodyPr/>
        <a:lstStyle/>
        <a:p>
          <a:endParaRPr lang="es-ES"/>
        </a:p>
      </dgm:t>
    </dgm:pt>
    <dgm:pt modelId="{D633BD48-7B57-451D-AD68-4C6876C77B9D}">
      <dgm:prSet phldrT="[Texto]"/>
      <dgm:spPr/>
      <dgm:t>
        <a:bodyPr/>
        <a:lstStyle/>
        <a:p>
          <a:r>
            <a:rPr lang="es-ES" b="0" i="0" dirty="0" smtClean="0"/>
            <a:t>La Fabril recicla un 100% los residuos del proceso productivo del aceite rojo de palma.</a:t>
          </a:r>
          <a:endParaRPr lang="es-ES" dirty="0"/>
        </a:p>
      </dgm:t>
    </dgm:pt>
    <dgm:pt modelId="{AD52B6F2-1EBC-439C-AE83-62E336551BFB}" type="parTrans" cxnId="{C7C126B3-7C8D-47AD-B72C-861DB6E8E955}">
      <dgm:prSet/>
      <dgm:spPr/>
      <dgm:t>
        <a:bodyPr/>
        <a:lstStyle/>
        <a:p>
          <a:endParaRPr lang="es-ES"/>
        </a:p>
      </dgm:t>
    </dgm:pt>
    <dgm:pt modelId="{8AD0C3F5-7DEA-4494-91A2-E0AC14E9090C}" type="sibTrans" cxnId="{C7C126B3-7C8D-47AD-B72C-861DB6E8E955}">
      <dgm:prSet/>
      <dgm:spPr/>
      <dgm:t>
        <a:bodyPr/>
        <a:lstStyle/>
        <a:p>
          <a:endParaRPr lang="es-ES"/>
        </a:p>
      </dgm:t>
    </dgm:pt>
    <dgm:pt modelId="{EA2E7C2F-0228-4513-924E-93E4935862F7}" type="pres">
      <dgm:prSet presAssocID="{7A6E8198-5BED-4BCC-BC65-AFBA1D1A2DCC}" presName="Name0" presStyleCnt="0">
        <dgm:presLayoutVars>
          <dgm:dir/>
          <dgm:animLvl val="lvl"/>
          <dgm:resizeHandles val="exact"/>
        </dgm:presLayoutVars>
      </dgm:prSet>
      <dgm:spPr/>
      <dgm:t>
        <a:bodyPr/>
        <a:lstStyle/>
        <a:p>
          <a:endParaRPr lang="es-PE"/>
        </a:p>
      </dgm:t>
    </dgm:pt>
    <dgm:pt modelId="{5F07AFFD-185B-4220-B06D-2A26A72DFC6C}" type="pres">
      <dgm:prSet presAssocID="{79CE44EE-D894-47DD-9530-BEE452CD4B87}" presName="linNode" presStyleCnt="0"/>
      <dgm:spPr/>
    </dgm:pt>
    <dgm:pt modelId="{BE3A7F5B-71D1-4007-B39B-2624E2071385}" type="pres">
      <dgm:prSet presAssocID="{79CE44EE-D894-47DD-9530-BEE452CD4B87}" presName="parentText" presStyleLbl="node1" presStyleIdx="0" presStyleCnt="2">
        <dgm:presLayoutVars>
          <dgm:chMax val="1"/>
          <dgm:bulletEnabled val="1"/>
        </dgm:presLayoutVars>
      </dgm:prSet>
      <dgm:spPr/>
      <dgm:t>
        <a:bodyPr/>
        <a:lstStyle/>
        <a:p>
          <a:endParaRPr lang="es-PE"/>
        </a:p>
      </dgm:t>
    </dgm:pt>
    <dgm:pt modelId="{9946C784-8203-4E8A-BF06-4DC0151FC58E}" type="pres">
      <dgm:prSet presAssocID="{79CE44EE-D894-47DD-9530-BEE452CD4B87}" presName="descendantText" presStyleLbl="alignAccFollowNode1" presStyleIdx="0" presStyleCnt="2">
        <dgm:presLayoutVars>
          <dgm:bulletEnabled val="1"/>
        </dgm:presLayoutVars>
      </dgm:prSet>
      <dgm:spPr/>
      <dgm:t>
        <a:bodyPr/>
        <a:lstStyle/>
        <a:p>
          <a:endParaRPr lang="es-ES"/>
        </a:p>
      </dgm:t>
    </dgm:pt>
    <dgm:pt modelId="{17930B45-3106-47B8-9AC1-EC22F053E1F0}" type="pres">
      <dgm:prSet presAssocID="{92CFBD2A-FC75-40A0-9E45-FFF81EBF24C3}" presName="sp" presStyleCnt="0"/>
      <dgm:spPr/>
    </dgm:pt>
    <dgm:pt modelId="{2FAFC406-407C-48AB-AADB-17F8650AF619}" type="pres">
      <dgm:prSet presAssocID="{3D6AB04B-73AE-4DC8-B5E3-3964566FA0B1}" presName="linNode" presStyleCnt="0"/>
      <dgm:spPr/>
    </dgm:pt>
    <dgm:pt modelId="{FFC715C2-5628-40A2-93CA-6412BB6F131C}" type="pres">
      <dgm:prSet presAssocID="{3D6AB04B-73AE-4DC8-B5E3-3964566FA0B1}" presName="parentText" presStyleLbl="node1" presStyleIdx="1" presStyleCnt="2">
        <dgm:presLayoutVars>
          <dgm:chMax val="1"/>
          <dgm:bulletEnabled val="1"/>
        </dgm:presLayoutVars>
      </dgm:prSet>
      <dgm:spPr/>
      <dgm:t>
        <a:bodyPr/>
        <a:lstStyle/>
        <a:p>
          <a:endParaRPr lang="es-PE"/>
        </a:p>
      </dgm:t>
    </dgm:pt>
    <dgm:pt modelId="{A7FEAAE7-73F2-4D00-ABAD-CB7D17A21C69}" type="pres">
      <dgm:prSet presAssocID="{3D6AB04B-73AE-4DC8-B5E3-3964566FA0B1}" presName="descendantText" presStyleLbl="alignAccFollowNode1" presStyleIdx="1" presStyleCnt="2">
        <dgm:presLayoutVars>
          <dgm:bulletEnabled val="1"/>
        </dgm:presLayoutVars>
      </dgm:prSet>
      <dgm:spPr/>
      <dgm:t>
        <a:bodyPr/>
        <a:lstStyle/>
        <a:p>
          <a:endParaRPr lang="es-ES"/>
        </a:p>
      </dgm:t>
    </dgm:pt>
  </dgm:ptLst>
  <dgm:cxnLst>
    <dgm:cxn modelId="{75275990-E7E4-4368-97D2-8DA556A134F1}" type="presOf" srcId="{09E2922E-2C4C-4172-97E7-1862F3B84ED4}" destId="{A7FEAAE7-73F2-4D00-ABAD-CB7D17A21C69}" srcOrd="0" destOrd="3" presId="urn:microsoft.com/office/officeart/2005/8/layout/vList5"/>
    <dgm:cxn modelId="{48D9010F-5108-43C0-93AE-2171BBFEA786}" srcId="{79CE44EE-D894-47DD-9530-BEE452CD4B87}" destId="{EE9FBFDF-68FE-4ADD-AA7C-0001E7AF21EF}" srcOrd="3" destOrd="0" parTransId="{743BF857-1256-4359-B91A-626D756489C6}" sibTransId="{E0F9366F-2D73-4985-97F3-8627BC544847}"/>
    <dgm:cxn modelId="{210EFEF7-84B2-41E9-A664-C600ED4B1308}" srcId="{3D6AB04B-73AE-4DC8-B5E3-3964566FA0B1}" destId="{26F6D1E0-BD9D-4F68-A43F-2A130320386E}" srcOrd="5" destOrd="0" parTransId="{F819F913-A49E-45F4-861C-3A1BB063A1F1}" sibTransId="{97184253-A06D-4A42-8F0D-4E8B363443C9}"/>
    <dgm:cxn modelId="{1DB58B87-A6B3-44DB-9837-5599A384AEDC}" srcId="{3D6AB04B-73AE-4DC8-B5E3-3964566FA0B1}" destId="{660E0C51-C8A3-4B2B-8E56-992243B1EC22}" srcOrd="0" destOrd="0" parTransId="{2AC8DB97-887F-4AD3-BEFC-131A97292333}" sibTransId="{85C1684A-2CC3-48AC-BDA6-2A870BD4757B}"/>
    <dgm:cxn modelId="{8383810F-024B-477F-91D6-76870D9F412E}" srcId="{3D6AB04B-73AE-4DC8-B5E3-3964566FA0B1}" destId="{C9E8701E-81A3-4D79-8227-BC53F514A25E}" srcOrd="2" destOrd="0" parTransId="{9FD85C34-373D-4F96-A206-CF29CA122887}" sibTransId="{D82485F9-8619-40B5-B379-88A906F48C14}"/>
    <dgm:cxn modelId="{DC196A77-39E9-4E15-8ED0-E6F0DEB70109}" type="presOf" srcId="{26F6D1E0-BD9D-4F68-A43F-2A130320386E}" destId="{A7FEAAE7-73F2-4D00-ABAD-CB7D17A21C69}" srcOrd="0" destOrd="5" presId="urn:microsoft.com/office/officeart/2005/8/layout/vList5"/>
    <dgm:cxn modelId="{56730070-1E4B-4F22-9060-582F1A7F24D5}" type="presOf" srcId="{E362EA8D-B92E-4204-958E-D9C5933FA3CF}" destId="{A7FEAAE7-73F2-4D00-ABAD-CB7D17A21C69}" srcOrd="0" destOrd="4" presId="urn:microsoft.com/office/officeart/2005/8/layout/vList5"/>
    <dgm:cxn modelId="{C7C126B3-7C8D-47AD-B72C-861DB6E8E955}" srcId="{3D6AB04B-73AE-4DC8-B5E3-3964566FA0B1}" destId="{D633BD48-7B57-451D-AD68-4C6876C77B9D}" srcOrd="6" destOrd="0" parTransId="{AD52B6F2-1EBC-439C-AE83-62E336551BFB}" sibTransId="{8AD0C3F5-7DEA-4494-91A2-E0AC14E9090C}"/>
    <dgm:cxn modelId="{1D9E3DFC-2FFE-429B-B6C6-4181AFFB3294}" type="presOf" srcId="{F8506D8E-05B6-4D4B-AD2F-08C5A23651E0}" destId="{A7FEAAE7-73F2-4D00-ABAD-CB7D17A21C69}" srcOrd="0" destOrd="1" presId="urn:microsoft.com/office/officeart/2005/8/layout/vList5"/>
    <dgm:cxn modelId="{436E7CE7-4761-4955-AC9D-511EE40B63B0}" type="presOf" srcId="{EE9FBFDF-68FE-4ADD-AA7C-0001E7AF21EF}" destId="{9946C784-8203-4E8A-BF06-4DC0151FC58E}" srcOrd="0" destOrd="3" presId="urn:microsoft.com/office/officeart/2005/8/layout/vList5"/>
    <dgm:cxn modelId="{EB9F9C70-6413-420B-9745-5E0A08DEBEAF}" srcId="{3D6AB04B-73AE-4DC8-B5E3-3964566FA0B1}" destId="{F8506D8E-05B6-4D4B-AD2F-08C5A23651E0}" srcOrd="1" destOrd="0" parTransId="{BDBAD6BC-F047-4396-B766-1B1158C4AF86}" sibTransId="{16BA720C-0E9D-48BA-A0E4-975041C33768}"/>
    <dgm:cxn modelId="{20BD48B4-9704-41D0-85BB-B1A6A89B0A48}" srcId="{79CE44EE-D894-47DD-9530-BEE452CD4B87}" destId="{E3199565-8DFA-4952-AAE7-67F1D5ABCA33}" srcOrd="2" destOrd="0" parTransId="{601CA9E0-163F-4D6D-9BD6-BE9C7768EAF6}" sibTransId="{4C9BD1DE-B258-4774-86AF-2D488814469F}"/>
    <dgm:cxn modelId="{16F444AE-ADD9-4BD9-86A6-AC37F63669C6}" type="presOf" srcId="{3D6AB04B-73AE-4DC8-B5E3-3964566FA0B1}" destId="{FFC715C2-5628-40A2-93CA-6412BB6F131C}" srcOrd="0" destOrd="0" presId="urn:microsoft.com/office/officeart/2005/8/layout/vList5"/>
    <dgm:cxn modelId="{1400D02B-BEAE-4AE2-8722-734AFF4B25CA}" type="presOf" srcId="{D633BD48-7B57-451D-AD68-4C6876C77B9D}" destId="{A7FEAAE7-73F2-4D00-ABAD-CB7D17A21C69}" srcOrd="0" destOrd="6" presId="urn:microsoft.com/office/officeart/2005/8/layout/vList5"/>
    <dgm:cxn modelId="{10385C75-5BEA-4FC8-A5C2-E4C9980FFAC4}" type="presOf" srcId="{764419F7-A9ED-4870-B4BA-0D5566979002}" destId="{9946C784-8203-4E8A-BF06-4DC0151FC58E}" srcOrd="0" destOrd="0" presId="urn:microsoft.com/office/officeart/2005/8/layout/vList5"/>
    <dgm:cxn modelId="{C4D5E9B3-7909-4CB6-BFB2-BECB9D585369}" srcId="{7A6E8198-5BED-4BCC-BC65-AFBA1D1A2DCC}" destId="{3D6AB04B-73AE-4DC8-B5E3-3964566FA0B1}" srcOrd="1" destOrd="0" parTransId="{CD40731E-94EB-4AFF-BB46-2E2DDA659DA3}" sibTransId="{598AB351-01A7-4406-8C34-D671D752412B}"/>
    <dgm:cxn modelId="{7CE6E85D-0A6F-4C3D-AB83-0DC3292004FE}" srcId="{7A6E8198-5BED-4BCC-BC65-AFBA1D1A2DCC}" destId="{79CE44EE-D894-47DD-9530-BEE452CD4B87}" srcOrd="0" destOrd="0" parTransId="{6E4B1CC8-658E-4502-812F-87E065CD013C}" sibTransId="{92CFBD2A-FC75-40A0-9E45-FFF81EBF24C3}"/>
    <dgm:cxn modelId="{3F4CC81E-D002-4D3F-938E-4E2EC892F34F}" srcId="{3D6AB04B-73AE-4DC8-B5E3-3964566FA0B1}" destId="{E362EA8D-B92E-4204-958E-D9C5933FA3CF}" srcOrd="4" destOrd="0" parTransId="{DA4F57E3-F170-4DEA-9FCC-55C7ACD4F6B8}" sibTransId="{A04740B8-86B9-49FC-B114-CF6B475992C7}"/>
    <dgm:cxn modelId="{5FC57E81-733E-4CC8-A39F-2FC792B5D396}" type="presOf" srcId="{3DC9E336-B380-49DE-AC40-F3D72A2D098D}" destId="{9946C784-8203-4E8A-BF06-4DC0151FC58E}" srcOrd="0" destOrd="4" presId="urn:microsoft.com/office/officeart/2005/8/layout/vList5"/>
    <dgm:cxn modelId="{05C13639-A915-4AD1-8CFE-4FA4F87B594F}" type="presOf" srcId="{79CE44EE-D894-47DD-9530-BEE452CD4B87}" destId="{BE3A7F5B-71D1-4007-B39B-2624E2071385}" srcOrd="0" destOrd="0" presId="urn:microsoft.com/office/officeart/2005/8/layout/vList5"/>
    <dgm:cxn modelId="{B09C025D-5138-4FEE-911E-8681AC3F1D77}" type="presOf" srcId="{C9E8701E-81A3-4D79-8227-BC53F514A25E}" destId="{A7FEAAE7-73F2-4D00-ABAD-CB7D17A21C69}" srcOrd="0" destOrd="2" presId="urn:microsoft.com/office/officeart/2005/8/layout/vList5"/>
    <dgm:cxn modelId="{950591A5-2D4E-45EE-9978-93855D6039F8}" srcId="{3D6AB04B-73AE-4DC8-B5E3-3964566FA0B1}" destId="{09E2922E-2C4C-4172-97E7-1862F3B84ED4}" srcOrd="3" destOrd="0" parTransId="{3BDF0D7C-2679-48A0-A182-739DA827D2BB}" sibTransId="{01576C3C-3905-49F2-956B-9DC69162545A}"/>
    <dgm:cxn modelId="{4141DA2D-8B6D-47DE-BCA6-A55624FC00DB}" type="presOf" srcId="{E3199565-8DFA-4952-AAE7-67F1D5ABCA33}" destId="{9946C784-8203-4E8A-BF06-4DC0151FC58E}" srcOrd="0" destOrd="2" presId="urn:microsoft.com/office/officeart/2005/8/layout/vList5"/>
    <dgm:cxn modelId="{6D5A4B0C-7DE4-4639-897B-28E4127C3828}" srcId="{79CE44EE-D894-47DD-9530-BEE452CD4B87}" destId="{764419F7-A9ED-4870-B4BA-0D5566979002}" srcOrd="0" destOrd="0" parTransId="{04357ECA-C529-43E9-8985-3AE2DD486CE4}" sibTransId="{0234BBD6-C124-4049-8465-27F0CFA1AAA7}"/>
    <dgm:cxn modelId="{C6E51D78-9A36-4FE9-B394-7E8450808B85}" type="presOf" srcId="{660E0C51-C8A3-4B2B-8E56-992243B1EC22}" destId="{A7FEAAE7-73F2-4D00-ABAD-CB7D17A21C69}" srcOrd="0" destOrd="0" presId="urn:microsoft.com/office/officeart/2005/8/layout/vList5"/>
    <dgm:cxn modelId="{C2329B6E-260F-4153-8139-58A4C830F96E}" type="presOf" srcId="{7A6E8198-5BED-4BCC-BC65-AFBA1D1A2DCC}" destId="{EA2E7C2F-0228-4513-924E-93E4935862F7}" srcOrd="0" destOrd="0" presId="urn:microsoft.com/office/officeart/2005/8/layout/vList5"/>
    <dgm:cxn modelId="{9C05191C-C1AB-446D-AD9D-076E19B50782}" type="presOf" srcId="{CBBFD3D2-F1AE-4D3E-AAE5-D38C35C59026}" destId="{9946C784-8203-4E8A-BF06-4DC0151FC58E}" srcOrd="0" destOrd="1" presId="urn:microsoft.com/office/officeart/2005/8/layout/vList5"/>
    <dgm:cxn modelId="{33D324C1-A5FC-4E4C-A9F5-458381899F9C}" srcId="{79CE44EE-D894-47DD-9530-BEE452CD4B87}" destId="{3DC9E336-B380-49DE-AC40-F3D72A2D098D}" srcOrd="4" destOrd="0" parTransId="{28EFF2C2-F398-4F29-B583-37E1F4E93BEC}" sibTransId="{B5A9E936-0CB9-4303-9AD0-12D751478E38}"/>
    <dgm:cxn modelId="{91F4CDCE-34ED-46E9-9F21-67C596EFC709}" srcId="{79CE44EE-D894-47DD-9530-BEE452CD4B87}" destId="{CBBFD3D2-F1AE-4D3E-AAE5-D38C35C59026}" srcOrd="1" destOrd="0" parTransId="{E3722444-1DA3-4244-B932-2BB603EC0368}" sibTransId="{57C09447-0053-40E1-A7D1-74A7542AB265}"/>
    <dgm:cxn modelId="{56389E99-05BE-4DF9-AEDD-C05C7E8B7B4A}" type="presParOf" srcId="{EA2E7C2F-0228-4513-924E-93E4935862F7}" destId="{5F07AFFD-185B-4220-B06D-2A26A72DFC6C}" srcOrd="0" destOrd="0" presId="urn:microsoft.com/office/officeart/2005/8/layout/vList5"/>
    <dgm:cxn modelId="{91C9E9F6-1711-402F-9DF4-E3C1EC5D6711}" type="presParOf" srcId="{5F07AFFD-185B-4220-B06D-2A26A72DFC6C}" destId="{BE3A7F5B-71D1-4007-B39B-2624E2071385}" srcOrd="0" destOrd="0" presId="urn:microsoft.com/office/officeart/2005/8/layout/vList5"/>
    <dgm:cxn modelId="{2E8292E2-F82C-44CC-BF55-B2DD7D4808A0}" type="presParOf" srcId="{5F07AFFD-185B-4220-B06D-2A26A72DFC6C}" destId="{9946C784-8203-4E8A-BF06-4DC0151FC58E}" srcOrd="1" destOrd="0" presId="urn:microsoft.com/office/officeart/2005/8/layout/vList5"/>
    <dgm:cxn modelId="{C16F2D31-6334-4160-BAEC-72E8FECC55BE}" type="presParOf" srcId="{EA2E7C2F-0228-4513-924E-93E4935862F7}" destId="{17930B45-3106-47B8-9AC1-EC22F053E1F0}" srcOrd="1" destOrd="0" presId="urn:microsoft.com/office/officeart/2005/8/layout/vList5"/>
    <dgm:cxn modelId="{085C7D55-DB80-495D-82AB-F7939EAD3BF9}" type="presParOf" srcId="{EA2E7C2F-0228-4513-924E-93E4935862F7}" destId="{2FAFC406-407C-48AB-AADB-17F8650AF619}" srcOrd="2" destOrd="0" presId="urn:microsoft.com/office/officeart/2005/8/layout/vList5"/>
    <dgm:cxn modelId="{E1F369AC-D47A-422F-9C82-78B15A074DD2}" type="presParOf" srcId="{2FAFC406-407C-48AB-AADB-17F8650AF619}" destId="{FFC715C2-5628-40A2-93CA-6412BB6F131C}" srcOrd="0" destOrd="0" presId="urn:microsoft.com/office/officeart/2005/8/layout/vList5"/>
    <dgm:cxn modelId="{2D42CF7C-1B65-4D74-B7CC-3A7D261D5A10}" type="presParOf" srcId="{2FAFC406-407C-48AB-AADB-17F8650AF619}" destId="{A7FEAAE7-73F2-4D00-ABAD-CB7D17A21C6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A0A860-27B0-4617-9960-5818BA65445D}" type="doc">
      <dgm:prSet loTypeId="urn:microsoft.com/office/officeart/2005/8/layout/vList4" loCatId="list" qsTypeId="urn:microsoft.com/office/officeart/2005/8/quickstyle/simple3" qsCatId="simple" csTypeId="urn:microsoft.com/office/officeart/2005/8/colors/colorful4" csCatId="colorful" phldr="1"/>
      <dgm:spPr/>
      <dgm:t>
        <a:bodyPr/>
        <a:lstStyle/>
        <a:p>
          <a:endParaRPr lang="es-ES"/>
        </a:p>
      </dgm:t>
    </dgm:pt>
    <dgm:pt modelId="{F20EBF16-F741-4D10-AC41-7973F56A3EF9}">
      <dgm:prSet phldrT="[Texto]"/>
      <dgm:spPr/>
      <dgm:t>
        <a:bodyPr/>
        <a:lstStyle/>
        <a:p>
          <a:r>
            <a:rPr lang="es-ES" dirty="0" smtClean="0"/>
            <a:t>Es </a:t>
          </a:r>
          <a:r>
            <a:rPr lang="es-ES" b="1" i="1" dirty="0" smtClean="0"/>
            <a:t>parte fundamental del buen vivir</a:t>
          </a:r>
          <a:r>
            <a:rPr lang="es-ES" dirty="0" smtClean="0"/>
            <a:t>, porque con ella se ven la ética y los valores en acción. La equidad, la justicia social, el derecho a vivir en un país seguro y estable, el respeto a los derechos humanos, el brindar nuestros servicios de forma desinteresada, sin esperar un lucro económico, es lo que verdaderamente sostiene y hace crecer a una sociedad </a:t>
          </a:r>
          <a:endParaRPr lang="es-ES" dirty="0"/>
        </a:p>
      </dgm:t>
    </dgm:pt>
    <dgm:pt modelId="{B3A1E913-0E61-4EF7-B434-D279E90E12DE}" type="parTrans" cxnId="{ECFE9A4A-3825-462F-A1E8-9A43DE987408}">
      <dgm:prSet/>
      <dgm:spPr/>
      <dgm:t>
        <a:bodyPr/>
        <a:lstStyle/>
        <a:p>
          <a:endParaRPr lang="es-ES"/>
        </a:p>
      </dgm:t>
    </dgm:pt>
    <dgm:pt modelId="{00D64052-68CC-4723-B40D-6402BC5BFE06}" type="sibTrans" cxnId="{ECFE9A4A-3825-462F-A1E8-9A43DE987408}">
      <dgm:prSet/>
      <dgm:spPr/>
      <dgm:t>
        <a:bodyPr/>
        <a:lstStyle/>
        <a:p>
          <a:endParaRPr lang="es-ES"/>
        </a:p>
      </dgm:t>
    </dgm:pt>
    <dgm:pt modelId="{BEC38ABA-50D6-4DE3-9703-8CFF83C64F65}">
      <dgm:prSet phldrT="[Texto]"/>
      <dgm:spPr/>
      <dgm:t>
        <a:bodyPr/>
        <a:lstStyle/>
        <a:p>
          <a:r>
            <a:rPr lang="es-ES" dirty="0" smtClean="0"/>
            <a:t>La ejecución de estas acciones nobles, se dan producto de las decisiones éticas que los directivos y los miembros de una organización adoptan, con el fin de servir a la sociedad, de mejorar  las relaciones interpersonales, de vivir en un ambiente más sano libre de prejuicios sociales y de contaminación ambiental.</a:t>
          </a:r>
          <a:endParaRPr lang="es-ES" dirty="0"/>
        </a:p>
      </dgm:t>
    </dgm:pt>
    <dgm:pt modelId="{218063E0-5856-4175-9F3A-F0F61241BCDF}" type="parTrans" cxnId="{A6951477-F801-42A7-BDEC-CEF2C10E3968}">
      <dgm:prSet/>
      <dgm:spPr/>
      <dgm:t>
        <a:bodyPr/>
        <a:lstStyle/>
        <a:p>
          <a:endParaRPr lang="es-ES"/>
        </a:p>
      </dgm:t>
    </dgm:pt>
    <dgm:pt modelId="{09168B16-0CC1-41B1-B66F-2690CAB06C99}" type="sibTrans" cxnId="{A6951477-F801-42A7-BDEC-CEF2C10E3968}">
      <dgm:prSet/>
      <dgm:spPr/>
      <dgm:t>
        <a:bodyPr/>
        <a:lstStyle/>
        <a:p>
          <a:endParaRPr lang="es-ES"/>
        </a:p>
      </dgm:t>
    </dgm:pt>
    <dgm:pt modelId="{268A0DC0-5A9B-46ED-9D9E-3AA90541C7BD}" type="pres">
      <dgm:prSet presAssocID="{13A0A860-27B0-4617-9960-5818BA65445D}" presName="linear" presStyleCnt="0">
        <dgm:presLayoutVars>
          <dgm:dir/>
          <dgm:resizeHandles val="exact"/>
        </dgm:presLayoutVars>
      </dgm:prSet>
      <dgm:spPr/>
      <dgm:t>
        <a:bodyPr/>
        <a:lstStyle/>
        <a:p>
          <a:endParaRPr lang="es-PE"/>
        </a:p>
      </dgm:t>
    </dgm:pt>
    <dgm:pt modelId="{09F521ED-B5FC-473C-B416-7750C464E041}" type="pres">
      <dgm:prSet presAssocID="{F20EBF16-F741-4D10-AC41-7973F56A3EF9}" presName="comp" presStyleCnt="0"/>
      <dgm:spPr/>
    </dgm:pt>
    <dgm:pt modelId="{55041EFA-C6CB-4106-A92F-E7FD2E14C614}" type="pres">
      <dgm:prSet presAssocID="{F20EBF16-F741-4D10-AC41-7973F56A3EF9}" presName="box" presStyleLbl="node1" presStyleIdx="0" presStyleCnt="2"/>
      <dgm:spPr/>
      <dgm:t>
        <a:bodyPr/>
        <a:lstStyle/>
        <a:p>
          <a:endParaRPr lang="es-ES"/>
        </a:p>
      </dgm:t>
    </dgm:pt>
    <dgm:pt modelId="{E5A5A80A-7F4C-464A-8D47-B1547BE98292}" type="pres">
      <dgm:prSet presAssocID="{F20EBF16-F741-4D10-AC41-7973F56A3EF9}" presName="img" presStyleLbl="fgImgPlace1" presStyleIdx="0" presStyleCnt="2"/>
      <dgm:spPr>
        <a:blipFill rotWithShape="1">
          <a:blip xmlns:r="http://schemas.openxmlformats.org/officeDocument/2006/relationships" r:embed="rId1"/>
          <a:stretch>
            <a:fillRect/>
          </a:stretch>
        </a:blipFill>
      </dgm:spPr>
    </dgm:pt>
    <dgm:pt modelId="{DB391782-5985-49D3-B384-50E432B1ACC7}" type="pres">
      <dgm:prSet presAssocID="{F20EBF16-F741-4D10-AC41-7973F56A3EF9}" presName="text" presStyleLbl="node1" presStyleIdx="0" presStyleCnt="2">
        <dgm:presLayoutVars>
          <dgm:bulletEnabled val="1"/>
        </dgm:presLayoutVars>
      </dgm:prSet>
      <dgm:spPr/>
      <dgm:t>
        <a:bodyPr/>
        <a:lstStyle/>
        <a:p>
          <a:endParaRPr lang="es-ES"/>
        </a:p>
      </dgm:t>
    </dgm:pt>
    <dgm:pt modelId="{DFC08A5D-7572-403D-A573-5BDB5873F67B}" type="pres">
      <dgm:prSet presAssocID="{00D64052-68CC-4723-B40D-6402BC5BFE06}" presName="spacer" presStyleCnt="0"/>
      <dgm:spPr/>
    </dgm:pt>
    <dgm:pt modelId="{2BE0B450-2DC4-4B5A-9EFB-BBEB4D905BE1}" type="pres">
      <dgm:prSet presAssocID="{BEC38ABA-50D6-4DE3-9703-8CFF83C64F65}" presName="comp" presStyleCnt="0"/>
      <dgm:spPr/>
    </dgm:pt>
    <dgm:pt modelId="{350C9284-4842-4A56-BFFC-D95B7FAD5BCB}" type="pres">
      <dgm:prSet presAssocID="{BEC38ABA-50D6-4DE3-9703-8CFF83C64F65}" presName="box" presStyleLbl="node1" presStyleIdx="1" presStyleCnt="2"/>
      <dgm:spPr/>
      <dgm:t>
        <a:bodyPr/>
        <a:lstStyle/>
        <a:p>
          <a:endParaRPr lang="es-ES"/>
        </a:p>
      </dgm:t>
    </dgm:pt>
    <dgm:pt modelId="{4FDB3075-DF6F-455E-B9E8-CD3325BFBEFA}" type="pres">
      <dgm:prSet presAssocID="{BEC38ABA-50D6-4DE3-9703-8CFF83C64F65}" presName="img" presStyleLbl="fgImgPlace1" presStyleIdx="1" presStyleCnt="2"/>
      <dgm:spPr>
        <a:blipFill rotWithShape="1">
          <a:blip xmlns:r="http://schemas.openxmlformats.org/officeDocument/2006/relationships" r:embed="rId2"/>
          <a:stretch>
            <a:fillRect/>
          </a:stretch>
        </a:blipFill>
      </dgm:spPr>
    </dgm:pt>
    <dgm:pt modelId="{FFAF74D6-5A0C-4DB8-98D1-A055722BA281}" type="pres">
      <dgm:prSet presAssocID="{BEC38ABA-50D6-4DE3-9703-8CFF83C64F65}" presName="text" presStyleLbl="node1" presStyleIdx="1" presStyleCnt="2">
        <dgm:presLayoutVars>
          <dgm:bulletEnabled val="1"/>
        </dgm:presLayoutVars>
      </dgm:prSet>
      <dgm:spPr/>
      <dgm:t>
        <a:bodyPr/>
        <a:lstStyle/>
        <a:p>
          <a:endParaRPr lang="es-ES"/>
        </a:p>
      </dgm:t>
    </dgm:pt>
  </dgm:ptLst>
  <dgm:cxnLst>
    <dgm:cxn modelId="{1D0B9D24-3C00-47CA-ABDB-25F3393AF212}" type="presOf" srcId="{F20EBF16-F741-4D10-AC41-7973F56A3EF9}" destId="{55041EFA-C6CB-4106-A92F-E7FD2E14C614}" srcOrd="0" destOrd="0" presId="urn:microsoft.com/office/officeart/2005/8/layout/vList4"/>
    <dgm:cxn modelId="{233F0503-59B3-439A-BC93-3EAFA4649704}" type="presOf" srcId="{F20EBF16-F741-4D10-AC41-7973F56A3EF9}" destId="{DB391782-5985-49D3-B384-50E432B1ACC7}" srcOrd="1" destOrd="0" presId="urn:microsoft.com/office/officeart/2005/8/layout/vList4"/>
    <dgm:cxn modelId="{ECFE9A4A-3825-462F-A1E8-9A43DE987408}" srcId="{13A0A860-27B0-4617-9960-5818BA65445D}" destId="{F20EBF16-F741-4D10-AC41-7973F56A3EF9}" srcOrd="0" destOrd="0" parTransId="{B3A1E913-0E61-4EF7-B434-D279E90E12DE}" sibTransId="{00D64052-68CC-4723-B40D-6402BC5BFE06}"/>
    <dgm:cxn modelId="{0B71FE27-D9C0-4D22-8F0C-6DB6E49D1C09}" type="presOf" srcId="{BEC38ABA-50D6-4DE3-9703-8CFF83C64F65}" destId="{350C9284-4842-4A56-BFFC-D95B7FAD5BCB}" srcOrd="0" destOrd="0" presId="urn:microsoft.com/office/officeart/2005/8/layout/vList4"/>
    <dgm:cxn modelId="{290AC1BE-1C21-459F-B6CC-F11A8264E621}" type="presOf" srcId="{BEC38ABA-50D6-4DE3-9703-8CFF83C64F65}" destId="{FFAF74D6-5A0C-4DB8-98D1-A055722BA281}" srcOrd="1" destOrd="0" presId="urn:microsoft.com/office/officeart/2005/8/layout/vList4"/>
    <dgm:cxn modelId="{A6951477-F801-42A7-BDEC-CEF2C10E3968}" srcId="{13A0A860-27B0-4617-9960-5818BA65445D}" destId="{BEC38ABA-50D6-4DE3-9703-8CFF83C64F65}" srcOrd="1" destOrd="0" parTransId="{218063E0-5856-4175-9F3A-F0F61241BCDF}" sibTransId="{09168B16-0CC1-41B1-B66F-2690CAB06C99}"/>
    <dgm:cxn modelId="{16882735-D86B-408F-8FAB-259853E39616}" type="presOf" srcId="{13A0A860-27B0-4617-9960-5818BA65445D}" destId="{268A0DC0-5A9B-46ED-9D9E-3AA90541C7BD}" srcOrd="0" destOrd="0" presId="urn:microsoft.com/office/officeart/2005/8/layout/vList4"/>
    <dgm:cxn modelId="{0447F93D-1314-4F20-AE07-9ADAFF74DF0A}" type="presParOf" srcId="{268A0DC0-5A9B-46ED-9D9E-3AA90541C7BD}" destId="{09F521ED-B5FC-473C-B416-7750C464E041}" srcOrd="0" destOrd="0" presId="urn:microsoft.com/office/officeart/2005/8/layout/vList4"/>
    <dgm:cxn modelId="{D04B6309-E9D9-4AB2-AF54-229C9175A0B9}" type="presParOf" srcId="{09F521ED-B5FC-473C-B416-7750C464E041}" destId="{55041EFA-C6CB-4106-A92F-E7FD2E14C614}" srcOrd="0" destOrd="0" presId="urn:microsoft.com/office/officeart/2005/8/layout/vList4"/>
    <dgm:cxn modelId="{72230FC1-D004-43E7-8950-184CAF8DF7BB}" type="presParOf" srcId="{09F521ED-B5FC-473C-B416-7750C464E041}" destId="{E5A5A80A-7F4C-464A-8D47-B1547BE98292}" srcOrd="1" destOrd="0" presId="urn:microsoft.com/office/officeart/2005/8/layout/vList4"/>
    <dgm:cxn modelId="{15034573-27F1-4669-81D4-3900126C2742}" type="presParOf" srcId="{09F521ED-B5FC-473C-B416-7750C464E041}" destId="{DB391782-5985-49D3-B384-50E432B1ACC7}" srcOrd="2" destOrd="0" presId="urn:microsoft.com/office/officeart/2005/8/layout/vList4"/>
    <dgm:cxn modelId="{50566C73-6B27-4D8F-BFD8-C5F93D625A31}" type="presParOf" srcId="{268A0DC0-5A9B-46ED-9D9E-3AA90541C7BD}" destId="{DFC08A5D-7572-403D-A573-5BDB5873F67B}" srcOrd="1" destOrd="0" presId="urn:microsoft.com/office/officeart/2005/8/layout/vList4"/>
    <dgm:cxn modelId="{FDF84E0F-B395-4613-B70A-75F0D585B45A}" type="presParOf" srcId="{268A0DC0-5A9B-46ED-9D9E-3AA90541C7BD}" destId="{2BE0B450-2DC4-4B5A-9EFB-BBEB4D905BE1}" srcOrd="2" destOrd="0" presId="urn:microsoft.com/office/officeart/2005/8/layout/vList4"/>
    <dgm:cxn modelId="{F3FF4234-99C8-46A7-9232-D8F1C5E8238B}" type="presParOf" srcId="{2BE0B450-2DC4-4B5A-9EFB-BBEB4D905BE1}" destId="{350C9284-4842-4A56-BFFC-D95B7FAD5BCB}" srcOrd="0" destOrd="0" presId="urn:microsoft.com/office/officeart/2005/8/layout/vList4"/>
    <dgm:cxn modelId="{29350FD4-ABBD-4F61-BFB2-7D7851C6FD99}" type="presParOf" srcId="{2BE0B450-2DC4-4B5A-9EFB-BBEB4D905BE1}" destId="{4FDB3075-DF6F-455E-B9E8-CD3325BFBEFA}" srcOrd="1" destOrd="0" presId="urn:microsoft.com/office/officeart/2005/8/layout/vList4"/>
    <dgm:cxn modelId="{49ADA0F5-0D64-45B7-A5C4-32B41FF72CBC}" type="presParOf" srcId="{2BE0B450-2DC4-4B5A-9EFB-BBEB4D905BE1}" destId="{FFAF74D6-5A0C-4DB8-98D1-A055722BA281}"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D255C3-7AA0-4D82-8382-470C5C881FB9}" type="doc">
      <dgm:prSet loTypeId="urn:microsoft.com/office/officeart/2005/8/layout/vList3" loCatId="list" qsTypeId="urn:microsoft.com/office/officeart/2005/8/quickstyle/simple3" qsCatId="simple" csTypeId="urn:microsoft.com/office/officeart/2005/8/colors/colorful1" csCatId="colorful" phldr="1"/>
      <dgm:spPr/>
    </dgm:pt>
    <dgm:pt modelId="{A855DF1A-2602-48FB-82F8-E91435B237AA}">
      <dgm:prSet phldrT="[Texto]"/>
      <dgm:spPr/>
      <dgm:t>
        <a:bodyPr/>
        <a:lstStyle/>
        <a:p>
          <a:r>
            <a:rPr lang="es-ES" dirty="0" smtClean="0"/>
            <a:t>Del valor económico, se pueden desprender grandes obras sociales. Y es aquí donde nace la Responsabilidad Social Empresarial (RSE). Muchas empresas tienen dentro de su filosofía el implementar un sistema de RSE, destinando parte de sus beneficios económicos mensuales a realizar obras benéficas en función de los más pobres o para minimizar los impactos ambientes que ciertas industrias producen dado su actividad diaria.</a:t>
          </a:r>
          <a:endParaRPr lang="es-ES" dirty="0"/>
        </a:p>
      </dgm:t>
    </dgm:pt>
    <dgm:pt modelId="{2E585B2D-3A98-4BED-A889-5EAC5D484C71}" type="parTrans" cxnId="{268C5F53-D7D2-4CED-AFD2-D1234CA1A08E}">
      <dgm:prSet/>
      <dgm:spPr/>
      <dgm:t>
        <a:bodyPr/>
        <a:lstStyle/>
        <a:p>
          <a:endParaRPr lang="es-ES"/>
        </a:p>
      </dgm:t>
    </dgm:pt>
    <dgm:pt modelId="{CBA11E23-4A7A-409D-A9B6-D77496C42CB3}" type="sibTrans" cxnId="{268C5F53-D7D2-4CED-AFD2-D1234CA1A08E}">
      <dgm:prSet/>
      <dgm:spPr/>
      <dgm:t>
        <a:bodyPr/>
        <a:lstStyle/>
        <a:p>
          <a:endParaRPr lang="es-ES"/>
        </a:p>
      </dgm:t>
    </dgm:pt>
    <dgm:pt modelId="{6E701BB8-8A96-48FC-807F-D728172135B7}">
      <dgm:prSet phldrT="[Texto]"/>
      <dgm:spPr/>
      <dgm:t>
        <a:bodyPr/>
        <a:lstStyle/>
        <a:p>
          <a:r>
            <a:rPr lang="es-ES" dirty="0" smtClean="0"/>
            <a:t>En nuestro país se ha impulsado un Consorcio Ecuatoriano para la Responsabilidad Social, el cual está formado por una red de afiliados, que tiene como objetivo promover el concepto  y las mejores prácticas que permitan el desarrollo sostenible de nuestra nación</a:t>
          </a:r>
          <a:endParaRPr lang="es-ES" dirty="0"/>
        </a:p>
      </dgm:t>
    </dgm:pt>
    <dgm:pt modelId="{B7BA3788-99BC-4247-A2E6-787957B02FB0}" type="parTrans" cxnId="{598DC369-0152-4711-A2B5-F161D0D36AD9}">
      <dgm:prSet/>
      <dgm:spPr/>
      <dgm:t>
        <a:bodyPr/>
        <a:lstStyle/>
        <a:p>
          <a:endParaRPr lang="es-ES"/>
        </a:p>
      </dgm:t>
    </dgm:pt>
    <dgm:pt modelId="{DA22277E-259B-4F3B-8D2B-8CA541902E16}" type="sibTrans" cxnId="{598DC369-0152-4711-A2B5-F161D0D36AD9}">
      <dgm:prSet/>
      <dgm:spPr/>
      <dgm:t>
        <a:bodyPr/>
        <a:lstStyle/>
        <a:p>
          <a:endParaRPr lang="es-ES"/>
        </a:p>
      </dgm:t>
    </dgm:pt>
    <dgm:pt modelId="{037A91F5-FA0A-4D1E-AB3A-89894DD9A33B}">
      <dgm:prSet phldrT="[Texto]"/>
      <dgm:spPr/>
      <dgm:t>
        <a:bodyPr/>
        <a:lstStyle/>
        <a:p>
          <a:r>
            <a:rPr lang="es-ES" dirty="0" smtClean="0"/>
            <a:t>Cada día se suman a estas prácticas las empresas que están en el sector industrial, reflejando la responsabilidad social en la calidad de sus productos, respeto al medio ambiente, acuerdos con grupos activistas, donaciones a fundaciones, etc.</a:t>
          </a:r>
          <a:endParaRPr lang="es-ES" dirty="0"/>
        </a:p>
      </dgm:t>
    </dgm:pt>
    <dgm:pt modelId="{B8E2C24B-AAB4-4CC2-B851-5862350C3A5A}" type="parTrans" cxnId="{7C20D87D-644E-4D4C-AA09-8A87BDDB3396}">
      <dgm:prSet/>
      <dgm:spPr/>
      <dgm:t>
        <a:bodyPr/>
        <a:lstStyle/>
        <a:p>
          <a:endParaRPr lang="es-ES"/>
        </a:p>
      </dgm:t>
    </dgm:pt>
    <dgm:pt modelId="{D4012464-0C05-4417-BE13-7D3B353FBBF9}" type="sibTrans" cxnId="{7C20D87D-644E-4D4C-AA09-8A87BDDB3396}">
      <dgm:prSet/>
      <dgm:spPr/>
      <dgm:t>
        <a:bodyPr/>
        <a:lstStyle/>
        <a:p>
          <a:endParaRPr lang="es-ES"/>
        </a:p>
      </dgm:t>
    </dgm:pt>
    <dgm:pt modelId="{724B60C3-D23E-4C61-95F2-000ADBE4AA1B}" type="pres">
      <dgm:prSet presAssocID="{87D255C3-7AA0-4D82-8382-470C5C881FB9}" presName="linearFlow" presStyleCnt="0">
        <dgm:presLayoutVars>
          <dgm:dir/>
          <dgm:resizeHandles val="exact"/>
        </dgm:presLayoutVars>
      </dgm:prSet>
      <dgm:spPr/>
    </dgm:pt>
    <dgm:pt modelId="{565A0BDF-6965-4798-A99A-420D17A790E3}" type="pres">
      <dgm:prSet presAssocID="{A855DF1A-2602-48FB-82F8-E91435B237AA}" presName="composite" presStyleCnt="0"/>
      <dgm:spPr/>
    </dgm:pt>
    <dgm:pt modelId="{7F597EC5-8672-44EF-955F-8713B0660CBA}" type="pres">
      <dgm:prSet presAssocID="{A855DF1A-2602-48FB-82F8-E91435B237AA}" presName="imgShp" presStyleLbl="fgImgPlace1" presStyleIdx="0" presStyleCnt="3"/>
      <dgm:spPr>
        <a:blipFill rotWithShape="1">
          <a:blip xmlns:r="http://schemas.openxmlformats.org/officeDocument/2006/relationships" r:embed="rId1"/>
          <a:stretch>
            <a:fillRect/>
          </a:stretch>
        </a:blipFill>
      </dgm:spPr>
    </dgm:pt>
    <dgm:pt modelId="{4153A1AE-2F21-4C5D-8018-FB406E8F2F9D}" type="pres">
      <dgm:prSet presAssocID="{A855DF1A-2602-48FB-82F8-E91435B237AA}" presName="txShp" presStyleLbl="node1" presStyleIdx="0" presStyleCnt="3">
        <dgm:presLayoutVars>
          <dgm:bulletEnabled val="1"/>
        </dgm:presLayoutVars>
      </dgm:prSet>
      <dgm:spPr/>
      <dgm:t>
        <a:bodyPr/>
        <a:lstStyle/>
        <a:p>
          <a:endParaRPr lang="es-ES"/>
        </a:p>
      </dgm:t>
    </dgm:pt>
    <dgm:pt modelId="{C4003693-47EF-4A05-B830-9BFEE47914AE}" type="pres">
      <dgm:prSet presAssocID="{CBA11E23-4A7A-409D-A9B6-D77496C42CB3}" presName="spacing" presStyleCnt="0"/>
      <dgm:spPr/>
    </dgm:pt>
    <dgm:pt modelId="{9FD6A2BF-A7DF-46C3-AFBE-9B7469D3231C}" type="pres">
      <dgm:prSet presAssocID="{6E701BB8-8A96-48FC-807F-D728172135B7}" presName="composite" presStyleCnt="0"/>
      <dgm:spPr/>
    </dgm:pt>
    <dgm:pt modelId="{06D9F5A5-BA7D-4604-9208-51CC8042427F}" type="pres">
      <dgm:prSet presAssocID="{6E701BB8-8A96-48FC-807F-D728172135B7}" presName="imgShp" presStyleLbl="fgImgPlace1" presStyleIdx="1" presStyleCnt="3"/>
      <dgm:spPr>
        <a:blipFill rotWithShape="1">
          <a:blip xmlns:r="http://schemas.openxmlformats.org/officeDocument/2006/relationships" r:embed="rId2"/>
          <a:stretch>
            <a:fillRect/>
          </a:stretch>
        </a:blipFill>
      </dgm:spPr>
    </dgm:pt>
    <dgm:pt modelId="{23B9A685-69FE-4901-A1E9-9ED67CB4EABA}" type="pres">
      <dgm:prSet presAssocID="{6E701BB8-8A96-48FC-807F-D728172135B7}" presName="txShp" presStyleLbl="node1" presStyleIdx="1" presStyleCnt="3">
        <dgm:presLayoutVars>
          <dgm:bulletEnabled val="1"/>
        </dgm:presLayoutVars>
      </dgm:prSet>
      <dgm:spPr/>
      <dgm:t>
        <a:bodyPr/>
        <a:lstStyle/>
        <a:p>
          <a:endParaRPr lang="es-ES"/>
        </a:p>
      </dgm:t>
    </dgm:pt>
    <dgm:pt modelId="{F779C722-0F31-41D3-A27E-808649E4B15B}" type="pres">
      <dgm:prSet presAssocID="{DA22277E-259B-4F3B-8D2B-8CA541902E16}" presName="spacing" presStyleCnt="0"/>
      <dgm:spPr/>
    </dgm:pt>
    <dgm:pt modelId="{12860895-5776-4777-892C-E719DEAE0911}" type="pres">
      <dgm:prSet presAssocID="{037A91F5-FA0A-4D1E-AB3A-89894DD9A33B}" presName="composite" presStyleCnt="0"/>
      <dgm:spPr/>
    </dgm:pt>
    <dgm:pt modelId="{22A52C42-918C-45B1-8154-B4F56C6DBAD4}" type="pres">
      <dgm:prSet presAssocID="{037A91F5-FA0A-4D1E-AB3A-89894DD9A33B}" presName="imgShp" presStyleLbl="fgImgPlace1" presStyleIdx="2" presStyleCnt="3"/>
      <dgm:spPr>
        <a:blipFill rotWithShape="1">
          <a:blip xmlns:r="http://schemas.openxmlformats.org/officeDocument/2006/relationships" r:embed="rId3"/>
          <a:stretch>
            <a:fillRect/>
          </a:stretch>
        </a:blipFill>
      </dgm:spPr>
    </dgm:pt>
    <dgm:pt modelId="{264E299D-53E0-42ED-8303-A25AD0D74A90}" type="pres">
      <dgm:prSet presAssocID="{037A91F5-FA0A-4D1E-AB3A-89894DD9A33B}" presName="txShp" presStyleLbl="node1" presStyleIdx="2" presStyleCnt="3">
        <dgm:presLayoutVars>
          <dgm:bulletEnabled val="1"/>
        </dgm:presLayoutVars>
      </dgm:prSet>
      <dgm:spPr/>
      <dgm:t>
        <a:bodyPr/>
        <a:lstStyle/>
        <a:p>
          <a:endParaRPr lang="es-PE"/>
        </a:p>
      </dgm:t>
    </dgm:pt>
  </dgm:ptLst>
  <dgm:cxnLst>
    <dgm:cxn modelId="{7C20D87D-644E-4D4C-AA09-8A87BDDB3396}" srcId="{87D255C3-7AA0-4D82-8382-470C5C881FB9}" destId="{037A91F5-FA0A-4D1E-AB3A-89894DD9A33B}" srcOrd="2" destOrd="0" parTransId="{B8E2C24B-AAB4-4CC2-B851-5862350C3A5A}" sibTransId="{D4012464-0C05-4417-BE13-7D3B353FBBF9}"/>
    <dgm:cxn modelId="{268C5F53-D7D2-4CED-AFD2-D1234CA1A08E}" srcId="{87D255C3-7AA0-4D82-8382-470C5C881FB9}" destId="{A855DF1A-2602-48FB-82F8-E91435B237AA}" srcOrd="0" destOrd="0" parTransId="{2E585B2D-3A98-4BED-A889-5EAC5D484C71}" sibTransId="{CBA11E23-4A7A-409D-A9B6-D77496C42CB3}"/>
    <dgm:cxn modelId="{79F947A7-FAC4-4C7E-B236-C55DA0228627}" type="presOf" srcId="{037A91F5-FA0A-4D1E-AB3A-89894DD9A33B}" destId="{264E299D-53E0-42ED-8303-A25AD0D74A90}" srcOrd="0" destOrd="0" presId="urn:microsoft.com/office/officeart/2005/8/layout/vList3"/>
    <dgm:cxn modelId="{01E0D513-2E84-4598-B580-BF6243F16E94}" type="presOf" srcId="{6E701BB8-8A96-48FC-807F-D728172135B7}" destId="{23B9A685-69FE-4901-A1E9-9ED67CB4EABA}" srcOrd="0" destOrd="0" presId="urn:microsoft.com/office/officeart/2005/8/layout/vList3"/>
    <dgm:cxn modelId="{6912779C-73B7-463C-A4C0-B823DBD26754}" type="presOf" srcId="{A855DF1A-2602-48FB-82F8-E91435B237AA}" destId="{4153A1AE-2F21-4C5D-8018-FB406E8F2F9D}" srcOrd="0" destOrd="0" presId="urn:microsoft.com/office/officeart/2005/8/layout/vList3"/>
    <dgm:cxn modelId="{B5B2CA80-903E-4A06-9FA6-5B02E88F0422}" type="presOf" srcId="{87D255C3-7AA0-4D82-8382-470C5C881FB9}" destId="{724B60C3-D23E-4C61-95F2-000ADBE4AA1B}" srcOrd="0" destOrd="0" presId="urn:microsoft.com/office/officeart/2005/8/layout/vList3"/>
    <dgm:cxn modelId="{598DC369-0152-4711-A2B5-F161D0D36AD9}" srcId="{87D255C3-7AA0-4D82-8382-470C5C881FB9}" destId="{6E701BB8-8A96-48FC-807F-D728172135B7}" srcOrd="1" destOrd="0" parTransId="{B7BA3788-99BC-4247-A2E6-787957B02FB0}" sibTransId="{DA22277E-259B-4F3B-8D2B-8CA541902E16}"/>
    <dgm:cxn modelId="{067BB33C-1714-47F4-A139-4F39BF391713}" type="presParOf" srcId="{724B60C3-D23E-4C61-95F2-000ADBE4AA1B}" destId="{565A0BDF-6965-4798-A99A-420D17A790E3}" srcOrd="0" destOrd="0" presId="urn:microsoft.com/office/officeart/2005/8/layout/vList3"/>
    <dgm:cxn modelId="{6A8123A4-089D-4D65-A9AD-8D6343D6C3DE}" type="presParOf" srcId="{565A0BDF-6965-4798-A99A-420D17A790E3}" destId="{7F597EC5-8672-44EF-955F-8713B0660CBA}" srcOrd="0" destOrd="0" presId="urn:microsoft.com/office/officeart/2005/8/layout/vList3"/>
    <dgm:cxn modelId="{5AA9CD2D-F2A7-48F5-AFAC-B9E2C63FEFC1}" type="presParOf" srcId="{565A0BDF-6965-4798-A99A-420D17A790E3}" destId="{4153A1AE-2F21-4C5D-8018-FB406E8F2F9D}" srcOrd="1" destOrd="0" presId="urn:microsoft.com/office/officeart/2005/8/layout/vList3"/>
    <dgm:cxn modelId="{A1618759-8563-496A-8241-9628CA2630FA}" type="presParOf" srcId="{724B60C3-D23E-4C61-95F2-000ADBE4AA1B}" destId="{C4003693-47EF-4A05-B830-9BFEE47914AE}" srcOrd="1" destOrd="0" presId="urn:microsoft.com/office/officeart/2005/8/layout/vList3"/>
    <dgm:cxn modelId="{84D168A7-8A1A-412C-9F04-3D796BA0AB39}" type="presParOf" srcId="{724B60C3-D23E-4C61-95F2-000ADBE4AA1B}" destId="{9FD6A2BF-A7DF-46C3-AFBE-9B7469D3231C}" srcOrd="2" destOrd="0" presId="urn:microsoft.com/office/officeart/2005/8/layout/vList3"/>
    <dgm:cxn modelId="{F8C266CC-5CFA-4A56-BB6B-C3280611240E}" type="presParOf" srcId="{9FD6A2BF-A7DF-46C3-AFBE-9B7469D3231C}" destId="{06D9F5A5-BA7D-4604-9208-51CC8042427F}" srcOrd="0" destOrd="0" presId="urn:microsoft.com/office/officeart/2005/8/layout/vList3"/>
    <dgm:cxn modelId="{1F591F8C-76DC-4E33-AE4B-BCE9A247FEA3}" type="presParOf" srcId="{9FD6A2BF-A7DF-46C3-AFBE-9B7469D3231C}" destId="{23B9A685-69FE-4901-A1E9-9ED67CB4EABA}" srcOrd="1" destOrd="0" presId="urn:microsoft.com/office/officeart/2005/8/layout/vList3"/>
    <dgm:cxn modelId="{53CD8175-5D30-42D4-85AE-E10AEC67B6C2}" type="presParOf" srcId="{724B60C3-D23E-4C61-95F2-000ADBE4AA1B}" destId="{F779C722-0F31-41D3-A27E-808649E4B15B}" srcOrd="3" destOrd="0" presId="urn:microsoft.com/office/officeart/2005/8/layout/vList3"/>
    <dgm:cxn modelId="{16C0AE70-0435-4FB1-B920-00BA4AEE9317}" type="presParOf" srcId="{724B60C3-D23E-4C61-95F2-000ADBE4AA1B}" destId="{12860895-5776-4777-892C-E719DEAE0911}" srcOrd="4" destOrd="0" presId="urn:microsoft.com/office/officeart/2005/8/layout/vList3"/>
    <dgm:cxn modelId="{B72B1507-B88B-4B3C-9059-EC607E2C7B38}" type="presParOf" srcId="{12860895-5776-4777-892C-E719DEAE0911}" destId="{22A52C42-918C-45B1-8154-B4F56C6DBAD4}" srcOrd="0" destOrd="0" presId="urn:microsoft.com/office/officeart/2005/8/layout/vList3"/>
    <dgm:cxn modelId="{A6E1CEEE-60B1-4C67-80F7-61613CA51830}" type="presParOf" srcId="{12860895-5776-4777-892C-E719DEAE0911}" destId="{264E299D-53E0-42ED-8303-A25AD0D74A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ADBE65-F786-4E83-A10B-9E04BAA025F6}" type="doc">
      <dgm:prSet loTypeId="urn:microsoft.com/office/officeart/2008/layout/VerticalCurvedList" loCatId="list" qsTypeId="urn:microsoft.com/office/officeart/2005/8/quickstyle/simple3" qsCatId="simple" csTypeId="urn:microsoft.com/office/officeart/2005/8/colors/colorful3" csCatId="colorful" phldr="1"/>
      <dgm:spPr/>
      <dgm:t>
        <a:bodyPr/>
        <a:lstStyle/>
        <a:p>
          <a:endParaRPr lang="es-ES"/>
        </a:p>
      </dgm:t>
    </dgm:pt>
    <dgm:pt modelId="{91E3355D-0EDC-4157-97BF-B9460367FF1C}">
      <dgm:prSet phldrT="[Texto]"/>
      <dgm:spPr/>
      <dgm:t>
        <a:bodyPr/>
        <a:lstStyle/>
        <a:p>
          <a:r>
            <a:rPr lang="es-ES" dirty="0" smtClean="0"/>
            <a:t>La responsabilidad social en las empresas u organizaciones se debe ver reflejada desde su interior, procurando brindar un ambiente laboral digno y estable, donde se valoren a los colaboradores y se respeten los valores y principios fijados como parte de la filosofía empresarial.</a:t>
          </a:r>
          <a:endParaRPr lang="es-ES" dirty="0"/>
        </a:p>
      </dgm:t>
    </dgm:pt>
    <dgm:pt modelId="{A19BB6BF-CAD5-4CBF-AB32-AAEFE30DCBB5}" type="parTrans" cxnId="{B557EEA6-3B42-4A2B-9A74-C42470D6470B}">
      <dgm:prSet/>
      <dgm:spPr/>
      <dgm:t>
        <a:bodyPr/>
        <a:lstStyle/>
        <a:p>
          <a:endParaRPr lang="es-ES"/>
        </a:p>
      </dgm:t>
    </dgm:pt>
    <dgm:pt modelId="{AF8899C4-CF3C-4FFD-A98E-552B3D1FA131}" type="sibTrans" cxnId="{B557EEA6-3B42-4A2B-9A74-C42470D6470B}">
      <dgm:prSet/>
      <dgm:spPr/>
      <dgm:t>
        <a:bodyPr/>
        <a:lstStyle/>
        <a:p>
          <a:endParaRPr lang="es-ES"/>
        </a:p>
      </dgm:t>
    </dgm:pt>
    <dgm:pt modelId="{F011978D-B639-4F74-9A9B-2D21946408EA}">
      <dgm:prSet phldrT="[Texto]"/>
      <dgm:spPr/>
      <dgm:t>
        <a:bodyPr/>
        <a:lstStyle/>
        <a:p>
          <a:r>
            <a:rPr lang="es-ES" dirty="0" smtClean="0"/>
            <a:t>Por ello, los directivos de las empresas deben reflexionar sobre el por qué sus trabajadores están o no comprometidos con la organización; por este motivo, los departamentos de talento humano se encargan de evaluar constantemente el desempeño, habilidades y competencias de los colaboradores, con el objeto de medir el grado de compromiso y eficiencia que éstos demuestran.</a:t>
          </a:r>
          <a:endParaRPr lang="es-ES" dirty="0"/>
        </a:p>
      </dgm:t>
    </dgm:pt>
    <dgm:pt modelId="{27B4A589-5113-4310-B13F-21AEFDA22297}" type="parTrans" cxnId="{02734809-CB02-4B2D-ADEB-1CB777680636}">
      <dgm:prSet/>
      <dgm:spPr/>
      <dgm:t>
        <a:bodyPr/>
        <a:lstStyle/>
        <a:p>
          <a:endParaRPr lang="es-ES"/>
        </a:p>
      </dgm:t>
    </dgm:pt>
    <dgm:pt modelId="{47BE92D7-4151-4520-81E3-A8BB5109AA5E}" type="sibTrans" cxnId="{02734809-CB02-4B2D-ADEB-1CB777680636}">
      <dgm:prSet/>
      <dgm:spPr/>
      <dgm:t>
        <a:bodyPr/>
        <a:lstStyle/>
        <a:p>
          <a:endParaRPr lang="es-ES"/>
        </a:p>
      </dgm:t>
    </dgm:pt>
    <dgm:pt modelId="{270AA771-EDE1-45C8-8FA2-A387C1473242}">
      <dgm:prSet phldrT="[Texto]"/>
      <dgm:spPr/>
      <dgm:t>
        <a:bodyPr/>
        <a:lstStyle/>
        <a:p>
          <a:r>
            <a:rPr lang="es-ES" dirty="0" smtClean="0"/>
            <a:t>Sobre estos resultados, se elabora un plan de acción de mejora continua en función, principalmente, de las personas que necesitan elevar su productividad y para ello lo primero que se debe hacer es conversar con ellos para conocer las razones principales que están afectando su desempeño.</a:t>
          </a:r>
          <a:endParaRPr lang="es-ES" dirty="0"/>
        </a:p>
      </dgm:t>
    </dgm:pt>
    <dgm:pt modelId="{B7E62EE6-3C34-4806-9752-AF56C0C78197}" type="parTrans" cxnId="{F1F0A2EB-7ED3-4E35-AB53-6736EEAC0370}">
      <dgm:prSet/>
      <dgm:spPr/>
      <dgm:t>
        <a:bodyPr/>
        <a:lstStyle/>
        <a:p>
          <a:endParaRPr lang="es-ES"/>
        </a:p>
      </dgm:t>
    </dgm:pt>
    <dgm:pt modelId="{ACFCE1EA-19D5-4DF1-855A-662DD8898F6D}" type="sibTrans" cxnId="{F1F0A2EB-7ED3-4E35-AB53-6736EEAC0370}">
      <dgm:prSet/>
      <dgm:spPr/>
      <dgm:t>
        <a:bodyPr/>
        <a:lstStyle/>
        <a:p>
          <a:endParaRPr lang="es-ES"/>
        </a:p>
      </dgm:t>
    </dgm:pt>
    <dgm:pt modelId="{1659E215-7D8C-41DE-A79F-6BF85B8F2D2A}">
      <dgm:prSet phldrT="[Texto]"/>
      <dgm:spPr/>
      <dgm:t>
        <a:bodyPr/>
        <a:lstStyle/>
        <a:p>
          <a:r>
            <a:rPr lang="es-ES" dirty="0" smtClean="0"/>
            <a:t>De esta forma, el plano organizacional de la empresa mejora, creándose un vínculo de fidelidad y lealtad entre los directivos y los trabajadores.</a:t>
          </a:r>
          <a:endParaRPr lang="es-ES" dirty="0"/>
        </a:p>
      </dgm:t>
    </dgm:pt>
    <dgm:pt modelId="{A335F807-9F20-4809-B5F9-AB815CE42CFA}" type="parTrans" cxnId="{D76CA2EB-BE2B-4243-B550-C74FE7EBE643}">
      <dgm:prSet/>
      <dgm:spPr/>
      <dgm:t>
        <a:bodyPr/>
        <a:lstStyle/>
        <a:p>
          <a:endParaRPr lang="es-ES"/>
        </a:p>
      </dgm:t>
    </dgm:pt>
    <dgm:pt modelId="{8157731D-697B-42F8-B9C9-1DF6C4A08E1B}" type="sibTrans" cxnId="{D76CA2EB-BE2B-4243-B550-C74FE7EBE643}">
      <dgm:prSet/>
      <dgm:spPr/>
      <dgm:t>
        <a:bodyPr/>
        <a:lstStyle/>
        <a:p>
          <a:endParaRPr lang="es-ES"/>
        </a:p>
      </dgm:t>
    </dgm:pt>
    <dgm:pt modelId="{E9796E08-D550-4045-9D20-07449B2F9358}" type="pres">
      <dgm:prSet presAssocID="{A4ADBE65-F786-4E83-A10B-9E04BAA025F6}" presName="Name0" presStyleCnt="0">
        <dgm:presLayoutVars>
          <dgm:chMax val="7"/>
          <dgm:chPref val="7"/>
          <dgm:dir/>
        </dgm:presLayoutVars>
      </dgm:prSet>
      <dgm:spPr/>
      <dgm:t>
        <a:bodyPr/>
        <a:lstStyle/>
        <a:p>
          <a:endParaRPr lang="es-PE"/>
        </a:p>
      </dgm:t>
    </dgm:pt>
    <dgm:pt modelId="{5A0BE199-07FA-4A0C-A184-E366CF60725A}" type="pres">
      <dgm:prSet presAssocID="{A4ADBE65-F786-4E83-A10B-9E04BAA025F6}" presName="Name1" presStyleCnt="0"/>
      <dgm:spPr/>
    </dgm:pt>
    <dgm:pt modelId="{3D7AB95F-58D9-46D6-8559-89302352D88F}" type="pres">
      <dgm:prSet presAssocID="{A4ADBE65-F786-4E83-A10B-9E04BAA025F6}" presName="cycle" presStyleCnt="0"/>
      <dgm:spPr/>
    </dgm:pt>
    <dgm:pt modelId="{6F9E212B-D7E0-479D-9BC9-6C5675D9789E}" type="pres">
      <dgm:prSet presAssocID="{A4ADBE65-F786-4E83-A10B-9E04BAA025F6}" presName="srcNode" presStyleLbl="node1" presStyleIdx="0" presStyleCnt="4"/>
      <dgm:spPr/>
    </dgm:pt>
    <dgm:pt modelId="{330B4E1B-A0BC-4267-9612-F56F1F15FDE2}" type="pres">
      <dgm:prSet presAssocID="{A4ADBE65-F786-4E83-A10B-9E04BAA025F6}" presName="conn" presStyleLbl="parChTrans1D2" presStyleIdx="0" presStyleCnt="1"/>
      <dgm:spPr/>
      <dgm:t>
        <a:bodyPr/>
        <a:lstStyle/>
        <a:p>
          <a:endParaRPr lang="es-PE"/>
        </a:p>
      </dgm:t>
    </dgm:pt>
    <dgm:pt modelId="{158578C9-BEB7-4722-9E53-5911096B983A}" type="pres">
      <dgm:prSet presAssocID="{A4ADBE65-F786-4E83-A10B-9E04BAA025F6}" presName="extraNode" presStyleLbl="node1" presStyleIdx="0" presStyleCnt="4"/>
      <dgm:spPr/>
    </dgm:pt>
    <dgm:pt modelId="{3F921011-654C-432A-AE78-D1FF7EAFEF21}" type="pres">
      <dgm:prSet presAssocID="{A4ADBE65-F786-4E83-A10B-9E04BAA025F6}" presName="dstNode" presStyleLbl="node1" presStyleIdx="0" presStyleCnt="4"/>
      <dgm:spPr/>
    </dgm:pt>
    <dgm:pt modelId="{87947EE9-A48C-4BAD-A234-8A72661D887F}" type="pres">
      <dgm:prSet presAssocID="{91E3355D-0EDC-4157-97BF-B9460367FF1C}" presName="text_1" presStyleLbl="node1" presStyleIdx="0" presStyleCnt="4">
        <dgm:presLayoutVars>
          <dgm:bulletEnabled val="1"/>
        </dgm:presLayoutVars>
      </dgm:prSet>
      <dgm:spPr/>
      <dgm:t>
        <a:bodyPr/>
        <a:lstStyle/>
        <a:p>
          <a:endParaRPr lang="es-ES"/>
        </a:p>
      </dgm:t>
    </dgm:pt>
    <dgm:pt modelId="{085E7388-5CFA-4E4E-9053-9C15DF2A05D9}" type="pres">
      <dgm:prSet presAssocID="{91E3355D-0EDC-4157-97BF-B9460367FF1C}" presName="accent_1" presStyleCnt="0"/>
      <dgm:spPr/>
    </dgm:pt>
    <dgm:pt modelId="{E2CD6433-C34B-4097-B07B-E393AD6DAE77}" type="pres">
      <dgm:prSet presAssocID="{91E3355D-0EDC-4157-97BF-B9460367FF1C}" presName="accentRepeatNode" presStyleLbl="solidFgAcc1" presStyleIdx="0" presStyleCnt="4"/>
      <dgm:spPr>
        <a:blipFill rotWithShape="0">
          <a:blip xmlns:r="http://schemas.openxmlformats.org/officeDocument/2006/relationships" r:embed="rId1"/>
          <a:stretch>
            <a:fillRect/>
          </a:stretch>
        </a:blipFill>
      </dgm:spPr>
    </dgm:pt>
    <dgm:pt modelId="{31F327DC-4BB3-4312-B1CA-96E20072AADF}" type="pres">
      <dgm:prSet presAssocID="{F011978D-B639-4F74-9A9B-2D21946408EA}" presName="text_2" presStyleLbl="node1" presStyleIdx="1" presStyleCnt="4">
        <dgm:presLayoutVars>
          <dgm:bulletEnabled val="1"/>
        </dgm:presLayoutVars>
      </dgm:prSet>
      <dgm:spPr/>
      <dgm:t>
        <a:bodyPr/>
        <a:lstStyle/>
        <a:p>
          <a:endParaRPr lang="es-PE"/>
        </a:p>
      </dgm:t>
    </dgm:pt>
    <dgm:pt modelId="{442D101D-E853-415F-B650-56F8E08B0110}" type="pres">
      <dgm:prSet presAssocID="{F011978D-B639-4F74-9A9B-2D21946408EA}" presName="accent_2" presStyleCnt="0"/>
      <dgm:spPr/>
    </dgm:pt>
    <dgm:pt modelId="{33487477-0803-4290-AA19-41141F168ABF}" type="pres">
      <dgm:prSet presAssocID="{F011978D-B639-4F74-9A9B-2D21946408EA}" presName="accentRepeatNode" presStyleLbl="solidFgAcc1" presStyleIdx="1" presStyleCnt="4"/>
      <dgm:spPr>
        <a:blipFill rotWithShape="0">
          <a:blip xmlns:r="http://schemas.openxmlformats.org/officeDocument/2006/relationships" r:embed="rId2"/>
          <a:stretch>
            <a:fillRect/>
          </a:stretch>
        </a:blipFill>
      </dgm:spPr>
    </dgm:pt>
    <dgm:pt modelId="{391C94B8-41BF-44ED-96ED-9C39F3290312}" type="pres">
      <dgm:prSet presAssocID="{270AA771-EDE1-45C8-8FA2-A387C1473242}" presName="text_3" presStyleLbl="node1" presStyleIdx="2" presStyleCnt="4">
        <dgm:presLayoutVars>
          <dgm:bulletEnabled val="1"/>
        </dgm:presLayoutVars>
      </dgm:prSet>
      <dgm:spPr/>
      <dgm:t>
        <a:bodyPr/>
        <a:lstStyle/>
        <a:p>
          <a:endParaRPr lang="es-ES"/>
        </a:p>
      </dgm:t>
    </dgm:pt>
    <dgm:pt modelId="{F32E2CB2-F233-4F87-ADC6-9E9325AE03EE}" type="pres">
      <dgm:prSet presAssocID="{270AA771-EDE1-45C8-8FA2-A387C1473242}" presName="accent_3" presStyleCnt="0"/>
      <dgm:spPr/>
    </dgm:pt>
    <dgm:pt modelId="{63C958EE-2635-44A2-AB47-7D984B08D03E}" type="pres">
      <dgm:prSet presAssocID="{270AA771-EDE1-45C8-8FA2-A387C1473242}" presName="accentRepeatNode" presStyleLbl="solidFgAcc1" presStyleIdx="2" presStyleCnt="4"/>
      <dgm:spPr>
        <a:blipFill rotWithShape="0">
          <a:blip xmlns:r="http://schemas.openxmlformats.org/officeDocument/2006/relationships" r:embed="rId3"/>
          <a:stretch>
            <a:fillRect/>
          </a:stretch>
        </a:blipFill>
      </dgm:spPr>
    </dgm:pt>
    <dgm:pt modelId="{8F788253-9C48-45D1-BF29-84A738561FCB}" type="pres">
      <dgm:prSet presAssocID="{1659E215-7D8C-41DE-A79F-6BF85B8F2D2A}" presName="text_4" presStyleLbl="node1" presStyleIdx="3" presStyleCnt="4">
        <dgm:presLayoutVars>
          <dgm:bulletEnabled val="1"/>
        </dgm:presLayoutVars>
      </dgm:prSet>
      <dgm:spPr/>
      <dgm:t>
        <a:bodyPr/>
        <a:lstStyle/>
        <a:p>
          <a:endParaRPr lang="es-ES"/>
        </a:p>
      </dgm:t>
    </dgm:pt>
    <dgm:pt modelId="{EBA507F7-B5E7-48A4-8CF2-AD735A0104B5}" type="pres">
      <dgm:prSet presAssocID="{1659E215-7D8C-41DE-A79F-6BF85B8F2D2A}" presName="accent_4" presStyleCnt="0"/>
      <dgm:spPr/>
    </dgm:pt>
    <dgm:pt modelId="{19296DA6-3935-4CF2-9A34-9813D085E4C8}" type="pres">
      <dgm:prSet presAssocID="{1659E215-7D8C-41DE-A79F-6BF85B8F2D2A}" presName="accentRepeatNode" presStyleLbl="solidFgAcc1" presStyleIdx="3" presStyleCnt="4"/>
      <dgm:spPr>
        <a:blipFill rotWithShape="0">
          <a:blip xmlns:r="http://schemas.openxmlformats.org/officeDocument/2006/relationships" r:embed="rId4"/>
          <a:stretch>
            <a:fillRect/>
          </a:stretch>
        </a:blipFill>
      </dgm:spPr>
    </dgm:pt>
  </dgm:ptLst>
  <dgm:cxnLst>
    <dgm:cxn modelId="{02734809-CB02-4B2D-ADEB-1CB777680636}" srcId="{A4ADBE65-F786-4E83-A10B-9E04BAA025F6}" destId="{F011978D-B639-4F74-9A9B-2D21946408EA}" srcOrd="1" destOrd="0" parTransId="{27B4A589-5113-4310-B13F-21AEFDA22297}" sibTransId="{47BE92D7-4151-4520-81E3-A8BB5109AA5E}"/>
    <dgm:cxn modelId="{B557EEA6-3B42-4A2B-9A74-C42470D6470B}" srcId="{A4ADBE65-F786-4E83-A10B-9E04BAA025F6}" destId="{91E3355D-0EDC-4157-97BF-B9460367FF1C}" srcOrd="0" destOrd="0" parTransId="{A19BB6BF-CAD5-4CBF-AB32-AAEFE30DCBB5}" sibTransId="{AF8899C4-CF3C-4FFD-A98E-552B3D1FA131}"/>
    <dgm:cxn modelId="{126BDB51-6947-413A-BB91-7817D2C66EC5}" type="presOf" srcId="{AF8899C4-CF3C-4FFD-A98E-552B3D1FA131}" destId="{330B4E1B-A0BC-4267-9612-F56F1F15FDE2}" srcOrd="0" destOrd="0" presId="urn:microsoft.com/office/officeart/2008/layout/VerticalCurvedList"/>
    <dgm:cxn modelId="{F1F0A2EB-7ED3-4E35-AB53-6736EEAC0370}" srcId="{A4ADBE65-F786-4E83-A10B-9E04BAA025F6}" destId="{270AA771-EDE1-45C8-8FA2-A387C1473242}" srcOrd="2" destOrd="0" parTransId="{B7E62EE6-3C34-4806-9752-AF56C0C78197}" sibTransId="{ACFCE1EA-19D5-4DF1-855A-662DD8898F6D}"/>
    <dgm:cxn modelId="{A2661C94-C72F-47F2-AC8F-C5F43C1F870F}" type="presOf" srcId="{1659E215-7D8C-41DE-A79F-6BF85B8F2D2A}" destId="{8F788253-9C48-45D1-BF29-84A738561FCB}" srcOrd="0" destOrd="0" presId="urn:microsoft.com/office/officeart/2008/layout/VerticalCurvedList"/>
    <dgm:cxn modelId="{5E6AE82B-3F10-4F40-84C8-7385251843EA}" type="presOf" srcId="{F011978D-B639-4F74-9A9B-2D21946408EA}" destId="{31F327DC-4BB3-4312-B1CA-96E20072AADF}" srcOrd="0" destOrd="0" presId="urn:microsoft.com/office/officeart/2008/layout/VerticalCurvedList"/>
    <dgm:cxn modelId="{6DC40D0E-FB0E-42AE-84C6-8A885C676A94}" type="presOf" srcId="{A4ADBE65-F786-4E83-A10B-9E04BAA025F6}" destId="{E9796E08-D550-4045-9D20-07449B2F9358}" srcOrd="0" destOrd="0" presId="urn:microsoft.com/office/officeart/2008/layout/VerticalCurvedList"/>
    <dgm:cxn modelId="{D5378DA4-4009-43D8-BDB2-8A6C3D448823}" type="presOf" srcId="{270AA771-EDE1-45C8-8FA2-A387C1473242}" destId="{391C94B8-41BF-44ED-96ED-9C39F3290312}" srcOrd="0" destOrd="0" presId="urn:microsoft.com/office/officeart/2008/layout/VerticalCurvedList"/>
    <dgm:cxn modelId="{BF170A22-5E25-4998-B7F8-6033FDE41E62}" type="presOf" srcId="{91E3355D-0EDC-4157-97BF-B9460367FF1C}" destId="{87947EE9-A48C-4BAD-A234-8A72661D887F}" srcOrd="0" destOrd="0" presId="urn:microsoft.com/office/officeart/2008/layout/VerticalCurvedList"/>
    <dgm:cxn modelId="{D76CA2EB-BE2B-4243-B550-C74FE7EBE643}" srcId="{A4ADBE65-F786-4E83-A10B-9E04BAA025F6}" destId="{1659E215-7D8C-41DE-A79F-6BF85B8F2D2A}" srcOrd="3" destOrd="0" parTransId="{A335F807-9F20-4809-B5F9-AB815CE42CFA}" sibTransId="{8157731D-697B-42F8-B9C9-1DF6C4A08E1B}"/>
    <dgm:cxn modelId="{962F6C29-2EA5-464E-8E7D-4A185AC09A2A}" type="presParOf" srcId="{E9796E08-D550-4045-9D20-07449B2F9358}" destId="{5A0BE199-07FA-4A0C-A184-E366CF60725A}" srcOrd="0" destOrd="0" presId="urn:microsoft.com/office/officeart/2008/layout/VerticalCurvedList"/>
    <dgm:cxn modelId="{FC641FD1-2606-4CED-B085-69B716B65D8E}" type="presParOf" srcId="{5A0BE199-07FA-4A0C-A184-E366CF60725A}" destId="{3D7AB95F-58D9-46D6-8559-89302352D88F}" srcOrd="0" destOrd="0" presId="urn:microsoft.com/office/officeart/2008/layout/VerticalCurvedList"/>
    <dgm:cxn modelId="{FF2AC1A0-12F7-4693-8A20-1E67608DD2EF}" type="presParOf" srcId="{3D7AB95F-58D9-46D6-8559-89302352D88F}" destId="{6F9E212B-D7E0-479D-9BC9-6C5675D9789E}" srcOrd="0" destOrd="0" presId="urn:microsoft.com/office/officeart/2008/layout/VerticalCurvedList"/>
    <dgm:cxn modelId="{4513372A-42E9-463C-8F7C-C0BAFFCD82FC}" type="presParOf" srcId="{3D7AB95F-58D9-46D6-8559-89302352D88F}" destId="{330B4E1B-A0BC-4267-9612-F56F1F15FDE2}" srcOrd="1" destOrd="0" presId="urn:microsoft.com/office/officeart/2008/layout/VerticalCurvedList"/>
    <dgm:cxn modelId="{8F36552C-BAA7-47DD-89C1-A1836031E7E2}" type="presParOf" srcId="{3D7AB95F-58D9-46D6-8559-89302352D88F}" destId="{158578C9-BEB7-4722-9E53-5911096B983A}" srcOrd="2" destOrd="0" presId="urn:microsoft.com/office/officeart/2008/layout/VerticalCurvedList"/>
    <dgm:cxn modelId="{017DE2A3-4C79-4EBF-AE7B-9519144FAEBB}" type="presParOf" srcId="{3D7AB95F-58D9-46D6-8559-89302352D88F}" destId="{3F921011-654C-432A-AE78-D1FF7EAFEF21}" srcOrd="3" destOrd="0" presId="urn:microsoft.com/office/officeart/2008/layout/VerticalCurvedList"/>
    <dgm:cxn modelId="{EAB85E3D-C2D8-4934-B06F-754BD190DE51}" type="presParOf" srcId="{5A0BE199-07FA-4A0C-A184-E366CF60725A}" destId="{87947EE9-A48C-4BAD-A234-8A72661D887F}" srcOrd="1" destOrd="0" presId="urn:microsoft.com/office/officeart/2008/layout/VerticalCurvedList"/>
    <dgm:cxn modelId="{58B093F5-2B13-4D30-A09A-E4C0D0BE51A3}" type="presParOf" srcId="{5A0BE199-07FA-4A0C-A184-E366CF60725A}" destId="{085E7388-5CFA-4E4E-9053-9C15DF2A05D9}" srcOrd="2" destOrd="0" presId="urn:microsoft.com/office/officeart/2008/layout/VerticalCurvedList"/>
    <dgm:cxn modelId="{81220F30-2DA5-4612-8BDD-A74FBEEDC9B5}" type="presParOf" srcId="{085E7388-5CFA-4E4E-9053-9C15DF2A05D9}" destId="{E2CD6433-C34B-4097-B07B-E393AD6DAE77}" srcOrd="0" destOrd="0" presId="urn:microsoft.com/office/officeart/2008/layout/VerticalCurvedList"/>
    <dgm:cxn modelId="{AE017D45-271D-43E7-A646-46AC36C7DDFB}" type="presParOf" srcId="{5A0BE199-07FA-4A0C-A184-E366CF60725A}" destId="{31F327DC-4BB3-4312-B1CA-96E20072AADF}" srcOrd="3" destOrd="0" presId="urn:microsoft.com/office/officeart/2008/layout/VerticalCurvedList"/>
    <dgm:cxn modelId="{21371B7E-F8C2-44F5-85ED-542B6DE39B77}" type="presParOf" srcId="{5A0BE199-07FA-4A0C-A184-E366CF60725A}" destId="{442D101D-E853-415F-B650-56F8E08B0110}" srcOrd="4" destOrd="0" presId="urn:microsoft.com/office/officeart/2008/layout/VerticalCurvedList"/>
    <dgm:cxn modelId="{28E6DFB5-2B03-48AA-8092-5F9DD449ED1D}" type="presParOf" srcId="{442D101D-E853-415F-B650-56F8E08B0110}" destId="{33487477-0803-4290-AA19-41141F168ABF}" srcOrd="0" destOrd="0" presId="urn:microsoft.com/office/officeart/2008/layout/VerticalCurvedList"/>
    <dgm:cxn modelId="{AC8D98BC-81D4-4100-AD80-3629687E070D}" type="presParOf" srcId="{5A0BE199-07FA-4A0C-A184-E366CF60725A}" destId="{391C94B8-41BF-44ED-96ED-9C39F3290312}" srcOrd="5" destOrd="0" presId="urn:microsoft.com/office/officeart/2008/layout/VerticalCurvedList"/>
    <dgm:cxn modelId="{6780C835-8614-4E23-97B2-E0D3190EBDFD}" type="presParOf" srcId="{5A0BE199-07FA-4A0C-A184-E366CF60725A}" destId="{F32E2CB2-F233-4F87-ADC6-9E9325AE03EE}" srcOrd="6" destOrd="0" presId="urn:microsoft.com/office/officeart/2008/layout/VerticalCurvedList"/>
    <dgm:cxn modelId="{6B18D3AA-22DC-4DEB-B3A6-C281CB70AFA8}" type="presParOf" srcId="{F32E2CB2-F233-4F87-ADC6-9E9325AE03EE}" destId="{63C958EE-2635-44A2-AB47-7D984B08D03E}" srcOrd="0" destOrd="0" presId="urn:microsoft.com/office/officeart/2008/layout/VerticalCurvedList"/>
    <dgm:cxn modelId="{299FB4E0-BBA6-433B-8B8D-174DB1D62702}" type="presParOf" srcId="{5A0BE199-07FA-4A0C-A184-E366CF60725A}" destId="{8F788253-9C48-45D1-BF29-84A738561FCB}" srcOrd="7" destOrd="0" presId="urn:microsoft.com/office/officeart/2008/layout/VerticalCurvedList"/>
    <dgm:cxn modelId="{4F5C1B27-E0D0-4D67-B6DA-4E885D0F36BD}" type="presParOf" srcId="{5A0BE199-07FA-4A0C-A184-E366CF60725A}" destId="{EBA507F7-B5E7-48A4-8CF2-AD735A0104B5}" srcOrd="8" destOrd="0" presId="urn:microsoft.com/office/officeart/2008/layout/VerticalCurvedList"/>
    <dgm:cxn modelId="{E49E8BA9-58E7-4981-B82A-D25B6ED4F801}" type="presParOf" srcId="{EBA507F7-B5E7-48A4-8CF2-AD735A0104B5}" destId="{19296DA6-3935-4CF2-9A34-9813D085E4C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6B1276-FD3D-41D3-902C-01DA0FF6D835}" type="doc">
      <dgm:prSet loTypeId="urn:microsoft.com/office/officeart/2005/8/layout/vList6" loCatId="list" qsTypeId="urn:microsoft.com/office/officeart/2005/8/quickstyle/simple3" qsCatId="simple" csTypeId="urn:microsoft.com/office/officeart/2005/8/colors/colorful3" csCatId="colorful" phldr="1"/>
      <dgm:spPr/>
      <dgm:t>
        <a:bodyPr/>
        <a:lstStyle/>
        <a:p>
          <a:endParaRPr lang="es-ES"/>
        </a:p>
      </dgm:t>
    </dgm:pt>
    <dgm:pt modelId="{A5F9E133-98C3-4628-AF40-979573B719C0}">
      <dgm:prSet phldrT="[Texto]"/>
      <dgm:spPr>
        <a:blipFill rotWithShape="0">
          <a:blip xmlns:r="http://schemas.openxmlformats.org/officeDocument/2006/relationships" r:embed="rId1"/>
          <a:stretch>
            <a:fillRect/>
          </a:stretch>
        </a:blipFill>
      </dgm:spPr>
      <dgm:t>
        <a:bodyPr/>
        <a:lstStyle/>
        <a:p>
          <a:r>
            <a:rPr lang="es-ES" dirty="0" smtClean="0"/>
            <a:t>    </a:t>
          </a:r>
          <a:endParaRPr lang="es-ES" dirty="0"/>
        </a:p>
      </dgm:t>
    </dgm:pt>
    <dgm:pt modelId="{EB3BA6F5-F022-490D-948A-8BFD129E5399}" type="parTrans" cxnId="{CA2036A8-2D49-45AD-96AF-ED6B03336605}">
      <dgm:prSet/>
      <dgm:spPr/>
      <dgm:t>
        <a:bodyPr/>
        <a:lstStyle/>
        <a:p>
          <a:endParaRPr lang="es-ES"/>
        </a:p>
      </dgm:t>
    </dgm:pt>
    <dgm:pt modelId="{98B0964A-EE00-4EFF-A186-8C056B8E180D}" type="sibTrans" cxnId="{CA2036A8-2D49-45AD-96AF-ED6B03336605}">
      <dgm:prSet/>
      <dgm:spPr/>
      <dgm:t>
        <a:bodyPr/>
        <a:lstStyle/>
        <a:p>
          <a:endParaRPr lang="es-ES"/>
        </a:p>
      </dgm:t>
    </dgm:pt>
    <dgm:pt modelId="{498274E0-39C6-4D47-BD37-4AECB9C98712}">
      <dgm:prSet phldrT="[Texto]"/>
      <dgm:spPr/>
      <dgm:t>
        <a:bodyPr/>
        <a:lstStyle/>
        <a:p>
          <a:r>
            <a:rPr lang="es-ES" dirty="0" smtClean="0">
              <a:latin typeface="Arial" pitchFamily="34" charset="0"/>
              <a:cs typeface="Arial" pitchFamily="34" charset="0"/>
            </a:rPr>
            <a:t>Algunas empresas que se preocupan del buen vivir invierten en el bienestar de sus empleados brindándoles incluso un servicio de guardería infantil para quienes no tienen con quien dejar a sus hijos. Otra de las buenas prácticas de la responsabilidad social interna de una organización se da cuando las empresas brindan un seguro privado de salud o vida a sus colaboradores, aparte afiliarlos al IESS.</a:t>
          </a:r>
          <a:endParaRPr lang="es-ES" dirty="0">
            <a:latin typeface="Arial" pitchFamily="34" charset="0"/>
            <a:cs typeface="Arial" pitchFamily="34" charset="0"/>
          </a:endParaRPr>
        </a:p>
      </dgm:t>
    </dgm:pt>
    <dgm:pt modelId="{F09A946B-2412-4406-961C-313D6A172AB6}" type="parTrans" cxnId="{994F4AE4-9C1B-4C5B-A9D7-FAACE1259C38}">
      <dgm:prSet/>
      <dgm:spPr/>
      <dgm:t>
        <a:bodyPr/>
        <a:lstStyle/>
        <a:p>
          <a:endParaRPr lang="es-ES"/>
        </a:p>
      </dgm:t>
    </dgm:pt>
    <dgm:pt modelId="{5378906D-1A92-4C04-9D85-4D920AC537E1}" type="sibTrans" cxnId="{994F4AE4-9C1B-4C5B-A9D7-FAACE1259C38}">
      <dgm:prSet/>
      <dgm:spPr/>
      <dgm:t>
        <a:bodyPr/>
        <a:lstStyle/>
        <a:p>
          <a:endParaRPr lang="es-ES"/>
        </a:p>
      </dgm:t>
    </dgm:pt>
    <dgm:pt modelId="{1DD6E9F9-EC1C-4F88-A76E-82255505CDF7}">
      <dgm:prSet phldrT="[Texto]"/>
      <dgm:spPr>
        <a:blipFill rotWithShape="0">
          <a:blip xmlns:r="http://schemas.openxmlformats.org/officeDocument/2006/relationships" r:embed="rId2"/>
          <a:stretch>
            <a:fillRect/>
          </a:stretch>
        </a:blipFill>
      </dgm:spPr>
      <dgm:t>
        <a:bodyPr/>
        <a:lstStyle/>
        <a:p>
          <a:pPr algn="r"/>
          <a:endParaRPr lang="es-ES" dirty="0"/>
        </a:p>
      </dgm:t>
    </dgm:pt>
    <dgm:pt modelId="{8843AE42-C74F-43CE-ACFF-3BAE7DA2A7F5}" type="parTrans" cxnId="{D1636F18-B7F2-4ECE-8EA6-1AD552630500}">
      <dgm:prSet/>
      <dgm:spPr/>
      <dgm:t>
        <a:bodyPr/>
        <a:lstStyle/>
        <a:p>
          <a:endParaRPr lang="es-ES"/>
        </a:p>
      </dgm:t>
    </dgm:pt>
    <dgm:pt modelId="{F50CFF42-CFDD-49B8-986F-D44D3EDB2C98}" type="sibTrans" cxnId="{D1636F18-B7F2-4ECE-8EA6-1AD552630500}">
      <dgm:prSet/>
      <dgm:spPr/>
      <dgm:t>
        <a:bodyPr/>
        <a:lstStyle/>
        <a:p>
          <a:endParaRPr lang="es-ES"/>
        </a:p>
      </dgm:t>
    </dgm:pt>
    <dgm:pt modelId="{74367B4C-DD79-46DA-888C-CF2BC7C1E9A5}">
      <dgm:prSet phldrT="[Texto]"/>
      <dgm:spPr/>
      <dgm:t>
        <a:bodyPr/>
        <a:lstStyle/>
        <a:p>
          <a:pPr algn="l"/>
          <a:r>
            <a:rPr lang="es-ES" dirty="0" smtClean="0">
              <a:latin typeface="Arial" pitchFamily="34" charset="0"/>
              <a:cs typeface="Arial" pitchFamily="34" charset="0"/>
            </a:rPr>
            <a:t>El buen ambiente de trabajo también se refleja con las integraciones sociales, el buen trato de los jefes para con sus subalternos, el respeto y educación en el trato, las facilidades y apoyo para quienes tienen una solicitud especial en un momento determinado, el reconocimiento de los logros, las promociones de cargos, el plan de carrera que la empresa ofrece, los incentivos económicos, el trabajo en equipo, la implementación de una idea o proyecto propuesta por un colaborador, la solución oportuna a problemas internos, la confianza, las decisiones justas                     </a:t>
          </a:r>
          <a:r>
            <a:rPr lang="es-ES" dirty="0" smtClean="0"/>
            <a:t>   </a:t>
          </a:r>
          <a:endParaRPr lang="es-ES" dirty="0"/>
        </a:p>
      </dgm:t>
    </dgm:pt>
    <dgm:pt modelId="{B30680D8-DE36-4B7A-98A5-8D7D9D0A1781}" type="parTrans" cxnId="{37FCF600-18CB-42C1-A67E-78A191F1085D}">
      <dgm:prSet/>
      <dgm:spPr/>
      <dgm:t>
        <a:bodyPr/>
        <a:lstStyle/>
        <a:p>
          <a:endParaRPr lang="es-ES"/>
        </a:p>
      </dgm:t>
    </dgm:pt>
    <dgm:pt modelId="{461C4068-12E2-4824-8998-52AC1CC79497}" type="sibTrans" cxnId="{37FCF600-18CB-42C1-A67E-78A191F1085D}">
      <dgm:prSet/>
      <dgm:spPr/>
      <dgm:t>
        <a:bodyPr/>
        <a:lstStyle/>
        <a:p>
          <a:endParaRPr lang="es-ES"/>
        </a:p>
      </dgm:t>
    </dgm:pt>
    <dgm:pt modelId="{EF704635-8C01-446A-B2B9-E186E4E426D3}">
      <dgm:prSet phldrT="[Texto]"/>
      <dgm:spPr/>
      <dgm:t>
        <a:bodyPr/>
        <a:lstStyle/>
        <a:p>
          <a:endParaRPr lang="es-ES" dirty="0">
            <a:latin typeface="Arial" pitchFamily="34" charset="0"/>
            <a:cs typeface="Arial" pitchFamily="34" charset="0"/>
          </a:endParaRPr>
        </a:p>
      </dgm:t>
    </dgm:pt>
    <dgm:pt modelId="{97AFAD66-90AA-4C83-A9EB-A29A0B50C9ED}" type="parTrans" cxnId="{A84490FC-71C0-45AE-8C01-CBCEEE69F695}">
      <dgm:prSet/>
      <dgm:spPr/>
      <dgm:t>
        <a:bodyPr/>
        <a:lstStyle/>
        <a:p>
          <a:endParaRPr lang="es-ES"/>
        </a:p>
      </dgm:t>
    </dgm:pt>
    <dgm:pt modelId="{1684026A-91F5-48C4-81AC-5C4E48D72EDF}" type="sibTrans" cxnId="{A84490FC-71C0-45AE-8C01-CBCEEE69F695}">
      <dgm:prSet/>
      <dgm:spPr/>
      <dgm:t>
        <a:bodyPr/>
        <a:lstStyle/>
        <a:p>
          <a:endParaRPr lang="es-ES"/>
        </a:p>
      </dgm:t>
    </dgm:pt>
    <dgm:pt modelId="{F5D61382-A39D-49E0-8C54-E4DACF653A92}">
      <dgm:prSet phldrT="[Texto]"/>
      <dgm:spPr/>
      <dgm:t>
        <a:bodyPr/>
        <a:lstStyle/>
        <a:p>
          <a:pPr algn="l"/>
          <a:endParaRPr lang="es-ES" dirty="0"/>
        </a:p>
      </dgm:t>
    </dgm:pt>
    <dgm:pt modelId="{44852EDE-4A94-4DCA-8CE0-5D55BD1489F7}" type="parTrans" cxnId="{96F1A5E9-514B-4A3C-9C0C-13014600DF1B}">
      <dgm:prSet/>
      <dgm:spPr/>
      <dgm:t>
        <a:bodyPr/>
        <a:lstStyle/>
        <a:p>
          <a:endParaRPr lang="es-ES"/>
        </a:p>
      </dgm:t>
    </dgm:pt>
    <dgm:pt modelId="{D17CDE48-D8E4-44B3-9F5A-56BB7F1ADCA9}" type="sibTrans" cxnId="{96F1A5E9-514B-4A3C-9C0C-13014600DF1B}">
      <dgm:prSet/>
      <dgm:spPr/>
      <dgm:t>
        <a:bodyPr/>
        <a:lstStyle/>
        <a:p>
          <a:endParaRPr lang="es-ES"/>
        </a:p>
      </dgm:t>
    </dgm:pt>
    <dgm:pt modelId="{0485883D-8FF8-4EF4-926D-C9C7E58BA3C8}" type="pres">
      <dgm:prSet presAssocID="{DC6B1276-FD3D-41D3-902C-01DA0FF6D835}" presName="Name0" presStyleCnt="0">
        <dgm:presLayoutVars>
          <dgm:dir/>
          <dgm:animLvl val="lvl"/>
          <dgm:resizeHandles/>
        </dgm:presLayoutVars>
      </dgm:prSet>
      <dgm:spPr/>
      <dgm:t>
        <a:bodyPr/>
        <a:lstStyle/>
        <a:p>
          <a:endParaRPr lang="es-PE"/>
        </a:p>
      </dgm:t>
    </dgm:pt>
    <dgm:pt modelId="{602AF047-A9E3-4A1B-836B-2271A8FC9B51}" type="pres">
      <dgm:prSet presAssocID="{A5F9E133-98C3-4628-AF40-979573B719C0}" presName="linNode" presStyleCnt="0"/>
      <dgm:spPr/>
    </dgm:pt>
    <dgm:pt modelId="{E89C1BDD-7CFC-4084-B5EF-E510DD7D0859}" type="pres">
      <dgm:prSet presAssocID="{A5F9E133-98C3-4628-AF40-979573B719C0}" presName="parentShp" presStyleLbl="node1" presStyleIdx="0" presStyleCnt="2">
        <dgm:presLayoutVars>
          <dgm:bulletEnabled val="1"/>
        </dgm:presLayoutVars>
      </dgm:prSet>
      <dgm:spPr/>
      <dgm:t>
        <a:bodyPr/>
        <a:lstStyle/>
        <a:p>
          <a:endParaRPr lang="es-PE"/>
        </a:p>
      </dgm:t>
    </dgm:pt>
    <dgm:pt modelId="{1B4600BC-7B7D-4F6E-9A15-9127DFED7B53}" type="pres">
      <dgm:prSet presAssocID="{A5F9E133-98C3-4628-AF40-979573B719C0}" presName="childShp" presStyleLbl="bgAccFollowNode1" presStyleIdx="0" presStyleCnt="2">
        <dgm:presLayoutVars>
          <dgm:bulletEnabled val="1"/>
        </dgm:presLayoutVars>
      </dgm:prSet>
      <dgm:spPr/>
      <dgm:t>
        <a:bodyPr/>
        <a:lstStyle/>
        <a:p>
          <a:endParaRPr lang="es-ES"/>
        </a:p>
      </dgm:t>
    </dgm:pt>
    <dgm:pt modelId="{3DC12FF0-751F-4EAC-A46B-6E354C366FAF}" type="pres">
      <dgm:prSet presAssocID="{98B0964A-EE00-4EFF-A186-8C056B8E180D}" presName="spacing" presStyleCnt="0"/>
      <dgm:spPr/>
    </dgm:pt>
    <dgm:pt modelId="{16CDB012-777E-4344-8B34-8395013900CA}" type="pres">
      <dgm:prSet presAssocID="{1DD6E9F9-EC1C-4F88-A76E-82255505CDF7}" presName="linNode" presStyleCnt="0"/>
      <dgm:spPr/>
    </dgm:pt>
    <dgm:pt modelId="{4BB5936F-0542-47AD-B90B-0B2201F96459}" type="pres">
      <dgm:prSet presAssocID="{1DD6E9F9-EC1C-4F88-A76E-82255505CDF7}" presName="parentShp" presStyleLbl="node1" presStyleIdx="1" presStyleCnt="2">
        <dgm:presLayoutVars>
          <dgm:bulletEnabled val="1"/>
        </dgm:presLayoutVars>
      </dgm:prSet>
      <dgm:spPr/>
      <dgm:t>
        <a:bodyPr/>
        <a:lstStyle/>
        <a:p>
          <a:endParaRPr lang="es-ES"/>
        </a:p>
      </dgm:t>
    </dgm:pt>
    <dgm:pt modelId="{31BBA997-0BF7-4EA8-8D11-A39A07EC36EB}" type="pres">
      <dgm:prSet presAssocID="{1DD6E9F9-EC1C-4F88-A76E-82255505CDF7}" presName="childShp" presStyleLbl="bgAccFollowNode1" presStyleIdx="1" presStyleCnt="2">
        <dgm:presLayoutVars>
          <dgm:bulletEnabled val="1"/>
        </dgm:presLayoutVars>
      </dgm:prSet>
      <dgm:spPr/>
      <dgm:t>
        <a:bodyPr/>
        <a:lstStyle/>
        <a:p>
          <a:endParaRPr lang="es-ES"/>
        </a:p>
      </dgm:t>
    </dgm:pt>
  </dgm:ptLst>
  <dgm:cxnLst>
    <dgm:cxn modelId="{D838927E-67C5-448A-95C7-5B70F83BBA25}" type="presOf" srcId="{1DD6E9F9-EC1C-4F88-A76E-82255505CDF7}" destId="{4BB5936F-0542-47AD-B90B-0B2201F96459}" srcOrd="0" destOrd="0" presId="urn:microsoft.com/office/officeart/2005/8/layout/vList6"/>
    <dgm:cxn modelId="{A84490FC-71C0-45AE-8C01-CBCEEE69F695}" srcId="{A5F9E133-98C3-4628-AF40-979573B719C0}" destId="{EF704635-8C01-446A-B2B9-E186E4E426D3}" srcOrd="0" destOrd="0" parTransId="{97AFAD66-90AA-4C83-A9EB-A29A0B50C9ED}" sibTransId="{1684026A-91F5-48C4-81AC-5C4E48D72EDF}"/>
    <dgm:cxn modelId="{96F1A5E9-514B-4A3C-9C0C-13014600DF1B}" srcId="{1DD6E9F9-EC1C-4F88-A76E-82255505CDF7}" destId="{F5D61382-A39D-49E0-8C54-E4DACF653A92}" srcOrd="0" destOrd="0" parTransId="{44852EDE-4A94-4DCA-8CE0-5D55BD1489F7}" sibTransId="{D17CDE48-D8E4-44B3-9F5A-56BB7F1ADCA9}"/>
    <dgm:cxn modelId="{101EA535-F5A3-4997-B989-B70B42B5A302}" type="presOf" srcId="{DC6B1276-FD3D-41D3-902C-01DA0FF6D835}" destId="{0485883D-8FF8-4EF4-926D-C9C7E58BA3C8}" srcOrd="0" destOrd="0" presId="urn:microsoft.com/office/officeart/2005/8/layout/vList6"/>
    <dgm:cxn modelId="{3E71C5C9-9F7B-4DFF-9575-5822DE4FD4B8}" type="presOf" srcId="{F5D61382-A39D-49E0-8C54-E4DACF653A92}" destId="{31BBA997-0BF7-4EA8-8D11-A39A07EC36EB}" srcOrd="0" destOrd="0" presId="urn:microsoft.com/office/officeart/2005/8/layout/vList6"/>
    <dgm:cxn modelId="{D138066B-2FEC-4FC1-A2FB-9094FE37C1B5}" type="presOf" srcId="{A5F9E133-98C3-4628-AF40-979573B719C0}" destId="{E89C1BDD-7CFC-4084-B5EF-E510DD7D0859}" srcOrd="0" destOrd="0" presId="urn:microsoft.com/office/officeart/2005/8/layout/vList6"/>
    <dgm:cxn modelId="{9C877BA2-A629-490E-AE12-20E656F8BC6C}" type="presOf" srcId="{EF704635-8C01-446A-B2B9-E186E4E426D3}" destId="{1B4600BC-7B7D-4F6E-9A15-9127DFED7B53}" srcOrd="0" destOrd="0" presId="urn:microsoft.com/office/officeart/2005/8/layout/vList6"/>
    <dgm:cxn modelId="{D1636F18-B7F2-4ECE-8EA6-1AD552630500}" srcId="{DC6B1276-FD3D-41D3-902C-01DA0FF6D835}" destId="{1DD6E9F9-EC1C-4F88-A76E-82255505CDF7}" srcOrd="1" destOrd="0" parTransId="{8843AE42-C74F-43CE-ACFF-3BAE7DA2A7F5}" sibTransId="{F50CFF42-CFDD-49B8-986F-D44D3EDB2C98}"/>
    <dgm:cxn modelId="{994F4AE4-9C1B-4C5B-A9D7-FAACE1259C38}" srcId="{A5F9E133-98C3-4628-AF40-979573B719C0}" destId="{498274E0-39C6-4D47-BD37-4AECB9C98712}" srcOrd="1" destOrd="0" parTransId="{F09A946B-2412-4406-961C-313D6A172AB6}" sibTransId="{5378906D-1A92-4C04-9D85-4D920AC537E1}"/>
    <dgm:cxn modelId="{37FCF600-18CB-42C1-A67E-78A191F1085D}" srcId="{1DD6E9F9-EC1C-4F88-A76E-82255505CDF7}" destId="{74367B4C-DD79-46DA-888C-CF2BC7C1E9A5}" srcOrd="1" destOrd="0" parTransId="{B30680D8-DE36-4B7A-98A5-8D7D9D0A1781}" sibTransId="{461C4068-12E2-4824-8998-52AC1CC79497}"/>
    <dgm:cxn modelId="{F2206369-A748-4138-AD3B-14DBA0C901CD}" type="presOf" srcId="{74367B4C-DD79-46DA-888C-CF2BC7C1E9A5}" destId="{31BBA997-0BF7-4EA8-8D11-A39A07EC36EB}" srcOrd="0" destOrd="1" presId="urn:microsoft.com/office/officeart/2005/8/layout/vList6"/>
    <dgm:cxn modelId="{CA2036A8-2D49-45AD-96AF-ED6B03336605}" srcId="{DC6B1276-FD3D-41D3-902C-01DA0FF6D835}" destId="{A5F9E133-98C3-4628-AF40-979573B719C0}" srcOrd="0" destOrd="0" parTransId="{EB3BA6F5-F022-490D-948A-8BFD129E5399}" sibTransId="{98B0964A-EE00-4EFF-A186-8C056B8E180D}"/>
    <dgm:cxn modelId="{9CAAF3C0-8533-45CD-BA55-358F382D735A}" type="presOf" srcId="{498274E0-39C6-4D47-BD37-4AECB9C98712}" destId="{1B4600BC-7B7D-4F6E-9A15-9127DFED7B53}" srcOrd="0" destOrd="1" presId="urn:microsoft.com/office/officeart/2005/8/layout/vList6"/>
    <dgm:cxn modelId="{F2A77ADD-ECAE-47E2-96BA-D23448DAA5BF}" type="presParOf" srcId="{0485883D-8FF8-4EF4-926D-C9C7E58BA3C8}" destId="{602AF047-A9E3-4A1B-836B-2271A8FC9B51}" srcOrd="0" destOrd="0" presId="urn:microsoft.com/office/officeart/2005/8/layout/vList6"/>
    <dgm:cxn modelId="{7E2B1893-4761-4451-B6C6-6ABF8DE805ED}" type="presParOf" srcId="{602AF047-A9E3-4A1B-836B-2271A8FC9B51}" destId="{E89C1BDD-7CFC-4084-B5EF-E510DD7D0859}" srcOrd="0" destOrd="0" presId="urn:microsoft.com/office/officeart/2005/8/layout/vList6"/>
    <dgm:cxn modelId="{EFF467B9-C54A-4C6C-B813-50AD50EF9DDE}" type="presParOf" srcId="{602AF047-A9E3-4A1B-836B-2271A8FC9B51}" destId="{1B4600BC-7B7D-4F6E-9A15-9127DFED7B53}" srcOrd="1" destOrd="0" presId="urn:microsoft.com/office/officeart/2005/8/layout/vList6"/>
    <dgm:cxn modelId="{BAC8ACD6-3F40-4F33-B4B0-9D860BF13711}" type="presParOf" srcId="{0485883D-8FF8-4EF4-926D-C9C7E58BA3C8}" destId="{3DC12FF0-751F-4EAC-A46B-6E354C366FAF}" srcOrd="1" destOrd="0" presId="urn:microsoft.com/office/officeart/2005/8/layout/vList6"/>
    <dgm:cxn modelId="{7448F2D0-7E92-4026-A468-D2011103A216}" type="presParOf" srcId="{0485883D-8FF8-4EF4-926D-C9C7E58BA3C8}" destId="{16CDB012-777E-4344-8B34-8395013900CA}" srcOrd="2" destOrd="0" presId="urn:microsoft.com/office/officeart/2005/8/layout/vList6"/>
    <dgm:cxn modelId="{53E349E9-5BBD-43FE-A1F1-EE4EE6A97607}" type="presParOf" srcId="{16CDB012-777E-4344-8B34-8395013900CA}" destId="{4BB5936F-0542-47AD-B90B-0B2201F96459}" srcOrd="0" destOrd="0" presId="urn:microsoft.com/office/officeart/2005/8/layout/vList6"/>
    <dgm:cxn modelId="{C8734895-A23A-4E19-96D1-2B7296955111}" type="presParOf" srcId="{16CDB012-777E-4344-8B34-8395013900CA}" destId="{31BBA997-0BF7-4EA8-8D11-A39A07EC36EB}"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7A1F8F-ED3C-4B9A-8D99-A08CB97950A4}"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s-ES"/>
        </a:p>
      </dgm:t>
    </dgm:pt>
    <dgm:pt modelId="{963C9A02-A9DB-4D26-89CA-AB09D521F788}">
      <dgm:prSet phldrT="[Texto]"/>
      <dgm:spPr/>
      <dgm:t>
        <a:bodyPr/>
        <a:lstStyle/>
        <a:p>
          <a:r>
            <a:rPr lang="es-ES" dirty="0" smtClean="0"/>
            <a:t>ÁMBITOS INFLUYENTES EN LA RSE</a:t>
          </a:r>
          <a:endParaRPr lang="es-ES" dirty="0"/>
        </a:p>
      </dgm:t>
    </dgm:pt>
    <dgm:pt modelId="{EA804B0D-C0F4-45C9-B582-6B190C43AEF5}" type="parTrans" cxnId="{D8528805-D484-4B3A-A886-8E1BF55B5825}">
      <dgm:prSet/>
      <dgm:spPr/>
      <dgm:t>
        <a:bodyPr/>
        <a:lstStyle/>
        <a:p>
          <a:endParaRPr lang="es-ES"/>
        </a:p>
      </dgm:t>
    </dgm:pt>
    <dgm:pt modelId="{25D48115-6971-4F53-9B40-0493510A45B7}" type="sibTrans" cxnId="{D8528805-D484-4B3A-A886-8E1BF55B5825}">
      <dgm:prSet/>
      <dgm:spPr/>
      <dgm:t>
        <a:bodyPr/>
        <a:lstStyle/>
        <a:p>
          <a:endParaRPr lang="es-ES"/>
        </a:p>
      </dgm:t>
    </dgm:pt>
    <dgm:pt modelId="{054620E5-E209-44FB-BA08-310308FC3925}">
      <dgm:prSet phldrT="[Texto]"/>
      <dgm:spPr/>
      <dgm:t>
        <a:bodyPr/>
        <a:lstStyle/>
        <a:p>
          <a:r>
            <a:rPr lang="es-ES" dirty="0" smtClean="0"/>
            <a:t>Financiero-Operacional.</a:t>
          </a:r>
          <a:endParaRPr lang="es-ES" dirty="0"/>
        </a:p>
      </dgm:t>
    </dgm:pt>
    <dgm:pt modelId="{5F4FB8ED-1599-4C80-9C0E-4117057207E7}" type="parTrans" cxnId="{443CF6D4-61A1-4D7A-91E4-8C9E2606071C}">
      <dgm:prSet/>
      <dgm:spPr/>
      <dgm:t>
        <a:bodyPr/>
        <a:lstStyle/>
        <a:p>
          <a:endParaRPr lang="es-ES"/>
        </a:p>
      </dgm:t>
    </dgm:pt>
    <dgm:pt modelId="{D0E205CD-561E-4130-A0C5-3400D6A2714F}" type="sibTrans" cxnId="{443CF6D4-61A1-4D7A-91E4-8C9E2606071C}">
      <dgm:prSet/>
      <dgm:spPr/>
      <dgm:t>
        <a:bodyPr/>
        <a:lstStyle/>
        <a:p>
          <a:endParaRPr lang="es-ES"/>
        </a:p>
      </dgm:t>
    </dgm:pt>
    <dgm:pt modelId="{9272F3DD-83D9-4268-AC8C-E1338C3C1DD0}">
      <dgm:prSet phldrT="[Texto]"/>
      <dgm:spPr/>
      <dgm:t>
        <a:bodyPr/>
        <a:lstStyle/>
        <a:p>
          <a:r>
            <a:rPr lang="es-ES" dirty="0" smtClean="0"/>
            <a:t>FACTORES INFLUYENTES EN LA RSE</a:t>
          </a:r>
          <a:endParaRPr lang="es-ES" dirty="0"/>
        </a:p>
      </dgm:t>
    </dgm:pt>
    <dgm:pt modelId="{AB81E10B-3067-47E3-AA81-14985C3AA452}" type="parTrans" cxnId="{4FFB2FCC-3B0D-4F32-A9FC-2557F9F6658B}">
      <dgm:prSet/>
      <dgm:spPr/>
      <dgm:t>
        <a:bodyPr/>
        <a:lstStyle/>
        <a:p>
          <a:endParaRPr lang="es-ES"/>
        </a:p>
      </dgm:t>
    </dgm:pt>
    <dgm:pt modelId="{6D610F52-5C8B-4D1A-8D67-D7480DDEEB08}" type="sibTrans" cxnId="{4FFB2FCC-3B0D-4F32-A9FC-2557F9F6658B}">
      <dgm:prSet/>
      <dgm:spPr/>
      <dgm:t>
        <a:bodyPr/>
        <a:lstStyle/>
        <a:p>
          <a:endParaRPr lang="es-ES"/>
        </a:p>
      </dgm:t>
    </dgm:pt>
    <dgm:pt modelId="{CB5DB006-C0E9-4E42-8BB4-6D7538BF5B53}">
      <dgm:prSet phldrT="[Texto]"/>
      <dgm:spPr/>
      <dgm:t>
        <a:bodyPr/>
        <a:lstStyle/>
        <a:p>
          <a:r>
            <a:rPr lang="es-ES" dirty="0" smtClean="0"/>
            <a:t>Factores Legales.</a:t>
          </a:r>
          <a:endParaRPr lang="es-ES" dirty="0"/>
        </a:p>
      </dgm:t>
    </dgm:pt>
    <dgm:pt modelId="{D68F6115-9B05-4C8F-B58B-A07BD42CCC33}" type="parTrans" cxnId="{57C16B98-4990-402A-BEE8-8094CAF2E8CE}">
      <dgm:prSet/>
      <dgm:spPr/>
      <dgm:t>
        <a:bodyPr/>
        <a:lstStyle/>
        <a:p>
          <a:endParaRPr lang="es-ES"/>
        </a:p>
      </dgm:t>
    </dgm:pt>
    <dgm:pt modelId="{5132CF04-C698-44C1-872A-F245EE012C85}" type="sibTrans" cxnId="{57C16B98-4990-402A-BEE8-8094CAF2E8CE}">
      <dgm:prSet/>
      <dgm:spPr/>
      <dgm:t>
        <a:bodyPr/>
        <a:lstStyle/>
        <a:p>
          <a:endParaRPr lang="es-ES"/>
        </a:p>
      </dgm:t>
    </dgm:pt>
    <dgm:pt modelId="{EC337F6B-41DD-478E-BF3B-97F54F98AEE6}">
      <dgm:prSet phldrT="[Texto]"/>
      <dgm:spPr/>
      <dgm:t>
        <a:bodyPr/>
        <a:lstStyle/>
        <a:p>
          <a:r>
            <a:rPr lang="es-ES" dirty="0" smtClean="0"/>
            <a:t>Factores políticos</a:t>
          </a:r>
          <a:endParaRPr lang="es-ES" dirty="0"/>
        </a:p>
      </dgm:t>
    </dgm:pt>
    <dgm:pt modelId="{5CA5E8DE-8272-4FCF-8BCD-1CA765F445E8}" type="parTrans" cxnId="{584650FA-6299-4C36-BB4E-636D4FD8389C}">
      <dgm:prSet/>
      <dgm:spPr/>
      <dgm:t>
        <a:bodyPr/>
        <a:lstStyle/>
        <a:p>
          <a:endParaRPr lang="es-ES"/>
        </a:p>
      </dgm:t>
    </dgm:pt>
    <dgm:pt modelId="{F77F1C2B-AD9A-4725-A3DD-F13186F6DD16}" type="sibTrans" cxnId="{584650FA-6299-4C36-BB4E-636D4FD8389C}">
      <dgm:prSet/>
      <dgm:spPr/>
      <dgm:t>
        <a:bodyPr/>
        <a:lstStyle/>
        <a:p>
          <a:endParaRPr lang="es-ES"/>
        </a:p>
      </dgm:t>
    </dgm:pt>
    <dgm:pt modelId="{DBE2E7CA-48D9-49DA-933F-5DFC6818F89D}">
      <dgm:prSet phldrT="[Texto]"/>
      <dgm:spPr/>
      <dgm:t>
        <a:bodyPr/>
        <a:lstStyle/>
        <a:p>
          <a:r>
            <a:rPr lang="es-ES" dirty="0" smtClean="0"/>
            <a:t>Calidad de Vida.</a:t>
          </a:r>
          <a:endParaRPr lang="es-ES" dirty="0"/>
        </a:p>
      </dgm:t>
    </dgm:pt>
    <dgm:pt modelId="{4F2159B9-AC28-4379-A851-53E5996D9BE2}" type="parTrans" cxnId="{6F230B7C-D985-419F-98F5-684B6B0BF466}">
      <dgm:prSet/>
      <dgm:spPr/>
      <dgm:t>
        <a:bodyPr/>
        <a:lstStyle/>
        <a:p>
          <a:endParaRPr lang="es-ES"/>
        </a:p>
      </dgm:t>
    </dgm:pt>
    <dgm:pt modelId="{03985885-7162-4174-9BBD-C3E5F0016EE9}" type="sibTrans" cxnId="{6F230B7C-D985-419F-98F5-684B6B0BF466}">
      <dgm:prSet/>
      <dgm:spPr/>
      <dgm:t>
        <a:bodyPr/>
        <a:lstStyle/>
        <a:p>
          <a:endParaRPr lang="es-ES"/>
        </a:p>
      </dgm:t>
    </dgm:pt>
    <dgm:pt modelId="{2BD5F61E-B144-40BF-955F-82C09878FA6E}">
      <dgm:prSet phldrT="[Texto]"/>
      <dgm:spPr/>
      <dgm:t>
        <a:bodyPr/>
        <a:lstStyle/>
        <a:p>
          <a:r>
            <a:rPr lang="es-ES" dirty="0" smtClean="0"/>
            <a:t>Acción Social.</a:t>
          </a:r>
          <a:endParaRPr lang="es-ES" dirty="0"/>
        </a:p>
      </dgm:t>
    </dgm:pt>
    <dgm:pt modelId="{94659D80-D3BD-467D-9C30-C014222B38D8}" type="parTrans" cxnId="{9A2D2D3E-40D8-4E97-AF85-9C120D49753F}">
      <dgm:prSet/>
      <dgm:spPr/>
      <dgm:t>
        <a:bodyPr/>
        <a:lstStyle/>
        <a:p>
          <a:endParaRPr lang="es-ES"/>
        </a:p>
      </dgm:t>
    </dgm:pt>
    <dgm:pt modelId="{615446ED-1214-40FC-B843-4363A3C3D8CC}" type="sibTrans" cxnId="{9A2D2D3E-40D8-4E97-AF85-9C120D49753F}">
      <dgm:prSet/>
      <dgm:spPr/>
      <dgm:t>
        <a:bodyPr/>
        <a:lstStyle/>
        <a:p>
          <a:endParaRPr lang="es-ES"/>
        </a:p>
      </dgm:t>
    </dgm:pt>
    <dgm:pt modelId="{9E70428B-BF2A-43E4-9B32-267EE1AB01D1}">
      <dgm:prSet phldrT="[Texto]"/>
      <dgm:spPr/>
      <dgm:t>
        <a:bodyPr/>
        <a:lstStyle/>
        <a:p>
          <a:r>
            <a:rPr lang="es-ES" dirty="0" smtClean="0"/>
            <a:t>Factores estratégicos</a:t>
          </a:r>
          <a:endParaRPr lang="es-ES" dirty="0"/>
        </a:p>
      </dgm:t>
    </dgm:pt>
    <dgm:pt modelId="{8A36BFEB-01E5-47D1-8CDE-93E4E25212F4}" type="parTrans" cxnId="{D45264A9-A90A-478E-9268-323CACCBF266}">
      <dgm:prSet/>
      <dgm:spPr/>
      <dgm:t>
        <a:bodyPr/>
        <a:lstStyle/>
        <a:p>
          <a:endParaRPr lang="es-ES"/>
        </a:p>
      </dgm:t>
    </dgm:pt>
    <dgm:pt modelId="{0BBC4194-F296-4734-9557-9084ACA19A4F}" type="sibTrans" cxnId="{D45264A9-A90A-478E-9268-323CACCBF266}">
      <dgm:prSet/>
      <dgm:spPr/>
      <dgm:t>
        <a:bodyPr/>
        <a:lstStyle/>
        <a:p>
          <a:endParaRPr lang="es-ES"/>
        </a:p>
      </dgm:t>
    </dgm:pt>
    <dgm:pt modelId="{BD0473AE-63F6-456A-BD40-7ADA74D2C4AA}">
      <dgm:prSet phldrT="[Texto]"/>
      <dgm:spPr/>
      <dgm:t>
        <a:bodyPr/>
        <a:lstStyle/>
        <a:p>
          <a:r>
            <a:rPr lang="es-ES" dirty="0" smtClean="0"/>
            <a:t>Factores éticos-morales.</a:t>
          </a:r>
          <a:endParaRPr lang="es-ES" dirty="0"/>
        </a:p>
      </dgm:t>
    </dgm:pt>
    <dgm:pt modelId="{A158903C-4726-423B-A274-88956DB6ECE3}" type="parTrans" cxnId="{E34DD3D6-A413-4ADF-85EB-E69C7ADE78F8}">
      <dgm:prSet/>
      <dgm:spPr/>
      <dgm:t>
        <a:bodyPr/>
        <a:lstStyle/>
        <a:p>
          <a:endParaRPr lang="es-ES"/>
        </a:p>
      </dgm:t>
    </dgm:pt>
    <dgm:pt modelId="{EAF5D1D4-1B84-4FD2-9B9B-55684787BF6B}" type="sibTrans" cxnId="{E34DD3D6-A413-4ADF-85EB-E69C7ADE78F8}">
      <dgm:prSet/>
      <dgm:spPr/>
      <dgm:t>
        <a:bodyPr/>
        <a:lstStyle/>
        <a:p>
          <a:endParaRPr lang="es-ES"/>
        </a:p>
      </dgm:t>
    </dgm:pt>
    <dgm:pt modelId="{B4027EF0-B327-4B21-B37E-CEA7B646B57D}" type="pres">
      <dgm:prSet presAssocID="{3E7A1F8F-ED3C-4B9A-8D99-A08CB97950A4}" presName="Name0" presStyleCnt="0">
        <dgm:presLayoutVars>
          <dgm:dir/>
          <dgm:animLvl val="lvl"/>
          <dgm:resizeHandles val="exact"/>
        </dgm:presLayoutVars>
      </dgm:prSet>
      <dgm:spPr/>
      <dgm:t>
        <a:bodyPr/>
        <a:lstStyle/>
        <a:p>
          <a:endParaRPr lang="es-PE"/>
        </a:p>
      </dgm:t>
    </dgm:pt>
    <dgm:pt modelId="{DE305533-F911-49B3-8506-CAAB979E5183}" type="pres">
      <dgm:prSet presAssocID="{963C9A02-A9DB-4D26-89CA-AB09D521F788}" presName="linNode" presStyleCnt="0"/>
      <dgm:spPr/>
    </dgm:pt>
    <dgm:pt modelId="{6225BAD8-7CF5-41A3-95A7-81CBE863BFB6}" type="pres">
      <dgm:prSet presAssocID="{963C9A02-A9DB-4D26-89CA-AB09D521F788}" presName="parentText" presStyleLbl="node1" presStyleIdx="0" presStyleCnt="2">
        <dgm:presLayoutVars>
          <dgm:chMax val="1"/>
          <dgm:bulletEnabled val="1"/>
        </dgm:presLayoutVars>
      </dgm:prSet>
      <dgm:spPr/>
      <dgm:t>
        <a:bodyPr/>
        <a:lstStyle/>
        <a:p>
          <a:endParaRPr lang="es-ES"/>
        </a:p>
      </dgm:t>
    </dgm:pt>
    <dgm:pt modelId="{0AC31C4D-4F56-4C06-ABE0-3B31DBBFBC29}" type="pres">
      <dgm:prSet presAssocID="{963C9A02-A9DB-4D26-89CA-AB09D521F788}" presName="descendantText" presStyleLbl="alignAccFollowNode1" presStyleIdx="0" presStyleCnt="2">
        <dgm:presLayoutVars>
          <dgm:bulletEnabled val="1"/>
        </dgm:presLayoutVars>
      </dgm:prSet>
      <dgm:spPr/>
      <dgm:t>
        <a:bodyPr/>
        <a:lstStyle/>
        <a:p>
          <a:endParaRPr lang="es-ES"/>
        </a:p>
      </dgm:t>
    </dgm:pt>
    <dgm:pt modelId="{DE182E49-E11E-4C41-8F18-79FCA1B9F04B}" type="pres">
      <dgm:prSet presAssocID="{25D48115-6971-4F53-9B40-0493510A45B7}" presName="sp" presStyleCnt="0"/>
      <dgm:spPr/>
    </dgm:pt>
    <dgm:pt modelId="{843BC418-312A-47A3-BF9A-465167D4B99E}" type="pres">
      <dgm:prSet presAssocID="{9272F3DD-83D9-4268-AC8C-E1338C3C1DD0}" presName="linNode" presStyleCnt="0"/>
      <dgm:spPr/>
    </dgm:pt>
    <dgm:pt modelId="{05A4081C-B5C5-41CB-9AEF-FD1BB30E45A6}" type="pres">
      <dgm:prSet presAssocID="{9272F3DD-83D9-4268-AC8C-E1338C3C1DD0}" presName="parentText" presStyleLbl="node1" presStyleIdx="1" presStyleCnt="2">
        <dgm:presLayoutVars>
          <dgm:chMax val="1"/>
          <dgm:bulletEnabled val="1"/>
        </dgm:presLayoutVars>
      </dgm:prSet>
      <dgm:spPr/>
      <dgm:t>
        <a:bodyPr/>
        <a:lstStyle/>
        <a:p>
          <a:endParaRPr lang="es-ES"/>
        </a:p>
      </dgm:t>
    </dgm:pt>
    <dgm:pt modelId="{5246A652-4758-4E25-8ED7-DAE0BFB08A15}" type="pres">
      <dgm:prSet presAssocID="{9272F3DD-83D9-4268-AC8C-E1338C3C1DD0}" presName="descendantText" presStyleLbl="alignAccFollowNode1" presStyleIdx="1" presStyleCnt="2">
        <dgm:presLayoutVars>
          <dgm:bulletEnabled val="1"/>
        </dgm:presLayoutVars>
      </dgm:prSet>
      <dgm:spPr/>
      <dgm:t>
        <a:bodyPr/>
        <a:lstStyle/>
        <a:p>
          <a:endParaRPr lang="es-ES"/>
        </a:p>
      </dgm:t>
    </dgm:pt>
  </dgm:ptLst>
  <dgm:cxnLst>
    <dgm:cxn modelId="{2DFE51C5-315F-46FC-9875-13D7949F91DC}" type="presOf" srcId="{2BD5F61E-B144-40BF-955F-82C09878FA6E}" destId="{0AC31C4D-4F56-4C06-ABE0-3B31DBBFBC29}" srcOrd="0" destOrd="2" presId="urn:microsoft.com/office/officeart/2005/8/layout/vList5"/>
    <dgm:cxn modelId="{06206EE6-840E-494F-84CA-7977135B8C37}" type="presOf" srcId="{DBE2E7CA-48D9-49DA-933F-5DFC6818F89D}" destId="{0AC31C4D-4F56-4C06-ABE0-3B31DBBFBC29}" srcOrd="0" destOrd="1" presId="urn:microsoft.com/office/officeart/2005/8/layout/vList5"/>
    <dgm:cxn modelId="{E34DD3D6-A413-4ADF-85EB-E69C7ADE78F8}" srcId="{9272F3DD-83D9-4268-AC8C-E1338C3C1DD0}" destId="{BD0473AE-63F6-456A-BD40-7ADA74D2C4AA}" srcOrd="3" destOrd="0" parTransId="{A158903C-4726-423B-A274-88956DB6ECE3}" sibTransId="{EAF5D1D4-1B84-4FD2-9B9B-55684787BF6B}"/>
    <dgm:cxn modelId="{8D6F13D2-E621-4819-A234-41A1E2B70B3F}" type="presOf" srcId="{CB5DB006-C0E9-4E42-8BB4-6D7538BF5B53}" destId="{5246A652-4758-4E25-8ED7-DAE0BFB08A15}" srcOrd="0" destOrd="0" presId="urn:microsoft.com/office/officeart/2005/8/layout/vList5"/>
    <dgm:cxn modelId="{CCD43477-B6E8-4963-9AE0-604D7A3C1995}" type="presOf" srcId="{3E7A1F8F-ED3C-4B9A-8D99-A08CB97950A4}" destId="{B4027EF0-B327-4B21-B37E-CEA7B646B57D}" srcOrd="0" destOrd="0" presId="urn:microsoft.com/office/officeart/2005/8/layout/vList5"/>
    <dgm:cxn modelId="{360063CF-8BD0-4895-AA08-0E4A2557FEF9}" type="presOf" srcId="{BD0473AE-63F6-456A-BD40-7ADA74D2C4AA}" destId="{5246A652-4758-4E25-8ED7-DAE0BFB08A15}" srcOrd="0" destOrd="3" presId="urn:microsoft.com/office/officeart/2005/8/layout/vList5"/>
    <dgm:cxn modelId="{6963C141-9D5D-4ACB-B51B-5FA3AA3850F6}" type="presOf" srcId="{9272F3DD-83D9-4268-AC8C-E1338C3C1DD0}" destId="{05A4081C-B5C5-41CB-9AEF-FD1BB30E45A6}" srcOrd="0" destOrd="0" presId="urn:microsoft.com/office/officeart/2005/8/layout/vList5"/>
    <dgm:cxn modelId="{4FFB2FCC-3B0D-4F32-A9FC-2557F9F6658B}" srcId="{3E7A1F8F-ED3C-4B9A-8D99-A08CB97950A4}" destId="{9272F3DD-83D9-4268-AC8C-E1338C3C1DD0}" srcOrd="1" destOrd="0" parTransId="{AB81E10B-3067-47E3-AA81-14985C3AA452}" sibTransId="{6D610F52-5C8B-4D1A-8D67-D7480DDEEB08}"/>
    <dgm:cxn modelId="{D8528805-D484-4B3A-A886-8E1BF55B5825}" srcId="{3E7A1F8F-ED3C-4B9A-8D99-A08CB97950A4}" destId="{963C9A02-A9DB-4D26-89CA-AB09D521F788}" srcOrd="0" destOrd="0" parTransId="{EA804B0D-C0F4-45C9-B582-6B190C43AEF5}" sibTransId="{25D48115-6971-4F53-9B40-0493510A45B7}"/>
    <dgm:cxn modelId="{584650FA-6299-4C36-BB4E-636D4FD8389C}" srcId="{9272F3DD-83D9-4268-AC8C-E1338C3C1DD0}" destId="{EC337F6B-41DD-478E-BF3B-97F54F98AEE6}" srcOrd="1" destOrd="0" parTransId="{5CA5E8DE-8272-4FCF-8BCD-1CA765F445E8}" sibTransId="{F77F1C2B-AD9A-4725-A3DD-F13186F6DD16}"/>
    <dgm:cxn modelId="{57C16B98-4990-402A-BEE8-8094CAF2E8CE}" srcId="{9272F3DD-83D9-4268-AC8C-E1338C3C1DD0}" destId="{CB5DB006-C0E9-4E42-8BB4-6D7538BF5B53}" srcOrd="0" destOrd="0" parTransId="{D68F6115-9B05-4C8F-B58B-A07BD42CCC33}" sibTransId="{5132CF04-C698-44C1-872A-F245EE012C85}"/>
    <dgm:cxn modelId="{443CF6D4-61A1-4D7A-91E4-8C9E2606071C}" srcId="{963C9A02-A9DB-4D26-89CA-AB09D521F788}" destId="{054620E5-E209-44FB-BA08-310308FC3925}" srcOrd="0" destOrd="0" parTransId="{5F4FB8ED-1599-4C80-9C0E-4117057207E7}" sibTransId="{D0E205CD-561E-4130-A0C5-3400D6A2714F}"/>
    <dgm:cxn modelId="{5D5ABF0C-7C11-4A39-A193-2D427B817F33}" type="presOf" srcId="{9E70428B-BF2A-43E4-9B32-267EE1AB01D1}" destId="{5246A652-4758-4E25-8ED7-DAE0BFB08A15}" srcOrd="0" destOrd="2" presId="urn:microsoft.com/office/officeart/2005/8/layout/vList5"/>
    <dgm:cxn modelId="{D45264A9-A90A-478E-9268-323CACCBF266}" srcId="{9272F3DD-83D9-4268-AC8C-E1338C3C1DD0}" destId="{9E70428B-BF2A-43E4-9B32-267EE1AB01D1}" srcOrd="2" destOrd="0" parTransId="{8A36BFEB-01E5-47D1-8CDE-93E4E25212F4}" sibTransId="{0BBC4194-F296-4734-9557-9084ACA19A4F}"/>
    <dgm:cxn modelId="{6F6BC005-93B5-46FE-B4F0-40CEF9BEE8B3}" type="presOf" srcId="{963C9A02-A9DB-4D26-89CA-AB09D521F788}" destId="{6225BAD8-7CF5-41A3-95A7-81CBE863BFB6}" srcOrd="0" destOrd="0" presId="urn:microsoft.com/office/officeart/2005/8/layout/vList5"/>
    <dgm:cxn modelId="{C3622FA7-9C0B-4EEF-A5B1-EA380F607BD1}" type="presOf" srcId="{054620E5-E209-44FB-BA08-310308FC3925}" destId="{0AC31C4D-4F56-4C06-ABE0-3B31DBBFBC29}" srcOrd="0" destOrd="0" presId="urn:microsoft.com/office/officeart/2005/8/layout/vList5"/>
    <dgm:cxn modelId="{A2443F6B-8546-43FE-A3FB-9778AD47350A}" type="presOf" srcId="{EC337F6B-41DD-478E-BF3B-97F54F98AEE6}" destId="{5246A652-4758-4E25-8ED7-DAE0BFB08A15}" srcOrd="0" destOrd="1" presId="urn:microsoft.com/office/officeart/2005/8/layout/vList5"/>
    <dgm:cxn modelId="{9A2D2D3E-40D8-4E97-AF85-9C120D49753F}" srcId="{963C9A02-A9DB-4D26-89CA-AB09D521F788}" destId="{2BD5F61E-B144-40BF-955F-82C09878FA6E}" srcOrd="2" destOrd="0" parTransId="{94659D80-D3BD-467D-9C30-C014222B38D8}" sibTransId="{615446ED-1214-40FC-B843-4363A3C3D8CC}"/>
    <dgm:cxn modelId="{6F230B7C-D985-419F-98F5-684B6B0BF466}" srcId="{963C9A02-A9DB-4D26-89CA-AB09D521F788}" destId="{DBE2E7CA-48D9-49DA-933F-5DFC6818F89D}" srcOrd="1" destOrd="0" parTransId="{4F2159B9-AC28-4379-A851-53E5996D9BE2}" sibTransId="{03985885-7162-4174-9BBD-C3E5F0016EE9}"/>
    <dgm:cxn modelId="{62E91B2B-263A-4DBC-8BD0-8E23624BB208}" type="presParOf" srcId="{B4027EF0-B327-4B21-B37E-CEA7B646B57D}" destId="{DE305533-F911-49B3-8506-CAAB979E5183}" srcOrd="0" destOrd="0" presId="urn:microsoft.com/office/officeart/2005/8/layout/vList5"/>
    <dgm:cxn modelId="{22E04EA1-3AB7-4F92-90DC-9E8B4ED3F8E5}" type="presParOf" srcId="{DE305533-F911-49B3-8506-CAAB979E5183}" destId="{6225BAD8-7CF5-41A3-95A7-81CBE863BFB6}" srcOrd="0" destOrd="0" presId="urn:microsoft.com/office/officeart/2005/8/layout/vList5"/>
    <dgm:cxn modelId="{5E64D838-5052-442F-AC0A-A5360BBE1199}" type="presParOf" srcId="{DE305533-F911-49B3-8506-CAAB979E5183}" destId="{0AC31C4D-4F56-4C06-ABE0-3B31DBBFBC29}" srcOrd="1" destOrd="0" presId="urn:microsoft.com/office/officeart/2005/8/layout/vList5"/>
    <dgm:cxn modelId="{B8D06E12-E2BA-41EA-BE74-D44344C24457}" type="presParOf" srcId="{B4027EF0-B327-4B21-B37E-CEA7B646B57D}" destId="{DE182E49-E11E-4C41-8F18-79FCA1B9F04B}" srcOrd="1" destOrd="0" presId="urn:microsoft.com/office/officeart/2005/8/layout/vList5"/>
    <dgm:cxn modelId="{320EAB6D-E0CB-4E8F-A62F-D0FE939A3193}" type="presParOf" srcId="{B4027EF0-B327-4B21-B37E-CEA7B646B57D}" destId="{843BC418-312A-47A3-BF9A-465167D4B99E}" srcOrd="2" destOrd="0" presId="urn:microsoft.com/office/officeart/2005/8/layout/vList5"/>
    <dgm:cxn modelId="{5F009D30-D34F-482F-B7C6-747F31BA247B}" type="presParOf" srcId="{843BC418-312A-47A3-BF9A-465167D4B99E}" destId="{05A4081C-B5C5-41CB-9AEF-FD1BB30E45A6}" srcOrd="0" destOrd="0" presId="urn:microsoft.com/office/officeart/2005/8/layout/vList5"/>
    <dgm:cxn modelId="{CA0DBE83-50E5-444E-ACFE-D8A63D6864AE}" type="presParOf" srcId="{843BC418-312A-47A3-BF9A-465167D4B99E}" destId="{5246A652-4758-4E25-8ED7-DAE0BFB08A1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8C61599-4BAE-4BB7-AFA0-51BF898428A9}" type="doc">
      <dgm:prSet loTypeId="urn:microsoft.com/office/officeart/2008/layout/PictureAccentList" loCatId="list" qsTypeId="urn:microsoft.com/office/officeart/2005/8/quickstyle/simple3" qsCatId="simple" csTypeId="urn:microsoft.com/office/officeart/2005/8/colors/colorful5" csCatId="colorful" phldr="1"/>
      <dgm:spPr/>
      <dgm:t>
        <a:bodyPr/>
        <a:lstStyle/>
        <a:p>
          <a:endParaRPr lang="es-ES"/>
        </a:p>
      </dgm:t>
    </dgm:pt>
    <dgm:pt modelId="{DC10A34E-7B13-483A-9227-6E11623FE272}">
      <dgm:prSet phldrT="[Texto]"/>
      <dgm:spPr/>
      <dgm:t>
        <a:bodyPr/>
        <a:lstStyle/>
        <a:p>
          <a:r>
            <a:rPr lang="es-ES" dirty="0" smtClean="0"/>
            <a:t>ÁMBITOS INFLUYENTES EN LA RSE</a:t>
          </a:r>
          <a:endParaRPr lang="es-ES" dirty="0"/>
        </a:p>
      </dgm:t>
    </dgm:pt>
    <dgm:pt modelId="{954910B7-1CCD-400C-8425-33B24DF61736}" type="parTrans" cxnId="{A161F3BD-883B-4532-8083-5596C4155B41}">
      <dgm:prSet/>
      <dgm:spPr/>
      <dgm:t>
        <a:bodyPr/>
        <a:lstStyle/>
        <a:p>
          <a:endParaRPr lang="es-ES"/>
        </a:p>
      </dgm:t>
    </dgm:pt>
    <dgm:pt modelId="{8564ECA0-52C5-4FFD-9A7A-672536149D62}" type="sibTrans" cxnId="{A161F3BD-883B-4532-8083-5596C4155B41}">
      <dgm:prSet/>
      <dgm:spPr/>
      <dgm:t>
        <a:bodyPr/>
        <a:lstStyle/>
        <a:p>
          <a:endParaRPr lang="es-ES"/>
        </a:p>
      </dgm:t>
    </dgm:pt>
    <dgm:pt modelId="{4D939B60-6EB8-43C0-8580-D11E78A5C8F7}">
      <dgm:prSet phldrT="[Texto]"/>
      <dgm:spPr/>
      <dgm:t>
        <a:bodyPr/>
        <a:lstStyle/>
        <a:p>
          <a:r>
            <a:rPr lang="es-ES" dirty="0" smtClean="0"/>
            <a:t>ÁMBITO FINANCIERO-OPERACIONAL.- Tiene que ver con la propia actividad de la organización, con los productos o servicios que ésta desarrolla para satisfacer las necesidades de los consumidores, con la creación de valor en la sociedad, con la cultura organizacional, valores y principios que aporta a sus colaboradores.</a:t>
          </a:r>
          <a:endParaRPr lang="es-ES" dirty="0"/>
        </a:p>
      </dgm:t>
    </dgm:pt>
    <dgm:pt modelId="{D0526163-7557-461D-80A1-4072E836D03F}" type="parTrans" cxnId="{FA5F6F5A-BE5D-4D15-92EB-F35336610F8B}">
      <dgm:prSet/>
      <dgm:spPr/>
      <dgm:t>
        <a:bodyPr/>
        <a:lstStyle/>
        <a:p>
          <a:endParaRPr lang="es-ES"/>
        </a:p>
      </dgm:t>
    </dgm:pt>
    <dgm:pt modelId="{D60F3AF6-9C31-42F0-BC41-C20FDA38F7F5}" type="sibTrans" cxnId="{FA5F6F5A-BE5D-4D15-92EB-F35336610F8B}">
      <dgm:prSet/>
      <dgm:spPr/>
      <dgm:t>
        <a:bodyPr/>
        <a:lstStyle/>
        <a:p>
          <a:endParaRPr lang="es-ES"/>
        </a:p>
      </dgm:t>
    </dgm:pt>
    <dgm:pt modelId="{CDC64F8E-B541-4DAA-88FB-67A2256F2CC6}">
      <dgm:prSet phldrT="[Texto]"/>
      <dgm:spPr/>
      <dgm:t>
        <a:bodyPr/>
        <a:lstStyle/>
        <a:p>
          <a:r>
            <a:rPr lang="es-ES" dirty="0" smtClean="0"/>
            <a:t>ÁMBITO DE CALIDAD DE VIDA.- Se refiere al aporte que brinda la organización al desarrollo de la vida de los habitantes del país en el que opera</a:t>
          </a:r>
          <a:endParaRPr lang="es-ES" dirty="0"/>
        </a:p>
      </dgm:t>
    </dgm:pt>
    <dgm:pt modelId="{4216E4BA-3AB5-408D-9BDB-8CBDF614E261}" type="parTrans" cxnId="{81F25000-0129-4C88-8BAE-CC78D551FEAD}">
      <dgm:prSet/>
      <dgm:spPr/>
      <dgm:t>
        <a:bodyPr/>
        <a:lstStyle/>
        <a:p>
          <a:endParaRPr lang="es-ES"/>
        </a:p>
      </dgm:t>
    </dgm:pt>
    <dgm:pt modelId="{30D54B09-418A-4270-8968-77F78AC5772C}" type="sibTrans" cxnId="{81F25000-0129-4C88-8BAE-CC78D551FEAD}">
      <dgm:prSet/>
      <dgm:spPr/>
      <dgm:t>
        <a:bodyPr/>
        <a:lstStyle/>
        <a:p>
          <a:endParaRPr lang="es-ES"/>
        </a:p>
      </dgm:t>
    </dgm:pt>
    <dgm:pt modelId="{EE74D768-C3B5-4163-877F-001821648843}">
      <dgm:prSet phldrT="[Texto]"/>
      <dgm:spPr/>
      <dgm:t>
        <a:bodyPr/>
        <a:lstStyle/>
        <a:p>
          <a:r>
            <a:rPr lang="es-ES" dirty="0" smtClean="0"/>
            <a:t>ÁMBITO DE ACCIÓN SOCIAL.- Dependiendo de los valores corporativos y de la acción de sus directivos, algunas empresas invierten parte de sus beneficios económicos en ayudas sociales a fundaciones, centros de salud, </a:t>
          </a:r>
          <a:r>
            <a:rPr lang="es-ES" dirty="0" err="1" smtClean="0"/>
            <a:t>etc</a:t>
          </a:r>
          <a:endParaRPr lang="es-ES" dirty="0"/>
        </a:p>
      </dgm:t>
    </dgm:pt>
    <dgm:pt modelId="{C8E6AC72-9ABA-4BE2-BDB7-188238303A3E}" type="parTrans" cxnId="{106E42E8-161E-4BEC-A9F0-3FF1AC641EEB}">
      <dgm:prSet/>
      <dgm:spPr/>
      <dgm:t>
        <a:bodyPr/>
        <a:lstStyle/>
        <a:p>
          <a:endParaRPr lang="es-ES"/>
        </a:p>
      </dgm:t>
    </dgm:pt>
    <dgm:pt modelId="{FBDDFB6F-E5A2-442C-8AC9-87B441F4F874}" type="sibTrans" cxnId="{106E42E8-161E-4BEC-A9F0-3FF1AC641EEB}">
      <dgm:prSet/>
      <dgm:spPr/>
      <dgm:t>
        <a:bodyPr/>
        <a:lstStyle/>
        <a:p>
          <a:endParaRPr lang="es-ES"/>
        </a:p>
      </dgm:t>
    </dgm:pt>
    <dgm:pt modelId="{50516CBF-F492-4C89-88CB-5F0B583D8443}" type="pres">
      <dgm:prSet presAssocID="{98C61599-4BAE-4BB7-AFA0-51BF898428A9}" presName="layout" presStyleCnt="0">
        <dgm:presLayoutVars>
          <dgm:chMax/>
          <dgm:chPref/>
          <dgm:dir/>
          <dgm:animOne val="branch"/>
          <dgm:animLvl val="lvl"/>
          <dgm:resizeHandles/>
        </dgm:presLayoutVars>
      </dgm:prSet>
      <dgm:spPr/>
      <dgm:t>
        <a:bodyPr/>
        <a:lstStyle/>
        <a:p>
          <a:endParaRPr lang="es-PE"/>
        </a:p>
      </dgm:t>
    </dgm:pt>
    <dgm:pt modelId="{852D7FF8-21C6-418C-92E5-48628950BBFC}" type="pres">
      <dgm:prSet presAssocID="{DC10A34E-7B13-483A-9227-6E11623FE272}" presName="root" presStyleCnt="0">
        <dgm:presLayoutVars>
          <dgm:chMax/>
          <dgm:chPref val="4"/>
        </dgm:presLayoutVars>
      </dgm:prSet>
      <dgm:spPr/>
    </dgm:pt>
    <dgm:pt modelId="{98D6F8B4-C6C2-4183-92BD-8B0F27E7A9ED}" type="pres">
      <dgm:prSet presAssocID="{DC10A34E-7B13-483A-9227-6E11623FE272}" presName="rootComposite" presStyleCnt="0">
        <dgm:presLayoutVars/>
      </dgm:prSet>
      <dgm:spPr/>
    </dgm:pt>
    <dgm:pt modelId="{BC88A901-5FA7-460C-9D94-5293CDCEBE71}" type="pres">
      <dgm:prSet presAssocID="{DC10A34E-7B13-483A-9227-6E11623FE272}" presName="rootText" presStyleLbl="node0" presStyleIdx="0" presStyleCnt="1">
        <dgm:presLayoutVars>
          <dgm:chMax/>
          <dgm:chPref val="4"/>
        </dgm:presLayoutVars>
      </dgm:prSet>
      <dgm:spPr/>
      <dgm:t>
        <a:bodyPr/>
        <a:lstStyle/>
        <a:p>
          <a:endParaRPr lang="es-PE"/>
        </a:p>
      </dgm:t>
    </dgm:pt>
    <dgm:pt modelId="{9EC2DD65-4974-4179-9AC6-D478D24F20C6}" type="pres">
      <dgm:prSet presAssocID="{DC10A34E-7B13-483A-9227-6E11623FE272}" presName="childShape" presStyleCnt="0">
        <dgm:presLayoutVars>
          <dgm:chMax val="0"/>
          <dgm:chPref val="0"/>
        </dgm:presLayoutVars>
      </dgm:prSet>
      <dgm:spPr/>
    </dgm:pt>
    <dgm:pt modelId="{DBDDDBD3-35D4-411F-BD45-946557FE52CF}" type="pres">
      <dgm:prSet presAssocID="{4D939B60-6EB8-43C0-8580-D11E78A5C8F7}" presName="childComposite" presStyleCnt="0">
        <dgm:presLayoutVars>
          <dgm:chMax val="0"/>
          <dgm:chPref val="0"/>
        </dgm:presLayoutVars>
      </dgm:prSet>
      <dgm:spPr/>
    </dgm:pt>
    <dgm:pt modelId="{C6D1315B-4934-4E48-AB15-9FABB10ED440}" type="pres">
      <dgm:prSet presAssocID="{4D939B60-6EB8-43C0-8580-D11E78A5C8F7}" presName="Image" presStyleLbl="node1" presStyleIdx="0" presStyleCnt="3"/>
      <dgm:spPr>
        <a:blipFill rotWithShape="1">
          <a:blip xmlns:r="http://schemas.openxmlformats.org/officeDocument/2006/relationships" r:embed="rId1"/>
          <a:stretch>
            <a:fillRect/>
          </a:stretch>
        </a:blipFill>
      </dgm:spPr>
    </dgm:pt>
    <dgm:pt modelId="{A51AF9BF-B7B3-4D51-8592-F688686986F5}" type="pres">
      <dgm:prSet presAssocID="{4D939B60-6EB8-43C0-8580-D11E78A5C8F7}" presName="childText" presStyleLbl="lnNode1" presStyleIdx="0" presStyleCnt="3">
        <dgm:presLayoutVars>
          <dgm:chMax val="0"/>
          <dgm:chPref val="0"/>
          <dgm:bulletEnabled val="1"/>
        </dgm:presLayoutVars>
      </dgm:prSet>
      <dgm:spPr/>
      <dgm:t>
        <a:bodyPr/>
        <a:lstStyle/>
        <a:p>
          <a:endParaRPr lang="es-ES"/>
        </a:p>
      </dgm:t>
    </dgm:pt>
    <dgm:pt modelId="{54830CB6-4807-4076-8056-62D316421098}" type="pres">
      <dgm:prSet presAssocID="{CDC64F8E-B541-4DAA-88FB-67A2256F2CC6}" presName="childComposite" presStyleCnt="0">
        <dgm:presLayoutVars>
          <dgm:chMax val="0"/>
          <dgm:chPref val="0"/>
        </dgm:presLayoutVars>
      </dgm:prSet>
      <dgm:spPr/>
    </dgm:pt>
    <dgm:pt modelId="{6D8695C1-CE6C-4C6C-A664-E493B55604E2}" type="pres">
      <dgm:prSet presAssocID="{CDC64F8E-B541-4DAA-88FB-67A2256F2CC6}" presName="Image" presStyleLbl="node1" presStyleIdx="1" presStyleCnt="3"/>
      <dgm:spPr>
        <a:blipFill rotWithShape="1">
          <a:blip xmlns:r="http://schemas.openxmlformats.org/officeDocument/2006/relationships" r:embed="rId2"/>
          <a:stretch>
            <a:fillRect/>
          </a:stretch>
        </a:blipFill>
      </dgm:spPr>
    </dgm:pt>
    <dgm:pt modelId="{80162D78-0010-42E3-9D18-3409305D90BF}" type="pres">
      <dgm:prSet presAssocID="{CDC64F8E-B541-4DAA-88FB-67A2256F2CC6}" presName="childText" presStyleLbl="lnNode1" presStyleIdx="1" presStyleCnt="3">
        <dgm:presLayoutVars>
          <dgm:chMax val="0"/>
          <dgm:chPref val="0"/>
          <dgm:bulletEnabled val="1"/>
        </dgm:presLayoutVars>
      </dgm:prSet>
      <dgm:spPr/>
      <dgm:t>
        <a:bodyPr/>
        <a:lstStyle/>
        <a:p>
          <a:endParaRPr lang="es-ES"/>
        </a:p>
      </dgm:t>
    </dgm:pt>
    <dgm:pt modelId="{C38BFAF1-8C12-4759-B6B0-7D4BA6719430}" type="pres">
      <dgm:prSet presAssocID="{EE74D768-C3B5-4163-877F-001821648843}" presName="childComposite" presStyleCnt="0">
        <dgm:presLayoutVars>
          <dgm:chMax val="0"/>
          <dgm:chPref val="0"/>
        </dgm:presLayoutVars>
      </dgm:prSet>
      <dgm:spPr/>
    </dgm:pt>
    <dgm:pt modelId="{BB6C3BB5-F132-489B-92FA-B9E43D02B2B9}" type="pres">
      <dgm:prSet presAssocID="{EE74D768-C3B5-4163-877F-001821648843}" presName="Image" presStyleLbl="node1" presStyleIdx="2" presStyleCnt="3"/>
      <dgm:spPr>
        <a:blipFill rotWithShape="1">
          <a:blip xmlns:r="http://schemas.openxmlformats.org/officeDocument/2006/relationships" r:embed="rId3"/>
          <a:stretch>
            <a:fillRect/>
          </a:stretch>
        </a:blipFill>
      </dgm:spPr>
    </dgm:pt>
    <dgm:pt modelId="{A2AD79D3-4085-4A52-8922-8A99A367EA7E}" type="pres">
      <dgm:prSet presAssocID="{EE74D768-C3B5-4163-877F-001821648843}" presName="childText" presStyleLbl="lnNode1" presStyleIdx="2" presStyleCnt="3">
        <dgm:presLayoutVars>
          <dgm:chMax val="0"/>
          <dgm:chPref val="0"/>
          <dgm:bulletEnabled val="1"/>
        </dgm:presLayoutVars>
      </dgm:prSet>
      <dgm:spPr/>
      <dgm:t>
        <a:bodyPr/>
        <a:lstStyle/>
        <a:p>
          <a:endParaRPr lang="es-ES"/>
        </a:p>
      </dgm:t>
    </dgm:pt>
  </dgm:ptLst>
  <dgm:cxnLst>
    <dgm:cxn modelId="{A161F3BD-883B-4532-8083-5596C4155B41}" srcId="{98C61599-4BAE-4BB7-AFA0-51BF898428A9}" destId="{DC10A34E-7B13-483A-9227-6E11623FE272}" srcOrd="0" destOrd="0" parTransId="{954910B7-1CCD-400C-8425-33B24DF61736}" sibTransId="{8564ECA0-52C5-4FFD-9A7A-672536149D62}"/>
    <dgm:cxn modelId="{7E15FE6E-39C4-4E44-AE45-53D51D38544D}" type="presOf" srcId="{98C61599-4BAE-4BB7-AFA0-51BF898428A9}" destId="{50516CBF-F492-4C89-88CB-5F0B583D8443}" srcOrd="0" destOrd="0" presId="urn:microsoft.com/office/officeart/2008/layout/PictureAccentList"/>
    <dgm:cxn modelId="{FA5F6F5A-BE5D-4D15-92EB-F35336610F8B}" srcId="{DC10A34E-7B13-483A-9227-6E11623FE272}" destId="{4D939B60-6EB8-43C0-8580-D11E78A5C8F7}" srcOrd="0" destOrd="0" parTransId="{D0526163-7557-461D-80A1-4072E836D03F}" sibTransId="{D60F3AF6-9C31-42F0-BC41-C20FDA38F7F5}"/>
    <dgm:cxn modelId="{1AF8BA75-9B1F-4AAA-8728-0492E88DEC69}" type="presOf" srcId="{4D939B60-6EB8-43C0-8580-D11E78A5C8F7}" destId="{A51AF9BF-B7B3-4D51-8592-F688686986F5}" srcOrd="0" destOrd="0" presId="urn:microsoft.com/office/officeart/2008/layout/PictureAccentList"/>
    <dgm:cxn modelId="{04DF2583-9A89-4450-B34C-C1314F7CE9AD}" type="presOf" srcId="{DC10A34E-7B13-483A-9227-6E11623FE272}" destId="{BC88A901-5FA7-460C-9D94-5293CDCEBE71}" srcOrd="0" destOrd="0" presId="urn:microsoft.com/office/officeart/2008/layout/PictureAccentList"/>
    <dgm:cxn modelId="{106E42E8-161E-4BEC-A9F0-3FF1AC641EEB}" srcId="{DC10A34E-7B13-483A-9227-6E11623FE272}" destId="{EE74D768-C3B5-4163-877F-001821648843}" srcOrd="2" destOrd="0" parTransId="{C8E6AC72-9ABA-4BE2-BDB7-188238303A3E}" sibTransId="{FBDDFB6F-E5A2-442C-8AC9-87B441F4F874}"/>
    <dgm:cxn modelId="{E4A5B860-71F8-4D8A-AE6A-5B1B3FFE24BF}" type="presOf" srcId="{EE74D768-C3B5-4163-877F-001821648843}" destId="{A2AD79D3-4085-4A52-8922-8A99A367EA7E}" srcOrd="0" destOrd="0" presId="urn:microsoft.com/office/officeart/2008/layout/PictureAccentList"/>
    <dgm:cxn modelId="{B6DA40E5-A910-4EE8-8858-35047934A1A8}" type="presOf" srcId="{CDC64F8E-B541-4DAA-88FB-67A2256F2CC6}" destId="{80162D78-0010-42E3-9D18-3409305D90BF}" srcOrd="0" destOrd="0" presId="urn:microsoft.com/office/officeart/2008/layout/PictureAccentList"/>
    <dgm:cxn modelId="{81F25000-0129-4C88-8BAE-CC78D551FEAD}" srcId="{DC10A34E-7B13-483A-9227-6E11623FE272}" destId="{CDC64F8E-B541-4DAA-88FB-67A2256F2CC6}" srcOrd="1" destOrd="0" parTransId="{4216E4BA-3AB5-408D-9BDB-8CBDF614E261}" sibTransId="{30D54B09-418A-4270-8968-77F78AC5772C}"/>
    <dgm:cxn modelId="{D2E28BDD-53CF-431D-80B2-9570D6DC7301}" type="presParOf" srcId="{50516CBF-F492-4C89-88CB-5F0B583D8443}" destId="{852D7FF8-21C6-418C-92E5-48628950BBFC}" srcOrd="0" destOrd="0" presId="urn:microsoft.com/office/officeart/2008/layout/PictureAccentList"/>
    <dgm:cxn modelId="{DEB49D77-6F3E-464A-BCC4-FF098D5B3534}" type="presParOf" srcId="{852D7FF8-21C6-418C-92E5-48628950BBFC}" destId="{98D6F8B4-C6C2-4183-92BD-8B0F27E7A9ED}" srcOrd="0" destOrd="0" presId="urn:microsoft.com/office/officeart/2008/layout/PictureAccentList"/>
    <dgm:cxn modelId="{101AEF91-5C22-418B-AB70-C9CB3005D54F}" type="presParOf" srcId="{98D6F8B4-C6C2-4183-92BD-8B0F27E7A9ED}" destId="{BC88A901-5FA7-460C-9D94-5293CDCEBE71}" srcOrd="0" destOrd="0" presId="urn:microsoft.com/office/officeart/2008/layout/PictureAccentList"/>
    <dgm:cxn modelId="{A105612E-2AE5-4F4E-BAB1-2CB96C7B4B8F}" type="presParOf" srcId="{852D7FF8-21C6-418C-92E5-48628950BBFC}" destId="{9EC2DD65-4974-4179-9AC6-D478D24F20C6}" srcOrd="1" destOrd="0" presId="urn:microsoft.com/office/officeart/2008/layout/PictureAccentList"/>
    <dgm:cxn modelId="{4420815A-A455-4A6D-93D5-7AA7274B4BBF}" type="presParOf" srcId="{9EC2DD65-4974-4179-9AC6-D478D24F20C6}" destId="{DBDDDBD3-35D4-411F-BD45-946557FE52CF}" srcOrd="0" destOrd="0" presId="urn:microsoft.com/office/officeart/2008/layout/PictureAccentList"/>
    <dgm:cxn modelId="{EA2EB794-49CB-4EDA-9992-8FFC4668892C}" type="presParOf" srcId="{DBDDDBD3-35D4-411F-BD45-946557FE52CF}" destId="{C6D1315B-4934-4E48-AB15-9FABB10ED440}" srcOrd="0" destOrd="0" presId="urn:microsoft.com/office/officeart/2008/layout/PictureAccentList"/>
    <dgm:cxn modelId="{8749E172-133B-4113-B604-F9C149A2C873}" type="presParOf" srcId="{DBDDDBD3-35D4-411F-BD45-946557FE52CF}" destId="{A51AF9BF-B7B3-4D51-8592-F688686986F5}" srcOrd="1" destOrd="0" presId="urn:microsoft.com/office/officeart/2008/layout/PictureAccentList"/>
    <dgm:cxn modelId="{18E62D61-B1C7-4FE7-AC92-3384BC91B044}" type="presParOf" srcId="{9EC2DD65-4974-4179-9AC6-D478D24F20C6}" destId="{54830CB6-4807-4076-8056-62D316421098}" srcOrd="1" destOrd="0" presId="urn:microsoft.com/office/officeart/2008/layout/PictureAccentList"/>
    <dgm:cxn modelId="{E46C584E-A622-4078-B69E-FF18CECF0C7A}" type="presParOf" srcId="{54830CB6-4807-4076-8056-62D316421098}" destId="{6D8695C1-CE6C-4C6C-A664-E493B55604E2}" srcOrd="0" destOrd="0" presId="urn:microsoft.com/office/officeart/2008/layout/PictureAccentList"/>
    <dgm:cxn modelId="{9801C458-5E61-427D-BD01-4DECCB3121FB}" type="presParOf" srcId="{54830CB6-4807-4076-8056-62D316421098}" destId="{80162D78-0010-42E3-9D18-3409305D90BF}" srcOrd="1" destOrd="0" presId="urn:microsoft.com/office/officeart/2008/layout/PictureAccentList"/>
    <dgm:cxn modelId="{E880834E-AACF-4A1B-8AF6-DA386BA2EB56}" type="presParOf" srcId="{9EC2DD65-4974-4179-9AC6-D478D24F20C6}" destId="{C38BFAF1-8C12-4759-B6B0-7D4BA6719430}" srcOrd="2" destOrd="0" presId="urn:microsoft.com/office/officeart/2008/layout/PictureAccentList"/>
    <dgm:cxn modelId="{146313F6-538D-49DC-9B26-26E1DD490386}" type="presParOf" srcId="{C38BFAF1-8C12-4759-B6B0-7D4BA6719430}" destId="{BB6C3BB5-F132-489B-92FA-B9E43D02B2B9}" srcOrd="0" destOrd="0" presId="urn:microsoft.com/office/officeart/2008/layout/PictureAccentList"/>
    <dgm:cxn modelId="{4A986A0D-16F6-4100-B742-781562977DC9}" type="presParOf" srcId="{C38BFAF1-8C12-4759-B6B0-7D4BA6719430}" destId="{A2AD79D3-4085-4A52-8922-8A99A367EA7E}"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5DAED78-4750-4B3A-86CC-68697ED9001D}" type="doc">
      <dgm:prSet loTypeId="urn:microsoft.com/office/officeart/2008/layout/AlternatingPictureBlocks" loCatId="list" qsTypeId="urn:microsoft.com/office/officeart/2005/8/quickstyle/simple3" qsCatId="simple" csTypeId="urn:microsoft.com/office/officeart/2005/8/colors/colorful2" csCatId="colorful" phldr="1"/>
      <dgm:spPr/>
    </dgm:pt>
    <dgm:pt modelId="{C57FB0F7-16CE-40C4-8986-676B06754F78}">
      <dgm:prSet phldrT="[Texto]"/>
      <dgm:spPr/>
      <dgm:t>
        <a:bodyPr/>
        <a:lstStyle/>
        <a:p>
          <a:r>
            <a:rPr lang="es-ES" dirty="0" smtClean="0"/>
            <a:t>FACTORES LEGALES.- Son aquellos que vienen determinados por la leyes que rigen en cada país</a:t>
          </a:r>
          <a:endParaRPr lang="es-ES" dirty="0"/>
        </a:p>
      </dgm:t>
    </dgm:pt>
    <dgm:pt modelId="{D5873B8C-FB1E-47F0-95B7-5D69D23E3722}" type="parTrans" cxnId="{DD67A78F-E3F2-49C5-A83B-283331255177}">
      <dgm:prSet/>
      <dgm:spPr/>
      <dgm:t>
        <a:bodyPr/>
        <a:lstStyle/>
        <a:p>
          <a:endParaRPr lang="es-ES"/>
        </a:p>
      </dgm:t>
    </dgm:pt>
    <dgm:pt modelId="{AACAF614-BB12-4846-8B73-C83FE71041DD}" type="sibTrans" cxnId="{DD67A78F-E3F2-49C5-A83B-283331255177}">
      <dgm:prSet/>
      <dgm:spPr/>
      <dgm:t>
        <a:bodyPr/>
        <a:lstStyle/>
        <a:p>
          <a:endParaRPr lang="es-ES"/>
        </a:p>
      </dgm:t>
    </dgm:pt>
    <dgm:pt modelId="{035E510D-D724-4545-B73F-45A6666A9137}">
      <dgm:prSet phldrT="[Texto]"/>
      <dgm:spPr/>
      <dgm:t>
        <a:bodyPr/>
        <a:lstStyle/>
        <a:p>
          <a:r>
            <a:rPr lang="es-ES" dirty="0" smtClean="0"/>
            <a:t>FACTORES POLÍTICOS.- Tienen que ver con las negociaciones que los directivos de la empresa establecen con los clientes y proveedores con el fin de sustentar el crecimiento económico y la continuidad de la organización. El principal interés está fijado en los clientes internos, clientes externos. Con los proveedores que ofrecen a la compañía buenos precios y asesoramiento, fortaleciendo la relación comercial, que garantice la calidad de los productos que llegan al cliente final</a:t>
          </a:r>
          <a:endParaRPr lang="es-ES" dirty="0"/>
        </a:p>
      </dgm:t>
    </dgm:pt>
    <dgm:pt modelId="{AFC835E1-3A98-4513-BD27-34B4DE6E19D3}" type="parTrans" cxnId="{4A5936B3-C9DE-4C79-9405-2E341F2E6965}">
      <dgm:prSet/>
      <dgm:spPr/>
      <dgm:t>
        <a:bodyPr/>
        <a:lstStyle/>
        <a:p>
          <a:endParaRPr lang="es-ES"/>
        </a:p>
      </dgm:t>
    </dgm:pt>
    <dgm:pt modelId="{9044A3B2-8286-43CD-A6D5-A042F1C0395C}" type="sibTrans" cxnId="{4A5936B3-C9DE-4C79-9405-2E341F2E6965}">
      <dgm:prSet/>
      <dgm:spPr/>
      <dgm:t>
        <a:bodyPr/>
        <a:lstStyle/>
        <a:p>
          <a:endParaRPr lang="es-ES"/>
        </a:p>
      </dgm:t>
    </dgm:pt>
    <dgm:pt modelId="{FE43F250-5E25-4780-8E94-D33271F8CEBD}" type="pres">
      <dgm:prSet presAssocID="{95DAED78-4750-4B3A-86CC-68697ED9001D}" presName="linearFlow" presStyleCnt="0">
        <dgm:presLayoutVars>
          <dgm:dir/>
          <dgm:resizeHandles val="exact"/>
        </dgm:presLayoutVars>
      </dgm:prSet>
      <dgm:spPr/>
    </dgm:pt>
    <dgm:pt modelId="{02850F66-3683-48C6-91F7-D380258CCC38}" type="pres">
      <dgm:prSet presAssocID="{C57FB0F7-16CE-40C4-8986-676B06754F78}" presName="comp" presStyleCnt="0"/>
      <dgm:spPr/>
    </dgm:pt>
    <dgm:pt modelId="{160D3C0D-36AA-494E-9F9D-EE4EE9D469E2}" type="pres">
      <dgm:prSet presAssocID="{C57FB0F7-16CE-40C4-8986-676B06754F78}" presName="rect2" presStyleLbl="node1" presStyleIdx="0" presStyleCnt="2">
        <dgm:presLayoutVars>
          <dgm:bulletEnabled val="1"/>
        </dgm:presLayoutVars>
      </dgm:prSet>
      <dgm:spPr/>
      <dgm:t>
        <a:bodyPr/>
        <a:lstStyle/>
        <a:p>
          <a:endParaRPr lang="es-ES"/>
        </a:p>
      </dgm:t>
    </dgm:pt>
    <dgm:pt modelId="{27028C0E-D081-4F12-9238-CF471D9DBD2B}" type="pres">
      <dgm:prSet presAssocID="{C57FB0F7-16CE-40C4-8986-676B06754F78}" presName="rect1" presStyleLbl="lnNode1" presStyleIdx="0" presStyleCnt="2"/>
      <dgm:spPr>
        <a:blipFill rotWithShape="1">
          <a:blip xmlns:r="http://schemas.openxmlformats.org/officeDocument/2006/relationships" r:embed="rId1"/>
          <a:stretch>
            <a:fillRect/>
          </a:stretch>
        </a:blipFill>
      </dgm:spPr>
    </dgm:pt>
    <dgm:pt modelId="{76A8F87E-AA9D-4D3E-B47C-8DC789921F6F}" type="pres">
      <dgm:prSet presAssocID="{AACAF614-BB12-4846-8B73-C83FE71041DD}" presName="sibTrans" presStyleCnt="0"/>
      <dgm:spPr/>
    </dgm:pt>
    <dgm:pt modelId="{DA361B4C-9D78-45E9-9B3B-8B405C5030E1}" type="pres">
      <dgm:prSet presAssocID="{035E510D-D724-4545-B73F-45A6666A9137}" presName="comp" presStyleCnt="0"/>
      <dgm:spPr/>
    </dgm:pt>
    <dgm:pt modelId="{270C1CB5-CB50-4FB4-8009-F748F297C29D}" type="pres">
      <dgm:prSet presAssocID="{035E510D-D724-4545-B73F-45A6666A9137}" presName="rect2" presStyleLbl="node1" presStyleIdx="1" presStyleCnt="2">
        <dgm:presLayoutVars>
          <dgm:bulletEnabled val="1"/>
        </dgm:presLayoutVars>
      </dgm:prSet>
      <dgm:spPr/>
      <dgm:t>
        <a:bodyPr/>
        <a:lstStyle/>
        <a:p>
          <a:endParaRPr lang="es-ES"/>
        </a:p>
      </dgm:t>
    </dgm:pt>
    <dgm:pt modelId="{AE458083-C32A-4B34-AA87-CFC447ACC9A3}" type="pres">
      <dgm:prSet presAssocID="{035E510D-D724-4545-B73F-45A6666A9137}" presName="rect1" presStyleLbl="lnNode1" presStyleIdx="1" presStyleCnt="2"/>
      <dgm:spPr>
        <a:blipFill rotWithShape="1">
          <a:blip xmlns:r="http://schemas.openxmlformats.org/officeDocument/2006/relationships" r:embed="rId2"/>
          <a:stretch>
            <a:fillRect/>
          </a:stretch>
        </a:blipFill>
      </dgm:spPr>
    </dgm:pt>
  </dgm:ptLst>
  <dgm:cxnLst>
    <dgm:cxn modelId="{16C0F942-463C-4ED8-A3E3-EAA5F4962052}" type="presOf" srcId="{C57FB0F7-16CE-40C4-8986-676B06754F78}" destId="{160D3C0D-36AA-494E-9F9D-EE4EE9D469E2}" srcOrd="0" destOrd="0" presId="urn:microsoft.com/office/officeart/2008/layout/AlternatingPictureBlocks"/>
    <dgm:cxn modelId="{DD67A78F-E3F2-49C5-A83B-283331255177}" srcId="{95DAED78-4750-4B3A-86CC-68697ED9001D}" destId="{C57FB0F7-16CE-40C4-8986-676B06754F78}" srcOrd="0" destOrd="0" parTransId="{D5873B8C-FB1E-47F0-95B7-5D69D23E3722}" sibTransId="{AACAF614-BB12-4846-8B73-C83FE71041DD}"/>
    <dgm:cxn modelId="{C04103BB-F85B-4352-8774-30D7080D9461}" type="presOf" srcId="{035E510D-D724-4545-B73F-45A6666A9137}" destId="{270C1CB5-CB50-4FB4-8009-F748F297C29D}" srcOrd="0" destOrd="0" presId="urn:microsoft.com/office/officeart/2008/layout/AlternatingPictureBlocks"/>
    <dgm:cxn modelId="{ECADFB1A-B510-4397-B368-7165469CB042}" type="presOf" srcId="{95DAED78-4750-4B3A-86CC-68697ED9001D}" destId="{FE43F250-5E25-4780-8E94-D33271F8CEBD}" srcOrd="0" destOrd="0" presId="urn:microsoft.com/office/officeart/2008/layout/AlternatingPictureBlocks"/>
    <dgm:cxn modelId="{4A5936B3-C9DE-4C79-9405-2E341F2E6965}" srcId="{95DAED78-4750-4B3A-86CC-68697ED9001D}" destId="{035E510D-D724-4545-B73F-45A6666A9137}" srcOrd="1" destOrd="0" parTransId="{AFC835E1-3A98-4513-BD27-34B4DE6E19D3}" sibTransId="{9044A3B2-8286-43CD-A6D5-A042F1C0395C}"/>
    <dgm:cxn modelId="{019D9FA5-375B-4BA7-B1CE-EE9F66DA90F6}" type="presParOf" srcId="{FE43F250-5E25-4780-8E94-D33271F8CEBD}" destId="{02850F66-3683-48C6-91F7-D380258CCC38}" srcOrd="0" destOrd="0" presId="urn:microsoft.com/office/officeart/2008/layout/AlternatingPictureBlocks"/>
    <dgm:cxn modelId="{524DEACE-5D5D-4E35-AAAE-D2F845FF714B}" type="presParOf" srcId="{02850F66-3683-48C6-91F7-D380258CCC38}" destId="{160D3C0D-36AA-494E-9F9D-EE4EE9D469E2}" srcOrd="0" destOrd="0" presId="urn:microsoft.com/office/officeart/2008/layout/AlternatingPictureBlocks"/>
    <dgm:cxn modelId="{2FCAD37E-C3B4-42E7-A4F2-5C6479416089}" type="presParOf" srcId="{02850F66-3683-48C6-91F7-D380258CCC38}" destId="{27028C0E-D081-4F12-9238-CF471D9DBD2B}" srcOrd="1" destOrd="0" presId="urn:microsoft.com/office/officeart/2008/layout/AlternatingPictureBlocks"/>
    <dgm:cxn modelId="{74353613-6F65-4251-AAEA-DE1E319D1040}" type="presParOf" srcId="{FE43F250-5E25-4780-8E94-D33271F8CEBD}" destId="{76A8F87E-AA9D-4D3E-B47C-8DC789921F6F}" srcOrd="1" destOrd="0" presId="urn:microsoft.com/office/officeart/2008/layout/AlternatingPictureBlocks"/>
    <dgm:cxn modelId="{15C3B64A-CE73-434D-8D1F-3F1A709876B6}" type="presParOf" srcId="{FE43F250-5E25-4780-8E94-D33271F8CEBD}" destId="{DA361B4C-9D78-45E9-9B3B-8B405C5030E1}" srcOrd="2" destOrd="0" presId="urn:microsoft.com/office/officeart/2008/layout/AlternatingPictureBlocks"/>
    <dgm:cxn modelId="{61270AF9-0F27-47E9-ABDA-3FA868360B39}" type="presParOf" srcId="{DA361B4C-9D78-45E9-9B3B-8B405C5030E1}" destId="{270C1CB5-CB50-4FB4-8009-F748F297C29D}" srcOrd="0" destOrd="0" presId="urn:microsoft.com/office/officeart/2008/layout/AlternatingPictureBlocks"/>
    <dgm:cxn modelId="{8C95FF8E-C5FB-46EE-ACFF-0D51CBBD8E4A}" type="presParOf" srcId="{DA361B4C-9D78-45E9-9B3B-8B405C5030E1}" destId="{AE458083-C32A-4B34-AA87-CFC447ACC9A3}"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5DAED78-4750-4B3A-86CC-68697ED9001D}" type="doc">
      <dgm:prSet loTypeId="urn:microsoft.com/office/officeart/2008/layout/AlternatingPictureBlocks" loCatId="list" qsTypeId="urn:microsoft.com/office/officeart/2005/8/quickstyle/simple3" qsCatId="simple" csTypeId="urn:microsoft.com/office/officeart/2005/8/colors/colorful5" csCatId="colorful" phldr="1"/>
      <dgm:spPr/>
    </dgm:pt>
    <dgm:pt modelId="{C57FB0F7-16CE-40C4-8986-676B06754F78}">
      <dgm:prSet phldrT="[Texto]"/>
      <dgm:spPr/>
      <dgm:t>
        <a:bodyPr/>
        <a:lstStyle/>
        <a:p>
          <a:r>
            <a:rPr lang="es-ES" dirty="0" smtClean="0"/>
            <a:t>FACTORES  ESTRATÉGICOS.-Se refiere a la importancia que tiene la responsabilidad social para generar confianza y reputación en el mercado.</a:t>
          </a:r>
          <a:endParaRPr lang="es-ES" dirty="0"/>
        </a:p>
      </dgm:t>
    </dgm:pt>
    <dgm:pt modelId="{D5873B8C-FB1E-47F0-95B7-5D69D23E3722}" type="parTrans" cxnId="{DD67A78F-E3F2-49C5-A83B-283331255177}">
      <dgm:prSet/>
      <dgm:spPr/>
      <dgm:t>
        <a:bodyPr/>
        <a:lstStyle/>
        <a:p>
          <a:endParaRPr lang="es-ES"/>
        </a:p>
      </dgm:t>
    </dgm:pt>
    <dgm:pt modelId="{AACAF614-BB12-4846-8B73-C83FE71041DD}" type="sibTrans" cxnId="{DD67A78F-E3F2-49C5-A83B-283331255177}">
      <dgm:prSet/>
      <dgm:spPr/>
      <dgm:t>
        <a:bodyPr/>
        <a:lstStyle/>
        <a:p>
          <a:endParaRPr lang="es-ES"/>
        </a:p>
      </dgm:t>
    </dgm:pt>
    <dgm:pt modelId="{035E510D-D724-4545-B73F-45A6666A9137}">
      <dgm:prSet phldrT="[Texto]"/>
      <dgm:spPr/>
      <dgm:t>
        <a:bodyPr/>
        <a:lstStyle/>
        <a:p>
          <a:r>
            <a:rPr lang="es-ES" dirty="0" smtClean="0"/>
            <a:t>FACTORES ÉTICOS-MORALES.- La responsabilidad social depende en gran parte de la filosofía empresarial estructurada por los directivos de la empresa, de los principios y valores que rigen el día a día de las actividades desempeñadas por sus trabajadores, de las decisiones justas que se tomen dentro o fuera de la organización en función del bienestar social.</a:t>
          </a:r>
          <a:endParaRPr lang="es-ES" dirty="0"/>
        </a:p>
      </dgm:t>
    </dgm:pt>
    <dgm:pt modelId="{AFC835E1-3A98-4513-BD27-34B4DE6E19D3}" type="parTrans" cxnId="{4A5936B3-C9DE-4C79-9405-2E341F2E6965}">
      <dgm:prSet/>
      <dgm:spPr/>
      <dgm:t>
        <a:bodyPr/>
        <a:lstStyle/>
        <a:p>
          <a:endParaRPr lang="es-ES"/>
        </a:p>
      </dgm:t>
    </dgm:pt>
    <dgm:pt modelId="{9044A3B2-8286-43CD-A6D5-A042F1C0395C}" type="sibTrans" cxnId="{4A5936B3-C9DE-4C79-9405-2E341F2E6965}">
      <dgm:prSet/>
      <dgm:spPr/>
      <dgm:t>
        <a:bodyPr/>
        <a:lstStyle/>
        <a:p>
          <a:endParaRPr lang="es-ES"/>
        </a:p>
      </dgm:t>
    </dgm:pt>
    <dgm:pt modelId="{FE43F250-5E25-4780-8E94-D33271F8CEBD}" type="pres">
      <dgm:prSet presAssocID="{95DAED78-4750-4B3A-86CC-68697ED9001D}" presName="linearFlow" presStyleCnt="0">
        <dgm:presLayoutVars>
          <dgm:dir/>
          <dgm:resizeHandles val="exact"/>
        </dgm:presLayoutVars>
      </dgm:prSet>
      <dgm:spPr/>
    </dgm:pt>
    <dgm:pt modelId="{02850F66-3683-48C6-91F7-D380258CCC38}" type="pres">
      <dgm:prSet presAssocID="{C57FB0F7-16CE-40C4-8986-676B06754F78}" presName="comp" presStyleCnt="0"/>
      <dgm:spPr/>
    </dgm:pt>
    <dgm:pt modelId="{160D3C0D-36AA-494E-9F9D-EE4EE9D469E2}" type="pres">
      <dgm:prSet presAssocID="{C57FB0F7-16CE-40C4-8986-676B06754F78}" presName="rect2" presStyleLbl="node1" presStyleIdx="0" presStyleCnt="2">
        <dgm:presLayoutVars>
          <dgm:bulletEnabled val="1"/>
        </dgm:presLayoutVars>
      </dgm:prSet>
      <dgm:spPr/>
      <dgm:t>
        <a:bodyPr/>
        <a:lstStyle/>
        <a:p>
          <a:endParaRPr lang="es-ES"/>
        </a:p>
      </dgm:t>
    </dgm:pt>
    <dgm:pt modelId="{27028C0E-D081-4F12-9238-CF471D9DBD2B}" type="pres">
      <dgm:prSet presAssocID="{C57FB0F7-16CE-40C4-8986-676B06754F78}" presName="rect1" presStyleLbl="lnNode1" presStyleIdx="0" presStyleCnt="2"/>
      <dgm:spPr>
        <a:blipFill rotWithShape="1">
          <a:blip xmlns:r="http://schemas.openxmlformats.org/officeDocument/2006/relationships" r:embed="rId1"/>
          <a:stretch>
            <a:fillRect/>
          </a:stretch>
        </a:blipFill>
      </dgm:spPr>
    </dgm:pt>
    <dgm:pt modelId="{76A8F87E-AA9D-4D3E-B47C-8DC789921F6F}" type="pres">
      <dgm:prSet presAssocID="{AACAF614-BB12-4846-8B73-C83FE71041DD}" presName="sibTrans" presStyleCnt="0"/>
      <dgm:spPr/>
    </dgm:pt>
    <dgm:pt modelId="{DA361B4C-9D78-45E9-9B3B-8B405C5030E1}" type="pres">
      <dgm:prSet presAssocID="{035E510D-D724-4545-B73F-45A6666A9137}" presName="comp" presStyleCnt="0"/>
      <dgm:spPr/>
    </dgm:pt>
    <dgm:pt modelId="{270C1CB5-CB50-4FB4-8009-F748F297C29D}" type="pres">
      <dgm:prSet presAssocID="{035E510D-D724-4545-B73F-45A6666A9137}" presName="rect2" presStyleLbl="node1" presStyleIdx="1" presStyleCnt="2">
        <dgm:presLayoutVars>
          <dgm:bulletEnabled val="1"/>
        </dgm:presLayoutVars>
      </dgm:prSet>
      <dgm:spPr/>
      <dgm:t>
        <a:bodyPr/>
        <a:lstStyle/>
        <a:p>
          <a:endParaRPr lang="es-ES"/>
        </a:p>
      </dgm:t>
    </dgm:pt>
    <dgm:pt modelId="{AE458083-C32A-4B34-AA87-CFC447ACC9A3}" type="pres">
      <dgm:prSet presAssocID="{035E510D-D724-4545-B73F-45A6666A9137}" presName="rect1" presStyleLbl="lnNode1" presStyleIdx="1" presStyleCnt="2"/>
      <dgm:spPr>
        <a:blipFill rotWithShape="1">
          <a:blip xmlns:r="http://schemas.openxmlformats.org/officeDocument/2006/relationships" r:embed="rId2"/>
          <a:stretch>
            <a:fillRect/>
          </a:stretch>
        </a:blipFill>
      </dgm:spPr>
    </dgm:pt>
  </dgm:ptLst>
  <dgm:cxnLst>
    <dgm:cxn modelId="{3D2A5995-ABC7-4904-9B95-27BB20C79253}" type="presOf" srcId="{C57FB0F7-16CE-40C4-8986-676B06754F78}" destId="{160D3C0D-36AA-494E-9F9D-EE4EE9D469E2}" srcOrd="0" destOrd="0" presId="urn:microsoft.com/office/officeart/2008/layout/AlternatingPictureBlocks"/>
    <dgm:cxn modelId="{7417CDC4-7C83-4E79-86FF-0FF5AD28B683}" type="presOf" srcId="{95DAED78-4750-4B3A-86CC-68697ED9001D}" destId="{FE43F250-5E25-4780-8E94-D33271F8CEBD}" srcOrd="0" destOrd="0" presId="urn:microsoft.com/office/officeart/2008/layout/AlternatingPictureBlocks"/>
    <dgm:cxn modelId="{DD67A78F-E3F2-49C5-A83B-283331255177}" srcId="{95DAED78-4750-4B3A-86CC-68697ED9001D}" destId="{C57FB0F7-16CE-40C4-8986-676B06754F78}" srcOrd="0" destOrd="0" parTransId="{D5873B8C-FB1E-47F0-95B7-5D69D23E3722}" sibTransId="{AACAF614-BB12-4846-8B73-C83FE71041DD}"/>
    <dgm:cxn modelId="{1426F6D9-54AF-4262-92D2-528BAE55C6BF}" type="presOf" srcId="{035E510D-D724-4545-B73F-45A6666A9137}" destId="{270C1CB5-CB50-4FB4-8009-F748F297C29D}" srcOrd="0" destOrd="0" presId="urn:microsoft.com/office/officeart/2008/layout/AlternatingPictureBlocks"/>
    <dgm:cxn modelId="{4A5936B3-C9DE-4C79-9405-2E341F2E6965}" srcId="{95DAED78-4750-4B3A-86CC-68697ED9001D}" destId="{035E510D-D724-4545-B73F-45A6666A9137}" srcOrd="1" destOrd="0" parTransId="{AFC835E1-3A98-4513-BD27-34B4DE6E19D3}" sibTransId="{9044A3B2-8286-43CD-A6D5-A042F1C0395C}"/>
    <dgm:cxn modelId="{F9BEF960-8E77-4AC9-9513-1CCE92A7A5E5}" type="presParOf" srcId="{FE43F250-5E25-4780-8E94-D33271F8CEBD}" destId="{02850F66-3683-48C6-91F7-D380258CCC38}" srcOrd="0" destOrd="0" presId="urn:microsoft.com/office/officeart/2008/layout/AlternatingPictureBlocks"/>
    <dgm:cxn modelId="{A96D5061-E228-4779-A9D3-C418A1D533CA}" type="presParOf" srcId="{02850F66-3683-48C6-91F7-D380258CCC38}" destId="{160D3C0D-36AA-494E-9F9D-EE4EE9D469E2}" srcOrd="0" destOrd="0" presId="urn:microsoft.com/office/officeart/2008/layout/AlternatingPictureBlocks"/>
    <dgm:cxn modelId="{E8DEE813-24F4-4B6C-9DF4-F94BBDCBD338}" type="presParOf" srcId="{02850F66-3683-48C6-91F7-D380258CCC38}" destId="{27028C0E-D081-4F12-9238-CF471D9DBD2B}" srcOrd="1" destOrd="0" presId="urn:microsoft.com/office/officeart/2008/layout/AlternatingPictureBlocks"/>
    <dgm:cxn modelId="{C13420A1-0800-4C99-ABEA-22FF3EFA0310}" type="presParOf" srcId="{FE43F250-5E25-4780-8E94-D33271F8CEBD}" destId="{76A8F87E-AA9D-4D3E-B47C-8DC789921F6F}" srcOrd="1" destOrd="0" presId="urn:microsoft.com/office/officeart/2008/layout/AlternatingPictureBlocks"/>
    <dgm:cxn modelId="{55A33129-DD01-4D31-B7CB-41A8EEE0D200}" type="presParOf" srcId="{FE43F250-5E25-4780-8E94-D33271F8CEBD}" destId="{DA361B4C-9D78-45E9-9B3B-8B405C5030E1}" srcOrd="2" destOrd="0" presId="urn:microsoft.com/office/officeart/2008/layout/AlternatingPictureBlocks"/>
    <dgm:cxn modelId="{45DA6D47-CB5A-4D44-B5BF-B6413BCA03C6}" type="presParOf" srcId="{DA361B4C-9D78-45E9-9B3B-8B405C5030E1}" destId="{270C1CB5-CB50-4FB4-8009-F748F297C29D}" srcOrd="0" destOrd="0" presId="urn:microsoft.com/office/officeart/2008/layout/AlternatingPictureBlocks"/>
    <dgm:cxn modelId="{C7FBB73E-B771-4EC1-B882-5A7F246F6A36}" type="presParOf" srcId="{DA361B4C-9D78-45E9-9B3B-8B405C5030E1}" destId="{AE458083-C32A-4B34-AA87-CFC447ACC9A3}"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6C784-8203-4E8A-BF06-4DC0151FC58E}">
      <dsp:nvSpPr>
        <dsp:cNvPr id="0" name=""/>
        <dsp:cNvSpPr/>
      </dsp:nvSpPr>
      <dsp:spPr>
        <a:xfrm rot="5400000">
          <a:off x="4877464" y="-1364390"/>
          <a:ext cx="2388499" cy="5714554"/>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s-ES" sz="1400" kern="1200" dirty="0" smtClean="0"/>
            <a:t>Operación Sonrisa (4500 pacientes y cerca de 6000 procedimientos quirúrgicos)</a:t>
          </a:r>
          <a:endParaRPr lang="es-ES" sz="1400" kern="1200" dirty="0"/>
        </a:p>
        <a:p>
          <a:pPr marL="114300" lvl="1" indent="-114300" algn="l" defTabSz="622300">
            <a:lnSpc>
              <a:spcPct val="90000"/>
            </a:lnSpc>
            <a:spcBef>
              <a:spcPct val="0"/>
            </a:spcBef>
            <a:spcAft>
              <a:spcPct val="15000"/>
            </a:spcAft>
            <a:buChar char="••"/>
          </a:pPr>
          <a:r>
            <a:rPr lang="es-ES" sz="1400" kern="1200" dirty="0" smtClean="0"/>
            <a:t>Jardín Botánico de Quito.</a:t>
          </a:r>
          <a:endParaRPr lang="es-ES" sz="1400" kern="1200" dirty="0"/>
        </a:p>
        <a:p>
          <a:pPr marL="114300" lvl="1" indent="-114300" algn="l" defTabSz="622300">
            <a:lnSpc>
              <a:spcPct val="90000"/>
            </a:lnSpc>
            <a:spcBef>
              <a:spcPct val="0"/>
            </a:spcBef>
            <a:spcAft>
              <a:spcPct val="15000"/>
            </a:spcAft>
            <a:buChar char="••"/>
          </a:pPr>
          <a:r>
            <a:rPr lang="es-ES" sz="1400" kern="1200" dirty="0" smtClean="0"/>
            <a:t>Proyecto de Desarrollo Rural ( cacao, leche)</a:t>
          </a:r>
          <a:endParaRPr lang="es-ES" sz="1400" kern="1200" dirty="0"/>
        </a:p>
        <a:p>
          <a:pPr marL="114300" lvl="1" indent="-114300" algn="l" defTabSz="622300">
            <a:lnSpc>
              <a:spcPct val="90000"/>
            </a:lnSpc>
            <a:spcBef>
              <a:spcPct val="0"/>
            </a:spcBef>
            <a:spcAft>
              <a:spcPct val="15000"/>
            </a:spcAft>
            <a:buChar char="••"/>
          </a:pPr>
          <a:r>
            <a:rPr lang="es-ES" sz="1400" kern="1200" dirty="0" smtClean="0"/>
            <a:t>Nestlé Niño Saludable ( programa de nutrición a niños y docentes)</a:t>
          </a:r>
          <a:endParaRPr lang="es-ES" sz="1400" kern="1200" dirty="0"/>
        </a:p>
        <a:p>
          <a:pPr marL="114300" lvl="1" indent="-114300" algn="l" defTabSz="622300">
            <a:lnSpc>
              <a:spcPct val="90000"/>
            </a:lnSpc>
            <a:spcBef>
              <a:spcPct val="0"/>
            </a:spcBef>
            <a:spcAft>
              <a:spcPct val="15000"/>
            </a:spcAft>
            <a:buChar char="••"/>
          </a:pPr>
          <a:endParaRPr lang="es-ES" sz="1400" kern="1200" dirty="0"/>
        </a:p>
      </dsp:txBody>
      <dsp:txXfrm rot="-5400000">
        <a:off x="3214437" y="415234"/>
        <a:ext cx="5597957" cy="2155305"/>
      </dsp:txXfrm>
    </dsp:sp>
    <dsp:sp modelId="{BE3A7F5B-71D1-4007-B39B-2624E2071385}">
      <dsp:nvSpPr>
        <dsp:cNvPr id="0" name=""/>
        <dsp:cNvSpPr/>
      </dsp:nvSpPr>
      <dsp:spPr>
        <a:xfrm>
          <a:off x="0" y="74"/>
          <a:ext cx="3214437" cy="298562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s-ES" sz="2800" kern="1200" dirty="0" smtClean="0"/>
            <a:t>Responsabilidad Social de Nestlé</a:t>
          </a:r>
          <a:endParaRPr lang="es-ES" sz="2800" kern="1200" dirty="0"/>
        </a:p>
      </dsp:txBody>
      <dsp:txXfrm>
        <a:off x="145746" y="145820"/>
        <a:ext cx="2922945" cy="2694132"/>
      </dsp:txXfrm>
    </dsp:sp>
    <dsp:sp modelId="{A7FEAAE7-73F2-4D00-ABAD-CB7D17A21C69}">
      <dsp:nvSpPr>
        <dsp:cNvPr id="0" name=""/>
        <dsp:cNvSpPr/>
      </dsp:nvSpPr>
      <dsp:spPr>
        <a:xfrm rot="5400000">
          <a:off x="4877464" y="1770515"/>
          <a:ext cx="2388499" cy="5714554"/>
        </a:xfrm>
        <a:prstGeom prst="round2SameRect">
          <a:avLst/>
        </a:prstGeom>
        <a:solidFill>
          <a:schemeClr val="accent3">
            <a:tint val="40000"/>
            <a:alpha val="90000"/>
            <a:hueOff val="-17063690"/>
            <a:satOff val="19452"/>
            <a:lumOff val="1327"/>
            <a:alphaOff val="0"/>
          </a:schemeClr>
        </a:solidFill>
        <a:ln w="19050" cap="flat" cmpd="sng" algn="ctr">
          <a:solidFill>
            <a:schemeClr val="accent3">
              <a:tint val="40000"/>
              <a:alpha val="90000"/>
              <a:hueOff val="-17063690"/>
              <a:satOff val="19452"/>
              <a:lumOff val="13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s-ES" sz="1400" kern="1200" dirty="0" smtClean="0"/>
            <a:t>Programa Socio Solidario</a:t>
          </a:r>
          <a:endParaRPr lang="es-ES" sz="1400" kern="1200" dirty="0"/>
        </a:p>
        <a:p>
          <a:pPr marL="114300" lvl="1" indent="-114300" algn="l" defTabSz="622300">
            <a:lnSpc>
              <a:spcPct val="90000"/>
            </a:lnSpc>
            <a:spcBef>
              <a:spcPct val="0"/>
            </a:spcBef>
            <a:spcAft>
              <a:spcPct val="15000"/>
            </a:spcAft>
            <a:buChar char="••"/>
          </a:pPr>
          <a:r>
            <a:rPr lang="es-ES" sz="1400" b="0" i="0" kern="1200" dirty="0" smtClean="0"/>
            <a:t>Crecimiento profesional con remuneraciones justas, programas de capacitación y brigadas industriales. </a:t>
          </a:r>
          <a:endParaRPr lang="es-ES" sz="1400" kern="1200" dirty="0"/>
        </a:p>
        <a:p>
          <a:pPr marL="114300" lvl="1" indent="-114300" algn="l" defTabSz="622300">
            <a:lnSpc>
              <a:spcPct val="90000"/>
            </a:lnSpc>
            <a:spcBef>
              <a:spcPct val="0"/>
            </a:spcBef>
            <a:spcAft>
              <a:spcPct val="15000"/>
            </a:spcAft>
            <a:buChar char="••"/>
          </a:pPr>
          <a:r>
            <a:rPr lang="es-ES" sz="1400" b="0" i="0" kern="1200" dirty="0" smtClean="0"/>
            <a:t>Cultura organizacional basado en los principios del  </a:t>
          </a:r>
          <a:r>
            <a:rPr lang="es-ES" sz="1400" b="0" i="0" kern="1200" dirty="0" err="1" smtClean="0"/>
            <a:t>Gung</a:t>
          </a:r>
          <a:r>
            <a:rPr lang="es-ES" sz="1400" b="0" i="0" kern="1200" dirty="0" smtClean="0"/>
            <a:t> Ho!</a:t>
          </a:r>
          <a:endParaRPr lang="es-ES" sz="1400" kern="1200" dirty="0"/>
        </a:p>
        <a:p>
          <a:pPr marL="114300" lvl="1" indent="-114300" algn="l" defTabSz="622300">
            <a:lnSpc>
              <a:spcPct val="90000"/>
            </a:lnSpc>
            <a:spcBef>
              <a:spcPct val="0"/>
            </a:spcBef>
            <a:spcAft>
              <a:spcPct val="15000"/>
            </a:spcAft>
            <a:buChar char="••"/>
          </a:pPr>
          <a:r>
            <a:rPr lang="es-ES" sz="1400" kern="1200" dirty="0" smtClean="0"/>
            <a:t>Programa </a:t>
          </a:r>
          <a:r>
            <a:rPr lang="es-ES" sz="1400" b="0" i="0" kern="1200" dirty="0" smtClean="0"/>
            <a:t>“Manitos Limpias”</a:t>
          </a:r>
          <a:endParaRPr lang="es-ES" sz="1400" kern="1200" dirty="0"/>
        </a:p>
        <a:p>
          <a:pPr marL="114300" lvl="1" indent="-114300" algn="l" defTabSz="622300">
            <a:lnSpc>
              <a:spcPct val="90000"/>
            </a:lnSpc>
            <a:spcBef>
              <a:spcPct val="0"/>
            </a:spcBef>
            <a:spcAft>
              <a:spcPct val="15000"/>
            </a:spcAft>
            <a:buChar char="••"/>
          </a:pPr>
          <a:r>
            <a:rPr lang="es-ES" sz="1400" b="0" i="0" kern="1200" dirty="0" smtClean="0"/>
            <a:t>Proyecto Asociativo de Palma Aceitera (PAPA)</a:t>
          </a:r>
          <a:endParaRPr lang="es-ES" sz="1400" kern="1200" dirty="0"/>
        </a:p>
        <a:p>
          <a:pPr marL="114300" lvl="1" indent="-114300" algn="l" defTabSz="622300">
            <a:lnSpc>
              <a:spcPct val="90000"/>
            </a:lnSpc>
            <a:spcBef>
              <a:spcPct val="0"/>
            </a:spcBef>
            <a:spcAft>
              <a:spcPct val="15000"/>
            </a:spcAft>
            <a:buChar char="••"/>
          </a:pPr>
          <a:r>
            <a:rPr lang="es-ES" sz="1400" b="0" i="0" kern="1200" dirty="0" smtClean="0"/>
            <a:t>Programa Ambiental dirigido a la recuperación y preservación del Estero del Río Muerto en Montecristi.</a:t>
          </a:r>
          <a:endParaRPr lang="es-ES" sz="1400" kern="1200" dirty="0"/>
        </a:p>
        <a:p>
          <a:pPr marL="114300" lvl="1" indent="-114300" algn="l" defTabSz="622300">
            <a:lnSpc>
              <a:spcPct val="90000"/>
            </a:lnSpc>
            <a:spcBef>
              <a:spcPct val="0"/>
            </a:spcBef>
            <a:spcAft>
              <a:spcPct val="15000"/>
            </a:spcAft>
            <a:buChar char="••"/>
          </a:pPr>
          <a:r>
            <a:rPr lang="es-ES" sz="1400" b="0" i="0" kern="1200" dirty="0" smtClean="0"/>
            <a:t>La Fabril recicla un 100% los residuos del proceso productivo del aceite rojo de palma.</a:t>
          </a:r>
          <a:endParaRPr lang="es-ES" sz="1400" kern="1200" dirty="0"/>
        </a:p>
      </dsp:txBody>
      <dsp:txXfrm rot="-5400000">
        <a:off x="3214437" y="3550140"/>
        <a:ext cx="5597957" cy="2155305"/>
      </dsp:txXfrm>
    </dsp:sp>
    <dsp:sp modelId="{FFC715C2-5628-40A2-93CA-6412BB6F131C}">
      <dsp:nvSpPr>
        <dsp:cNvPr id="0" name=""/>
        <dsp:cNvSpPr/>
      </dsp:nvSpPr>
      <dsp:spPr>
        <a:xfrm>
          <a:off x="0" y="3134980"/>
          <a:ext cx="3214437" cy="2985624"/>
        </a:xfrm>
        <a:prstGeom prst="roundRect">
          <a:avLst/>
        </a:prstGeom>
        <a:solidFill>
          <a:schemeClr val="accent3">
            <a:hueOff val="-16539272"/>
            <a:satOff val="26822"/>
            <a:lumOff val="1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s-ES" sz="2800" kern="1200" dirty="0" smtClean="0"/>
            <a:t>Responsabilidad Social de La Fabril</a:t>
          </a:r>
          <a:endParaRPr lang="es-ES" sz="2800" kern="1200" dirty="0"/>
        </a:p>
      </dsp:txBody>
      <dsp:txXfrm>
        <a:off x="145746" y="3280726"/>
        <a:ext cx="2922945" cy="2694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41EFA-C6CB-4106-A92F-E7FD2E14C614}">
      <dsp:nvSpPr>
        <dsp:cNvPr id="0" name=""/>
        <dsp:cNvSpPr/>
      </dsp:nvSpPr>
      <dsp:spPr>
        <a:xfrm>
          <a:off x="0" y="0"/>
          <a:ext cx="8784976" cy="2845335"/>
        </a:xfrm>
        <a:prstGeom prst="roundRect">
          <a:avLst>
            <a:gd name="adj" fmla="val 10000"/>
          </a:avLst>
        </a:prstGeom>
        <a:gradFill rotWithShape="0">
          <a:gsLst>
            <a:gs pos="0">
              <a:schemeClr val="accent4">
                <a:hueOff val="0"/>
                <a:satOff val="0"/>
                <a:lumOff val="0"/>
                <a:alphaOff val="0"/>
                <a:tint val="1000"/>
                <a:satMod val="255000"/>
              </a:schemeClr>
            </a:gs>
            <a:gs pos="55000">
              <a:schemeClr val="accent4">
                <a:hueOff val="0"/>
                <a:satOff val="0"/>
                <a:lumOff val="0"/>
                <a:alphaOff val="0"/>
                <a:tint val="12000"/>
                <a:satMod val="255000"/>
              </a:schemeClr>
            </a:gs>
            <a:gs pos="100000">
              <a:schemeClr val="accent4">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ES" sz="2400" kern="1200" dirty="0" smtClean="0"/>
            <a:t>Es </a:t>
          </a:r>
          <a:r>
            <a:rPr lang="es-ES" sz="2400" b="1" i="1" kern="1200" dirty="0" smtClean="0"/>
            <a:t>parte fundamental del buen vivir</a:t>
          </a:r>
          <a:r>
            <a:rPr lang="es-ES" sz="2400" kern="1200" dirty="0" smtClean="0"/>
            <a:t>, porque con ella se ven la ética y los valores en acción. La equidad, la justicia social, el derecho a vivir en un país seguro y estable, el respeto a los derechos humanos, el brindar nuestros servicios de forma desinteresada, sin esperar un lucro económico, es lo que verdaderamente sostiene y hace crecer a una sociedad </a:t>
          </a:r>
          <a:endParaRPr lang="es-ES" sz="2400" kern="1200" dirty="0"/>
        </a:p>
      </dsp:txBody>
      <dsp:txXfrm>
        <a:off x="2041528" y="0"/>
        <a:ext cx="6743447" cy="2845335"/>
      </dsp:txXfrm>
    </dsp:sp>
    <dsp:sp modelId="{E5A5A80A-7F4C-464A-8D47-B1547BE98292}">
      <dsp:nvSpPr>
        <dsp:cNvPr id="0" name=""/>
        <dsp:cNvSpPr/>
      </dsp:nvSpPr>
      <dsp:spPr>
        <a:xfrm>
          <a:off x="284533" y="284533"/>
          <a:ext cx="1756995" cy="2276268"/>
        </a:xfrm>
        <a:prstGeom prst="roundRect">
          <a:avLst>
            <a:gd name="adj" fmla="val 10000"/>
          </a:avLst>
        </a:prstGeom>
        <a:blipFill rotWithShape="1">
          <a:blip xmlns:r="http://schemas.openxmlformats.org/officeDocument/2006/relationships" r:embed="rId1"/>
          <a:stretch>
            <a:fillRect/>
          </a:stretch>
        </a:blip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350C9284-4842-4A56-BFFC-D95B7FAD5BCB}">
      <dsp:nvSpPr>
        <dsp:cNvPr id="0" name=""/>
        <dsp:cNvSpPr/>
      </dsp:nvSpPr>
      <dsp:spPr>
        <a:xfrm>
          <a:off x="0" y="3129869"/>
          <a:ext cx="8784976" cy="2845335"/>
        </a:xfrm>
        <a:prstGeom prst="roundRect">
          <a:avLst>
            <a:gd name="adj" fmla="val 10000"/>
          </a:avLst>
        </a:prstGeom>
        <a:gradFill rotWithShape="0">
          <a:gsLst>
            <a:gs pos="0">
              <a:schemeClr val="accent4">
                <a:hueOff val="141666"/>
                <a:satOff val="-23659"/>
                <a:lumOff val="-8039"/>
                <a:alphaOff val="0"/>
                <a:tint val="1000"/>
                <a:satMod val="255000"/>
              </a:schemeClr>
            </a:gs>
            <a:gs pos="55000">
              <a:schemeClr val="accent4">
                <a:hueOff val="141666"/>
                <a:satOff val="-23659"/>
                <a:lumOff val="-8039"/>
                <a:alphaOff val="0"/>
                <a:tint val="12000"/>
                <a:satMod val="255000"/>
              </a:schemeClr>
            </a:gs>
            <a:gs pos="100000">
              <a:schemeClr val="accent4">
                <a:hueOff val="141666"/>
                <a:satOff val="-23659"/>
                <a:lumOff val="-8039"/>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ES" sz="2400" kern="1200" dirty="0" smtClean="0"/>
            <a:t>La ejecución de estas acciones nobles, se dan producto de las decisiones éticas que los directivos y los miembros de una organización adoptan, con el fin de servir a la sociedad, de mejorar  las relaciones interpersonales, de vivir en un ambiente más sano libre de prejuicios sociales y de contaminación ambiental.</a:t>
          </a:r>
          <a:endParaRPr lang="es-ES" sz="2400" kern="1200" dirty="0"/>
        </a:p>
      </dsp:txBody>
      <dsp:txXfrm>
        <a:off x="2041528" y="3129869"/>
        <a:ext cx="6743447" cy="2845335"/>
      </dsp:txXfrm>
    </dsp:sp>
    <dsp:sp modelId="{4FDB3075-DF6F-455E-B9E8-CD3325BFBEFA}">
      <dsp:nvSpPr>
        <dsp:cNvPr id="0" name=""/>
        <dsp:cNvSpPr/>
      </dsp:nvSpPr>
      <dsp:spPr>
        <a:xfrm>
          <a:off x="284533" y="3414402"/>
          <a:ext cx="1756995" cy="2276268"/>
        </a:xfrm>
        <a:prstGeom prst="roundRect">
          <a:avLst>
            <a:gd name="adj" fmla="val 10000"/>
          </a:avLst>
        </a:prstGeom>
        <a:blipFill rotWithShape="1">
          <a:blip xmlns:r="http://schemas.openxmlformats.org/officeDocument/2006/relationships" r:embed="rId2"/>
          <a:stretch>
            <a:fillRect/>
          </a:stretch>
        </a:blip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3A1AE-2F21-4C5D-8018-FB406E8F2F9D}">
      <dsp:nvSpPr>
        <dsp:cNvPr id="0" name=""/>
        <dsp:cNvSpPr/>
      </dsp:nvSpPr>
      <dsp:spPr>
        <a:xfrm rot="10800000">
          <a:off x="1903689" y="1803"/>
          <a:ext cx="5889894" cy="1680578"/>
        </a:xfrm>
        <a:prstGeom prst="homePlate">
          <a:avLst/>
        </a:prstGeom>
        <a:gradFill rotWithShape="0">
          <a:gsLst>
            <a:gs pos="0">
              <a:schemeClr val="accent2">
                <a:hueOff val="0"/>
                <a:satOff val="0"/>
                <a:lumOff val="0"/>
                <a:alphaOff val="0"/>
                <a:tint val="1000"/>
                <a:satMod val="255000"/>
              </a:schemeClr>
            </a:gs>
            <a:gs pos="55000">
              <a:schemeClr val="accent2">
                <a:hueOff val="0"/>
                <a:satOff val="0"/>
                <a:lumOff val="0"/>
                <a:alphaOff val="0"/>
                <a:tint val="12000"/>
                <a:satMod val="255000"/>
              </a:schemeClr>
            </a:gs>
            <a:gs pos="100000">
              <a:schemeClr val="accent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41088" tIns="53340" rIns="99568" bIns="53340" numCol="1" spcCol="1270" anchor="ctr" anchorCtr="0">
          <a:noAutofit/>
        </a:bodyPr>
        <a:lstStyle/>
        <a:p>
          <a:pPr lvl="0" algn="ctr" defTabSz="622300">
            <a:lnSpc>
              <a:spcPct val="90000"/>
            </a:lnSpc>
            <a:spcBef>
              <a:spcPct val="0"/>
            </a:spcBef>
            <a:spcAft>
              <a:spcPct val="35000"/>
            </a:spcAft>
          </a:pPr>
          <a:r>
            <a:rPr lang="es-ES" sz="1400" kern="1200" dirty="0" smtClean="0"/>
            <a:t>Del valor económico, se pueden desprender grandes obras sociales. Y es aquí donde nace la Responsabilidad Social Empresarial (RSE). Muchas empresas tienen dentro de su filosofía el implementar un sistema de RSE, destinando parte de sus beneficios económicos mensuales a realizar obras benéficas en función de los más pobres o para minimizar los impactos ambientes que ciertas industrias producen dado su actividad diaria.</a:t>
          </a:r>
          <a:endParaRPr lang="es-ES" sz="1400" kern="1200" dirty="0"/>
        </a:p>
      </dsp:txBody>
      <dsp:txXfrm rot="10800000">
        <a:off x="2323833" y="1803"/>
        <a:ext cx="5469750" cy="1680578"/>
      </dsp:txXfrm>
    </dsp:sp>
    <dsp:sp modelId="{7F597EC5-8672-44EF-955F-8713B0660CBA}">
      <dsp:nvSpPr>
        <dsp:cNvPr id="0" name=""/>
        <dsp:cNvSpPr/>
      </dsp:nvSpPr>
      <dsp:spPr>
        <a:xfrm>
          <a:off x="1063400" y="1803"/>
          <a:ext cx="1680578" cy="1680578"/>
        </a:xfrm>
        <a:prstGeom prst="ellipse">
          <a:avLst/>
        </a:prstGeom>
        <a:blipFill rotWithShape="1">
          <a:blip xmlns:r="http://schemas.openxmlformats.org/officeDocument/2006/relationships" r:embed="rId1"/>
          <a:stretch>
            <a:fillRect/>
          </a:stretch>
        </a:blip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23B9A685-69FE-4901-A1E9-9ED67CB4EABA}">
      <dsp:nvSpPr>
        <dsp:cNvPr id="0" name=""/>
        <dsp:cNvSpPr/>
      </dsp:nvSpPr>
      <dsp:spPr>
        <a:xfrm rot="10800000">
          <a:off x="1903689" y="2184046"/>
          <a:ext cx="5889894" cy="1680578"/>
        </a:xfrm>
        <a:prstGeom prst="homePlate">
          <a:avLst/>
        </a:prstGeom>
        <a:gradFill rotWithShape="0">
          <a:gsLst>
            <a:gs pos="0">
              <a:schemeClr val="accent3">
                <a:hueOff val="0"/>
                <a:satOff val="0"/>
                <a:lumOff val="0"/>
                <a:alphaOff val="0"/>
                <a:tint val="1000"/>
                <a:satMod val="255000"/>
              </a:schemeClr>
            </a:gs>
            <a:gs pos="55000">
              <a:schemeClr val="accent3">
                <a:hueOff val="0"/>
                <a:satOff val="0"/>
                <a:lumOff val="0"/>
                <a:alphaOff val="0"/>
                <a:tint val="12000"/>
                <a:satMod val="255000"/>
              </a:schemeClr>
            </a:gs>
            <a:gs pos="100000">
              <a:schemeClr val="accent3">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41088" tIns="53340" rIns="99568" bIns="53340" numCol="1" spcCol="1270" anchor="ctr" anchorCtr="0">
          <a:noAutofit/>
        </a:bodyPr>
        <a:lstStyle/>
        <a:p>
          <a:pPr lvl="0" algn="ctr" defTabSz="622300">
            <a:lnSpc>
              <a:spcPct val="90000"/>
            </a:lnSpc>
            <a:spcBef>
              <a:spcPct val="0"/>
            </a:spcBef>
            <a:spcAft>
              <a:spcPct val="35000"/>
            </a:spcAft>
          </a:pPr>
          <a:r>
            <a:rPr lang="es-ES" sz="1400" kern="1200" dirty="0" smtClean="0"/>
            <a:t>En nuestro país se ha impulsado un Consorcio Ecuatoriano para la Responsabilidad Social, el cual está formado por una red de afiliados, que tiene como objetivo promover el concepto  y las mejores prácticas que permitan el desarrollo sostenible de nuestra nación</a:t>
          </a:r>
          <a:endParaRPr lang="es-ES" sz="1400" kern="1200" dirty="0"/>
        </a:p>
      </dsp:txBody>
      <dsp:txXfrm rot="10800000">
        <a:off x="2323833" y="2184046"/>
        <a:ext cx="5469750" cy="1680578"/>
      </dsp:txXfrm>
    </dsp:sp>
    <dsp:sp modelId="{06D9F5A5-BA7D-4604-9208-51CC8042427F}">
      <dsp:nvSpPr>
        <dsp:cNvPr id="0" name=""/>
        <dsp:cNvSpPr/>
      </dsp:nvSpPr>
      <dsp:spPr>
        <a:xfrm>
          <a:off x="1063400" y="2184046"/>
          <a:ext cx="1680578" cy="1680578"/>
        </a:xfrm>
        <a:prstGeom prst="ellipse">
          <a:avLst/>
        </a:prstGeom>
        <a:blipFill rotWithShape="1">
          <a:blip xmlns:r="http://schemas.openxmlformats.org/officeDocument/2006/relationships" r:embed="rId2"/>
          <a:stretch>
            <a:fillRect/>
          </a:stretch>
        </a:blip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264E299D-53E0-42ED-8303-A25AD0D74A90}">
      <dsp:nvSpPr>
        <dsp:cNvPr id="0" name=""/>
        <dsp:cNvSpPr/>
      </dsp:nvSpPr>
      <dsp:spPr>
        <a:xfrm rot="10800000">
          <a:off x="1903689" y="4366290"/>
          <a:ext cx="5889894" cy="1680578"/>
        </a:xfrm>
        <a:prstGeom prst="homePlate">
          <a:avLst/>
        </a:prstGeom>
        <a:gradFill rotWithShape="0">
          <a:gsLst>
            <a:gs pos="0">
              <a:schemeClr val="accent4">
                <a:hueOff val="0"/>
                <a:satOff val="0"/>
                <a:lumOff val="0"/>
                <a:alphaOff val="0"/>
                <a:tint val="1000"/>
                <a:satMod val="255000"/>
              </a:schemeClr>
            </a:gs>
            <a:gs pos="55000">
              <a:schemeClr val="accent4">
                <a:hueOff val="0"/>
                <a:satOff val="0"/>
                <a:lumOff val="0"/>
                <a:alphaOff val="0"/>
                <a:tint val="12000"/>
                <a:satMod val="255000"/>
              </a:schemeClr>
            </a:gs>
            <a:gs pos="100000">
              <a:schemeClr val="accent4">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41088" tIns="53340" rIns="99568" bIns="53340" numCol="1" spcCol="1270" anchor="ctr" anchorCtr="0">
          <a:noAutofit/>
        </a:bodyPr>
        <a:lstStyle/>
        <a:p>
          <a:pPr lvl="0" algn="ctr" defTabSz="622300">
            <a:lnSpc>
              <a:spcPct val="90000"/>
            </a:lnSpc>
            <a:spcBef>
              <a:spcPct val="0"/>
            </a:spcBef>
            <a:spcAft>
              <a:spcPct val="35000"/>
            </a:spcAft>
          </a:pPr>
          <a:r>
            <a:rPr lang="es-ES" sz="1400" kern="1200" dirty="0" smtClean="0"/>
            <a:t>Cada día se suman a estas prácticas las empresas que están en el sector industrial, reflejando la responsabilidad social en la calidad de sus productos, respeto al medio ambiente, acuerdos con grupos activistas, donaciones a fundaciones, etc.</a:t>
          </a:r>
          <a:endParaRPr lang="es-ES" sz="1400" kern="1200" dirty="0"/>
        </a:p>
      </dsp:txBody>
      <dsp:txXfrm rot="10800000">
        <a:off x="2323833" y="4366290"/>
        <a:ext cx="5469750" cy="1680578"/>
      </dsp:txXfrm>
    </dsp:sp>
    <dsp:sp modelId="{22A52C42-918C-45B1-8154-B4F56C6DBAD4}">
      <dsp:nvSpPr>
        <dsp:cNvPr id="0" name=""/>
        <dsp:cNvSpPr/>
      </dsp:nvSpPr>
      <dsp:spPr>
        <a:xfrm>
          <a:off x="1063400" y="4366290"/>
          <a:ext cx="1680578" cy="1680578"/>
        </a:xfrm>
        <a:prstGeom prst="ellipse">
          <a:avLst/>
        </a:prstGeom>
        <a:blipFill rotWithShape="1">
          <a:blip xmlns:r="http://schemas.openxmlformats.org/officeDocument/2006/relationships" r:embed="rId3"/>
          <a:stretch>
            <a:fillRect/>
          </a:stretch>
        </a:blip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B4E1B-A0BC-4267-9612-F56F1F15FDE2}">
      <dsp:nvSpPr>
        <dsp:cNvPr id="0" name=""/>
        <dsp:cNvSpPr/>
      </dsp:nvSpPr>
      <dsp:spPr>
        <a:xfrm>
          <a:off x="-7002694" y="-1070542"/>
          <a:ext cx="8333772" cy="8333772"/>
        </a:xfrm>
        <a:prstGeom prst="blockArc">
          <a:avLst>
            <a:gd name="adj1" fmla="val 18900000"/>
            <a:gd name="adj2" fmla="val 2700000"/>
            <a:gd name="adj3" fmla="val 259"/>
          </a:avLst>
        </a:pr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947EE9-A48C-4BAD-A234-8A72661D887F}">
      <dsp:nvSpPr>
        <dsp:cNvPr id="0" name=""/>
        <dsp:cNvSpPr/>
      </dsp:nvSpPr>
      <dsp:spPr>
        <a:xfrm>
          <a:off x="696425" y="476093"/>
          <a:ext cx="8071751" cy="952683"/>
        </a:xfrm>
        <a:prstGeom prst="rect">
          <a:avLst/>
        </a:prstGeom>
        <a:gradFill rotWithShape="0">
          <a:gsLst>
            <a:gs pos="0">
              <a:schemeClr val="accent3">
                <a:hueOff val="0"/>
                <a:satOff val="0"/>
                <a:lumOff val="0"/>
                <a:alphaOff val="0"/>
                <a:tint val="1000"/>
                <a:satMod val="255000"/>
              </a:schemeClr>
            </a:gs>
            <a:gs pos="55000">
              <a:schemeClr val="accent3">
                <a:hueOff val="0"/>
                <a:satOff val="0"/>
                <a:lumOff val="0"/>
                <a:alphaOff val="0"/>
                <a:tint val="12000"/>
                <a:satMod val="255000"/>
              </a:schemeClr>
            </a:gs>
            <a:gs pos="100000">
              <a:schemeClr val="accent3">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56192" tIns="33020" rIns="33020" bIns="33020" numCol="1" spcCol="1270" anchor="ctr" anchorCtr="0">
          <a:noAutofit/>
        </a:bodyPr>
        <a:lstStyle/>
        <a:p>
          <a:pPr lvl="0" algn="l" defTabSz="577850">
            <a:lnSpc>
              <a:spcPct val="90000"/>
            </a:lnSpc>
            <a:spcBef>
              <a:spcPct val="0"/>
            </a:spcBef>
            <a:spcAft>
              <a:spcPct val="35000"/>
            </a:spcAft>
          </a:pPr>
          <a:r>
            <a:rPr lang="es-ES" sz="1300" kern="1200" dirty="0" smtClean="0"/>
            <a:t>La responsabilidad social en las empresas u organizaciones se debe ver reflejada desde su interior, procurando brindar un ambiente laboral digno y estable, donde se valoren a los colaboradores y se respeten los valores y principios fijados como parte de la filosofía empresarial.</a:t>
          </a:r>
          <a:endParaRPr lang="es-ES" sz="1300" kern="1200" dirty="0"/>
        </a:p>
      </dsp:txBody>
      <dsp:txXfrm>
        <a:off x="696425" y="476093"/>
        <a:ext cx="8071751" cy="952683"/>
      </dsp:txXfrm>
    </dsp:sp>
    <dsp:sp modelId="{E2CD6433-C34B-4097-B07B-E393AD6DAE77}">
      <dsp:nvSpPr>
        <dsp:cNvPr id="0" name=""/>
        <dsp:cNvSpPr/>
      </dsp:nvSpPr>
      <dsp:spPr>
        <a:xfrm>
          <a:off x="100998" y="357008"/>
          <a:ext cx="1190853" cy="1190853"/>
        </a:xfrm>
        <a:prstGeom prst="ellipse">
          <a:avLst/>
        </a:prstGeom>
        <a:blipFill rotWithShape="0">
          <a:blip xmlns:r="http://schemas.openxmlformats.org/officeDocument/2006/relationships" r:embed="rId1"/>
          <a:stretch>
            <a:fillRect/>
          </a:stretch>
        </a:blipFill>
        <a:ln w="9525" cap="flat" cmpd="sng" algn="ctr">
          <a:solidFill>
            <a:schemeClr val="accent3">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1F327DC-4BB3-4312-B1CA-96E20072AADF}">
      <dsp:nvSpPr>
        <dsp:cNvPr id="0" name=""/>
        <dsp:cNvSpPr/>
      </dsp:nvSpPr>
      <dsp:spPr>
        <a:xfrm>
          <a:off x="1242620" y="1905366"/>
          <a:ext cx="7525556" cy="952683"/>
        </a:xfrm>
        <a:prstGeom prst="rect">
          <a:avLst/>
        </a:prstGeom>
        <a:gradFill rotWithShape="0">
          <a:gsLst>
            <a:gs pos="0">
              <a:schemeClr val="accent3">
                <a:hueOff val="-5513091"/>
                <a:satOff val="8941"/>
                <a:lumOff val="66"/>
                <a:alphaOff val="0"/>
                <a:tint val="1000"/>
                <a:satMod val="255000"/>
              </a:schemeClr>
            </a:gs>
            <a:gs pos="55000">
              <a:schemeClr val="accent3">
                <a:hueOff val="-5513091"/>
                <a:satOff val="8941"/>
                <a:lumOff val="66"/>
                <a:alphaOff val="0"/>
                <a:tint val="12000"/>
                <a:satMod val="255000"/>
              </a:schemeClr>
            </a:gs>
            <a:gs pos="100000">
              <a:schemeClr val="accent3">
                <a:hueOff val="-5513091"/>
                <a:satOff val="8941"/>
                <a:lumOff val="66"/>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56192" tIns="33020" rIns="33020" bIns="33020" numCol="1" spcCol="1270" anchor="ctr" anchorCtr="0">
          <a:noAutofit/>
        </a:bodyPr>
        <a:lstStyle/>
        <a:p>
          <a:pPr lvl="0" algn="l" defTabSz="577850">
            <a:lnSpc>
              <a:spcPct val="90000"/>
            </a:lnSpc>
            <a:spcBef>
              <a:spcPct val="0"/>
            </a:spcBef>
            <a:spcAft>
              <a:spcPct val="35000"/>
            </a:spcAft>
          </a:pPr>
          <a:r>
            <a:rPr lang="es-ES" sz="1300" kern="1200" dirty="0" smtClean="0"/>
            <a:t>Por ello, los directivos de las empresas deben reflexionar sobre el por qué sus trabajadores están o no comprometidos con la organización; por este motivo, los departamentos de talento humano se encargan de evaluar constantemente el desempeño, habilidades y competencias de los colaboradores, con el objeto de medir el grado de compromiso y eficiencia que éstos demuestran.</a:t>
          </a:r>
          <a:endParaRPr lang="es-ES" sz="1300" kern="1200" dirty="0"/>
        </a:p>
      </dsp:txBody>
      <dsp:txXfrm>
        <a:off x="1242620" y="1905366"/>
        <a:ext cx="7525556" cy="952683"/>
      </dsp:txXfrm>
    </dsp:sp>
    <dsp:sp modelId="{33487477-0803-4290-AA19-41141F168ABF}">
      <dsp:nvSpPr>
        <dsp:cNvPr id="0" name=""/>
        <dsp:cNvSpPr/>
      </dsp:nvSpPr>
      <dsp:spPr>
        <a:xfrm>
          <a:off x="647194" y="1786280"/>
          <a:ext cx="1190853" cy="1190853"/>
        </a:xfrm>
        <a:prstGeom prst="ellipse">
          <a:avLst/>
        </a:prstGeom>
        <a:blipFill rotWithShape="0">
          <a:blip xmlns:r="http://schemas.openxmlformats.org/officeDocument/2006/relationships" r:embed="rId2"/>
          <a:stretch>
            <a:fillRect/>
          </a:stretch>
        </a:blipFill>
        <a:ln w="9525" cap="flat" cmpd="sng" algn="ctr">
          <a:solidFill>
            <a:schemeClr val="accent3">
              <a:hueOff val="-5513091"/>
              <a:satOff val="8941"/>
              <a:lumOff val="66"/>
              <a:alphaOff val="0"/>
            </a:schemeClr>
          </a:solidFill>
          <a:prstDash val="solid"/>
        </a:ln>
        <a:effectLst/>
      </dsp:spPr>
      <dsp:style>
        <a:lnRef idx="1">
          <a:scrgbClr r="0" g="0" b="0"/>
        </a:lnRef>
        <a:fillRef idx="2">
          <a:scrgbClr r="0" g="0" b="0"/>
        </a:fillRef>
        <a:effectRef idx="0">
          <a:scrgbClr r="0" g="0" b="0"/>
        </a:effectRef>
        <a:fontRef idx="minor"/>
      </dsp:style>
    </dsp:sp>
    <dsp:sp modelId="{391C94B8-41BF-44ED-96ED-9C39F3290312}">
      <dsp:nvSpPr>
        <dsp:cNvPr id="0" name=""/>
        <dsp:cNvSpPr/>
      </dsp:nvSpPr>
      <dsp:spPr>
        <a:xfrm>
          <a:off x="1242620" y="3334638"/>
          <a:ext cx="7525556" cy="952683"/>
        </a:xfrm>
        <a:prstGeom prst="rect">
          <a:avLst/>
        </a:prstGeom>
        <a:gradFill rotWithShape="0">
          <a:gsLst>
            <a:gs pos="0">
              <a:schemeClr val="accent3">
                <a:hueOff val="-11026182"/>
                <a:satOff val="17881"/>
                <a:lumOff val="131"/>
                <a:alphaOff val="0"/>
                <a:tint val="1000"/>
                <a:satMod val="255000"/>
              </a:schemeClr>
            </a:gs>
            <a:gs pos="55000">
              <a:schemeClr val="accent3">
                <a:hueOff val="-11026182"/>
                <a:satOff val="17881"/>
                <a:lumOff val="131"/>
                <a:alphaOff val="0"/>
                <a:tint val="12000"/>
                <a:satMod val="255000"/>
              </a:schemeClr>
            </a:gs>
            <a:gs pos="100000">
              <a:schemeClr val="accent3">
                <a:hueOff val="-11026182"/>
                <a:satOff val="17881"/>
                <a:lumOff val="131"/>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56192" tIns="33020" rIns="33020" bIns="33020" numCol="1" spcCol="1270" anchor="ctr" anchorCtr="0">
          <a:noAutofit/>
        </a:bodyPr>
        <a:lstStyle/>
        <a:p>
          <a:pPr lvl="0" algn="l" defTabSz="577850">
            <a:lnSpc>
              <a:spcPct val="90000"/>
            </a:lnSpc>
            <a:spcBef>
              <a:spcPct val="0"/>
            </a:spcBef>
            <a:spcAft>
              <a:spcPct val="35000"/>
            </a:spcAft>
          </a:pPr>
          <a:r>
            <a:rPr lang="es-ES" sz="1300" kern="1200" dirty="0" smtClean="0"/>
            <a:t>Sobre estos resultados, se elabora un plan de acción de mejora continua en función, principalmente, de las personas que necesitan elevar su productividad y para ello lo primero que se debe hacer es conversar con ellos para conocer las razones principales que están afectando su desempeño.</a:t>
          </a:r>
          <a:endParaRPr lang="es-ES" sz="1300" kern="1200" dirty="0"/>
        </a:p>
      </dsp:txBody>
      <dsp:txXfrm>
        <a:off x="1242620" y="3334638"/>
        <a:ext cx="7525556" cy="952683"/>
      </dsp:txXfrm>
    </dsp:sp>
    <dsp:sp modelId="{63C958EE-2635-44A2-AB47-7D984B08D03E}">
      <dsp:nvSpPr>
        <dsp:cNvPr id="0" name=""/>
        <dsp:cNvSpPr/>
      </dsp:nvSpPr>
      <dsp:spPr>
        <a:xfrm>
          <a:off x="647194" y="3215553"/>
          <a:ext cx="1190853" cy="1190853"/>
        </a:xfrm>
        <a:prstGeom prst="ellipse">
          <a:avLst/>
        </a:prstGeom>
        <a:blipFill rotWithShape="0">
          <a:blip xmlns:r="http://schemas.openxmlformats.org/officeDocument/2006/relationships" r:embed="rId3"/>
          <a:stretch>
            <a:fillRect/>
          </a:stretch>
        </a:blipFill>
        <a:ln w="9525" cap="flat" cmpd="sng" algn="ctr">
          <a:solidFill>
            <a:schemeClr val="accent3">
              <a:hueOff val="-11026182"/>
              <a:satOff val="17881"/>
              <a:lumOff val="131"/>
              <a:alphaOff val="0"/>
            </a:schemeClr>
          </a:solidFill>
          <a:prstDash val="solid"/>
        </a:ln>
        <a:effectLst/>
      </dsp:spPr>
      <dsp:style>
        <a:lnRef idx="1">
          <a:scrgbClr r="0" g="0" b="0"/>
        </a:lnRef>
        <a:fillRef idx="2">
          <a:scrgbClr r="0" g="0" b="0"/>
        </a:fillRef>
        <a:effectRef idx="0">
          <a:scrgbClr r="0" g="0" b="0"/>
        </a:effectRef>
        <a:fontRef idx="minor"/>
      </dsp:style>
    </dsp:sp>
    <dsp:sp modelId="{8F788253-9C48-45D1-BF29-84A738561FCB}">
      <dsp:nvSpPr>
        <dsp:cNvPr id="0" name=""/>
        <dsp:cNvSpPr/>
      </dsp:nvSpPr>
      <dsp:spPr>
        <a:xfrm>
          <a:off x="696425" y="4763911"/>
          <a:ext cx="8071751" cy="952683"/>
        </a:xfrm>
        <a:prstGeom prst="rect">
          <a:avLst/>
        </a:prstGeom>
        <a:gradFill rotWithShape="0">
          <a:gsLst>
            <a:gs pos="0">
              <a:schemeClr val="accent3">
                <a:hueOff val="-16539272"/>
                <a:satOff val="26822"/>
                <a:lumOff val="197"/>
                <a:alphaOff val="0"/>
                <a:tint val="1000"/>
                <a:satMod val="255000"/>
              </a:schemeClr>
            </a:gs>
            <a:gs pos="55000">
              <a:schemeClr val="accent3">
                <a:hueOff val="-16539272"/>
                <a:satOff val="26822"/>
                <a:lumOff val="197"/>
                <a:alphaOff val="0"/>
                <a:tint val="12000"/>
                <a:satMod val="255000"/>
              </a:schemeClr>
            </a:gs>
            <a:gs pos="100000">
              <a:schemeClr val="accent3">
                <a:hueOff val="-16539272"/>
                <a:satOff val="26822"/>
                <a:lumOff val="197"/>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56192" tIns="33020" rIns="33020" bIns="33020" numCol="1" spcCol="1270" anchor="ctr" anchorCtr="0">
          <a:noAutofit/>
        </a:bodyPr>
        <a:lstStyle/>
        <a:p>
          <a:pPr lvl="0" algn="l" defTabSz="577850">
            <a:lnSpc>
              <a:spcPct val="90000"/>
            </a:lnSpc>
            <a:spcBef>
              <a:spcPct val="0"/>
            </a:spcBef>
            <a:spcAft>
              <a:spcPct val="35000"/>
            </a:spcAft>
          </a:pPr>
          <a:r>
            <a:rPr lang="es-ES" sz="1300" kern="1200" dirty="0" smtClean="0"/>
            <a:t>De esta forma, el plano organizacional de la empresa mejora, creándose un vínculo de fidelidad y lealtad entre los directivos y los trabajadores.</a:t>
          </a:r>
          <a:endParaRPr lang="es-ES" sz="1300" kern="1200" dirty="0"/>
        </a:p>
      </dsp:txBody>
      <dsp:txXfrm>
        <a:off x="696425" y="4763911"/>
        <a:ext cx="8071751" cy="952683"/>
      </dsp:txXfrm>
    </dsp:sp>
    <dsp:sp modelId="{19296DA6-3935-4CF2-9A34-9813D085E4C8}">
      <dsp:nvSpPr>
        <dsp:cNvPr id="0" name=""/>
        <dsp:cNvSpPr/>
      </dsp:nvSpPr>
      <dsp:spPr>
        <a:xfrm>
          <a:off x="100998" y="4644825"/>
          <a:ext cx="1190853" cy="1190853"/>
        </a:xfrm>
        <a:prstGeom prst="ellipse">
          <a:avLst/>
        </a:prstGeom>
        <a:blipFill rotWithShape="0">
          <a:blip xmlns:r="http://schemas.openxmlformats.org/officeDocument/2006/relationships" r:embed="rId4"/>
          <a:stretch>
            <a:fillRect/>
          </a:stretch>
        </a:blipFill>
        <a:ln w="9525" cap="flat" cmpd="sng" algn="ctr">
          <a:solidFill>
            <a:schemeClr val="accent3">
              <a:hueOff val="-16539272"/>
              <a:satOff val="26822"/>
              <a:lumOff val="197"/>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600BC-7B7D-4F6E-9A15-9127DFED7B53}">
      <dsp:nvSpPr>
        <dsp:cNvPr id="0" name=""/>
        <dsp:cNvSpPr/>
      </dsp:nvSpPr>
      <dsp:spPr>
        <a:xfrm>
          <a:off x="3542793" y="729"/>
          <a:ext cx="5314190" cy="2845335"/>
        </a:xfrm>
        <a:prstGeom prst="rightArrow">
          <a:avLst>
            <a:gd name="adj1" fmla="val 75000"/>
            <a:gd name="adj2" fmla="val 50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endParaRPr lang="es-E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s-ES" sz="1300" kern="1200" dirty="0" smtClean="0">
              <a:latin typeface="Arial" pitchFamily="34" charset="0"/>
              <a:cs typeface="Arial" pitchFamily="34" charset="0"/>
            </a:rPr>
            <a:t>Algunas empresas que se preocupan del buen vivir invierten en el bienestar de sus empleados brindándoles incluso un servicio de guardería infantil para quienes no tienen con quien dejar a sus hijos. Otra de las buenas prácticas de la responsabilidad social interna de una organización se da cuando las empresas brindan un seguro privado de salud o vida a sus colaboradores, aparte afiliarlos al IESS.</a:t>
          </a:r>
          <a:endParaRPr lang="es-ES" sz="1300" kern="1200" dirty="0">
            <a:latin typeface="Arial" pitchFamily="34" charset="0"/>
            <a:cs typeface="Arial" pitchFamily="34" charset="0"/>
          </a:endParaRPr>
        </a:p>
      </dsp:txBody>
      <dsp:txXfrm>
        <a:off x="3542793" y="356396"/>
        <a:ext cx="4247189" cy="2134001"/>
      </dsp:txXfrm>
    </dsp:sp>
    <dsp:sp modelId="{E89C1BDD-7CFC-4084-B5EF-E510DD7D0859}">
      <dsp:nvSpPr>
        <dsp:cNvPr id="0" name=""/>
        <dsp:cNvSpPr/>
      </dsp:nvSpPr>
      <dsp:spPr>
        <a:xfrm>
          <a:off x="0" y="729"/>
          <a:ext cx="3542793" cy="2845335"/>
        </a:xfrm>
        <a:prstGeom prst="roundRect">
          <a:avLst/>
        </a:prstGeom>
        <a:blipFill rotWithShape="0">
          <a:blip xmlns:r="http://schemas.openxmlformats.org/officeDocument/2006/relationships" r:embed="rId1"/>
          <a:stretch>
            <a:fillRect/>
          </a:stretch>
        </a:blip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kern="1200" dirty="0" smtClean="0"/>
            <a:t>    </a:t>
          </a:r>
          <a:endParaRPr lang="es-ES" sz="6500" kern="1200" dirty="0"/>
        </a:p>
      </dsp:txBody>
      <dsp:txXfrm>
        <a:off x="138898" y="139627"/>
        <a:ext cx="3264997" cy="2567539"/>
      </dsp:txXfrm>
    </dsp:sp>
    <dsp:sp modelId="{31BBA997-0BF7-4EA8-8D11-A39A07EC36EB}">
      <dsp:nvSpPr>
        <dsp:cNvPr id="0" name=""/>
        <dsp:cNvSpPr/>
      </dsp:nvSpPr>
      <dsp:spPr>
        <a:xfrm>
          <a:off x="3542793" y="3130598"/>
          <a:ext cx="5314190" cy="2845335"/>
        </a:xfrm>
        <a:prstGeom prst="rightArrow">
          <a:avLst>
            <a:gd name="adj1" fmla="val 75000"/>
            <a:gd name="adj2" fmla="val 50000"/>
          </a:avLst>
        </a:prstGeom>
        <a:solidFill>
          <a:schemeClr val="accent3">
            <a:tint val="40000"/>
            <a:alpha val="90000"/>
            <a:hueOff val="-17063690"/>
            <a:satOff val="19452"/>
            <a:lumOff val="1327"/>
            <a:alphaOff val="0"/>
          </a:schemeClr>
        </a:solidFill>
        <a:ln w="9525" cap="flat" cmpd="sng" algn="ctr">
          <a:solidFill>
            <a:schemeClr val="accent3">
              <a:tint val="40000"/>
              <a:alpha val="90000"/>
              <a:hueOff val="-17063690"/>
              <a:satOff val="19452"/>
              <a:lumOff val="132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smtClean="0">
              <a:latin typeface="Arial" pitchFamily="34" charset="0"/>
              <a:cs typeface="Arial" pitchFamily="34" charset="0"/>
            </a:rPr>
            <a:t>El buen ambiente de trabajo también se refleja con las integraciones sociales, el buen trato de los jefes para con sus subalternos, el respeto y educación en el trato, las facilidades y apoyo para quienes tienen una solicitud especial en un momento determinado, el reconocimiento de los logros, las promociones de cargos, el plan de carrera que la empresa ofrece, los incentivos económicos, el trabajo en equipo, la implementación de una idea o proyecto propuesta por un colaborador, la solución oportuna a problemas internos, la confianza, las decisiones justas                     </a:t>
          </a:r>
          <a:r>
            <a:rPr lang="es-ES" sz="1300" kern="1200" dirty="0" smtClean="0"/>
            <a:t>   </a:t>
          </a:r>
          <a:endParaRPr lang="es-ES" sz="1300" kern="1200" dirty="0"/>
        </a:p>
      </dsp:txBody>
      <dsp:txXfrm>
        <a:off x="3542793" y="3486265"/>
        <a:ext cx="4247189" cy="2134001"/>
      </dsp:txXfrm>
    </dsp:sp>
    <dsp:sp modelId="{4BB5936F-0542-47AD-B90B-0B2201F96459}">
      <dsp:nvSpPr>
        <dsp:cNvPr id="0" name=""/>
        <dsp:cNvSpPr/>
      </dsp:nvSpPr>
      <dsp:spPr>
        <a:xfrm>
          <a:off x="0" y="3130598"/>
          <a:ext cx="3542793" cy="2845335"/>
        </a:xfrm>
        <a:prstGeom prst="roundRect">
          <a:avLst/>
        </a:prstGeom>
        <a:blipFill rotWithShape="0">
          <a:blip xmlns:r="http://schemas.openxmlformats.org/officeDocument/2006/relationships" r:embed="rId2"/>
          <a:stretch>
            <a:fillRect/>
          </a:stretch>
        </a:blip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123825" rIns="247650" bIns="123825" numCol="1" spcCol="1270" anchor="ctr" anchorCtr="0">
          <a:noAutofit/>
        </a:bodyPr>
        <a:lstStyle/>
        <a:p>
          <a:pPr lvl="0" algn="r" defTabSz="2889250">
            <a:lnSpc>
              <a:spcPct val="90000"/>
            </a:lnSpc>
            <a:spcBef>
              <a:spcPct val="0"/>
            </a:spcBef>
            <a:spcAft>
              <a:spcPct val="35000"/>
            </a:spcAft>
          </a:pPr>
          <a:endParaRPr lang="es-ES" sz="6500" kern="1200" dirty="0"/>
        </a:p>
      </dsp:txBody>
      <dsp:txXfrm>
        <a:off x="138898" y="3269496"/>
        <a:ext cx="3264997" cy="25675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31C4D-4F56-4C06-ABE0-3B31DBBFBC29}">
      <dsp:nvSpPr>
        <dsp:cNvPr id="0" name=""/>
        <dsp:cNvSpPr/>
      </dsp:nvSpPr>
      <dsp:spPr>
        <a:xfrm rot="5400000">
          <a:off x="4927687" y="-1618008"/>
          <a:ext cx="1798399" cy="5484129"/>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s-ES" sz="2600" kern="1200" dirty="0" smtClean="0"/>
            <a:t>Financiero-Operacional.</a:t>
          </a:r>
          <a:endParaRPr lang="es-ES" sz="2600" kern="1200" dirty="0"/>
        </a:p>
        <a:p>
          <a:pPr marL="228600" lvl="1" indent="-228600" algn="l" defTabSz="1155700">
            <a:lnSpc>
              <a:spcPct val="90000"/>
            </a:lnSpc>
            <a:spcBef>
              <a:spcPct val="0"/>
            </a:spcBef>
            <a:spcAft>
              <a:spcPct val="15000"/>
            </a:spcAft>
            <a:buChar char="••"/>
          </a:pPr>
          <a:r>
            <a:rPr lang="es-ES" sz="2600" kern="1200" dirty="0" smtClean="0"/>
            <a:t>Calidad de Vida.</a:t>
          </a:r>
          <a:endParaRPr lang="es-ES" sz="2600" kern="1200" dirty="0"/>
        </a:p>
        <a:p>
          <a:pPr marL="228600" lvl="1" indent="-228600" algn="l" defTabSz="1155700">
            <a:lnSpc>
              <a:spcPct val="90000"/>
            </a:lnSpc>
            <a:spcBef>
              <a:spcPct val="0"/>
            </a:spcBef>
            <a:spcAft>
              <a:spcPct val="15000"/>
            </a:spcAft>
            <a:buChar char="••"/>
          </a:pPr>
          <a:r>
            <a:rPr lang="es-ES" sz="2600" kern="1200" dirty="0" smtClean="0"/>
            <a:t>Acción Social.</a:t>
          </a:r>
          <a:endParaRPr lang="es-ES" sz="2600" kern="1200" dirty="0"/>
        </a:p>
      </dsp:txBody>
      <dsp:txXfrm rot="-5400000">
        <a:off x="3084823" y="312647"/>
        <a:ext cx="5396338" cy="1622817"/>
      </dsp:txXfrm>
    </dsp:sp>
    <dsp:sp modelId="{6225BAD8-7CF5-41A3-95A7-81CBE863BFB6}">
      <dsp:nvSpPr>
        <dsp:cNvPr id="0" name=""/>
        <dsp:cNvSpPr/>
      </dsp:nvSpPr>
      <dsp:spPr>
        <a:xfrm>
          <a:off x="0" y="56"/>
          <a:ext cx="3084822" cy="22479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s-ES" sz="2800" kern="1200" dirty="0" smtClean="0"/>
            <a:t>ÁMBITOS INFLUYENTES EN LA RSE</a:t>
          </a:r>
          <a:endParaRPr lang="es-ES" sz="2800" kern="1200" dirty="0"/>
        </a:p>
      </dsp:txBody>
      <dsp:txXfrm>
        <a:off x="109738" y="109794"/>
        <a:ext cx="2865346" cy="2028523"/>
      </dsp:txXfrm>
    </dsp:sp>
    <dsp:sp modelId="{5246A652-4758-4E25-8ED7-DAE0BFB08A15}">
      <dsp:nvSpPr>
        <dsp:cNvPr id="0" name=""/>
        <dsp:cNvSpPr/>
      </dsp:nvSpPr>
      <dsp:spPr>
        <a:xfrm rot="5400000">
          <a:off x="4927687" y="742391"/>
          <a:ext cx="1798399" cy="5484129"/>
        </a:xfrm>
        <a:prstGeom prst="round2SameRect">
          <a:avLst/>
        </a:prstGeom>
        <a:solidFill>
          <a:schemeClr val="accent3">
            <a:tint val="40000"/>
            <a:alpha val="90000"/>
            <a:hueOff val="-17063690"/>
            <a:satOff val="19452"/>
            <a:lumOff val="1327"/>
            <a:alphaOff val="0"/>
          </a:schemeClr>
        </a:solidFill>
        <a:ln w="19050" cap="flat" cmpd="sng" algn="ctr">
          <a:solidFill>
            <a:schemeClr val="accent3">
              <a:tint val="40000"/>
              <a:alpha val="90000"/>
              <a:hueOff val="-17063690"/>
              <a:satOff val="19452"/>
              <a:lumOff val="13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s-ES" sz="2600" kern="1200" dirty="0" smtClean="0"/>
            <a:t>Factores Legales.</a:t>
          </a:r>
          <a:endParaRPr lang="es-ES" sz="2600" kern="1200" dirty="0"/>
        </a:p>
        <a:p>
          <a:pPr marL="228600" lvl="1" indent="-228600" algn="l" defTabSz="1155700">
            <a:lnSpc>
              <a:spcPct val="90000"/>
            </a:lnSpc>
            <a:spcBef>
              <a:spcPct val="0"/>
            </a:spcBef>
            <a:spcAft>
              <a:spcPct val="15000"/>
            </a:spcAft>
            <a:buChar char="••"/>
          </a:pPr>
          <a:r>
            <a:rPr lang="es-ES" sz="2600" kern="1200" dirty="0" smtClean="0"/>
            <a:t>Factores políticos</a:t>
          </a:r>
          <a:endParaRPr lang="es-ES" sz="2600" kern="1200" dirty="0"/>
        </a:p>
        <a:p>
          <a:pPr marL="228600" lvl="1" indent="-228600" algn="l" defTabSz="1155700">
            <a:lnSpc>
              <a:spcPct val="90000"/>
            </a:lnSpc>
            <a:spcBef>
              <a:spcPct val="0"/>
            </a:spcBef>
            <a:spcAft>
              <a:spcPct val="15000"/>
            </a:spcAft>
            <a:buChar char="••"/>
          </a:pPr>
          <a:r>
            <a:rPr lang="es-ES" sz="2600" kern="1200" dirty="0" smtClean="0"/>
            <a:t>Factores estratégicos</a:t>
          </a:r>
          <a:endParaRPr lang="es-ES" sz="2600" kern="1200" dirty="0"/>
        </a:p>
        <a:p>
          <a:pPr marL="228600" lvl="1" indent="-228600" algn="l" defTabSz="1155700">
            <a:lnSpc>
              <a:spcPct val="90000"/>
            </a:lnSpc>
            <a:spcBef>
              <a:spcPct val="0"/>
            </a:spcBef>
            <a:spcAft>
              <a:spcPct val="15000"/>
            </a:spcAft>
            <a:buChar char="••"/>
          </a:pPr>
          <a:r>
            <a:rPr lang="es-ES" sz="2600" kern="1200" dirty="0" smtClean="0"/>
            <a:t>Factores éticos-morales.</a:t>
          </a:r>
          <a:endParaRPr lang="es-ES" sz="2600" kern="1200" dirty="0"/>
        </a:p>
      </dsp:txBody>
      <dsp:txXfrm rot="-5400000">
        <a:off x="3084823" y="2673047"/>
        <a:ext cx="5396338" cy="1622817"/>
      </dsp:txXfrm>
    </dsp:sp>
    <dsp:sp modelId="{05A4081C-B5C5-41CB-9AEF-FD1BB30E45A6}">
      <dsp:nvSpPr>
        <dsp:cNvPr id="0" name=""/>
        <dsp:cNvSpPr/>
      </dsp:nvSpPr>
      <dsp:spPr>
        <a:xfrm>
          <a:off x="0" y="2360455"/>
          <a:ext cx="3084822" cy="2247999"/>
        </a:xfrm>
        <a:prstGeom prst="roundRect">
          <a:avLst/>
        </a:prstGeom>
        <a:solidFill>
          <a:schemeClr val="accent3">
            <a:hueOff val="-16539272"/>
            <a:satOff val="26822"/>
            <a:lumOff val="1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s-ES" sz="2800" kern="1200" dirty="0" smtClean="0"/>
            <a:t>FACTORES INFLUYENTES EN LA RSE</a:t>
          </a:r>
          <a:endParaRPr lang="es-ES" sz="2800" kern="1200" dirty="0"/>
        </a:p>
      </dsp:txBody>
      <dsp:txXfrm>
        <a:off x="109738" y="2470193"/>
        <a:ext cx="2865346" cy="20285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88A901-5FA7-460C-9D94-5293CDCEBE71}">
      <dsp:nvSpPr>
        <dsp:cNvPr id="0" name=""/>
        <dsp:cNvSpPr/>
      </dsp:nvSpPr>
      <dsp:spPr>
        <a:xfrm>
          <a:off x="423820" y="2301"/>
          <a:ext cx="8009342" cy="1383727"/>
        </a:xfrm>
        <a:prstGeom prst="roundRect">
          <a:avLst>
            <a:gd name="adj" fmla="val 10000"/>
          </a:avLst>
        </a:prstGeom>
        <a:gradFill rotWithShape="0">
          <a:gsLst>
            <a:gs pos="0">
              <a:schemeClr val="accent4">
                <a:hueOff val="0"/>
                <a:satOff val="0"/>
                <a:lumOff val="0"/>
                <a:alphaOff val="0"/>
                <a:tint val="1000"/>
                <a:satMod val="255000"/>
              </a:schemeClr>
            </a:gs>
            <a:gs pos="55000">
              <a:schemeClr val="accent4">
                <a:hueOff val="0"/>
                <a:satOff val="0"/>
                <a:lumOff val="0"/>
                <a:alphaOff val="0"/>
                <a:tint val="12000"/>
                <a:satMod val="255000"/>
              </a:schemeClr>
            </a:gs>
            <a:gs pos="100000">
              <a:schemeClr val="accent4">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725" tIns="57150" rIns="85725" bIns="57150" numCol="1" spcCol="1270" anchor="ctr" anchorCtr="0">
          <a:noAutofit/>
        </a:bodyPr>
        <a:lstStyle/>
        <a:p>
          <a:pPr lvl="0" algn="ctr" defTabSz="2000250">
            <a:lnSpc>
              <a:spcPct val="90000"/>
            </a:lnSpc>
            <a:spcBef>
              <a:spcPct val="0"/>
            </a:spcBef>
            <a:spcAft>
              <a:spcPct val="35000"/>
            </a:spcAft>
          </a:pPr>
          <a:r>
            <a:rPr lang="es-ES" sz="4500" kern="1200" dirty="0" smtClean="0"/>
            <a:t>ÁMBITOS INFLUYENTES EN LA RSE</a:t>
          </a:r>
          <a:endParaRPr lang="es-ES" sz="4500" kern="1200" dirty="0"/>
        </a:p>
      </dsp:txBody>
      <dsp:txXfrm>
        <a:off x="464348" y="42829"/>
        <a:ext cx="7928286" cy="1302671"/>
      </dsp:txXfrm>
    </dsp:sp>
    <dsp:sp modelId="{C6D1315B-4934-4E48-AB15-9FABB10ED440}">
      <dsp:nvSpPr>
        <dsp:cNvPr id="0" name=""/>
        <dsp:cNvSpPr/>
      </dsp:nvSpPr>
      <dsp:spPr>
        <a:xfrm>
          <a:off x="423820" y="1635100"/>
          <a:ext cx="1383727" cy="1383727"/>
        </a:xfrm>
        <a:prstGeom prst="roundRect">
          <a:avLst>
            <a:gd name="adj" fmla="val 16670"/>
          </a:avLst>
        </a:prstGeom>
        <a:blipFill rotWithShape="1">
          <a:blip xmlns:r="http://schemas.openxmlformats.org/officeDocument/2006/relationships" r:embed="rId1"/>
          <a:stretch>
            <a:fillRect/>
          </a:stretch>
        </a:blip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51AF9BF-B7B3-4D51-8592-F688686986F5}">
      <dsp:nvSpPr>
        <dsp:cNvPr id="0" name=""/>
        <dsp:cNvSpPr/>
      </dsp:nvSpPr>
      <dsp:spPr>
        <a:xfrm>
          <a:off x="1890572" y="1635100"/>
          <a:ext cx="6542591" cy="1383727"/>
        </a:xfrm>
        <a:prstGeom prst="roundRect">
          <a:avLst>
            <a:gd name="adj" fmla="val 16670"/>
          </a:avLst>
        </a:prstGeom>
        <a:gradFill rotWithShape="0">
          <a:gsLst>
            <a:gs pos="0">
              <a:schemeClr val="accent5">
                <a:hueOff val="0"/>
                <a:satOff val="0"/>
                <a:lumOff val="0"/>
                <a:alphaOff val="0"/>
                <a:tint val="1000"/>
                <a:satMod val="255000"/>
              </a:schemeClr>
            </a:gs>
            <a:gs pos="55000">
              <a:schemeClr val="accent5">
                <a:hueOff val="0"/>
                <a:satOff val="0"/>
                <a:lumOff val="0"/>
                <a:alphaOff val="0"/>
                <a:tint val="12000"/>
                <a:satMod val="255000"/>
              </a:schemeClr>
            </a:gs>
            <a:gs pos="100000">
              <a:schemeClr val="accent5">
                <a:hueOff val="0"/>
                <a:satOff val="0"/>
                <a:lumOff val="0"/>
                <a:alphaOff val="0"/>
                <a:tint val="45000"/>
                <a:satMod val="250000"/>
              </a:schemeClr>
            </a:gs>
          </a:gsLst>
          <a:path path="circle">
            <a:fillToRect l="-40000" t="-90000" r="140000" b="190000"/>
          </a:path>
        </a:gradFill>
        <a:ln w="9525"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s-ES" sz="1500" kern="1200" dirty="0" smtClean="0"/>
            <a:t>ÁMBITO FINANCIERO-OPERACIONAL.- Tiene que ver con la propia actividad de la organización, con los productos o servicios que ésta desarrolla para satisfacer las necesidades de los consumidores, con la creación de valor en la sociedad, con la cultura organizacional, valores y principios que aporta a sus colaboradores.</a:t>
          </a:r>
          <a:endParaRPr lang="es-ES" sz="1500" kern="1200" dirty="0"/>
        </a:p>
      </dsp:txBody>
      <dsp:txXfrm>
        <a:off x="1958132" y="1702660"/>
        <a:ext cx="6407471" cy="1248607"/>
      </dsp:txXfrm>
    </dsp:sp>
    <dsp:sp modelId="{6D8695C1-CE6C-4C6C-A664-E493B55604E2}">
      <dsp:nvSpPr>
        <dsp:cNvPr id="0" name=""/>
        <dsp:cNvSpPr/>
      </dsp:nvSpPr>
      <dsp:spPr>
        <a:xfrm>
          <a:off x="423820" y="3184875"/>
          <a:ext cx="1383727" cy="1383727"/>
        </a:xfrm>
        <a:prstGeom prst="roundRect">
          <a:avLst>
            <a:gd name="adj" fmla="val 16670"/>
          </a:avLst>
        </a:prstGeom>
        <a:blipFill rotWithShape="1">
          <a:blip xmlns:r="http://schemas.openxmlformats.org/officeDocument/2006/relationships" r:embed="rId2"/>
          <a:stretch>
            <a:fillRect/>
          </a:stretch>
        </a:blip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0162D78-0010-42E3-9D18-3409305D90BF}">
      <dsp:nvSpPr>
        <dsp:cNvPr id="0" name=""/>
        <dsp:cNvSpPr/>
      </dsp:nvSpPr>
      <dsp:spPr>
        <a:xfrm>
          <a:off x="1890572" y="3184875"/>
          <a:ext cx="6542591" cy="1383727"/>
        </a:xfrm>
        <a:prstGeom prst="roundRect">
          <a:avLst>
            <a:gd name="adj" fmla="val 16670"/>
          </a:avLst>
        </a:prstGeom>
        <a:gradFill rotWithShape="0">
          <a:gsLst>
            <a:gs pos="0">
              <a:schemeClr val="accent5">
                <a:hueOff val="5369458"/>
                <a:satOff val="-722"/>
                <a:lumOff val="7157"/>
                <a:alphaOff val="0"/>
                <a:tint val="1000"/>
                <a:satMod val="255000"/>
              </a:schemeClr>
            </a:gs>
            <a:gs pos="55000">
              <a:schemeClr val="accent5">
                <a:hueOff val="5369458"/>
                <a:satOff val="-722"/>
                <a:lumOff val="7157"/>
                <a:alphaOff val="0"/>
                <a:tint val="12000"/>
                <a:satMod val="255000"/>
              </a:schemeClr>
            </a:gs>
            <a:gs pos="100000">
              <a:schemeClr val="accent5">
                <a:hueOff val="5369458"/>
                <a:satOff val="-722"/>
                <a:lumOff val="7157"/>
                <a:alphaOff val="0"/>
                <a:tint val="45000"/>
                <a:satMod val="250000"/>
              </a:schemeClr>
            </a:gs>
          </a:gsLst>
          <a:path path="circle">
            <a:fillToRect l="-40000" t="-90000" r="140000" b="190000"/>
          </a:path>
        </a:gradFill>
        <a:ln w="9525"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s-ES" sz="1500" kern="1200" dirty="0" smtClean="0"/>
            <a:t>ÁMBITO DE CALIDAD DE VIDA.- Se refiere al aporte que brinda la organización al desarrollo de la vida de los habitantes del país en el que opera</a:t>
          </a:r>
          <a:endParaRPr lang="es-ES" sz="1500" kern="1200" dirty="0"/>
        </a:p>
      </dsp:txBody>
      <dsp:txXfrm>
        <a:off x="1958132" y="3252435"/>
        <a:ext cx="6407471" cy="1248607"/>
      </dsp:txXfrm>
    </dsp:sp>
    <dsp:sp modelId="{BB6C3BB5-F132-489B-92FA-B9E43D02B2B9}">
      <dsp:nvSpPr>
        <dsp:cNvPr id="0" name=""/>
        <dsp:cNvSpPr/>
      </dsp:nvSpPr>
      <dsp:spPr>
        <a:xfrm>
          <a:off x="423820" y="4734650"/>
          <a:ext cx="1383727" cy="1383727"/>
        </a:xfrm>
        <a:prstGeom prst="roundRect">
          <a:avLst>
            <a:gd name="adj" fmla="val 16670"/>
          </a:avLst>
        </a:prstGeom>
        <a:blipFill rotWithShape="1">
          <a:blip xmlns:r="http://schemas.openxmlformats.org/officeDocument/2006/relationships" r:embed="rId3"/>
          <a:stretch>
            <a:fillRect/>
          </a:stretch>
        </a:blip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2AD79D3-4085-4A52-8922-8A99A367EA7E}">
      <dsp:nvSpPr>
        <dsp:cNvPr id="0" name=""/>
        <dsp:cNvSpPr/>
      </dsp:nvSpPr>
      <dsp:spPr>
        <a:xfrm>
          <a:off x="1890572" y="4734650"/>
          <a:ext cx="6542591" cy="1383727"/>
        </a:xfrm>
        <a:prstGeom prst="roundRect">
          <a:avLst>
            <a:gd name="adj" fmla="val 16670"/>
          </a:avLst>
        </a:prstGeom>
        <a:gradFill rotWithShape="0">
          <a:gsLst>
            <a:gs pos="0">
              <a:schemeClr val="accent5">
                <a:hueOff val="10738916"/>
                <a:satOff val="-1444"/>
                <a:lumOff val="14313"/>
                <a:alphaOff val="0"/>
                <a:tint val="1000"/>
                <a:satMod val="255000"/>
              </a:schemeClr>
            </a:gs>
            <a:gs pos="55000">
              <a:schemeClr val="accent5">
                <a:hueOff val="10738916"/>
                <a:satOff val="-1444"/>
                <a:lumOff val="14313"/>
                <a:alphaOff val="0"/>
                <a:tint val="12000"/>
                <a:satMod val="255000"/>
              </a:schemeClr>
            </a:gs>
            <a:gs pos="100000">
              <a:schemeClr val="accent5">
                <a:hueOff val="10738916"/>
                <a:satOff val="-1444"/>
                <a:lumOff val="14313"/>
                <a:alphaOff val="0"/>
                <a:tint val="45000"/>
                <a:satMod val="250000"/>
              </a:schemeClr>
            </a:gs>
          </a:gsLst>
          <a:path path="circle">
            <a:fillToRect l="-40000" t="-90000" r="140000" b="190000"/>
          </a:path>
        </a:gradFill>
        <a:ln w="9525"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s-ES" sz="1500" kern="1200" dirty="0" smtClean="0"/>
            <a:t>ÁMBITO DE ACCIÓN SOCIAL.- Dependiendo de los valores corporativos y de la acción de sus directivos, algunas empresas invierten parte de sus beneficios económicos en ayudas sociales a fundaciones, centros de salud, </a:t>
          </a:r>
          <a:r>
            <a:rPr lang="es-ES" sz="1500" kern="1200" dirty="0" err="1" smtClean="0"/>
            <a:t>etc</a:t>
          </a:r>
          <a:endParaRPr lang="es-ES" sz="1500" kern="1200" dirty="0"/>
        </a:p>
      </dsp:txBody>
      <dsp:txXfrm>
        <a:off x="1958132" y="4802210"/>
        <a:ext cx="6407471" cy="12486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D3C0D-36AA-494E-9F9D-EE4EE9D469E2}">
      <dsp:nvSpPr>
        <dsp:cNvPr id="0" name=""/>
        <dsp:cNvSpPr/>
      </dsp:nvSpPr>
      <dsp:spPr>
        <a:xfrm>
          <a:off x="2947166" y="1689"/>
          <a:ext cx="4702979" cy="2127082"/>
        </a:xfrm>
        <a:prstGeom prst="rect">
          <a:avLst/>
        </a:prstGeom>
        <a:gradFill rotWithShape="0">
          <a:gsLst>
            <a:gs pos="0">
              <a:schemeClr val="accent2">
                <a:hueOff val="0"/>
                <a:satOff val="0"/>
                <a:lumOff val="0"/>
                <a:alphaOff val="0"/>
                <a:tint val="1000"/>
                <a:satMod val="255000"/>
              </a:schemeClr>
            </a:gs>
            <a:gs pos="55000">
              <a:schemeClr val="accent2">
                <a:hueOff val="0"/>
                <a:satOff val="0"/>
                <a:lumOff val="0"/>
                <a:alphaOff val="0"/>
                <a:tint val="12000"/>
                <a:satMod val="255000"/>
              </a:schemeClr>
            </a:gs>
            <a:gs pos="100000">
              <a:schemeClr val="accent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kern="1200" dirty="0" smtClean="0"/>
            <a:t>FACTORES LEGALES.- Son aquellos que vienen determinados por la leyes que rigen en cada país</a:t>
          </a:r>
          <a:endParaRPr lang="es-ES" sz="1500" kern="1200" dirty="0"/>
        </a:p>
      </dsp:txBody>
      <dsp:txXfrm>
        <a:off x="2947166" y="1689"/>
        <a:ext cx="4702979" cy="2127082"/>
      </dsp:txXfrm>
    </dsp:sp>
    <dsp:sp modelId="{27028C0E-D081-4F12-9238-CF471D9DBD2B}">
      <dsp:nvSpPr>
        <dsp:cNvPr id="0" name=""/>
        <dsp:cNvSpPr/>
      </dsp:nvSpPr>
      <dsp:spPr>
        <a:xfrm>
          <a:off x="630773" y="1689"/>
          <a:ext cx="2105811" cy="2127082"/>
        </a:xfrm>
        <a:prstGeom prst="rect">
          <a:avLst/>
        </a:prstGeom>
        <a:blipFill rotWithShape="1">
          <a:blip xmlns:r="http://schemas.openxmlformats.org/officeDocument/2006/relationships" r:embed="rId1"/>
          <a:stretch>
            <a:fillRect/>
          </a:stretch>
        </a:blipFill>
        <a:ln w="9525"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270C1CB5-CB50-4FB4-8009-F748F297C29D}">
      <dsp:nvSpPr>
        <dsp:cNvPr id="0" name=""/>
        <dsp:cNvSpPr/>
      </dsp:nvSpPr>
      <dsp:spPr>
        <a:xfrm>
          <a:off x="630773" y="2479740"/>
          <a:ext cx="4702979" cy="2127082"/>
        </a:xfrm>
        <a:prstGeom prst="rect">
          <a:avLst/>
        </a:prstGeom>
        <a:gradFill rotWithShape="0">
          <a:gsLst>
            <a:gs pos="0">
              <a:schemeClr val="accent2">
                <a:hueOff val="6751989"/>
                <a:satOff val="2501"/>
                <a:lumOff val="7646"/>
                <a:alphaOff val="0"/>
                <a:tint val="1000"/>
                <a:satMod val="255000"/>
              </a:schemeClr>
            </a:gs>
            <a:gs pos="55000">
              <a:schemeClr val="accent2">
                <a:hueOff val="6751989"/>
                <a:satOff val="2501"/>
                <a:lumOff val="7646"/>
                <a:alphaOff val="0"/>
                <a:tint val="12000"/>
                <a:satMod val="255000"/>
              </a:schemeClr>
            </a:gs>
            <a:gs pos="100000">
              <a:schemeClr val="accent2">
                <a:hueOff val="6751989"/>
                <a:satOff val="2501"/>
                <a:lumOff val="7646"/>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kern="1200" dirty="0" smtClean="0"/>
            <a:t>FACTORES POLÍTICOS.- Tienen que ver con las negociaciones que los directivos de la empresa establecen con los clientes y proveedores con el fin de sustentar el crecimiento económico y la continuidad de la organización. El principal interés está fijado en los clientes internos, clientes externos. Con los proveedores que ofrecen a la compañía buenos precios y asesoramiento, fortaleciendo la relación comercial, que garantice la calidad de los productos que llegan al cliente final</a:t>
          </a:r>
          <a:endParaRPr lang="es-ES" sz="1500" kern="1200" dirty="0"/>
        </a:p>
      </dsp:txBody>
      <dsp:txXfrm>
        <a:off x="630773" y="2479740"/>
        <a:ext cx="4702979" cy="2127082"/>
      </dsp:txXfrm>
    </dsp:sp>
    <dsp:sp modelId="{AE458083-C32A-4B34-AA87-CFC447ACC9A3}">
      <dsp:nvSpPr>
        <dsp:cNvPr id="0" name=""/>
        <dsp:cNvSpPr/>
      </dsp:nvSpPr>
      <dsp:spPr>
        <a:xfrm>
          <a:off x="5544334" y="2479740"/>
          <a:ext cx="2105811" cy="2127082"/>
        </a:xfrm>
        <a:prstGeom prst="rect">
          <a:avLst/>
        </a:prstGeom>
        <a:blipFill rotWithShape="1">
          <a:blip xmlns:r="http://schemas.openxmlformats.org/officeDocument/2006/relationships" r:embed="rId2"/>
          <a:stretch>
            <a:fillRect/>
          </a:stretch>
        </a:blipFill>
        <a:ln w="9525"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D3C0D-36AA-494E-9F9D-EE4EE9D469E2}">
      <dsp:nvSpPr>
        <dsp:cNvPr id="0" name=""/>
        <dsp:cNvSpPr/>
      </dsp:nvSpPr>
      <dsp:spPr>
        <a:xfrm>
          <a:off x="2947166" y="1689"/>
          <a:ext cx="4702979" cy="2127082"/>
        </a:xfrm>
        <a:prstGeom prst="rect">
          <a:avLst/>
        </a:prstGeom>
        <a:gradFill rotWithShape="0">
          <a:gsLst>
            <a:gs pos="0">
              <a:schemeClr val="accent5">
                <a:hueOff val="0"/>
                <a:satOff val="0"/>
                <a:lumOff val="0"/>
                <a:alphaOff val="0"/>
                <a:tint val="1000"/>
                <a:satMod val="255000"/>
              </a:schemeClr>
            </a:gs>
            <a:gs pos="55000">
              <a:schemeClr val="accent5">
                <a:hueOff val="0"/>
                <a:satOff val="0"/>
                <a:lumOff val="0"/>
                <a:alphaOff val="0"/>
                <a:tint val="12000"/>
                <a:satMod val="255000"/>
              </a:schemeClr>
            </a:gs>
            <a:gs pos="100000">
              <a:schemeClr val="accent5">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FACTORES  ESTRATÉGICOS.-Se refiere a la importancia que tiene la responsabilidad social para generar confianza y reputación en el mercado.</a:t>
          </a:r>
          <a:endParaRPr lang="es-ES" sz="1700" kern="1200" dirty="0"/>
        </a:p>
      </dsp:txBody>
      <dsp:txXfrm>
        <a:off x="2947166" y="1689"/>
        <a:ext cx="4702979" cy="2127082"/>
      </dsp:txXfrm>
    </dsp:sp>
    <dsp:sp modelId="{27028C0E-D081-4F12-9238-CF471D9DBD2B}">
      <dsp:nvSpPr>
        <dsp:cNvPr id="0" name=""/>
        <dsp:cNvSpPr/>
      </dsp:nvSpPr>
      <dsp:spPr>
        <a:xfrm>
          <a:off x="630773" y="1689"/>
          <a:ext cx="2105811" cy="2127082"/>
        </a:xfrm>
        <a:prstGeom prst="rect">
          <a:avLst/>
        </a:prstGeom>
        <a:blipFill rotWithShape="1">
          <a:blip xmlns:r="http://schemas.openxmlformats.org/officeDocument/2006/relationships" r:embed="rId1"/>
          <a:stretch>
            <a:fillRect/>
          </a:stretch>
        </a:blipFill>
        <a:ln w="9525"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270C1CB5-CB50-4FB4-8009-F748F297C29D}">
      <dsp:nvSpPr>
        <dsp:cNvPr id="0" name=""/>
        <dsp:cNvSpPr/>
      </dsp:nvSpPr>
      <dsp:spPr>
        <a:xfrm>
          <a:off x="630773" y="2479740"/>
          <a:ext cx="4702979" cy="2127082"/>
        </a:xfrm>
        <a:prstGeom prst="rect">
          <a:avLst/>
        </a:prstGeom>
        <a:gradFill rotWithShape="0">
          <a:gsLst>
            <a:gs pos="0">
              <a:schemeClr val="accent5">
                <a:hueOff val="10738916"/>
                <a:satOff val="-1444"/>
                <a:lumOff val="14313"/>
                <a:alphaOff val="0"/>
                <a:tint val="1000"/>
                <a:satMod val="255000"/>
              </a:schemeClr>
            </a:gs>
            <a:gs pos="55000">
              <a:schemeClr val="accent5">
                <a:hueOff val="10738916"/>
                <a:satOff val="-1444"/>
                <a:lumOff val="14313"/>
                <a:alphaOff val="0"/>
                <a:tint val="12000"/>
                <a:satMod val="255000"/>
              </a:schemeClr>
            </a:gs>
            <a:gs pos="100000">
              <a:schemeClr val="accent5">
                <a:hueOff val="10738916"/>
                <a:satOff val="-1444"/>
                <a:lumOff val="14313"/>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FACTORES ÉTICOS-MORALES.- La responsabilidad social depende en gran parte de la filosofía empresarial estructurada por los directivos de la empresa, de los principios y valores que rigen el día a día de las actividades desempeñadas por sus trabajadores, de las decisiones justas que se tomen dentro o fuera de la organización en función del bienestar social.</a:t>
          </a:r>
          <a:endParaRPr lang="es-ES" sz="1700" kern="1200" dirty="0"/>
        </a:p>
      </dsp:txBody>
      <dsp:txXfrm>
        <a:off x="630773" y="2479740"/>
        <a:ext cx="4702979" cy="2127082"/>
      </dsp:txXfrm>
    </dsp:sp>
    <dsp:sp modelId="{AE458083-C32A-4B34-AA87-CFC447ACC9A3}">
      <dsp:nvSpPr>
        <dsp:cNvPr id="0" name=""/>
        <dsp:cNvSpPr/>
      </dsp:nvSpPr>
      <dsp:spPr>
        <a:xfrm>
          <a:off x="5544334" y="2479740"/>
          <a:ext cx="2105811" cy="2127082"/>
        </a:xfrm>
        <a:prstGeom prst="rect">
          <a:avLst/>
        </a:prstGeom>
        <a:blipFill rotWithShape="1">
          <a:blip xmlns:r="http://schemas.openxmlformats.org/officeDocument/2006/relationships" r:embed="rId2"/>
          <a:stretch>
            <a:fillRect/>
          </a:stretch>
        </a:blipFill>
        <a:ln w="9525"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A72F538C-5B12-4A65-A5A5-A60559CB7FC5}" type="datetimeFigureOut">
              <a:rPr lang="es-ES" smtClean="0"/>
              <a:t>17/04/2017</a:t>
            </a:fld>
            <a:endParaRPr lang="es-ES"/>
          </a:p>
        </p:txBody>
      </p:sp>
      <p:sp>
        <p:nvSpPr>
          <p:cNvPr id="17" name="16 Marcador de pie de página"/>
          <p:cNvSpPr>
            <a:spLocks noGrp="1"/>
          </p:cNvSpPr>
          <p:nvPr>
            <p:ph type="ftr" sz="quarter" idx="11"/>
          </p:nvPr>
        </p:nvSpPr>
        <p:spPr>
          <a:xfrm>
            <a:off x="5410200" y="4205288"/>
            <a:ext cx="1295400" cy="457200"/>
          </a:xfrm>
        </p:spPr>
        <p:txBody>
          <a:bodyPr/>
          <a:lstStyle/>
          <a:p>
            <a:endParaRPr lang="es-ES"/>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461E284-596F-43BB-B711-664EB428E506}"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72F538C-5B12-4A65-A5A5-A60559CB7FC5}" type="datetimeFigureOut">
              <a:rPr lang="es-ES" smtClean="0"/>
              <a:t>17/04/2017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461E284-596F-43BB-B711-664EB428E506}"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72F538C-5B12-4A65-A5A5-A60559CB7FC5}" type="datetimeFigureOut">
              <a:rPr lang="es-ES" smtClean="0"/>
              <a:t>17/04/2017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461E284-596F-43BB-B711-664EB428E506}"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72F538C-5B12-4A65-A5A5-A60559CB7FC5}" type="datetimeFigureOut">
              <a:rPr lang="es-ES" smtClean="0"/>
              <a:t>17/04/2017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461E284-596F-43BB-B711-664EB428E506}"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A72F538C-5B12-4A65-A5A5-A60559CB7FC5}" type="datetimeFigureOut">
              <a:rPr lang="es-ES" smtClean="0"/>
              <a:t>17/04/2017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461E284-596F-43BB-B711-664EB428E506}"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A72F538C-5B12-4A65-A5A5-A60559CB7FC5}" type="datetimeFigureOut">
              <a:rPr lang="es-ES" smtClean="0"/>
              <a:t>17/04/2017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461E284-596F-43BB-B711-664EB428E506}"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A72F538C-5B12-4A65-A5A5-A60559CB7FC5}" type="datetimeFigureOut">
              <a:rPr lang="es-ES" smtClean="0"/>
              <a:t>17/04/2017</a:t>
            </a:fld>
            <a:endParaRPr lang="es-ES"/>
          </a:p>
        </p:txBody>
      </p:sp>
      <p:sp>
        <p:nvSpPr>
          <p:cNvPr id="27" name="26 Marcador de número de diapositiva"/>
          <p:cNvSpPr>
            <a:spLocks noGrp="1"/>
          </p:cNvSpPr>
          <p:nvPr>
            <p:ph type="sldNum" sz="quarter" idx="11"/>
          </p:nvPr>
        </p:nvSpPr>
        <p:spPr/>
        <p:txBody>
          <a:bodyPr rtlCol="0"/>
          <a:lstStyle/>
          <a:p>
            <a:fld id="{0461E284-596F-43BB-B711-664EB428E506}" type="slidenum">
              <a:rPr lang="es-ES" smtClean="0"/>
              <a:t>‹Nº›</a:t>
            </a:fld>
            <a:endParaRPr lang="es-ES"/>
          </a:p>
        </p:txBody>
      </p:sp>
      <p:sp>
        <p:nvSpPr>
          <p:cNvPr id="28" name="2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A72F538C-5B12-4A65-A5A5-A60559CB7FC5}" type="datetimeFigureOut">
              <a:rPr lang="es-ES" smtClean="0"/>
              <a:t>17/04/2017</a:t>
            </a:fld>
            <a:endParaRPr lang="es-ES"/>
          </a:p>
        </p:txBody>
      </p:sp>
      <p:sp>
        <p:nvSpPr>
          <p:cNvPr id="4" name="3 Marcador de pie de página"/>
          <p:cNvSpPr>
            <a:spLocks noGrp="1"/>
          </p:cNvSpPr>
          <p:nvPr>
            <p:ph type="ftr" sz="quarter" idx="11"/>
          </p:nvPr>
        </p:nvSpPr>
        <p:spPr>
          <a:xfrm>
            <a:off x="5257800" y="612648"/>
            <a:ext cx="1325880" cy="457200"/>
          </a:xfrm>
        </p:spPr>
        <p:txBody>
          <a:bodyPr/>
          <a:lstStyle/>
          <a:p>
            <a:endParaRPr lang="es-ES"/>
          </a:p>
        </p:txBody>
      </p:sp>
      <p:sp>
        <p:nvSpPr>
          <p:cNvPr id="5" name="4 Marcador de número de diapositiva"/>
          <p:cNvSpPr>
            <a:spLocks noGrp="1"/>
          </p:cNvSpPr>
          <p:nvPr>
            <p:ph type="sldNum" sz="quarter" idx="12"/>
          </p:nvPr>
        </p:nvSpPr>
        <p:spPr>
          <a:xfrm>
            <a:off x="8174736" y="2272"/>
            <a:ext cx="762000" cy="365760"/>
          </a:xfrm>
        </p:spPr>
        <p:txBody>
          <a:bodyPr/>
          <a:lstStyle/>
          <a:p>
            <a:fld id="{0461E284-596F-43BB-B711-664EB428E506}"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72F538C-5B12-4A65-A5A5-A60559CB7FC5}" type="datetimeFigureOut">
              <a:rPr lang="es-ES" smtClean="0"/>
              <a:t>17/04/2017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0461E284-596F-43BB-B711-664EB428E506}"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A72F538C-5B12-4A65-A5A5-A60559CB7FC5}" type="datetimeFigureOut">
              <a:rPr lang="es-ES" smtClean="0"/>
              <a:t>17/04/2017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461E284-596F-43BB-B711-664EB428E506}"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A72F538C-5B12-4A65-A5A5-A60559CB7FC5}" type="datetimeFigureOut">
              <a:rPr lang="es-ES" smtClean="0"/>
              <a:t>17/04/2017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461E284-596F-43BB-B711-664EB428E506}"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72F538C-5B12-4A65-A5A5-A60559CB7FC5}" type="datetimeFigureOut">
              <a:rPr lang="es-ES" smtClean="0"/>
              <a:t>17/04/2017</a:t>
            </a:fld>
            <a:endParaRPr lang="es-ES"/>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ES"/>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461E284-596F-43BB-B711-664EB428E506}"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rot="20077824">
            <a:off x="899592" y="1988840"/>
            <a:ext cx="7200800" cy="28803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6000" b="1" dirty="0" smtClean="0">
                <a:latin typeface="Algerian" pitchFamily="82" charset="0"/>
              </a:rPr>
              <a:t>RESPONSABILIDAD SOCIAL</a:t>
            </a:r>
            <a:endParaRPr lang="es-ES" sz="6000" b="1" dirty="0">
              <a:latin typeface="Algerian" pitchFamily="82" charset="0"/>
            </a:endParaRPr>
          </a:p>
        </p:txBody>
      </p:sp>
    </p:spTree>
    <p:extLst>
      <p:ext uri="{BB962C8B-B14F-4D97-AF65-F5344CB8AC3E}">
        <p14:creationId xmlns:p14="http://schemas.microsoft.com/office/powerpoint/2010/main" val="548235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639192" y="476672"/>
            <a:ext cx="8009342" cy="1383727"/>
            <a:chOff x="423820" y="2301"/>
            <a:chExt cx="8009342" cy="1383727"/>
          </a:xfrm>
          <a:scene3d>
            <a:camera prst="orthographicFront"/>
            <a:lightRig rig="flat" dir="t"/>
          </a:scene3d>
        </p:grpSpPr>
        <p:sp>
          <p:nvSpPr>
            <p:cNvPr id="3" name="2 Rectángulo redondeado"/>
            <p:cNvSpPr/>
            <p:nvPr/>
          </p:nvSpPr>
          <p:spPr>
            <a:xfrm>
              <a:off x="423820" y="2301"/>
              <a:ext cx="8009342" cy="1383727"/>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4" name="3 Rectángulo"/>
            <p:cNvSpPr/>
            <p:nvPr/>
          </p:nvSpPr>
          <p:spPr>
            <a:xfrm>
              <a:off x="464348" y="42829"/>
              <a:ext cx="7928286" cy="130267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85725" tIns="57150" rIns="85725" bIns="57150" numCol="1" spcCol="1270" anchor="ctr" anchorCtr="0">
              <a:noAutofit/>
            </a:bodyPr>
            <a:lstStyle/>
            <a:p>
              <a:pPr lvl="0" algn="ctr" defTabSz="2000250">
                <a:lnSpc>
                  <a:spcPct val="90000"/>
                </a:lnSpc>
                <a:spcBef>
                  <a:spcPct val="0"/>
                </a:spcBef>
                <a:spcAft>
                  <a:spcPct val="35000"/>
                </a:spcAft>
              </a:pPr>
              <a:r>
                <a:rPr lang="es-ES" sz="4500" dirty="0" smtClean="0"/>
                <a:t>FACTORES</a:t>
              </a:r>
              <a:r>
                <a:rPr lang="es-ES" sz="4500" kern="1200" dirty="0" smtClean="0"/>
                <a:t> INFLUYENTES EN LA RSE</a:t>
              </a:r>
              <a:endParaRPr lang="es-ES" sz="4500" kern="1200" dirty="0"/>
            </a:p>
          </p:txBody>
        </p:sp>
      </p:grpSp>
      <p:graphicFrame>
        <p:nvGraphicFramePr>
          <p:cNvPr id="5" name="4 Diagrama"/>
          <p:cNvGraphicFramePr/>
          <p:nvPr>
            <p:extLst>
              <p:ext uri="{D42A27DB-BD31-4B8C-83A1-F6EECF244321}">
                <p14:modId xmlns:p14="http://schemas.microsoft.com/office/powerpoint/2010/main" val="9805557"/>
              </p:ext>
            </p:extLst>
          </p:nvPr>
        </p:nvGraphicFramePr>
        <p:xfrm>
          <a:off x="539552" y="1988840"/>
          <a:ext cx="8280919"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6104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639192" y="476672"/>
            <a:ext cx="8009342" cy="1383727"/>
            <a:chOff x="423820" y="2301"/>
            <a:chExt cx="8009342" cy="1383727"/>
          </a:xfrm>
          <a:scene3d>
            <a:camera prst="orthographicFront"/>
            <a:lightRig rig="flat" dir="t"/>
          </a:scene3d>
        </p:grpSpPr>
        <p:sp>
          <p:nvSpPr>
            <p:cNvPr id="3" name="2 Rectángulo redondeado"/>
            <p:cNvSpPr/>
            <p:nvPr/>
          </p:nvSpPr>
          <p:spPr>
            <a:xfrm>
              <a:off x="423820" y="2301"/>
              <a:ext cx="8009342" cy="1383727"/>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4" name="3 Rectángulo"/>
            <p:cNvSpPr/>
            <p:nvPr/>
          </p:nvSpPr>
          <p:spPr>
            <a:xfrm>
              <a:off x="464348" y="42829"/>
              <a:ext cx="7928286" cy="130267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85725" tIns="57150" rIns="85725" bIns="57150" numCol="1" spcCol="1270" anchor="ctr" anchorCtr="0">
              <a:noAutofit/>
            </a:bodyPr>
            <a:lstStyle/>
            <a:p>
              <a:pPr lvl="0" algn="ctr" defTabSz="2000250">
                <a:lnSpc>
                  <a:spcPct val="90000"/>
                </a:lnSpc>
                <a:spcBef>
                  <a:spcPct val="0"/>
                </a:spcBef>
                <a:spcAft>
                  <a:spcPct val="35000"/>
                </a:spcAft>
              </a:pPr>
              <a:r>
                <a:rPr lang="es-ES" sz="4500" dirty="0" smtClean="0"/>
                <a:t>FACTORES</a:t>
              </a:r>
              <a:r>
                <a:rPr lang="es-ES" sz="4500" kern="1200" dirty="0" smtClean="0"/>
                <a:t> INFLUYENTES EN LA RSE</a:t>
              </a:r>
              <a:endParaRPr lang="es-ES" sz="4500" kern="1200" dirty="0"/>
            </a:p>
          </p:txBody>
        </p:sp>
      </p:grpSp>
      <p:graphicFrame>
        <p:nvGraphicFramePr>
          <p:cNvPr id="5" name="4 Diagrama"/>
          <p:cNvGraphicFramePr/>
          <p:nvPr>
            <p:extLst>
              <p:ext uri="{D42A27DB-BD31-4B8C-83A1-F6EECF244321}">
                <p14:modId xmlns:p14="http://schemas.microsoft.com/office/powerpoint/2010/main" val="337498066"/>
              </p:ext>
            </p:extLst>
          </p:nvPr>
        </p:nvGraphicFramePr>
        <p:xfrm>
          <a:off x="539552" y="1988840"/>
          <a:ext cx="8280919"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474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2576448111"/>
              </p:ext>
            </p:extLst>
          </p:nvPr>
        </p:nvGraphicFramePr>
        <p:xfrm>
          <a:off x="107504" y="620688"/>
          <a:ext cx="8928992" cy="612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74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Llamada de flecha hacia abajo"/>
          <p:cNvSpPr/>
          <p:nvPr/>
        </p:nvSpPr>
        <p:spPr>
          <a:xfrm>
            <a:off x="539552" y="620688"/>
            <a:ext cx="8280920" cy="1080120"/>
          </a:xfrm>
          <a:prstGeom prst="downArrow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3600" b="1" dirty="0" smtClean="0"/>
              <a:t>RESPONSABILIDAD SOCIAL</a:t>
            </a:r>
            <a:endParaRPr lang="es-ES" sz="3600" b="1" dirty="0"/>
          </a:p>
        </p:txBody>
      </p:sp>
      <p:sp>
        <p:nvSpPr>
          <p:cNvPr id="3" name="2 Rectángulo"/>
          <p:cNvSpPr/>
          <p:nvPr/>
        </p:nvSpPr>
        <p:spPr>
          <a:xfrm>
            <a:off x="539552" y="1916832"/>
            <a:ext cx="8280920" cy="43204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2400" b="1" i="1" dirty="0" smtClean="0"/>
              <a:t>La responsabilidad social se refiere a las acciones que las personas u organizaciones emprenden en función de sí mismas y de los demás.</a:t>
            </a:r>
          </a:p>
          <a:p>
            <a:pPr algn="ctr"/>
            <a:endParaRPr lang="es-ES" sz="2400" dirty="0"/>
          </a:p>
          <a:p>
            <a:pPr algn="ctr"/>
            <a:r>
              <a:rPr lang="es-ES" sz="2400" dirty="0" smtClean="0"/>
              <a:t>Una muestra de nuestra responsabilidad social puede ser una ayuda voluntaria a la Cruz Roja, también el colaborar con una fundación para la realización de cierto evento a favor de los niños de escasos recursos.</a:t>
            </a:r>
            <a:endParaRPr lang="es-ES" sz="2400" dirty="0"/>
          </a:p>
        </p:txBody>
      </p:sp>
    </p:spTree>
    <p:extLst>
      <p:ext uri="{BB962C8B-B14F-4D97-AF65-F5344CB8AC3E}">
        <p14:creationId xmlns:p14="http://schemas.microsoft.com/office/powerpoint/2010/main" val="206341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3047260411"/>
              </p:ext>
            </p:extLst>
          </p:nvPr>
        </p:nvGraphicFramePr>
        <p:xfrm>
          <a:off x="107504" y="764704"/>
          <a:ext cx="8784976" cy="597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262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1170786341"/>
              </p:ext>
            </p:extLst>
          </p:nvPr>
        </p:nvGraphicFramePr>
        <p:xfrm>
          <a:off x="107504" y="692696"/>
          <a:ext cx="8856984" cy="604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178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424608167"/>
              </p:ext>
            </p:extLst>
          </p:nvPr>
        </p:nvGraphicFramePr>
        <p:xfrm>
          <a:off x="179512" y="548680"/>
          <a:ext cx="8856984" cy="6192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579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2925486022"/>
              </p:ext>
            </p:extLst>
          </p:nvPr>
        </p:nvGraphicFramePr>
        <p:xfrm>
          <a:off x="179512" y="620688"/>
          <a:ext cx="8856984" cy="597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241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Llamada de flecha hacia abajo"/>
          <p:cNvSpPr/>
          <p:nvPr/>
        </p:nvSpPr>
        <p:spPr>
          <a:xfrm>
            <a:off x="323528" y="476672"/>
            <a:ext cx="8712968" cy="1512168"/>
          </a:xfrm>
          <a:prstGeom prst="downArrow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2800" b="1" dirty="0" smtClean="0"/>
              <a:t>ÁMBITOS  Y FACTORES INFLUYENTES EN LA RESPONSABILIDAD SOCIAL</a:t>
            </a:r>
            <a:endParaRPr lang="es-ES" sz="2800" b="1" dirty="0"/>
          </a:p>
        </p:txBody>
      </p:sp>
      <p:graphicFrame>
        <p:nvGraphicFramePr>
          <p:cNvPr id="3" name="2 Diagrama"/>
          <p:cNvGraphicFramePr/>
          <p:nvPr>
            <p:extLst>
              <p:ext uri="{D42A27DB-BD31-4B8C-83A1-F6EECF244321}">
                <p14:modId xmlns:p14="http://schemas.microsoft.com/office/powerpoint/2010/main" val="1120671029"/>
              </p:ext>
            </p:extLst>
          </p:nvPr>
        </p:nvGraphicFramePr>
        <p:xfrm>
          <a:off x="323528" y="2060848"/>
          <a:ext cx="8568952"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3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1511147561"/>
              </p:ext>
            </p:extLst>
          </p:nvPr>
        </p:nvGraphicFramePr>
        <p:xfrm>
          <a:off x="107504" y="548680"/>
          <a:ext cx="8856984" cy="612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8117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270</TotalTime>
  <Words>1164</Words>
  <Application>Microsoft Office PowerPoint</Application>
  <PresentationFormat>Presentación en pantalla (4:3)</PresentationFormat>
  <Paragraphs>50</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Urbano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Sony Vaio</dc:creator>
  <cp:lastModifiedBy>Nelida</cp:lastModifiedBy>
  <cp:revision>17</cp:revision>
  <dcterms:created xsi:type="dcterms:W3CDTF">2014-10-27T12:27:39Z</dcterms:created>
  <dcterms:modified xsi:type="dcterms:W3CDTF">2017-04-18T05:29:08Z</dcterms:modified>
</cp:coreProperties>
</file>