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8" r:id="rId2"/>
    <p:sldId id="299" r:id="rId3"/>
    <p:sldId id="300" r:id="rId4"/>
    <p:sldId id="301" r:id="rId5"/>
    <p:sldId id="302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E01E4B-1E42-46AD-89DF-BC977D6FDBCF}" type="datetimeFigureOut">
              <a:rPr lang="es-PE" smtClean="0"/>
              <a:t>29/05/2017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2F1A82-C065-4FF3-88D5-ABFE50721654}" type="slidenum">
              <a:rPr lang="es-PE" smtClean="0"/>
              <a:t>‹Nº›</a:t>
            </a:fld>
            <a:endParaRPr lang="es-PE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TEMA: </a:t>
            </a:r>
            <a:r>
              <a:rPr lang="es-PE" dirty="0" smtClean="0"/>
              <a:t>ESQUEMA DE LLAVES.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373216"/>
            <a:ext cx="7772400" cy="914400"/>
          </a:xfrm>
        </p:spPr>
        <p:txBody>
          <a:bodyPr>
            <a:normAutofit/>
          </a:bodyPr>
          <a:lstStyle/>
          <a:p>
            <a:r>
              <a:rPr lang="es-PE" sz="1400" b="1" dirty="0" smtClean="0"/>
              <a:t>Prof. María del Pilar Carreño Gutiérrez</a:t>
            </a:r>
            <a:endParaRPr lang="es-PE" sz="1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577627"/>
            <a:ext cx="6059402" cy="28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ESQUEMA DE LLAVES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cuadro sinóptico </a:t>
            </a:r>
            <a:r>
              <a:rPr lang="es-ES" b="1" dirty="0">
                <a:solidFill>
                  <a:srgbClr val="FF0000"/>
                </a:solidFill>
              </a:rPr>
              <a:t>es un resumen esquematizado </a:t>
            </a:r>
            <a:r>
              <a:rPr lang="es-ES" dirty="0"/>
              <a:t>con la ventaja de permitir visualizar la estructura y organización del contenido expuesto en el texto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578995"/>
            <a:ext cx="3832323" cy="28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CARACTERÍSTICAS DE UN CUADRO SINÓPTICO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ES" dirty="0" smtClean="0"/>
          </a:p>
          <a:p>
            <a:pPr lvl="0"/>
            <a:r>
              <a:rPr lang="es-ES" sz="3000" dirty="0" smtClean="0"/>
              <a:t>Organiza </a:t>
            </a:r>
            <a:r>
              <a:rPr lang="es-ES" sz="3000" dirty="0"/>
              <a:t>un escrito, sus elementos principales y el cómo están </a:t>
            </a:r>
            <a:r>
              <a:rPr lang="es-ES" sz="3000" dirty="0" smtClean="0"/>
              <a:t>estructurados.</a:t>
            </a:r>
            <a:endParaRPr lang="es-PE" sz="3000" dirty="0"/>
          </a:p>
          <a:p>
            <a:pPr lvl="0"/>
            <a:r>
              <a:rPr lang="es-ES" sz="3000" dirty="0" smtClean="0"/>
              <a:t>Se emplean llaves para destacar el orden, jerarquía y clasificación.</a:t>
            </a:r>
            <a:endParaRPr lang="es-PE" sz="3000" dirty="0"/>
          </a:p>
          <a:p>
            <a:pPr lvl="0"/>
            <a:r>
              <a:rPr lang="es-ES" sz="3000" dirty="0"/>
              <a:t>Se desarrollan siempre de izquierda a derecha.</a:t>
            </a:r>
            <a:endParaRPr lang="es-PE" sz="3000" dirty="0"/>
          </a:p>
          <a:p>
            <a:pPr lvl="0"/>
            <a:r>
              <a:rPr lang="es-ES" sz="3000" dirty="0"/>
              <a:t>Suelen contar con un promedio de 2 o 3 ideas principales</a:t>
            </a:r>
            <a:r>
              <a:rPr lang="es-ES" dirty="0"/>
              <a:t>.</a:t>
            </a:r>
            <a:endParaRPr lang="es-PE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65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PROCEDIMIENTO PARA EL CUADRO SINÓPTICO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457200">
              <a:buFont typeface="+mj-lt"/>
              <a:buAutoNum type="arabicPeriod"/>
            </a:pPr>
            <a:r>
              <a:rPr lang="es-ES" b="1" dirty="0">
                <a:solidFill>
                  <a:srgbClr val="FF0000"/>
                </a:solidFill>
              </a:rPr>
              <a:t>Determinar la idea general</a:t>
            </a:r>
            <a:r>
              <a:rPr lang="es-ES" dirty="0"/>
              <a:t>. Derivadas de esta las ideas principales, posteriormente las ideas complementarias y por último los detalles</a:t>
            </a:r>
            <a:r>
              <a:rPr lang="es-ES" dirty="0" smtClean="0"/>
              <a:t>.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 smtClean="0"/>
              <a:t>El cuadro sinóptico muestra jerarquía, para ello es necesario </a:t>
            </a:r>
            <a:r>
              <a:rPr lang="es-ES" b="1" dirty="0" smtClean="0">
                <a:solidFill>
                  <a:srgbClr val="FF0000"/>
                </a:solidFill>
              </a:rPr>
              <a:t>definir toda la ramificación de temas que se desprenden del principal.</a:t>
            </a:r>
            <a:endParaRPr lang="es-PE" b="1" dirty="0">
              <a:solidFill>
                <a:srgbClr val="FF0000"/>
              </a:solidFill>
            </a:endParaRPr>
          </a:p>
          <a:p>
            <a:pPr marL="571500" lvl="0" indent="-457200">
              <a:buFont typeface="+mj-lt"/>
              <a:buAutoNum type="arabicPeriod"/>
            </a:pPr>
            <a:r>
              <a:rPr lang="es-ES" b="1" dirty="0">
                <a:solidFill>
                  <a:srgbClr val="FF0000"/>
                </a:solidFill>
              </a:rPr>
              <a:t>Representa gráficamente </a:t>
            </a:r>
            <a:r>
              <a:rPr lang="es-ES" dirty="0"/>
              <a:t>esas ideas.</a:t>
            </a:r>
            <a:endParaRPr lang="es-PE" dirty="0"/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Recuerda que aquí </a:t>
            </a:r>
            <a:r>
              <a:rPr lang="es-ES" b="1" dirty="0">
                <a:solidFill>
                  <a:srgbClr val="FF0000"/>
                </a:solidFill>
              </a:rPr>
              <a:t>se grafican </a:t>
            </a:r>
            <a:r>
              <a:rPr lang="es-ES" b="1" dirty="0" smtClean="0">
                <a:solidFill>
                  <a:srgbClr val="FF0000"/>
                </a:solidFill>
              </a:rPr>
              <a:t>ideas.</a:t>
            </a:r>
            <a:endParaRPr lang="es-PE" dirty="0"/>
          </a:p>
          <a:p>
            <a:pPr marL="1143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81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8720"/>
            <a:ext cx="8382496" cy="49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99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</TotalTime>
  <Words>151</Words>
  <Application>Microsoft Office PowerPoint</Application>
  <PresentationFormat>Presentación en pantalla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Origen</vt:lpstr>
      <vt:lpstr>TEMA: ESQUEMA DE LLAVES.</vt:lpstr>
      <vt:lpstr>ESQUEMA DE LLAVES</vt:lpstr>
      <vt:lpstr>CARACTERÍSTICAS DE UN CUADRO SINÓPTICO</vt:lpstr>
      <vt:lpstr>PROCEDIMIENTO PARA EL CUADRO SINÓPTICO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vocación</dc:title>
  <dc:creator>intel</dc:creator>
  <cp:lastModifiedBy>Mapi</cp:lastModifiedBy>
  <cp:revision>39</cp:revision>
  <dcterms:created xsi:type="dcterms:W3CDTF">2016-03-22T10:49:53Z</dcterms:created>
  <dcterms:modified xsi:type="dcterms:W3CDTF">2017-05-29T11:48:15Z</dcterms:modified>
</cp:coreProperties>
</file>