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6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7B5-9757-436B-A068-817A1BB899AA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A6EE-C7B3-4334-A0FA-5E83767D606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486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7B5-9757-436B-A068-817A1BB899AA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A6EE-C7B3-4334-A0FA-5E83767D606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56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7B5-9757-436B-A068-817A1BB899AA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A6EE-C7B3-4334-A0FA-5E83767D606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002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7B5-9757-436B-A068-817A1BB899AA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A6EE-C7B3-4334-A0FA-5E83767D606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48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7B5-9757-436B-A068-817A1BB899AA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A6EE-C7B3-4334-A0FA-5E83767D606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481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7B5-9757-436B-A068-817A1BB899AA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A6EE-C7B3-4334-A0FA-5E83767D606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378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7B5-9757-436B-A068-817A1BB899AA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A6EE-C7B3-4334-A0FA-5E83767D606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839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7B5-9757-436B-A068-817A1BB899AA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A6EE-C7B3-4334-A0FA-5E83767D606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85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7B5-9757-436B-A068-817A1BB899AA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A6EE-C7B3-4334-A0FA-5E83767D606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756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7B5-9757-436B-A068-817A1BB899AA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A6EE-C7B3-4334-A0FA-5E83767D606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64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7B5-9757-436B-A068-817A1BB899AA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A6EE-C7B3-4334-A0FA-5E83767D606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377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A7B5-9757-436B-A068-817A1BB899AA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A6EE-C7B3-4334-A0FA-5E83767D606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891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9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37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" y="0"/>
            <a:ext cx="91327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4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98"/>
            <a:ext cx="9144000" cy="4508303"/>
          </a:xfrm>
          <a:prstGeom prst="rect">
            <a:avLst/>
          </a:prstGeom>
        </p:spPr>
      </p:pic>
      <p:sp>
        <p:nvSpPr>
          <p:cNvPr id="3" name="2 Flecha abajo"/>
          <p:cNvSpPr/>
          <p:nvPr/>
        </p:nvSpPr>
        <p:spPr>
          <a:xfrm>
            <a:off x="251520" y="3795886"/>
            <a:ext cx="720080" cy="792088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77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2" y="0"/>
            <a:ext cx="7554516" cy="5143500"/>
          </a:xfrm>
          <a:prstGeom prst="rect">
            <a:avLst/>
          </a:prstGeom>
        </p:spPr>
      </p:pic>
      <p:sp>
        <p:nvSpPr>
          <p:cNvPr id="3" name="2 Flecha derecha"/>
          <p:cNvSpPr/>
          <p:nvPr/>
        </p:nvSpPr>
        <p:spPr>
          <a:xfrm>
            <a:off x="971600" y="3723878"/>
            <a:ext cx="792088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4" name="3 Flecha abajo"/>
          <p:cNvSpPr/>
          <p:nvPr/>
        </p:nvSpPr>
        <p:spPr>
          <a:xfrm>
            <a:off x="5724128" y="4227934"/>
            <a:ext cx="576064" cy="64807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969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2" y="0"/>
            <a:ext cx="7554516" cy="5143500"/>
          </a:xfrm>
          <a:prstGeom prst="rect">
            <a:avLst/>
          </a:prstGeom>
        </p:spPr>
      </p:pic>
      <p:sp>
        <p:nvSpPr>
          <p:cNvPr id="3" name="2 Flecha derecha"/>
          <p:cNvSpPr/>
          <p:nvPr/>
        </p:nvSpPr>
        <p:spPr>
          <a:xfrm>
            <a:off x="251520" y="2139702"/>
            <a:ext cx="792088" cy="720080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4" name="3 Flecha abajo"/>
          <p:cNvSpPr/>
          <p:nvPr/>
        </p:nvSpPr>
        <p:spPr>
          <a:xfrm>
            <a:off x="5796136" y="4371950"/>
            <a:ext cx="504056" cy="576064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20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59" y="0"/>
            <a:ext cx="755628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323528" y="1131590"/>
            <a:ext cx="576064" cy="792088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3" name="2 Flecha abajo"/>
          <p:cNvSpPr/>
          <p:nvPr/>
        </p:nvSpPr>
        <p:spPr>
          <a:xfrm>
            <a:off x="6948264" y="4011910"/>
            <a:ext cx="792088" cy="864096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08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1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98"/>
            <a:ext cx="9144000" cy="4508303"/>
          </a:xfrm>
          <a:prstGeom prst="rect">
            <a:avLst/>
          </a:prstGeom>
        </p:spPr>
      </p:pic>
      <p:sp>
        <p:nvSpPr>
          <p:cNvPr id="3" name="2 Flecha izquierda"/>
          <p:cNvSpPr/>
          <p:nvPr/>
        </p:nvSpPr>
        <p:spPr>
          <a:xfrm>
            <a:off x="971600" y="987574"/>
            <a:ext cx="720080" cy="504056"/>
          </a:xfrm>
          <a:prstGeom prst="lef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255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9" b="62222"/>
          <a:stretch/>
        </p:blipFill>
        <p:spPr>
          <a:xfrm>
            <a:off x="395536" y="0"/>
            <a:ext cx="7950739" cy="4835752"/>
          </a:xfrm>
          <a:prstGeom prst="rect">
            <a:avLst/>
          </a:prstGeom>
        </p:spPr>
      </p:pic>
      <p:sp>
        <p:nvSpPr>
          <p:cNvPr id="3" name="2 Flecha derecha"/>
          <p:cNvSpPr/>
          <p:nvPr/>
        </p:nvSpPr>
        <p:spPr>
          <a:xfrm>
            <a:off x="1043608" y="627534"/>
            <a:ext cx="1008112" cy="1080120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84641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FF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Presentación en pantalla (16:9)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4</cp:revision>
  <dcterms:created xsi:type="dcterms:W3CDTF">2021-04-10T22:18:43Z</dcterms:created>
  <dcterms:modified xsi:type="dcterms:W3CDTF">2021-04-10T22:32:50Z</dcterms:modified>
</cp:coreProperties>
</file>