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58" r:id="rId3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7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3D64D-7A0D-40AB-B5A8-F233BB29FB11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2BF3-BF65-45DE-9A45-EB145E1A2CF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493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https://mindsea.com/app-stats/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2BF3-BF65-45DE-9A45-EB145E1A2CF2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938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https://mindsea.com/app-stats/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2BF3-BF65-45DE-9A45-EB145E1A2CF2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938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659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37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33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071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939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112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848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734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08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466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45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C7B8B-B6C2-4DD6-95F3-1C8EE7981B1A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5CAA-1CF0-4148-A891-A1A12E4671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1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os-market-share/mobile/worldwid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68251/number-of-apps-in-the-itunes-app-store-since-2008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sea.com/app-stat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score.com/Insights/Presentations-and-Whitepapers/2019/Global-State-of-Mobi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tatista.com/statistics/1020996/distribution-of-free-and-paid-ios-app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statista.com/statistics/266211/distribution-of-free-and-paid-android-ap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statista.com/statistics/269025/worldwide-mobile-app-revenue-forecas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sensortower.com/blog/app-revenue-and-downloads-1h-202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ondcap.com/report/itr19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marketer.com/content/the-majority-of-americans-mobile-time-spent-takes-place-in-app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66210/number-of-available-applications-in-the-google-play-stor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80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_tradnl" sz="2400" dirty="0" smtClean="0"/>
              <a:t>3 </a:t>
            </a:r>
            <a:r>
              <a:rPr lang="es-ES" sz="2400" dirty="0" smtClean="0"/>
              <a:t>Actualmente, hay más de 2.9 millones de aplicaciones disponibles en Google Play Store. </a:t>
            </a:r>
            <a:endParaRPr lang="es-ES_tradnl" sz="2400" dirty="0"/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/>
              <a:t>En junio de 2020, había 2,96 millones de aplicaciones publicadas en Google Play Store. 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bien el sistema operativo Android lidera el paquete en </a:t>
            </a:r>
            <a:r>
              <a:rPr lang="es-ES" dirty="0">
                <a:hlinkClick r:id="rId3"/>
              </a:rPr>
              <a:t>participación de mercado a</a:t>
            </a:r>
            <a:r>
              <a:rPr lang="es-ES" dirty="0"/>
              <a:t> nivel mundial, es interesante saber que la competencia es mucho más liviana aquí que en la App Store de Apple (consulte la siguiente estadística).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7654"/>
            <a:ext cx="3834755" cy="243923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1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_tradnl" dirty="0" smtClean="0"/>
              <a:t>4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/>
              <a:t>Hay casi 4,4 millones de aplicaciones disponibles en la App Store de Apple. ( </a:t>
            </a:r>
            <a:r>
              <a:rPr lang="es-ES" dirty="0" err="1">
                <a:hlinkClick r:id="rId3"/>
              </a:rPr>
              <a:t>Statista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08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_tradnl" sz="3200" dirty="0" smtClean="0"/>
              <a:t>4) </a:t>
            </a:r>
            <a:r>
              <a:rPr lang="es-ES" sz="3200" dirty="0" smtClean="0"/>
              <a:t>Hay casi 4,4 millones de aplicaciones disponibles en la App Store de Apple. </a:t>
            </a:r>
            <a:endParaRPr lang="es-ES_tradnl" sz="3200" dirty="0"/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/>
              <a:t>En julio de 2020, había 4,37 millones de aplicaciones publicadas en la App Store de Apple. </a:t>
            </a:r>
            <a:endParaRPr lang="es-ES" dirty="0" smtClean="0"/>
          </a:p>
          <a:p>
            <a:r>
              <a:rPr lang="es-ES" dirty="0" smtClean="0"/>
              <a:t>Según </a:t>
            </a:r>
            <a:r>
              <a:rPr lang="es-ES" dirty="0" err="1"/>
              <a:t>Statista</a:t>
            </a:r>
            <a:r>
              <a:rPr lang="es-ES" dirty="0"/>
              <a:t>, hay una aplicación de juegos disponible en iOS por cada cuatro aplicaciones que no son de juegos</a:t>
            </a:r>
            <a:r>
              <a:rPr lang="es-ES" dirty="0" smtClean="0"/>
              <a:t>.</a:t>
            </a:r>
          </a:p>
          <a:p>
            <a:r>
              <a:rPr lang="es-ES_tradnl" dirty="0" smtClean="0">
                <a:hlinkClick r:id="rId3"/>
              </a:rPr>
              <a:t>https://mindsea.com/app-stats/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388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48351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5. En promedio, cada mes se lanzan más de 100,000 nuevas aplicaciones de Android en Google Play Store. ( </a:t>
            </a:r>
            <a:r>
              <a:rPr lang="es-ES" dirty="0" err="1" smtClean="0"/>
              <a:t>Statista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12213"/>
            <a:ext cx="5339879" cy="3437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9548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6. En promedio, cada mes se lanzan más de 30.000 nuevas aplicaciones iOS en la App Store de Apple. ( 42 Materias )</a:t>
            </a:r>
            <a:endParaRPr lang="es-ES_trad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38288"/>
            <a:ext cx="6419850" cy="206692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267494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7. Los consumidores descargaron 204 mil millones de aplicaciones en 2019, y ese número sigue aumentando. ( Aplicación </a:t>
            </a:r>
            <a:r>
              <a:rPr lang="es-ES" dirty="0" err="1" smtClean="0"/>
              <a:t>Annie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4456"/>
            <a:ext cx="6789192" cy="378152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26749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9. La mayoría de los usuarios tienen más de 10 aplicaciones instaladas en sus teléfonos. </a:t>
            </a:r>
          </a:p>
          <a:p>
            <a:r>
              <a:rPr lang="es-ES" dirty="0" smtClean="0"/>
              <a:t>( </a:t>
            </a:r>
            <a:r>
              <a:rPr lang="es-ES" dirty="0" err="1" smtClean="0"/>
              <a:t>Statista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5289773" cy="344412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8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33950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10. La razón número 1 por la que las personas desinstalan aplicaciones es porque no están en uso. ( </a:t>
            </a:r>
            <a:r>
              <a:rPr lang="es-ES" dirty="0" err="1" smtClean="0"/>
              <a:t>CleverTap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b="8979"/>
          <a:stretch/>
        </p:blipFill>
        <p:spPr>
          <a:xfrm>
            <a:off x="1043607" y="1131590"/>
            <a:ext cx="6528725" cy="367240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83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41151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11. Google posee la mayoría de las aplicaciones móviles del mercado actual. ( Torre de sensores )</a:t>
            </a:r>
            <a:endParaRPr lang="es-ES_trad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44262"/>
            <a:ext cx="4612754" cy="350139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2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355758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12. Facebook Messenger es la principal aplicación móvil en todo el mundo por descarga, y </a:t>
            </a:r>
            <a:r>
              <a:rPr lang="es-ES" dirty="0" err="1" smtClean="0"/>
              <a:t>WhatsApp</a:t>
            </a:r>
            <a:r>
              <a:rPr lang="es-ES" dirty="0" smtClean="0"/>
              <a:t> es la principal aplicación móvil en todo el mundo por usuarios activos mensuales. ( Aplicación </a:t>
            </a:r>
            <a:r>
              <a:rPr lang="es-ES" dirty="0" err="1" smtClean="0"/>
              <a:t>Annie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7614"/>
            <a:ext cx="5956523" cy="329056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1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889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950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13. Más del 20% de todas las aplicaciones móviles en la App Store de Apple son aplicaciones de juegos, el doble de la cantidad de aplicaciones comerciales. ( </a:t>
            </a:r>
            <a:r>
              <a:rPr lang="es-ES" dirty="0" err="1" smtClean="0"/>
              <a:t>Statista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70" y="1563638"/>
            <a:ext cx="6524625" cy="27622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3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33950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14. Solo el 66% de los usuarios de teléfonos inteligentes tienen aplicaciones de juegos en sus teléfonos. ( </a:t>
            </a:r>
            <a:r>
              <a:rPr lang="es-ES" dirty="0" err="1" smtClean="0"/>
              <a:t>Statista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3295663" cy="3458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9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26749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15. Los usuarios de teléfonos inteligentes pasan el 50% del tiempo de su aplicación móvil en aplicaciones sociales y de comunicaciones. ( Aplicación </a:t>
            </a:r>
            <a:r>
              <a:rPr lang="es-ES" dirty="0" err="1" smtClean="0"/>
              <a:t>Annie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33782"/>
            <a:ext cx="5397599" cy="384674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4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41151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16. Las aplicaciones de música se lanzan más a diario que cualquier otra categoría de aplicaciones. ( </a:t>
            </a:r>
            <a:r>
              <a:rPr lang="es-ES" dirty="0" err="1" smtClean="0"/>
              <a:t>Statista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31590"/>
            <a:ext cx="5729064" cy="393059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41151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17. Casi el 70% de los </a:t>
            </a:r>
            <a:r>
              <a:rPr lang="es-ES" dirty="0" err="1" smtClean="0"/>
              <a:t>millennials</a:t>
            </a:r>
            <a:r>
              <a:rPr lang="es-ES" dirty="0" smtClean="0"/>
              <a:t> dicen que las aplicaciones de redes sociales se encuentran entre las más utilizadas. ( </a:t>
            </a:r>
            <a:r>
              <a:rPr lang="es-ES" dirty="0" err="1" smtClean="0"/>
              <a:t>MindSea</a:t>
            </a:r>
            <a:r>
              <a:rPr lang="es-ES" dirty="0" smtClean="0"/>
              <a:t> )</a:t>
            </a:r>
            <a:endParaRPr lang="es-ES_tradn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31590"/>
            <a:ext cx="3904283" cy="383186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9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29600" cy="857250"/>
          </a:xfrm>
        </p:spPr>
        <p:txBody>
          <a:bodyPr>
            <a:noAutofit/>
          </a:bodyPr>
          <a:lstStyle/>
          <a:p>
            <a:r>
              <a:rPr lang="es-ES" sz="1600" dirty="0" smtClean="0"/>
              <a:t>18. Aproximadamente el 37% de los </a:t>
            </a:r>
            <a:r>
              <a:rPr lang="es-ES" sz="1600" dirty="0" err="1" smtClean="0"/>
              <a:t>millennials</a:t>
            </a:r>
            <a:r>
              <a:rPr lang="es-ES" sz="1600" dirty="0" smtClean="0"/>
              <a:t> mencionan el uso de datos como un factor clave a la hora de decidir si les gusta una aplicación móvil. ( </a:t>
            </a:r>
            <a:r>
              <a:rPr lang="es-ES" sz="1600" dirty="0" err="1" smtClean="0"/>
              <a:t>MindSea</a:t>
            </a:r>
            <a:r>
              <a:rPr lang="es-ES" sz="1600" dirty="0" smtClean="0"/>
              <a:t> )</a:t>
            </a:r>
            <a:endParaRPr lang="es-ES_tradnl" sz="16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Cuando se les preguntó sobre los principales factores a la hora de decidir si mantendrán una aplicación móvil, el 37% de los </a:t>
            </a:r>
            <a:r>
              <a:rPr lang="es-ES" dirty="0" err="1"/>
              <a:t>millennials</a:t>
            </a:r>
            <a:r>
              <a:rPr lang="es-ES" dirty="0"/>
              <a:t> dijo que el uso excesivo de datos fue un factor decisivo para ellos. </a:t>
            </a:r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/>
              <a:t>ejemplo perfecto de esto es </a:t>
            </a:r>
            <a:r>
              <a:rPr lang="es-ES" dirty="0" err="1"/>
              <a:t>Pokémon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: cuando se lanzó por primera vez, la aplicación se convirtió rápidamente en un éxito viral, pero los usuarios se frustraban constantemente con la cantidad de datos que consumía y muchos la borraban. </a:t>
            </a:r>
            <a:endParaRPr lang="es-ES" dirty="0" smtClean="0"/>
          </a:p>
          <a:p>
            <a:r>
              <a:rPr lang="es-ES" dirty="0" smtClean="0"/>
              <a:t>Mientras </a:t>
            </a:r>
            <a:r>
              <a:rPr lang="es-ES" dirty="0"/>
              <a:t>crea su propia aplicación móvil, tenga en cuenta que el uso elevado de datos puede hacer que los usuarios presionen el botón de eliminar rápidamente.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89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Más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19. El 21% de los </a:t>
            </a:r>
            <a:r>
              <a:rPr lang="es-ES" dirty="0" err="1"/>
              <a:t>millennials</a:t>
            </a:r>
            <a:r>
              <a:rPr lang="es-ES" dirty="0"/>
              <a:t> dicen que abren sus aplicaciones más de 50 veces al día. </a:t>
            </a:r>
            <a:endParaRPr lang="es-ES" dirty="0" smtClean="0"/>
          </a:p>
          <a:p>
            <a:r>
              <a:rPr lang="es-ES" dirty="0" smtClean="0"/>
              <a:t>20</a:t>
            </a:r>
            <a:r>
              <a:rPr lang="es-ES" dirty="0"/>
              <a:t>. La Generación Z pasa el 71% de su tiempo en medios digitales usando aplicaciones para teléfonos inteligentes. ( </a:t>
            </a:r>
            <a:r>
              <a:rPr lang="es-ES" dirty="0" err="1">
                <a:hlinkClick r:id="rId2"/>
              </a:rPr>
              <a:t>ComScore</a:t>
            </a:r>
            <a:r>
              <a:rPr lang="es-ES" dirty="0"/>
              <a:t> 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La </a:t>
            </a:r>
            <a:r>
              <a:rPr lang="es-ES" b="1" dirty="0" smtClean="0"/>
              <a:t>generación Z</a:t>
            </a:r>
            <a:r>
              <a:rPr lang="es-ES" dirty="0" smtClean="0"/>
              <a:t>, también conocida como </a:t>
            </a:r>
            <a:r>
              <a:rPr lang="es-ES" dirty="0" err="1" smtClean="0"/>
              <a:t>Zillennials</a:t>
            </a:r>
            <a:r>
              <a:rPr lang="es-ES" dirty="0" smtClean="0"/>
              <a:t>, comprende a aquellos nacidos en los últimos años de los 90's e inicio de los 2000 (1995-2000) aunque aún no se encuentre bien definido.</a:t>
            </a:r>
            <a:endParaRPr lang="es-ES" dirty="0"/>
          </a:p>
          <a:p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752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085851"/>
          </a:xfrm>
        </p:spPr>
        <p:txBody>
          <a:bodyPr>
            <a:normAutofit/>
          </a:bodyPr>
          <a:lstStyle/>
          <a:p>
            <a:r>
              <a:rPr lang="es-ES" dirty="0"/>
              <a:t>Estadísticas de ingresos de aplicaciones móviles</a:t>
            </a:r>
            <a:br>
              <a:rPr lang="es-ES" dirty="0"/>
            </a:b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73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Más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9591"/>
          </a:xfrm>
        </p:spPr>
        <p:txBody>
          <a:bodyPr/>
          <a:lstStyle/>
          <a:p>
            <a:r>
              <a:rPr lang="es-ES" dirty="0"/>
              <a:t>21. El 92% de las aplicaciones de la App Store de Apple son gratuitas. ( </a:t>
            </a:r>
            <a:r>
              <a:rPr lang="es-ES" dirty="0" err="1">
                <a:hlinkClick r:id="rId2"/>
              </a:rPr>
              <a:t>Statista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77934"/>
            <a:ext cx="3777605" cy="23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Más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9591"/>
          </a:xfrm>
        </p:spPr>
        <p:txBody>
          <a:bodyPr/>
          <a:lstStyle/>
          <a:p>
            <a:r>
              <a:rPr lang="es-ES" dirty="0"/>
              <a:t>22. El 96% de las aplicaciones de Google Play Store son gratuitas. ( </a:t>
            </a:r>
            <a:r>
              <a:rPr lang="es-ES" dirty="0" err="1">
                <a:hlinkClick r:id="rId2"/>
              </a:rPr>
              <a:t>Statista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47987"/>
            <a:ext cx="3849613" cy="242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627534"/>
            <a:ext cx="775545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solidFill>
                  <a:srgbClr val="FF0000"/>
                </a:solidFill>
              </a:rPr>
              <a:t>28 estadísticas </a:t>
            </a:r>
            <a:endParaRPr lang="es-ES" sz="5400" b="1" dirty="0" smtClean="0">
              <a:solidFill>
                <a:srgbClr val="FF0000"/>
              </a:solidFill>
            </a:endParaRPr>
          </a:p>
          <a:p>
            <a:pPr algn="ctr"/>
            <a:r>
              <a:rPr lang="es-ES" sz="5400" b="1" dirty="0" smtClean="0">
                <a:solidFill>
                  <a:srgbClr val="FF0000"/>
                </a:solidFill>
              </a:rPr>
              <a:t>de </a:t>
            </a:r>
            <a:r>
              <a:rPr lang="es-ES" sz="5400" b="1" dirty="0">
                <a:solidFill>
                  <a:srgbClr val="FF0000"/>
                </a:solidFill>
              </a:rPr>
              <a:t>aplicaciones </a:t>
            </a:r>
            <a:r>
              <a:rPr lang="es-ES" sz="5400" b="1" dirty="0" smtClean="0">
                <a:solidFill>
                  <a:srgbClr val="FF0000"/>
                </a:solidFill>
              </a:rPr>
              <a:t>móviles </a:t>
            </a:r>
          </a:p>
          <a:p>
            <a:pPr algn="ctr"/>
            <a:r>
              <a:rPr lang="es-ES" sz="5400" b="1" dirty="0" smtClean="0">
                <a:solidFill>
                  <a:srgbClr val="FF0000"/>
                </a:solidFill>
              </a:rPr>
              <a:t>que </a:t>
            </a:r>
            <a:r>
              <a:rPr lang="es-ES" sz="5400" b="1" dirty="0">
                <a:solidFill>
                  <a:srgbClr val="FF0000"/>
                </a:solidFill>
              </a:rPr>
              <a:t>debe conocer en 2021</a:t>
            </a:r>
          </a:p>
          <a:p>
            <a:pPr algn="ctr"/>
            <a:endParaRPr lang="es-E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114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Más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59631"/>
          </a:xfrm>
        </p:spPr>
        <p:txBody>
          <a:bodyPr/>
          <a:lstStyle/>
          <a:p>
            <a:r>
              <a:rPr lang="es-ES" dirty="0"/>
              <a:t>23. Se proyecta que las aplicaciones móviles </a:t>
            </a:r>
            <a:r>
              <a:rPr lang="es-ES" dirty="0">
                <a:hlinkClick r:id="rId2"/>
              </a:rPr>
              <a:t>alcancen los</a:t>
            </a:r>
            <a:r>
              <a:rPr lang="es-ES" dirty="0"/>
              <a:t> $ 581,9 mil millones en ingresos en 2020. ( </a:t>
            </a:r>
            <a:r>
              <a:rPr lang="es-ES" dirty="0" err="1">
                <a:hlinkClick r:id="rId2"/>
              </a:rPr>
              <a:t>Statista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59782"/>
            <a:ext cx="2824361" cy="18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5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Más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587623"/>
          </a:xfrm>
        </p:spPr>
        <p:txBody>
          <a:bodyPr/>
          <a:lstStyle/>
          <a:p>
            <a:r>
              <a:rPr lang="es-ES" dirty="0"/>
              <a:t>24. Las aplicaciones de la App Store de Apple generan casi el doble de ingresos que las de Google Play Store. ( </a:t>
            </a:r>
            <a:r>
              <a:rPr lang="es-ES" dirty="0">
                <a:hlinkClick r:id="rId2"/>
              </a:rPr>
              <a:t>Torre de sensores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855744"/>
            <a:ext cx="3320813" cy="215181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013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8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259632" y="843558"/>
            <a:ext cx="679788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dirty="0"/>
              <a:t>Estadísticas de uso </a:t>
            </a:r>
            <a:endParaRPr lang="es-ES" sz="5400" dirty="0" smtClean="0"/>
          </a:p>
          <a:p>
            <a:pPr algn="ctr"/>
            <a:r>
              <a:rPr lang="es-ES" sz="5400" dirty="0" smtClean="0"/>
              <a:t>y </a:t>
            </a:r>
            <a:r>
              <a:rPr lang="es-ES" sz="5400" dirty="0"/>
              <a:t>descarga </a:t>
            </a:r>
            <a:endParaRPr lang="es-ES" sz="5400" dirty="0" smtClean="0"/>
          </a:p>
          <a:p>
            <a:pPr algn="ctr"/>
            <a:r>
              <a:rPr lang="es-ES" sz="5400" dirty="0" smtClean="0"/>
              <a:t>de </a:t>
            </a:r>
            <a:r>
              <a:rPr lang="es-ES" sz="5400" dirty="0"/>
              <a:t>aplicaciones móviles</a:t>
            </a:r>
          </a:p>
          <a:p>
            <a:pPr algn="ctr"/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9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uso de Internet móvil está aumentando mientras que el uso de Internet de escritorio continúa cayendo. ( </a:t>
            </a:r>
            <a:r>
              <a:rPr lang="es-ES" dirty="0">
                <a:hlinkClick r:id="rId2"/>
              </a:rPr>
              <a:t>Mary </a:t>
            </a:r>
            <a:r>
              <a:rPr lang="es-ES" dirty="0" err="1">
                <a:hlinkClick r:id="rId2"/>
              </a:rPr>
              <a:t>Meeker</a:t>
            </a:r>
            <a:r>
              <a:rPr lang="es-ES" dirty="0"/>
              <a:t> 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0"/>
            <a:ext cx="748145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" y="0"/>
            <a:ext cx="9132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s-ES" sz="2800" dirty="0" smtClean="0"/>
              <a:t>1. El uso de Internet móvil está aumentando mientras que el uso de Internet de escritorio continúa cayendo.</a:t>
            </a:r>
            <a:endParaRPr lang="es-ES_tradnl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Según </a:t>
            </a:r>
            <a:r>
              <a:rPr lang="es-ES" dirty="0"/>
              <a:t>el informe Mary </a:t>
            </a:r>
            <a:r>
              <a:rPr lang="es-ES" dirty="0" err="1"/>
              <a:t>Meeker</a:t>
            </a:r>
            <a:r>
              <a:rPr lang="es-ES" dirty="0"/>
              <a:t> de 2019, la cantidad de horas dedicadas a Internet continúa aumentando cada año, pero la división entre computadoras de escritorio y dispositivos móviles es cada vez más pronunciada. 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2018, los estadounidenses pasaban 3.6 horas al día en dispositivos móviles (12 veces más que una década antes) y solo 2 horas al día en una computadora de escritorio o computadora portátil (que se ha mantenido bastante constante desde 2008).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2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Casi </a:t>
            </a:r>
            <a:r>
              <a:rPr lang="es-ES" dirty="0"/>
              <a:t>el 90% del tiempo de Internet móvil se dedica a aplicaciones. ( </a:t>
            </a:r>
            <a:r>
              <a:rPr lang="es-ES" dirty="0" err="1">
                <a:hlinkClick r:id="rId2"/>
              </a:rPr>
              <a:t>eMarketer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8" y="0"/>
            <a:ext cx="538940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11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_tradnl" sz="3200" dirty="0" smtClean="0"/>
              <a:t>2 </a:t>
            </a:r>
            <a:r>
              <a:rPr lang="es-ES" sz="3200" dirty="0" smtClean="0"/>
              <a:t>Casi el 90% del tiempo de Internet móvil se dedica a aplicaciones. </a:t>
            </a:r>
            <a:endParaRPr lang="es-ES_tradnl" sz="32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dirty="0"/>
              <a:t>La brecha entre el uso de aplicaciones móviles y el uso de navegadores móviles también se está ampliando. 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2020, </a:t>
            </a:r>
            <a:r>
              <a:rPr lang="es-ES" dirty="0" err="1"/>
              <a:t>eMarketer</a:t>
            </a:r>
            <a:r>
              <a:rPr lang="es-ES" dirty="0"/>
              <a:t> predice que los usuarios adultos de teléfonos inteligentes pasarán alrededor de 4 horas por día usando Internet móvil, y el 88% de ese tiempo se dedicará a aplicaciones móviles, en lugar de a un navegador. 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habla de la importancia de que las empresas no solo optimicen sus sitios web para dispositivos móviles, sino que también creen aplicaciones personalizadas y receptivas. 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82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_tradnl" dirty="0" smtClean="0"/>
              <a:t>3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/>
              <a:t>Actualmente, hay más de 2.9 millones de aplicaciones disponibles en Google Play Store. ( </a:t>
            </a:r>
            <a:r>
              <a:rPr lang="es-ES" dirty="0" err="1">
                <a:hlinkClick r:id="rId3"/>
              </a:rPr>
              <a:t>Statista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85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722</Words>
  <Application>Microsoft Office PowerPoint</Application>
  <PresentationFormat>Presentación en pantalla (16:9)</PresentationFormat>
  <Paragraphs>63</Paragraphs>
  <Slides>32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1</vt:lpstr>
      <vt:lpstr>1. El uso de Internet móvil está aumentando mientras que el uso de Internet de escritorio continúa cayendo.</vt:lpstr>
      <vt:lpstr>2</vt:lpstr>
      <vt:lpstr>2 Casi el 90% del tiempo de Internet móvil se dedica a aplicaciones. </vt:lpstr>
      <vt:lpstr>3</vt:lpstr>
      <vt:lpstr>3 Actualmente, hay más de 2.9 millones de aplicaciones disponibles en Google Play Store. </vt:lpstr>
      <vt:lpstr>4</vt:lpstr>
      <vt:lpstr>4) Hay casi 4,4 millones de aplicaciones disponibles en la App Store de Apple. 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18. Aproximadamente el 37% de los millennials mencionan el uso de datos como un factor clave a la hora de decidir si les gusta una aplicación móvil. ( MindSea )</vt:lpstr>
      <vt:lpstr>Más …</vt:lpstr>
      <vt:lpstr>Estadísticas de ingresos de aplicaciones móviles </vt:lpstr>
      <vt:lpstr>Más …</vt:lpstr>
      <vt:lpstr>Más …</vt:lpstr>
      <vt:lpstr>Más …</vt:lpstr>
      <vt:lpstr>Más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13</cp:revision>
  <dcterms:created xsi:type="dcterms:W3CDTF">2021-03-23T15:51:27Z</dcterms:created>
  <dcterms:modified xsi:type="dcterms:W3CDTF">2021-03-23T16:55:24Z</dcterms:modified>
</cp:coreProperties>
</file>