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58" r:id="rId2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7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27F83-74CE-4B18-B65D-A569241EF5E3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45622-40B4-4615-8F63-B2A441D3782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595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mtClean="0"/>
              <a:t>https://www.netsolutions.com/insights/12-mobile-app-development-trends-to-watch-out-for-in-2019/</a:t>
            </a:r>
          </a:p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5622-40B4-4615-8F63-B2A441D37823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623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45622-40B4-4615-8F63-B2A441D37823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893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345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054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79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44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985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3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975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681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672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223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325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B5AE-68B0-4FF4-A073-B5C89DBB34E8}" type="datetimeFigureOut">
              <a:rPr lang="es-ES_tradnl" smtClean="0"/>
              <a:t>23/03/2021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5197-A16E-48CB-B6DE-EB5BF009725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35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487291/global-connected-wearable-devic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pple.com/videos/play/wwdc2019/208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graph.co.uk/technology/google/10570414/What-is-Nest-and-why-has-Google-bought-i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solutions.com/IoT-developmen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olutions.com/insights/essential-features-for-building-popular-mobile-wallet-ap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cms.com/blog/post/11-benefits-of-cloud-comput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da-developers.com/smartphone-foldable-display-andro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ap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nsortower.com/ios/publisher/faceapp-inc/137594641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commerce360.com/2018/10/02/infographic-b2b-buyers-want-self-serve-customer-servic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9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4. Integración de aplicaciones </a:t>
            </a:r>
            <a:r>
              <a:rPr lang="es-ES" sz="3600" dirty="0" err="1" smtClean="0"/>
              <a:t>wearable</a:t>
            </a:r>
            <a:r>
              <a:rPr lang="es-ES" sz="3600" dirty="0" smtClean="0"/>
              <a:t> …</a:t>
            </a:r>
            <a:endParaRPr lang="es-ES_tradn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La </a:t>
            </a:r>
            <a:r>
              <a:rPr lang="es-ES" dirty="0"/>
              <a:t>tecnología </a:t>
            </a:r>
            <a:r>
              <a:rPr lang="es-ES" dirty="0" err="1" smtClean="0"/>
              <a:t>wearable</a:t>
            </a:r>
            <a:r>
              <a:rPr lang="es-ES" dirty="0" smtClean="0"/>
              <a:t> está </a:t>
            </a:r>
            <a:r>
              <a:rPr lang="es-ES" dirty="0"/>
              <a:t>creciendo progresivamente en todo el mundo. 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Según </a:t>
            </a:r>
            <a:r>
              <a:rPr lang="es-ES" dirty="0" err="1">
                <a:hlinkClick r:id="rId3"/>
              </a:rPr>
              <a:t>Statista</a:t>
            </a:r>
            <a:r>
              <a:rPr lang="es-ES" dirty="0"/>
              <a:t> , la cantidad de dispositivos portátiles conectados alcanzó los 453 millones en 2017 y se espera que alcance los 929 millones en 2021.</a:t>
            </a:r>
          </a:p>
          <a:p>
            <a:r>
              <a:rPr lang="es-ES" dirty="0"/>
              <a:t>Con el avance de la tecnología, podemos esperar que las aplicaciones portátiles pronto se conviertan en una parte importante de nuestra vida cotidiana.</a:t>
            </a:r>
          </a:p>
          <a:p>
            <a:r>
              <a:rPr lang="es-ES" dirty="0"/>
              <a:t>Apple, en la conferencia WWDC, anunció recientemente su </a:t>
            </a:r>
            <a:r>
              <a:rPr lang="es-ES" dirty="0">
                <a:hlinkClick r:id="rId4"/>
              </a:rPr>
              <a:t>actualización </a:t>
            </a:r>
            <a:r>
              <a:rPr lang="es-ES" dirty="0" err="1">
                <a:hlinkClick r:id="rId4"/>
              </a:rPr>
              <a:t>WatchOS</a:t>
            </a:r>
            <a:r>
              <a:rPr lang="es-ES" dirty="0"/>
              <a:t> . </a:t>
            </a:r>
            <a:endParaRPr lang="es-ES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257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4. Integración de aplicaciones </a:t>
            </a:r>
            <a:r>
              <a:rPr lang="es-ES" sz="3600" dirty="0" err="1" smtClean="0"/>
              <a:t>wearable</a:t>
            </a:r>
            <a:endParaRPr lang="es-ES_tradn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Las </a:t>
            </a:r>
            <a:r>
              <a:rPr lang="es-ES" dirty="0"/>
              <a:t>aplicaciones Apple </a:t>
            </a:r>
            <a:r>
              <a:rPr lang="es-ES" dirty="0" err="1"/>
              <a:t>Watch</a:t>
            </a:r>
            <a:r>
              <a:rPr lang="es-ES" dirty="0"/>
              <a:t> ya no requerirán una aplicación iOS complementaria y tendrán su propia App Store. 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significa claramente el aumento de la tecnología portátil, una de las tendencias importantes de desarrollo de aplicaciones móviles en 2021.</a:t>
            </a:r>
          </a:p>
          <a:p>
            <a:r>
              <a:rPr lang="es-ES" dirty="0"/>
              <a:t>Con aplicaciones que operan independientemente del iPhone, Apple ha mejorado la estatura del Apple </a:t>
            </a:r>
            <a:r>
              <a:rPr lang="es-ES" dirty="0" err="1"/>
              <a:t>Watch</a:t>
            </a:r>
            <a:r>
              <a:rPr lang="es-ES" dirty="0"/>
              <a:t> a la de un dispositivo independiente que los usuarios pueden usar para sus necesidades digitales.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73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/>
              <a:t>5. Aplicaciones móviles habilitadas para </a:t>
            </a:r>
            <a:r>
              <a:rPr lang="es-ES" sz="3200" dirty="0" err="1" smtClean="0"/>
              <a:t>IoT</a:t>
            </a:r>
            <a:r>
              <a:rPr lang="es-ES" sz="3200" dirty="0" smtClean="0"/>
              <a:t> ...</a:t>
            </a:r>
            <a:endParaRPr lang="es-ES_tradnl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Una </a:t>
            </a:r>
            <a:r>
              <a:rPr lang="es-ES" dirty="0"/>
              <a:t>red de dispositivos inteligentes interconectados se conoce como Internet de las cosas. </a:t>
            </a:r>
            <a:endParaRPr lang="es-ES" dirty="0" smtClean="0"/>
          </a:p>
          <a:p>
            <a:r>
              <a:rPr lang="es-ES" dirty="0" smtClean="0"/>
              <a:t>Marcas </a:t>
            </a:r>
            <a:r>
              <a:rPr lang="es-ES" dirty="0"/>
              <a:t>como Amazon y Google han utilizado plenamente esta tecnología y han fortalecido la competencia en </a:t>
            </a:r>
            <a:r>
              <a:rPr lang="es-ES" dirty="0" err="1"/>
              <a:t>IoT</a:t>
            </a:r>
            <a:r>
              <a:rPr lang="es-ES" dirty="0"/>
              <a:t> al introducir la línea de dispositivos "Echo" y el controlador de voz de Google Home, respectivamente.</a:t>
            </a:r>
          </a:p>
          <a:p>
            <a:r>
              <a:rPr lang="es-ES" dirty="0"/>
              <a:t>Además, la decisión de Google de adquirir la empresa de dispositivos portátiles </a:t>
            </a:r>
            <a:r>
              <a:rPr lang="es-ES" dirty="0" err="1"/>
              <a:t>Fitbit</a:t>
            </a:r>
            <a:r>
              <a:rPr lang="es-ES" dirty="0"/>
              <a:t> por 2.100 millones de dólares y su </a:t>
            </a:r>
            <a:r>
              <a:rPr lang="es-ES" dirty="0">
                <a:hlinkClick r:id="rId3"/>
              </a:rPr>
              <a:t>colaboración con </a:t>
            </a:r>
            <a:r>
              <a:rPr lang="es-ES" dirty="0" err="1">
                <a:hlinkClick r:id="rId3"/>
              </a:rPr>
              <a:t>Nest</a:t>
            </a:r>
            <a:r>
              <a:rPr lang="es-ES" dirty="0"/>
              <a:t> , un fabricante de cámaras de seguridad para el hogar, es una indicación de que la empresa se está moviendo rápidamente para utilizar </a:t>
            </a:r>
            <a:r>
              <a:rPr lang="es-ES" dirty="0">
                <a:hlinkClick r:id="rId4"/>
              </a:rPr>
              <a:t>la tecnología de Internet de las cosas</a:t>
            </a:r>
            <a:r>
              <a:rPr lang="es-ES" dirty="0"/>
              <a:t> </a:t>
            </a:r>
            <a:r>
              <a:rPr lang="es-ES" dirty="0" smtClean="0"/>
              <a:t>.</a:t>
            </a:r>
            <a:r>
              <a:rPr lang="es-ES" dirty="0"/>
              <a:t/>
            </a:r>
            <a:br>
              <a:rPr lang="es-ES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086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_tradnl" dirty="0" smtClean="0"/>
              <a:t>6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Realidad </a:t>
            </a:r>
            <a:r>
              <a:rPr lang="es-ES" dirty="0"/>
              <a:t>aumentada (AR) y realidad virtual (VR)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59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7. Carteras </a:t>
            </a:r>
            <a:r>
              <a:rPr lang="es-ES" dirty="0" smtClean="0"/>
              <a:t>móviles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Dada </a:t>
            </a:r>
            <a:r>
              <a:rPr lang="es-ES" dirty="0"/>
              <a:t>la ubicuidad de los teléfonos inteligentes y la intención de los usuarios de pasar a los relojes inteligentes, las billeteras móviles como Apple </a:t>
            </a:r>
            <a:r>
              <a:rPr lang="es-ES" dirty="0" err="1"/>
              <a:t>Pay</a:t>
            </a:r>
            <a:r>
              <a:rPr lang="es-ES" dirty="0"/>
              <a:t> y Google </a:t>
            </a:r>
            <a:r>
              <a:rPr lang="es-ES" dirty="0" err="1"/>
              <a:t>Wallet</a:t>
            </a:r>
            <a:r>
              <a:rPr lang="es-ES" dirty="0"/>
              <a:t> definitivamente impulsarán las compras hasta 2021. 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/>
              <a:t>lo tanto, la demanda de </a:t>
            </a:r>
            <a:r>
              <a:rPr lang="es-ES" dirty="0">
                <a:hlinkClick r:id="rId3"/>
              </a:rPr>
              <a:t>aplicaciones de billetera móvil</a:t>
            </a:r>
            <a:r>
              <a:rPr lang="es-ES" dirty="0"/>
              <a:t> (tendencia clave de desarrollo de aplicaciones móviles en 2021) estará en aumento. el aumento a lo largo del próximo año.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51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8. </a:t>
            </a:r>
            <a:r>
              <a:rPr lang="es-ES" sz="2000" dirty="0"/>
              <a:t>Seguridad de las aplicaciones móviles para llamar la </a:t>
            </a:r>
            <a:r>
              <a:rPr lang="es-ES" sz="2000" dirty="0" smtClean="0"/>
              <a:t>atención …</a:t>
            </a:r>
            <a:endParaRPr lang="es-ES_tradnl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dirty="0"/>
              <a:t>Sí, sabemos que no es nada nuevo, pero con </a:t>
            </a:r>
            <a:r>
              <a:rPr lang="es-ES" dirty="0" err="1"/>
              <a:t>Uber</a:t>
            </a:r>
            <a:r>
              <a:rPr lang="es-ES" dirty="0"/>
              <a:t> saliendo del armario metafórico y aceptando el escándalo de piratería, e incluso Facebook y Google admitiendo sus fallas de seguridad, las empresas buscarán invertir más en </a:t>
            </a:r>
            <a:r>
              <a:rPr lang="es-ES" dirty="0" err="1"/>
              <a:t>ciberseguridad</a:t>
            </a:r>
            <a:r>
              <a:rPr lang="es-ES" dirty="0"/>
              <a:t>, dado que está directamente vinculado a leyes de protección de datos y privacidad de la información. 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ES" dirty="0"/>
              <a:t>lo tanto, la seguridad digital se ha convertido en una de las principales tendencias de desarrollo de aplicaciones móviles en 2021.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857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8. </a:t>
            </a:r>
            <a:r>
              <a:rPr lang="es-ES" sz="2000" dirty="0"/>
              <a:t>Seguridad de las aplicaciones móviles para llamar la </a:t>
            </a:r>
            <a:r>
              <a:rPr lang="es-ES" sz="2000" dirty="0" smtClean="0"/>
              <a:t>atención …</a:t>
            </a:r>
            <a:endParaRPr lang="es-ES_tradnl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2500"/>
          </a:bodyPr>
          <a:lstStyle/>
          <a:p>
            <a:r>
              <a:rPr lang="es-ES" dirty="0" smtClean="0"/>
              <a:t>Por </a:t>
            </a:r>
            <a:r>
              <a:rPr lang="es-ES" dirty="0"/>
              <a:t>ejemplo, en 2018, las acciones de Facebook cayeron un 8,5%, ya que se descubrió que estaba involucrado con Cambridge </a:t>
            </a:r>
            <a:r>
              <a:rPr lang="es-ES" dirty="0" err="1"/>
              <a:t>Analytica</a:t>
            </a:r>
            <a:r>
              <a:rPr lang="es-ES" dirty="0"/>
              <a:t> en la violación de datos de los usuarios. </a:t>
            </a:r>
            <a:endParaRPr lang="es-ES" dirty="0" smtClean="0"/>
          </a:p>
          <a:p>
            <a:r>
              <a:rPr lang="es-ES" dirty="0" smtClean="0"/>
              <a:t>Le </a:t>
            </a:r>
            <a:r>
              <a:rPr lang="es-ES" dirty="0"/>
              <a:t>siguió un movimiento #</a:t>
            </a:r>
            <a:r>
              <a:rPr lang="es-ES" dirty="0" err="1"/>
              <a:t>DeleteFacebook</a:t>
            </a:r>
            <a:r>
              <a:rPr lang="es-ES" dirty="0"/>
              <a:t>, que incluso fue respaldado por el fundador de </a:t>
            </a:r>
            <a:r>
              <a:rPr lang="es-ES" dirty="0" err="1"/>
              <a:t>WhatsApp</a:t>
            </a:r>
            <a:r>
              <a:rPr lang="es-ES" dirty="0"/>
              <a:t>, Brian </a:t>
            </a:r>
            <a:r>
              <a:rPr lang="es-ES" dirty="0" err="1"/>
              <a:t>Acton</a:t>
            </a:r>
            <a:r>
              <a:rPr lang="es-ES" dirty="0"/>
              <a:t>: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10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9. Tecnología de </a:t>
            </a:r>
            <a:r>
              <a:rPr lang="es-ES" dirty="0" smtClean="0"/>
              <a:t>balizas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tecnología de balizas ha existido desde hace algún tiempo, y 2021 hará que su presencia sea aún más fuerte. </a:t>
            </a:r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notificaciones basadas en balizas ayudan cada vez más a muchas empresas e industrias a conectarse con sus clientes de una manera muy contextual.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2800" dirty="0"/>
              <a:t>10. Las aplicaciones instantáneas están </a:t>
            </a:r>
            <a:r>
              <a:rPr lang="es-ES" sz="2800" dirty="0" smtClean="0"/>
              <a:t>llegando …</a:t>
            </a:r>
            <a:endParaRPr lang="es-ES_tradnl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2016 </a:t>
            </a:r>
            <a:r>
              <a:rPr lang="es-ES" dirty="0"/>
              <a:t>vio el nacimiento de las aplicaciones instantáneas: aplicaciones móviles nativas que son más pequeñas en tamaño que las aplicaciones habituales, fáciles de usar y muy convenientes porque simplemente no hay necesidad de descargarlas. </a:t>
            </a:r>
            <a:endParaRPr lang="es-ES" dirty="0" smtClean="0"/>
          </a:p>
          <a:p>
            <a:r>
              <a:rPr lang="es-ES" dirty="0" smtClean="0"/>
              <a:t>Como </a:t>
            </a:r>
            <a:r>
              <a:rPr lang="es-ES" dirty="0"/>
              <a:t>sugiere el nombre, se puede acceder a ellos instantáneamente sin ninguna descarga.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386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987574"/>
            <a:ext cx="8229600" cy="2077740"/>
          </a:xfrm>
        </p:spPr>
        <p:txBody>
          <a:bodyPr>
            <a:normAutofit fontScale="90000"/>
          </a:bodyPr>
          <a:lstStyle/>
          <a:p>
            <a:r>
              <a:rPr lang="es-ES" dirty="0"/>
              <a:t>Las 12 principales tendencias de desarrollo de aplicaciones móviles en </a:t>
            </a:r>
            <a:r>
              <a:rPr lang="es-ES" dirty="0" smtClean="0"/>
              <a:t>2021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879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3600" dirty="0"/>
              <a:t>11. Más demanda de aplicaciones bajo </a:t>
            </a:r>
            <a:r>
              <a:rPr lang="es-ES" sz="3600" dirty="0" smtClean="0"/>
              <a:t>demanda </a:t>
            </a:r>
            <a:endParaRPr lang="es-ES_tradn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2800" dirty="0" err="1" smtClean="0"/>
              <a:t>Uber</a:t>
            </a:r>
            <a:r>
              <a:rPr lang="es-ES" sz="2800" dirty="0" smtClean="0"/>
              <a:t> </a:t>
            </a:r>
            <a:r>
              <a:rPr lang="es-ES" sz="2800" dirty="0"/>
              <a:t>fue una de las pocas empresas que comenzó a ofrecer un modelo de precios basado en la demanda. </a:t>
            </a:r>
            <a:endParaRPr lang="es-ES" sz="2800" dirty="0" smtClean="0"/>
          </a:p>
          <a:p>
            <a:r>
              <a:rPr lang="es-ES" sz="2800" dirty="0" smtClean="0"/>
              <a:t>Y </a:t>
            </a:r>
            <a:r>
              <a:rPr lang="es-ES" sz="2800" dirty="0"/>
              <a:t>allanó el camino para una mejor experiencia de usuario para muchas otras aplicaciones populares.</a:t>
            </a:r>
          </a:p>
          <a:p>
            <a:r>
              <a:rPr lang="es-ES" sz="2800" dirty="0"/>
              <a:t/>
            </a:r>
            <a:br>
              <a:rPr lang="es-ES" sz="2800" dirty="0"/>
            </a:b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1247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/>
              <a:t>12. Desarrollo de almacenamiento en </a:t>
            </a:r>
            <a:r>
              <a:rPr lang="es-ES" sz="3200"/>
              <a:t>la </a:t>
            </a:r>
            <a:r>
              <a:rPr lang="es-ES" sz="3200" smtClean="0"/>
              <a:t>nube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Con </a:t>
            </a:r>
            <a:r>
              <a:rPr lang="es-ES" dirty="0"/>
              <a:t>el </a:t>
            </a:r>
            <a:r>
              <a:rPr lang="es-ES" dirty="0">
                <a:hlinkClick r:id="rId3"/>
              </a:rPr>
              <a:t>54% de las empresas en el Reino Unido</a:t>
            </a:r>
            <a:r>
              <a:rPr lang="es-ES" dirty="0"/>
              <a:t> avanzando sin una solución basada en la nube a la vista, la arquitectura en la nube todavía se considera una tendencia futurista. </a:t>
            </a:r>
            <a:endParaRPr lang="es-ES" dirty="0" smtClean="0"/>
          </a:p>
          <a:p>
            <a:r>
              <a:rPr lang="es-ES" dirty="0" smtClean="0"/>
              <a:t>Pero </a:t>
            </a:r>
            <a:r>
              <a:rPr lang="es-ES" dirty="0"/>
              <a:t>en 2021, ese ya no será el caso.</a:t>
            </a:r>
          </a:p>
          <a:p>
            <a:r>
              <a:rPr lang="es-ES" dirty="0"/>
              <a:t>Se prevé que el mercado mundial de servicios de nube pública crecerá un 17% en 2020 hasta un total de $ 266,4 mil millones, frente a $ 227,8 mil millones en 2019. ~ </a:t>
            </a:r>
            <a:r>
              <a:rPr lang="es-ES" dirty="0" err="1"/>
              <a:t>Gartner</a:t>
            </a:r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0160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/>
              <a:t>12. Desarrollo de almacenamiento en la </a:t>
            </a:r>
            <a:r>
              <a:rPr lang="es-ES" sz="3200" dirty="0" smtClean="0"/>
              <a:t>nube …</a:t>
            </a:r>
            <a:endParaRPr lang="es-ES_tradn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tecnología en la nube juega un papel importante en la creación de aplicaciones instantáneas de Android. </a:t>
            </a:r>
            <a:endParaRPr lang="es-ES" dirty="0" smtClean="0"/>
          </a:p>
          <a:p>
            <a:r>
              <a:rPr lang="es-ES" dirty="0" smtClean="0"/>
              <a:t>Además</a:t>
            </a:r>
            <a:r>
              <a:rPr lang="es-ES" dirty="0"/>
              <a:t>, los dispositivos iOS también utilizan bases de datos en la nube en algunas aplicaciones.</a:t>
            </a:r>
          </a:p>
          <a:p>
            <a:r>
              <a:rPr lang="es-ES" dirty="0"/>
              <a:t>La integración de la computación en la nube ayuda a las aplicaciones móviles a almacenar una gran cantidad de datos de manera eficiente y a realizar tareas complejas, además de ser rentables y más seguras.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_tradnl" dirty="0" smtClean="0"/>
              <a:t>1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 </a:t>
            </a:r>
            <a:r>
              <a:rPr lang="es-ES" dirty="0"/>
              <a:t>Creación de aplicaciones para </a:t>
            </a:r>
            <a:r>
              <a:rPr lang="es-ES" dirty="0" smtClean="0"/>
              <a:t>plegables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96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sz="3600" dirty="0" smtClean="0"/>
              <a:t>Creación </a:t>
            </a:r>
            <a:r>
              <a:rPr lang="es-ES" sz="3600" dirty="0"/>
              <a:t>de aplicaciones para </a:t>
            </a:r>
            <a:r>
              <a:rPr lang="es-ES" sz="3600" dirty="0" smtClean="0"/>
              <a:t>plegables</a:t>
            </a:r>
            <a:endParaRPr lang="es-ES_tradnl" sz="36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Con </a:t>
            </a:r>
            <a:r>
              <a:rPr lang="es-ES" dirty="0"/>
              <a:t>Samsung presentando su pantalla OLED plegable, los sistemas operativos se están preparando para hacer uso de esta tecnología para mejorar las experiencias de los teléfonos inteligentes. </a:t>
            </a:r>
            <a:endParaRPr lang="es-ES" dirty="0" smtClean="0"/>
          </a:p>
          <a:p>
            <a:r>
              <a:rPr lang="es-ES" dirty="0" smtClean="0"/>
              <a:t>Google</a:t>
            </a:r>
            <a:r>
              <a:rPr lang="es-ES" dirty="0"/>
              <a:t>, en 2018, </a:t>
            </a:r>
            <a:r>
              <a:rPr lang="es-ES" dirty="0">
                <a:hlinkClick r:id="rId2"/>
              </a:rPr>
              <a:t>anunció oficialmente el soporte plegable</a:t>
            </a:r>
            <a:r>
              <a:rPr lang="es-ES" dirty="0"/>
              <a:t> en teléfonos Android mediante el uso de su API  ‘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 smtClean="0"/>
              <a:t>continuity</a:t>
            </a:r>
            <a:r>
              <a:rPr lang="es-ES" dirty="0" smtClean="0"/>
              <a:t>’ (continuidad </a:t>
            </a:r>
            <a:r>
              <a:rPr lang="es-ES" dirty="0"/>
              <a:t>de </a:t>
            </a:r>
            <a:r>
              <a:rPr lang="es-ES" dirty="0" smtClean="0"/>
              <a:t>pantalla).</a:t>
            </a:r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60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Machine </a:t>
            </a:r>
            <a:r>
              <a:rPr lang="en-US" dirty="0"/>
              <a:t>Learning (ML) and Artificial Intelligence (AI)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53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800" dirty="0"/>
              <a:t>Machine Learning (ML) </a:t>
            </a:r>
            <a:r>
              <a:rPr lang="en-US" sz="2800" dirty="0" smtClean="0"/>
              <a:t>y Artificial </a:t>
            </a:r>
            <a:r>
              <a:rPr lang="en-US" sz="2800" dirty="0"/>
              <a:t>Intelligence (AI</a:t>
            </a:r>
            <a:r>
              <a:rPr lang="en-US" sz="2800" dirty="0" smtClean="0"/>
              <a:t>)</a:t>
            </a:r>
            <a:endParaRPr lang="es-ES_tradnl" sz="2800" dirty="0"/>
          </a:p>
        </p:txBody>
      </p:sp>
      <p:sp>
        <p:nvSpPr>
          <p:cNvPr id="5" name="4 Subtítul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dirty="0"/>
              <a:t>Todo el mundo conoce la famosa aplicación móvil, </a:t>
            </a:r>
            <a:r>
              <a:rPr lang="es-ES" dirty="0" err="1">
                <a:hlinkClick r:id="rId3"/>
              </a:rPr>
              <a:t>FaceApp</a:t>
            </a:r>
            <a:r>
              <a:rPr lang="es-ES" dirty="0"/>
              <a:t> , que saltó a la fama de la noche a la mañana debido a su brillante uso de la Inteligencia Artificial (IA). </a:t>
            </a:r>
            <a:endParaRPr lang="es-ES" dirty="0" smtClean="0"/>
          </a:p>
          <a:p>
            <a:r>
              <a:rPr lang="es-ES" dirty="0" smtClean="0"/>
              <a:t>Agrega </a:t>
            </a:r>
            <a:r>
              <a:rPr lang="es-ES" dirty="0"/>
              <a:t>filtros a la foto de un usuario para mostrar cómo se vería cuando sea mayor, menor, etc.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octubre de 2019, los </a:t>
            </a:r>
            <a:r>
              <a:rPr lang="es-ES" dirty="0">
                <a:hlinkClick r:id="rId4"/>
              </a:rPr>
              <a:t>ingresos totales de</a:t>
            </a:r>
            <a:r>
              <a:rPr lang="es-ES" dirty="0"/>
              <a:t> la </a:t>
            </a:r>
            <a:r>
              <a:rPr lang="es-ES" dirty="0">
                <a:hlinkClick r:id="rId4"/>
              </a:rPr>
              <a:t>aplicación fueron de $ 1 millón</a:t>
            </a:r>
            <a:r>
              <a:rPr lang="es-ES" dirty="0"/>
              <a:t> 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53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1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3. El auge de los </a:t>
            </a:r>
            <a:r>
              <a:rPr lang="es-ES" dirty="0" err="1" smtClean="0"/>
              <a:t>chatbots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Más </a:t>
            </a:r>
            <a:r>
              <a:rPr lang="es-ES" dirty="0"/>
              <a:t>del </a:t>
            </a:r>
            <a:r>
              <a:rPr lang="es-ES" dirty="0">
                <a:hlinkClick r:id="rId3"/>
              </a:rPr>
              <a:t>50% de los compradores</a:t>
            </a:r>
            <a:r>
              <a:rPr lang="es-ES" dirty="0"/>
              <a:t> quieren más herramientas de servicio personalizadas de bricolaje para agilizar la compra en línea. 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los </a:t>
            </a:r>
            <a:r>
              <a:rPr lang="es-ES" dirty="0" err="1"/>
              <a:t>chatbots</a:t>
            </a:r>
            <a:r>
              <a:rPr lang="es-ES" dirty="0"/>
              <a:t> son una forma perfecta de ampliar ese tipo de gestión de relaciones con los clientes.</a:t>
            </a:r>
          </a:p>
          <a:p>
            <a:r>
              <a:rPr lang="es-ES" dirty="0"/>
              <a:t>En 2021, la integración de </a:t>
            </a:r>
            <a:r>
              <a:rPr lang="es-ES" dirty="0" err="1"/>
              <a:t>chatbots</a:t>
            </a:r>
            <a:r>
              <a:rPr lang="es-ES" dirty="0"/>
              <a:t> a aplicaciones móviles pasará de ser bastante rudimentaria a un nivel feroz.</a:t>
            </a:r>
          </a:p>
          <a:p>
            <a:r>
              <a:rPr lang="es-ES" dirty="0"/>
              <a:t>Los </a:t>
            </a:r>
            <a:r>
              <a:rPr lang="es-ES" dirty="0" err="1"/>
              <a:t>chatbots</a:t>
            </a:r>
            <a:r>
              <a:rPr lang="es-ES" dirty="0"/>
              <a:t> generarán $ 8 mil millones en ahorros de costos para 2022. ~ </a:t>
            </a:r>
            <a:r>
              <a:rPr lang="es-ES" dirty="0" err="1"/>
              <a:t>Gartner</a:t>
            </a:r>
            <a:endParaRPr lang="es-E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335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502</Words>
  <Application>Microsoft Office PowerPoint</Application>
  <PresentationFormat>Presentación en pantalla (16:9)</PresentationFormat>
  <Paragraphs>64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Las 12 principales tendencias de desarrollo de aplicaciones móviles en 2021</vt:lpstr>
      <vt:lpstr>1</vt:lpstr>
      <vt:lpstr>Creación de aplicaciones para plegables</vt:lpstr>
      <vt:lpstr>2</vt:lpstr>
      <vt:lpstr>Machine Learning (ML) y Artificial Intelligence (AI)</vt:lpstr>
      <vt:lpstr>Presentación de PowerPoint</vt:lpstr>
      <vt:lpstr>3. El auge de los chatbots</vt:lpstr>
      <vt:lpstr>Presentación de PowerPoint</vt:lpstr>
      <vt:lpstr>4. Integración de aplicaciones wearable …</vt:lpstr>
      <vt:lpstr>4. Integración de aplicaciones wearable</vt:lpstr>
      <vt:lpstr>Presentación de PowerPoint</vt:lpstr>
      <vt:lpstr>5. Aplicaciones móviles habilitadas para IoT ...</vt:lpstr>
      <vt:lpstr>6</vt:lpstr>
      <vt:lpstr>7. Carteras móviles …</vt:lpstr>
      <vt:lpstr>8. Seguridad de las aplicaciones móviles para llamar la atención …</vt:lpstr>
      <vt:lpstr>8. Seguridad de las aplicaciones móviles para llamar la atención …</vt:lpstr>
      <vt:lpstr>9. Tecnología de balizas …</vt:lpstr>
      <vt:lpstr>10. Las aplicaciones instantáneas están llegando …</vt:lpstr>
      <vt:lpstr>11. Más demanda de aplicaciones bajo demanda </vt:lpstr>
      <vt:lpstr>12. Desarrollo de almacenamiento en la nube</vt:lpstr>
      <vt:lpstr>12. Desarrollo de almacenamiento en la nube …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19</cp:revision>
  <dcterms:created xsi:type="dcterms:W3CDTF">2021-03-23T20:01:45Z</dcterms:created>
  <dcterms:modified xsi:type="dcterms:W3CDTF">2021-03-23T22:58:20Z</dcterms:modified>
</cp:coreProperties>
</file>