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36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286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494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40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45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75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830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87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902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514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69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2A2A-9105-45A1-A237-65373DD4BE75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DC42-E147-42CD-A452-8CCB50DE896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05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250978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herramientas para desarrollar aplicaciones </a:t>
            </a:r>
            <a:r>
              <a:rPr lang="es-ES" b="1" dirty="0" smtClean="0">
                <a:solidFill>
                  <a:srgbClr val="00B050"/>
                </a:solidFill>
              </a:rPr>
              <a:t>Android</a:t>
            </a:r>
            <a:endParaRPr lang="es-ES_tradn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2800" b="1" dirty="0" smtClean="0">
                <a:solidFill>
                  <a:srgbClr val="00B050"/>
                </a:solidFill>
              </a:rPr>
              <a:t>Herramientas </a:t>
            </a:r>
            <a:r>
              <a:rPr lang="es-ES" sz="2800" b="1" dirty="0">
                <a:solidFill>
                  <a:srgbClr val="00B050"/>
                </a:solidFill>
              </a:rPr>
              <a:t>para desarrollar aplicaciones </a:t>
            </a:r>
            <a:r>
              <a:rPr lang="es-ES" sz="2800" b="1" dirty="0" smtClean="0">
                <a:solidFill>
                  <a:srgbClr val="00B050"/>
                </a:solidFill>
              </a:rPr>
              <a:t>Android</a:t>
            </a:r>
            <a:endParaRPr lang="es-ES_tradnl" sz="2800" dirty="0">
              <a:solidFill>
                <a:srgbClr val="00B05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"/>
            <a:ext cx="9144000" cy="4785360"/>
          </a:xfrm>
          <a:prstGeom prst="rect">
            <a:avLst/>
          </a:prstGeom>
        </p:spPr>
      </p:pic>
      <p:pic>
        <p:nvPicPr>
          <p:cNvPr id="8" name="7 Pictur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5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</Words>
  <Application>Microsoft Office PowerPoint</Application>
  <PresentationFormat>Presentación en pantalla (16:9)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herramientas para desarrollar aplicaciones Android</vt:lpstr>
      <vt:lpstr>Herramientas para desarrollar aplicaciones Android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3</cp:revision>
  <dcterms:created xsi:type="dcterms:W3CDTF">2021-03-24T11:50:56Z</dcterms:created>
  <dcterms:modified xsi:type="dcterms:W3CDTF">2021-03-24T15:51:06Z</dcterms:modified>
</cp:coreProperties>
</file>