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0" y="-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98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318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18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59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8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001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77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05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4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9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40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83A9-1C27-4AAB-8B7B-10C3407BF084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6616-E4BF-4EE3-AF34-4882AAB09FD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2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5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699542"/>
            <a:ext cx="593602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" sz="5400" b="1" dirty="0"/>
              <a:t>administrar los recursos </a:t>
            </a:r>
            <a:r>
              <a:rPr lang="es-ES" sz="5400" b="1" dirty="0" smtClean="0"/>
              <a:t>de IU </a:t>
            </a:r>
          </a:p>
          <a:p>
            <a:r>
              <a:rPr lang="es-ES" sz="5400" b="1" dirty="0" smtClean="0"/>
              <a:t>de </a:t>
            </a:r>
            <a:r>
              <a:rPr lang="es-ES" sz="5400" b="1" dirty="0"/>
              <a:t>tu app </a:t>
            </a:r>
            <a:r>
              <a:rPr lang="es-ES" sz="5400" b="1" dirty="0" smtClean="0"/>
              <a:t>con </a:t>
            </a:r>
            <a:r>
              <a:rPr lang="es-ES" sz="5400" b="1" dirty="0" err="1"/>
              <a:t>Resource</a:t>
            </a:r>
            <a:r>
              <a:rPr lang="es-ES" sz="5400" b="1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12018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927557" y="3291830"/>
            <a:ext cx="5112568" cy="138499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Creamos</a:t>
            </a:r>
          </a:p>
          <a:p>
            <a:pPr algn="ctr"/>
            <a:r>
              <a:rPr lang="es-E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</a:t>
            </a:r>
          </a:p>
          <a:p>
            <a:pPr algn="ctr"/>
            <a:r>
              <a:rPr lang="es-E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proyecto</a:t>
            </a:r>
            <a:endParaRPr lang="es-E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5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r="49338" b="50000"/>
          <a:stretch/>
        </p:blipFill>
        <p:spPr>
          <a:xfrm>
            <a:off x="-1" y="0"/>
            <a:ext cx="9172311" cy="5092030"/>
          </a:xfrm>
          <a:prstGeom prst="rect">
            <a:avLst/>
          </a:prstGeom>
        </p:spPr>
      </p:pic>
      <p:cxnSp>
        <p:nvCxnSpPr>
          <p:cNvPr id="4" name="3 Conector recto de flecha"/>
          <p:cNvCxnSpPr/>
          <p:nvPr/>
        </p:nvCxnSpPr>
        <p:spPr>
          <a:xfrm>
            <a:off x="1547664" y="555526"/>
            <a:ext cx="1296144" cy="26642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r="50000" b="50000"/>
          <a:stretch/>
        </p:blipFill>
        <p:spPr>
          <a:xfrm>
            <a:off x="0" y="0"/>
            <a:ext cx="9052498" cy="5092030"/>
          </a:xfrm>
          <a:prstGeom prst="rect">
            <a:avLst/>
          </a:prstGeom>
        </p:spPr>
      </p:pic>
      <p:cxnSp>
        <p:nvCxnSpPr>
          <p:cNvPr id="7" name="6 Conector recto de flecha"/>
          <p:cNvCxnSpPr/>
          <p:nvPr/>
        </p:nvCxnSpPr>
        <p:spPr>
          <a:xfrm flipH="1" flipV="1">
            <a:off x="467544" y="1203598"/>
            <a:ext cx="165618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638" y="0"/>
            <a:ext cx="9041335" cy="5092030"/>
          </a:xfrm>
          <a:prstGeom prst="rect">
            <a:avLst/>
          </a:prstGeom>
        </p:spPr>
      </p:pic>
      <p:sp>
        <p:nvSpPr>
          <p:cNvPr id="9" name="8 Flecha izquierda"/>
          <p:cNvSpPr/>
          <p:nvPr/>
        </p:nvSpPr>
        <p:spPr>
          <a:xfrm>
            <a:off x="1547664" y="1707654"/>
            <a:ext cx="864096" cy="5760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51" y="0"/>
            <a:ext cx="337529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Flecha abajo"/>
          <p:cNvSpPr/>
          <p:nvPr/>
        </p:nvSpPr>
        <p:spPr>
          <a:xfrm>
            <a:off x="4283968" y="4227934"/>
            <a:ext cx="504056" cy="6480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11" name="10 Flecha derecha"/>
          <p:cNvSpPr/>
          <p:nvPr/>
        </p:nvSpPr>
        <p:spPr>
          <a:xfrm>
            <a:off x="3419872" y="699542"/>
            <a:ext cx="720080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12" y="0"/>
            <a:ext cx="61425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Flecha abajo"/>
          <p:cNvSpPr/>
          <p:nvPr/>
        </p:nvSpPr>
        <p:spPr>
          <a:xfrm>
            <a:off x="6444208" y="4227934"/>
            <a:ext cx="648072" cy="6480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98" y="0"/>
            <a:ext cx="628100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Flecha izquierda"/>
          <p:cNvSpPr/>
          <p:nvPr/>
        </p:nvSpPr>
        <p:spPr>
          <a:xfrm>
            <a:off x="3635896" y="2355726"/>
            <a:ext cx="2016224" cy="14401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9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63" y="0"/>
            <a:ext cx="506207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683568" y="0"/>
            <a:ext cx="1357395" cy="10595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5" name="4 Rectángulo redondeado"/>
          <p:cNvSpPr/>
          <p:nvPr/>
        </p:nvSpPr>
        <p:spPr>
          <a:xfrm>
            <a:off x="2483768" y="2571750"/>
            <a:ext cx="2232248" cy="864096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03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  <a:tailEnd type="arrow"/>
        </a:ln>
        <a:effectLst>
          <a:glow rad="101600">
            <a:schemeClr val="accent6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Presentación en pantalla (16:9)</PresentationFormat>
  <Paragraphs>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6</cp:revision>
  <dcterms:created xsi:type="dcterms:W3CDTF">2021-04-10T14:11:16Z</dcterms:created>
  <dcterms:modified xsi:type="dcterms:W3CDTF">2021-04-10T14:39:19Z</dcterms:modified>
</cp:coreProperties>
</file>