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78" r:id="rId25"/>
    <p:sldId id="279" r:id="rId26"/>
    <p:sldId id="280" r:id="rId27"/>
    <p:sldId id="281" r:id="rId28"/>
    <p:sldId id="286" r:id="rId29"/>
    <p:sldId id="285" r:id="rId30"/>
    <p:sldId id="287" r:id="rId31"/>
    <p:sldId id="288" r:id="rId32"/>
    <p:sldId id="289" r:id="rId33"/>
    <p:sldId id="259" r:id="rId3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B6C3-F020-431B-9B02-FA0A9CA3DBDC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403F-A834-45C4-A9DD-94D08B6E86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624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https://www.c-sharpcorner.com/UploadFile/1e5156/how-to-set-image-in-a-image-view-on-click/</a:t>
            </a:r>
          </a:p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403F-A834-45C4-A9DD-94D08B6E86A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6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24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11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84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1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7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68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14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8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857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1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5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4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83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154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96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23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109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36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5C1E-D99B-45DF-9B8D-0AA97A9B699F}" type="datetimeFigureOut">
              <a:rPr lang="es-ES_tradnl" smtClean="0"/>
              <a:t>10/04/2021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9906-5D3B-4A43-8FD2-56C88897F4D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61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2196-1E42-4149-80B4-322DA13B4B16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10/04/2021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0D8D-256C-49AC-9660-F15843F1BEE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5168"/>
            <a:ext cx="9144002" cy="183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8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_tradnl" dirty="0" smtClean="0"/>
              <a:t>Hay otra forma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_tradnl" dirty="0" smtClean="0"/>
              <a:t>Para esto necesitamos primero establecer la propiedad ID de las ImageView.</a:t>
            </a:r>
          </a:p>
          <a:p>
            <a:r>
              <a:rPr lang="es-ES_tradnl" dirty="0" smtClean="0"/>
              <a:t>Luego debemos asociar los ImageView mediante un </a:t>
            </a:r>
            <a:r>
              <a:rPr lang="es-ES_tradnl" dirty="0" err="1" smtClean="0"/>
              <a:t>Listener</a:t>
            </a:r>
            <a:r>
              <a:rPr lang="es-ES_tradnl" dirty="0" smtClean="0"/>
              <a:t> del evento </a:t>
            </a:r>
            <a:r>
              <a:rPr lang="es-ES_tradnl" dirty="0" err="1" smtClean="0"/>
              <a:t>OnClick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Veamos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5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67494"/>
            <a:ext cx="552815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7504" y="298687"/>
            <a:ext cx="29955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Añadimos dos recursos </a:t>
            </a:r>
            <a:r>
              <a:rPr lang="es-E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más</a:t>
            </a:r>
            <a:endParaRPr lang="es-E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1487785" y="2715766"/>
            <a:ext cx="1831316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1487785" y="3291830"/>
            <a:ext cx="1800200" cy="4320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01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267494"/>
            <a:ext cx="3168352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Añadimos dos ImageView y</a:t>
            </a:r>
            <a:r>
              <a:rPr lang="es-E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los vinculamos a los dos nuevos recursos </a:t>
            </a:r>
            <a:endParaRPr lang="es-E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5" y="2067694"/>
            <a:ext cx="4030706" cy="18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899592" y="2859782"/>
            <a:ext cx="1224136" cy="5760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5303"/>
            <a:ext cx="4644009" cy="203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V="1">
            <a:off x="6084168" y="2987683"/>
            <a:ext cx="576064" cy="6641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1500" y="195486"/>
            <a:ext cx="2376264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Añadimos Identificadores a ambos ImageView</a:t>
            </a:r>
            <a:endParaRPr lang="es-E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2006809"/>
            <a:ext cx="3960439" cy="17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V="1">
            <a:off x="899592" y="2355726"/>
            <a:ext cx="1152128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38682"/>
            <a:ext cx="3635897" cy="166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V="1">
            <a:off x="6516216" y="2715766"/>
            <a:ext cx="432048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2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6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40831" y="2110085"/>
            <a:ext cx="2462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Listener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4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6" r="22273" b="54112"/>
          <a:stretch/>
        </p:blipFill>
        <p:spPr>
          <a:xfrm>
            <a:off x="0" y="20136"/>
            <a:ext cx="8736863" cy="512336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923928" y="1491630"/>
            <a:ext cx="4104456" cy="1754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Agregamos dos líneas de código en el evento </a:t>
            </a:r>
            <a:r>
              <a:rPr lang="es-ES" sz="36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OnCreate</a:t>
            </a:r>
            <a:endParaRPr lang="es-E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3 Flecha arriba"/>
          <p:cNvSpPr/>
          <p:nvPr/>
        </p:nvSpPr>
        <p:spPr>
          <a:xfrm>
            <a:off x="2339752" y="3939902"/>
            <a:ext cx="576064" cy="48351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5" name="4 Flecha derecha"/>
          <p:cNvSpPr/>
          <p:nvPr/>
        </p:nvSpPr>
        <p:spPr>
          <a:xfrm>
            <a:off x="1043608" y="4083918"/>
            <a:ext cx="576064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24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95486"/>
            <a:ext cx="38884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Luego de presionar ALT + Intro</a:t>
            </a:r>
            <a:endParaRPr lang="es-E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4679"/>
            <a:ext cx="9144001" cy="219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1619672" y="2715766"/>
            <a:ext cx="7128792" cy="432048"/>
          </a:xfrm>
          <a:prstGeom prst="round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3 Flecha derecha"/>
          <p:cNvSpPr/>
          <p:nvPr/>
        </p:nvSpPr>
        <p:spPr>
          <a:xfrm>
            <a:off x="755576" y="2427734"/>
            <a:ext cx="792088" cy="1008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8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9" t="43609" r="25354" b="43172"/>
          <a:stretch/>
        </p:blipFill>
        <p:spPr>
          <a:xfrm>
            <a:off x="251520" y="339502"/>
            <a:ext cx="8499408" cy="151216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491880" y="2427734"/>
            <a:ext cx="2268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</a:rPr>
              <a:t>¡OOPS!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9542"/>
            <a:ext cx="9144006" cy="38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Elipse"/>
          <p:cNvSpPr/>
          <p:nvPr/>
        </p:nvSpPr>
        <p:spPr>
          <a:xfrm>
            <a:off x="5652120" y="555526"/>
            <a:ext cx="3168352" cy="720080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3 Flecha arriba"/>
          <p:cNvSpPr/>
          <p:nvPr/>
        </p:nvSpPr>
        <p:spPr>
          <a:xfrm>
            <a:off x="6228184" y="987574"/>
            <a:ext cx="1512168" cy="108012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8" t="17801" b="70299"/>
          <a:stretch/>
        </p:blipFill>
        <p:spPr>
          <a:xfrm>
            <a:off x="92017" y="2427734"/>
            <a:ext cx="8686427" cy="864096"/>
          </a:xfrm>
          <a:prstGeom prst="rect">
            <a:avLst/>
          </a:prstGeom>
        </p:spPr>
      </p:pic>
      <p:sp>
        <p:nvSpPr>
          <p:cNvPr id="6" name="5 Flecha abajo"/>
          <p:cNvSpPr/>
          <p:nvPr/>
        </p:nvSpPr>
        <p:spPr>
          <a:xfrm>
            <a:off x="5436096" y="1995686"/>
            <a:ext cx="576064" cy="6480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6" t="24801" b="66723"/>
          <a:stretch/>
        </p:blipFill>
        <p:spPr>
          <a:xfrm>
            <a:off x="107504" y="4083918"/>
            <a:ext cx="8078542" cy="576064"/>
          </a:xfrm>
          <a:prstGeom prst="rect">
            <a:avLst/>
          </a:prstGeom>
        </p:spPr>
      </p:pic>
      <p:sp>
        <p:nvSpPr>
          <p:cNvPr id="8" name="7 Flecha arriba"/>
          <p:cNvSpPr/>
          <p:nvPr/>
        </p:nvSpPr>
        <p:spPr>
          <a:xfrm>
            <a:off x="5829527" y="4515966"/>
            <a:ext cx="432048" cy="48351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83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57" y="0"/>
            <a:ext cx="698788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2699792" y="987574"/>
            <a:ext cx="2880320" cy="129614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8" y="0"/>
            <a:ext cx="7676284" cy="5143500"/>
          </a:xfrm>
          <a:prstGeom prst="rect">
            <a:avLst/>
          </a:prstGeom>
        </p:spPr>
      </p:pic>
      <p:sp>
        <p:nvSpPr>
          <p:cNvPr id="3" name="2 Flecha arriba"/>
          <p:cNvSpPr/>
          <p:nvPr/>
        </p:nvSpPr>
        <p:spPr>
          <a:xfrm>
            <a:off x="6791472" y="267494"/>
            <a:ext cx="648072" cy="72008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 smtClean="0">
                <a:solidFill>
                  <a:srgbClr val="FF0000"/>
                </a:solidFill>
              </a:rPr>
              <a:t>OK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91680" y="2283718"/>
            <a:ext cx="5099792" cy="2859782"/>
          </a:xfrm>
          <a:prstGeom prst="roundRect">
            <a:avLst/>
          </a:prstGeom>
          <a:solidFill>
            <a:srgbClr val="FFFF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4644008" y="2643758"/>
            <a:ext cx="3497691" cy="138499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28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Añadir este manejador del evento </a:t>
            </a:r>
            <a:r>
              <a:rPr lang="es-ES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OnClick</a:t>
            </a:r>
            <a:endParaRPr lang="es-ES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9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67744" y="1563638"/>
            <a:ext cx="51125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Añadir código al manejador del evento </a:t>
            </a:r>
            <a:r>
              <a:rPr lang="es-ES" sz="3600" b="1" dirty="0" err="1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OnClick</a:t>
            </a:r>
            <a:endParaRPr lang="es-ES" sz="36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7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" dur="3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Java …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Vamos a añadir dos </a:t>
            </a:r>
            <a:r>
              <a:rPr lang="es-ES_tradnl" dirty="0" err="1" smtClean="0"/>
              <a:t>TextView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Sus </a:t>
            </a:r>
            <a:r>
              <a:rPr lang="es-ES_tradnl" dirty="0" err="1" smtClean="0"/>
              <a:t>iDs</a:t>
            </a:r>
            <a:r>
              <a:rPr lang="es-ES_tradnl" dirty="0" smtClean="0"/>
              <a:t> serán tv03 y tv04 respectivamente.</a:t>
            </a:r>
          </a:p>
          <a:p>
            <a:r>
              <a:rPr lang="es-ES_tradnl" dirty="0" smtClean="0"/>
              <a:t>Cuando se haga </a:t>
            </a:r>
            <a:r>
              <a:rPr lang="es-ES_tradnl" dirty="0" err="1" smtClean="0"/>
              <a:t>click</a:t>
            </a:r>
            <a:r>
              <a:rPr lang="es-ES_tradnl" dirty="0" smtClean="0"/>
              <a:t> sobre las imágenes 3 o 4, se presentará su nombre en los </a:t>
            </a:r>
            <a:r>
              <a:rPr lang="es-ES_tradnl" dirty="0" err="1" smtClean="0"/>
              <a:t>Labels</a:t>
            </a:r>
            <a:r>
              <a:rPr lang="es-ES_tradnl" dirty="0" smtClean="0"/>
              <a:t> situados debajo de ellos.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317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598"/>
            <a:ext cx="9144001" cy="376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 redondeado"/>
          <p:cNvSpPr/>
          <p:nvPr/>
        </p:nvSpPr>
        <p:spPr>
          <a:xfrm>
            <a:off x="1907704" y="3363838"/>
            <a:ext cx="6192688" cy="720080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181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85" y="0"/>
            <a:ext cx="5523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 r="6363" b="45098"/>
          <a:stretch/>
        </p:blipFill>
        <p:spPr bwMode="auto">
          <a:xfrm>
            <a:off x="423583" y="1"/>
            <a:ext cx="2743200" cy="282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4" r="8132" b="45098"/>
          <a:stretch/>
        </p:blipFill>
        <p:spPr bwMode="auto">
          <a:xfrm>
            <a:off x="3267635" y="0"/>
            <a:ext cx="2723030" cy="282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orma libre"/>
          <p:cNvSpPr/>
          <p:nvPr/>
        </p:nvSpPr>
        <p:spPr>
          <a:xfrm>
            <a:off x="1331640" y="1563639"/>
            <a:ext cx="2346511" cy="1042148"/>
          </a:xfrm>
          <a:custGeom>
            <a:avLst/>
            <a:gdLst>
              <a:gd name="connsiteX0" fmla="*/ 0 w 2084294"/>
              <a:gd name="connsiteY0" fmla="*/ 0 h 652183"/>
              <a:gd name="connsiteX1" fmla="*/ 342900 w 2084294"/>
              <a:gd name="connsiteY1" fmla="*/ 403412 h 652183"/>
              <a:gd name="connsiteX2" fmla="*/ 1768288 w 2084294"/>
              <a:gd name="connsiteY2" fmla="*/ 383242 h 652183"/>
              <a:gd name="connsiteX3" fmla="*/ 2084294 w 2084294"/>
              <a:gd name="connsiteY3" fmla="*/ 652183 h 652183"/>
              <a:gd name="connsiteX0" fmla="*/ 0 w 2084294"/>
              <a:gd name="connsiteY0" fmla="*/ 0 h 652183"/>
              <a:gd name="connsiteX1" fmla="*/ 369794 w 2084294"/>
              <a:gd name="connsiteY1" fmla="*/ 329453 h 652183"/>
              <a:gd name="connsiteX2" fmla="*/ 1768288 w 2084294"/>
              <a:gd name="connsiteY2" fmla="*/ 383242 h 652183"/>
              <a:gd name="connsiteX3" fmla="*/ 2084294 w 2084294"/>
              <a:gd name="connsiteY3" fmla="*/ 652183 h 652183"/>
              <a:gd name="connsiteX0" fmla="*/ 0 w 2084294"/>
              <a:gd name="connsiteY0" fmla="*/ 0 h 652183"/>
              <a:gd name="connsiteX1" fmla="*/ 369794 w 2084294"/>
              <a:gd name="connsiteY1" fmla="*/ 329453 h 652183"/>
              <a:gd name="connsiteX2" fmla="*/ 1909482 w 2084294"/>
              <a:gd name="connsiteY2" fmla="*/ 255495 h 652183"/>
              <a:gd name="connsiteX3" fmla="*/ 2084294 w 2084294"/>
              <a:gd name="connsiteY3" fmla="*/ 652183 h 652183"/>
              <a:gd name="connsiteX0" fmla="*/ 0 w 2346511"/>
              <a:gd name="connsiteY0" fmla="*/ 0 h 1042148"/>
              <a:gd name="connsiteX1" fmla="*/ 369794 w 2346511"/>
              <a:gd name="connsiteY1" fmla="*/ 329453 h 1042148"/>
              <a:gd name="connsiteX2" fmla="*/ 1909482 w 2346511"/>
              <a:gd name="connsiteY2" fmla="*/ 255495 h 1042148"/>
              <a:gd name="connsiteX3" fmla="*/ 2346511 w 2346511"/>
              <a:gd name="connsiteY3" fmla="*/ 1042148 h 104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511" h="1042148">
                <a:moveTo>
                  <a:pt x="0" y="0"/>
                </a:moveTo>
                <a:lnTo>
                  <a:pt x="369794" y="329453"/>
                </a:lnTo>
                <a:lnTo>
                  <a:pt x="1909482" y="255495"/>
                </a:lnTo>
                <a:lnTo>
                  <a:pt x="2346511" y="10421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r="9778" b="44052"/>
          <a:stretch/>
        </p:blipFill>
        <p:spPr bwMode="auto">
          <a:xfrm>
            <a:off x="6353735" y="1"/>
            <a:ext cx="2608730" cy="28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orma libre"/>
          <p:cNvSpPr/>
          <p:nvPr/>
        </p:nvSpPr>
        <p:spPr>
          <a:xfrm>
            <a:off x="7956376" y="1275606"/>
            <a:ext cx="936104" cy="1440160"/>
          </a:xfrm>
          <a:custGeom>
            <a:avLst/>
            <a:gdLst>
              <a:gd name="connsiteX0" fmla="*/ 0 w 833717"/>
              <a:gd name="connsiteY0" fmla="*/ 0 h 847165"/>
              <a:gd name="connsiteX1" fmla="*/ 833717 w 833717"/>
              <a:gd name="connsiteY1" fmla="*/ 6723 h 847165"/>
              <a:gd name="connsiteX2" fmla="*/ 800100 w 833717"/>
              <a:gd name="connsiteY2" fmla="*/ 847165 h 847165"/>
              <a:gd name="connsiteX3" fmla="*/ 134470 w 833717"/>
              <a:gd name="connsiteY3" fmla="*/ 820271 h 84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717" h="847165">
                <a:moveTo>
                  <a:pt x="0" y="0"/>
                </a:moveTo>
                <a:lnTo>
                  <a:pt x="833717" y="6723"/>
                </a:lnTo>
                <a:lnTo>
                  <a:pt x="800100" y="847165"/>
                </a:lnTo>
                <a:lnTo>
                  <a:pt x="134470" y="8202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3018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r="8314" b="43295"/>
          <a:stretch/>
        </p:blipFill>
        <p:spPr bwMode="auto">
          <a:xfrm>
            <a:off x="874059" y="-18760"/>
            <a:ext cx="2662517" cy="291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orma libre"/>
          <p:cNvSpPr/>
          <p:nvPr/>
        </p:nvSpPr>
        <p:spPr>
          <a:xfrm>
            <a:off x="442578" y="2067695"/>
            <a:ext cx="760653" cy="537674"/>
          </a:xfrm>
          <a:custGeom>
            <a:avLst/>
            <a:gdLst>
              <a:gd name="connsiteX0" fmla="*/ 677249 w 677249"/>
              <a:gd name="connsiteY0" fmla="*/ 3882 h 730023"/>
              <a:gd name="connsiteX1" fmla="*/ 159537 w 677249"/>
              <a:gd name="connsiteY1" fmla="*/ 64393 h 730023"/>
              <a:gd name="connsiteX2" fmla="*/ 18343 w 677249"/>
              <a:gd name="connsiteY2" fmla="*/ 447634 h 730023"/>
              <a:gd name="connsiteX3" fmla="*/ 509161 w 677249"/>
              <a:gd name="connsiteY3" fmla="*/ 730023 h 730023"/>
              <a:gd name="connsiteX0" fmla="*/ 693417 w 760653"/>
              <a:gd name="connsiteY0" fmla="*/ 3882 h 778712"/>
              <a:gd name="connsiteX1" fmla="*/ 175705 w 760653"/>
              <a:gd name="connsiteY1" fmla="*/ 64393 h 778712"/>
              <a:gd name="connsiteX2" fmla="*/ 34511 w 760653"/>
              <a:gd name="connsiteY2" fmla="*/ 447634 h 778712"/>
              <a:gd name="connsiteX3" fmla="*/ 760653 w 760653"/>
              <a:gd name="connsiteY3" fmla="*/ 778712 h 77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653" h="778712">
                <a:moveTo>
                  <a:pt x="693417" y="3882"/>
                </a:moveTo>
                <a:cubicBezTo>
                  <a:pt x="489470" y="-2842"/>
                  <a:pt x="285523" y="-9566"/>
                  <a:pt x="175705" y="64393"/>
                </a:cubicBezTo>
                <a:cubicBezTo>
                  <a:pt x="65887" y="138352"/>
                  <a:pt x="-62980" y="328581"/>
                  <a:pt x="34511" y="447634"/>
                </a:cubicBezTo>
                <a:cubicBezTo>
                  <a:pt x="132002" y="566687"/>
                  <a:pt x="544379" y="692986"/>
                  <a:pt x="760653" y="7787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7" r="7935" b="43659"/>
          <a:stretch/>
        </p:blipFill>
        <p:spPr bwMode="auto">
          <a:xfrm>
            <a:off x="3995936" y="0"/>
            <a:ext cx="2675965" cy="289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orma libre"/>
          <p:cNvSpPr/>
          <p:nvPr/>
        </p:nvSpPr>
        <p:spPr>
          <a:xfrm>
            <a:off x="5868144" y="2067695"/>
            <a:ext cx="518285" cy="571500"/>
          </a:xfrm>
          <a:custGeom>
            <a:avLst/>
            <a:gdLst>
              <a:gd name="connsiteX0" fmla="*/ 0 w 518285"/>
              <a:gd name="connsiteY0" fmla="*/ 0 h 571500"/>
              <a:gd name="connsiteX1" fmla="*/ 517712 w 518285"/>
              <a:gd name="connsiteY1" fmla="*/ 262218 h 571500"/>
              <a:gd name="connsiteX2" fmla="*/ 80682 w 518285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285" h="571500">
                <a:moveTo>
                  <a:pt x="0" y="0"/>
                </a:moveTo>
                <a:cubicBezTo>
                  <a:pt x="252132" y="83484"/>
                  <a:pt x="504265" y="166968"/>
                  <a:pt x="517712" y="262218"/>
                </a:cubicBezTo>
                <a:cubicBezTo>
                  <a:pt x="531159" y="357468"/>
                  <a:pt x="305920" y="464484"/>
                  <a:pt x="80682" y="571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794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47595" y="2110085"/>
            <a:ext cx="644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Agregar una actividad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3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" y="0"/>
            <a:ext cx="9132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9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53" y="0"/>
            <a:ext cx="604829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2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" y="0"/>
            <a:ext cx="9132725" cy="5143500"/>
          </a:xfrm>
          <a:prstGeom prst="rect">
            <a:avLst/>
          </a:prstGeom>
        </p:spPr>
      </p:pic>
      <p:sp>
        <p:nvSpPr>
          <p:cNvPr id="3" name="2 Flecha derecha"/>
          <p:cNvSpPr/>
          <p:nvPr/>
        </p:nvSpPr>
        <p:spPr>
          <a:xfrm>
            <a:off x="3419872" y="843558"/>
            <a:ext cx="792088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91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</p:spPr>
      </p:pic>
      <p:cxnSp>
        <p:nvCxnSpPr>
          <p:cNvPr id="4" name="3 Conector recto de flecha"/>
          <p:cNvCxnSpPr/>
          <p:nvPr/>
        </p:nvCxnSpPr>
        <p:spPr>
          <a:xfrm flipH="1" flipV="1">
            <a:off x="827584" y="987574"/>
            <a:ext cx="792088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3563888" y="1678687"/>
            <a:ext cx="504056" cy="720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0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87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9" y="0"/>
            <a:ext cx="634292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611560" y="1059582"/>
            <a:ext cx="1224136" cy="10801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3" name="2 Flecha abajo"/>
          <p:cNvSpPr/>
          <p:nvPr/>
        </p:nvSpPr>
        <p:spPr>
          <a:xfrm>
            <a:off x="6444208" y="4227934"/>
            <a:ext cx="648072" cy="64807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5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3267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9794"/>
            <a:ext cx="23526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6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15" y="1"/>
            <a:ext cx="3018569" cy="51434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  <p:sp>
        <p:nvSpPr>
          <p:cNvPr id="2" name="1 Rectángulo"/>
          <p:cNvSpPr/>
          <p:nvPr/>
        </p:nvSpPr>
        <p:spPr>
          <a:xfrm>
            <a:off x="862081" y="2110085"/>
            <a:ext cx="741985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Agregue una imagen más</a:t>
            </a:r>
            <a:endParaRPr lang="es-E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4" name="3 Conector recto de flecha"/>
          <p:cNvCxnSpPr>
            <a:stCxn id="2" idx="0"/>
          </p:cNvCxnSpPr>
          <p:nvPr/>
        </p:nvCxnSpPr>
        <p:spPr>
          <a:xfrm flipV="1">
            <a:off x="4572007" y="1131590"/>
            <a:ext cx="648065" cy="97849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 de flecha"/>
          <p:cNvCxnSpPr/>
          <p:nvPr/>
        </p:nvCxnSpPr>
        <p:spPr>
          <a:xfrm flipV="1">
            <a:off x="1547664" y="2715766"/>
            <a:ext cx="496855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1556"/>
            <a:ext cx="9144001" cy="152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abajo"/>
          <p:cNvSpPr/>
          <p:nvPr/>
        </p:nvSpPr>
        <p:spPr>
          <a:xfrm>
            <a:off x="395536" y="1059582"/>
            <a:ext cx="1008112" cy="108012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5" name="4 Flecha derecha"/>
          <p:cNvSpPr/>
          <p:nvPr/>
        </p:nvSpPr>
        <p:spPr>
          <a:xfrm>
            <a:off x="4788024" y="2283718"/>
            <a:ext cx="1008112" cy="8640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6" name="5 Elipse"/>
          <p:cNvSpPr/>
          <p:nvPr/>
        </p:nvSpPr>
        <p:spPr>
          <a:xfrm>
            <a:off x="7740352" y="2499742"/>
            <a:ext cx="1152128" cy="504056"/>
          </a:xfrm>
          <a:prstGeom prst="ellipse">
            <a:avLst/>
          </a:prstGeom>
          <a:solidFill>
            <a:srgbClr val="FFFF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" b="181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arriba"/>
          <p:cNvSpPr/>
          <p:nvPr/>
        </p:nvSpPr>
        <p:spPr>
          <a:xfrm>
            <a:off x="323528" y="267494"/>
            <a:ext cx="720080" cy="129614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3" name="2 Flecha derecha"/>
          <p:cNvSpPr/>
          <p:nvPr/>
        </p:nvSpPr>
        <p:spPr>
          <a:xfrm>
            <a:off x="395536" y="3867894"/>
            <a:ext cx="864096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3 Rectángulo redondeado"/>
          <p:cNvSpPr/>
          <p:nvPr/>
        </p:nvSpPr>
        <p:spPr>
          <a:xfrm>
            <a:off x="1259632" y="4011910"/>
            <a:ext cx="7560840" cy="864096"/>
          </a:xfrm>
          <a:prstGeom prst="roundRect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2740533" y="4351508"/>
            <a:ext cx="47252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Manejador del evento</a:t>
            </a:r>
            <a:endParaRPr lang="es-E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9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193"/>
            <a:ext cx="9144000" cy="209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 de flecha"/>
          <p:cNvCxnSpPr/>
          <p:nvPr/>
        </p:nvCxnSpPr>
        <p:spPr>
          <a:xfrm>
            <a:off x="1403648" y="2859782"/>
            <a:ext cx="316835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8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  <a:tailEnd type="arrow"/>
        </a:ln>
        <a:effectLst>
          <a:glow rad="139700">
            <a:schemeClr val="accent6">
              <a:satMod val="175000"/>
              <a:alpha val="40000"/>
            </a:schemeClr>
          </a:glo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137</Words>
  <Application>Microsoft Office PowerPoint</Application>
  <PresentationFormat>Presentación en pantalla (16:9)</PresentationFormat>
  <Paragraphs>23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Hay otra forma 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Código Java 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27</cp:revision>
  <dcterms:created xsi:type="dcterms:W3CDTF">2021-04-10T14:39:33Z</dcterms:created>
  <dcterms:modified xsi:type="dcterms:W3CDTF">2021-04-10T22:58:41Z</dcterms:modified>
</cp:coreProperties>
</file>