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2.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notesSlides/notesSlide3.xml" ContentType="application/vnd.openxmlformats-officedocument.presentationml.notesSlide+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notesSlides/notesSlide4.xml" ContentType="application/vnd.openxmlformats-officedocument.presentationml.notesSlide+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notesSlides/notesSlide5.xml" ContentType="application/vnd.openxmlformats-officedocument.presentationml.notesSlide+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notesSlides/notesSlide6.xml" ContentType="application/vnd.openxmlformats-officedocument.presentationml.notesSlide+xml"/>
  <Override PartName="/ppt/tags/tag499.xml" ContentType="application/vnd.openxmlformats-officedocument.presentationml.tags+xml"/>
  <Override PartName="/ppt/notesSlides/notesSlide7.xml" ContentType="application/vnd.openxmlformats-officedocument.presentationml.notesSlide+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notesSlides/notesSlide8.xml" ContentType="application/vnd.openxmlformats-officedocument.presentationml.notesSlide+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notesSlides/notesSlide9.xml" ContentType="application/vnd.openxmlformats-officedocument.presentationml.notesSlide+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notesSlides/notesSlide10.xml" ContentType="application/vnd.openxmlformats-officedocument.presentationml.notesSlide+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notesSlides/notesSlide11.xml" ContentType="application/vnd.openxmlformats-officedocument.presentationml.notesSlide+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notesSlides/notesSlide12.xml" ContentType="application/vnd.openxmlformats-officedocument.presentationml.notesSlide+xml"/>
  <Override PartName="/ppt/tags/tag544.xml" ContentType="application/vnd.openxmlformats-officedocument.presentationml.tags+xml"/>
  <Override PartName="/ppt/theme/themeOverride1.xml" ContentType="application/vnd.openxmlformats-officedocument.themeOverr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 id="2147483655" r:id="rId3"/>
  </p:sldMasterIdLst>
  <p:notesMasterIdLst>
    <p:notesMasterId r:id="rId32"/>
  </p:notesMasterIdLst>
  <p:sldIdLst>
    <p:sldId id="383" r:id="rId4"/>
    <p:sldId id="447" r:id="rId5"/>
    <p:sldId id="405" r:id="rId6"/>
    <p:sldId id="470" r:id="rId7"/>
    <p:sldId id="471" r:id="rId8"/>
    <p:sldId id="472" r:id="rId9"/>
    <p:sldId id="473" r:id="rId10"/>
    <p:sldId id="474" r:id="rId11"/>
    <p:sldId id="476" r:id="rId12"/>
    <p:sldId id="469" r:id="rId13"/>
    <p:sldId id="416" r:id="rId14"/>
    <p:sldId id="414" r:id="rId15"/>
    <p:sldId id="404" r:id="rId16"/>
    <p:sldId id="406" r:id="rId17"/>
    <p:sldId id="480" r:id="rId18"/>
    <p:sldId id="481" r:id="rId19"/>
    <p:sldId id="482" r:id="rId20"/>
    <p:sldId id="483" r:id="rId21"/>
    <p:sldId id="484" r:id="rId22"/>
    <p:sldId id="485" r:id="rId23"/>
    <p:sldId id="486" r:id="rId24"/>
    <p:sldId id="487" r:id="rId25"/>
    <p:sldId id="488" r:id="rId26"/>
    <p:sldId id="489" r:id="rId27"/>
    <p:sldId id="490" r:id="rId28"/>
    <p:sldId id="491" r:id="rId29"/>
    <p:sldId id="492" r:id="rId30"/>
    <p:sldId id="306"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66FF66"/>
    <a:srgbClr val="99FF66"/>
    <a:srgbClr val="000000"/>
    <a:srgbClr val="0000FF"/>
    <a:srgbClr val="3333FF"/>
    <a:srgbClr val="FFFF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0" autoAdjust="0"/>
    <p:restoredTop sz="95560" autoAdjust="0"/>
  </p:normalViewPr>
  <p:slideViewPr>
    <p:cSldViewPr>
      <p:cViewPr varScale="1">
        <p:scale>
          <a:sx n="69" d="100"/>
          <a:sy n="69" d="100"/>
        </p:scale>
        <p:origin x="135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s-ES"/>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s-ES"/>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s-ES"/>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BDAF6E0-CE71-4A85-8243-7D06279D22DC}" type="slidenum">
              <a:rPr lang="es-ES" altLang="es-MX"/>
              <a:pPr/>
              <a:t>‹Nº›</a:t>
            </a:fld>
            <a:endParaRPr lang="es-ES" altLang="es-MX"/>
          </a:p>
        </p:txBody>
      </p:sp>
    </p:spTree>
    <p:extLst>
      <p:ext uri="{BB962C8B-B14F-4D97-AF65-F5344CB8AC3E}">
        <p14:creationId xmlns:p14="http://schemas.microsoft.com/office/powerpoint/2010/main" val="27550995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534.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539.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544.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124.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209.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268.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414.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499.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50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5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custDataLst>
              <p:tags r:id="rId1"/>
            </p:custDataLst>
          </p:nvPr>
        </p:nvSpPr>
        <p:spPr>
          <a:ln/>
        </p:spPr>
        <p:txBody>
          <a:bodyPr/>
          <a:lstStyle/>
          <a:p>
            <a:fld id="{90BAE82B-6C87-4F85-894B-292A2463A5E4}" type="slidenum">
              <a:rPr lang="en-GB" altLang="es-MX"/>
              <a:pPr/>
              <a:t>4</a:t>
            </a:fld>
            <a:endParaRPr lang="en-GB" altLang="es-MX"/>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ltLang="es-MX"/>
          </a:p>
        </p:txBody>
      </p:sp>
    </p:spTree>
    <p:extLst>
      <p:ext uri="{BB962C8B-B14F-4D97-AF65-F5344CB8AC3E}">
        <p14:creationId xmlns:p14="http://schemas.microsoft.com/office/powerpoint/2010/main" val="3579970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custDataLst>
              <p:tags r:id="rId1"/>
            </p:custDataLst>
          </p:nvPr>
        </p:nvSpPr>
        <p:spPr>
          <a:ln/>
        </p:spPr>
        <p:txBody>
          <a:bodyPr/>
          <a:lstStyle/>
          <a:p>
            <a:fld id="{3CEAC7E0-6E20-49D3-A6DB-92F250FDED80}" type="slidenum">
              <a:rPr lang="en-GB" altLang="es-MX"/>
              <a:pPr/>
              <a:t>25</a:t>
            </a:fld>
            <a:endParaRPr lang="en-GB" altLang="es-MX"/>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en-US" altLang="es-MX"/>
          </a:p>
        </p:txBody>
      </p:sp>
    </p:spTree>
    <p:extLst>
      <p:ext uri="{BB962C8B-B14F-4D97-AF65-F5344CB8AC3E}">
        <p14:creationId xmlns:p14="http://schemas.microsoft.com/office/powerpoint/2010/main" val="3213828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custDataLst>
              <p:tags r:id="rId1"/>
            </p:custDataLst>
          </p:nvPr>
        </p:nvSpPr>
        <p:spPr>
          <a:ln/>
        </p:spPr>
        <p:txBody>
          <a:bodyPr/>
          <a:lstStyle/>
          <a:p>
            <a:fld id="{3CEAC7E0-6E20-49D3-A6DB-92F250FDED80}" type="slidenum">
              <a:rPr lang="en-GB" altLang="es-MX"/>
              <a:pPr/>
              <a:t>26</a:t>
            </a:fld>
            <a:endParaRPr lang="en-GB" altLang="es-MX"/>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en-US" altLang="es-MX"/>
          </a:p>
        </p:txBody>
      </p:sp>
    </p:spTree>
    <p:extLst>
      <p:ext uri="{BB962C8B-B14F-4D97-AF65-F5344CB8AC3E}">
        <p14:creationId xmlns:p14="http://schemas.microsoft.com/office/powerpoint/2010/main" val="3231203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custDataLst>
              <p:tags r:id="rId1"/>
            </p:custDataLst>
          </p:nvPr>
        </p:nvSpPr>
        <p:spPr>
          <a:ln/>
        </p:spPr>
        <p:txBody>
          <a:bodyPr/>
          <a:lstStyle/>
          <a:p>
            <a:fld id="{3CEAC7E0-6E20-49D3-A6DB-92F250FDED80}" type="slidenum">
              <a:rPr lang="en-GB" altLang="es-MX"/>
              <a:pPr/>
              <a:t>27</a:t>
            </a:fld>
            <a:endParaRPr lang="en-GB" altLang="es-MX"/>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en-US" altLang="es-MX"/>
          </a:p>
        </p:txBody>
      </p:sp>
    </p:spTree>
    <p:extLst>
      <p:ext uri="{BB962C8B-B14F-4D97-AF65-F5344CB8AC3E}">
        <p14:creationId xmlns:p14="http://schemas.microsoft.com/office/powerpoint/2010/main" val="1097735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69F4B41-F67B-4A70-BA75-A7A8377B409C}" type="slidenum">
              <a:rPr lang="es-ES" altLang="es-MX"/>
              <a:pPr eaLnBrk="1" hangingPunct="1"/>
              <a:t>28</a:t>
            </a:fld>
            <a:endParaRPr lang="es-ES" altLang="es-MX"/>
          </a:p>
        </p:txBody>
      </p:sp>
      <p:sp>
        <p:nvSpPr>
          <p:cNvPr id="66563"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1888840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custDataLst>
              <p:tags r:id="rId1"/>
            </p:custDataLst>
          </p:nvPr>
        </p:nvSpPr>
        <p:spPr>
          <a:ln/>
        </p:spPr>
        <p:txBody>
          <a:bodyPr/>
          <a:lstStyle/>
          <a:p>
            <a:fld id="{8295810D-D80C-42C3-9739-06EC783DD81B}" type="slidenum">
              <a:rPr lang="en-GB" altLang="es-MX"/>
              <a:pPr/>
              <a:t>5</a:t>
            </a:fld>
            <a:endParaRPr lang="en-GB" altLang="es-MX"/>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ltLang="es-MX"/>
          </a:p>
        </p:txBody>
      </p:sp>
    </p:spTree>
    <p:extLst>
      <p:ext uri="{BB962C8B-B14F-4D97-AF65-F5344CB8AC3E}">
        <p14:creationId xmlns:p14="http://schemas.microsoft.com/office/powerpoint/2010/main" val="1906177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custDataLst>
              <p:tags r:id="rId1"/>
            </p:custDataLst>
          </p:nvPr>
        </p:nvSpPr>
        <p:spPr>
          <a:ln/>
        </p:spPr>
        <p:txBody>
          <a:bodyPr/>
          <a:lstStyle/>
          <a:p>
            <a:fld id="{829F6681-386D-4AC9-AED4-D24E7BDEFE45}" type="slidenum">
              <a:rPr lang="en-GB" altLang="es-MX"/>
              <a:pPr/>
              <a:t>6</a:t>
            </a:fld>
            <a:endParaRPr lang="en-GB" altLang="es-MX"/>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ltLang="es-MX"/>
          </a:p>
        </p:txBody>
      </p:sp>
    </p:spTree>
    <p:extLst>
      <p:ext uri="{BB962C8B-B14F-4D97-AF65-F5344CB8AC3E}">
        <p14:creationId xmlns:p14="http://schemas.microsoft.com/office/powerpoint/2010/main" val="2281526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custDataLst>
              <p:tags r:id="rId1"/>
            </p:custDataLst>
          </p:nvPr>
        </p:nvSpPr>
        <p:spPr>
          <a:ln/>
        </p:spPr>
        <p:txBody>
          <a:bodyPr/>
          <a:lstStyle/>
          <a:p>
            <a:fld id="{4D47E849-B49B-47A8-BAE4-661D3C90D7F1}" type="slidenum">
              <a:rPr lang="en-GB" altLang="es-MX"/>
              <a:pPr/>
              <a:t>7</a:t>
            </a:fld>
            <a:endParaRPr lang="en-GB" altLang="es-MX"/>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ltLang="es-MX"/>
          </a:p>
        </p:txBody>
      </p:sp>
    </p:spTree>
    <p:extLst>
      <p:ext uri="{BB962C8B-B14F-4D97-AF65-F5344CB8AC3E}">
        <p14:creationId xmlns:p14="http://schemas.microsoft.com/office/powerpoint/2010/main" val="2358005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custDataLst>
              <p:tags r:id="rId1"/>
            </p:custDataLst>
          </p:nvPr>
        </p:nvSpPr>
        <p:spPr>
          <a:ln/>
        </p:spPr>
        <p:txBody>
          <a:bodyPr/>
          <a:lstStyle/>
          <a:p>
            <a:fld id="{1DAC3FF8-A649-410B-B8C5-7C1BF9B484B8}" type="slidenum">
              <a:rPr lang="en-GB" altLang="es-MX"/>
              <a:pPr/>
              <a:t>8</a:t>
            </a:fld>
            <a:endParaRPr lang="en-GB" altLang="es-MX"/>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altLang="es-MX"/>
          </a:p>
        </p:txBody>
      </p:sp>
    </p:spTree>
    <p:extLst>
      <p:ext uri="{BB962C8B-B14F-4D97-AF65-F5344CB8AC3E}">
        <p14:creationId xmlns:p14="http://schemas.microsoft.com/office/powerpoint/2010/main" val="2668483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custDataLst>
              <p:tags r:id="rId1"/>
            </p:custDataLst>
          </p:nvPr>
        </p:nvSpPr>
        <p:spPr>
          <a:ln/>
        </p:spPr>
        <p:txBody>
          <a:bodyPr/>
          <a:lstStyle/>
          <a:p>
            <a:fld id="{0DAB8E82-1490-4C84-98AD-A57EF21116AD}" type="slidenum">
              <a:rPr lang="en-GB" altLang="es-MX"/>
              <a:pPr/>
              <a:t>9</a:t>
            </a:fld>
            <a:endParaRPr lang="en-GB" altLang="es-MX"/>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US" altLang="es-MX"/>
          </a:p>
        </p:txBody>
      </p:sp>
    </p:spTree>
    <p:extLst>
      <p:ext uri="{BB962C8B-B14F-4D97-AF65-F5344CB8AC3E}">
        <p14:creationId xmlns:p14="http://schemas.microsoft.com/office/powerpoint/2010/main" val="3614223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02A61D45-7CD0-4523-B488-CA946982F0D9}" type="slidenum">
              <a:rPr lang="es-ES" altLang="es-MX" sz="1200"/>
              <a:pPr algn="r" eaLnBrk="1" hangingPunct="1"/>
              <a:t>12</a:t>
            </a:fld>
            <a:endParaRPr lang="es-ES" altLang="es-MX" sz="1200"/>
          </a:p>
        </p:txBody>
      </p:sp>
      <p:sp>
        <p:nvSpPr>
          <p:cNvPr id="198659" name="Rectangle 3"/>
          <p:cNvSpPr txBox="1">
            <a:spLocks noGrp="1" noChangeArrowheads="1"/>
          </p:cNvSpPr>
          <p:nvPr/>
        </p:nvSpPr>
        <p:spPr bwMode="auto">
          <a:xfrm>
            <a:off x="2971800" y="8686800"/>
            <a:ext cx="52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8532BD1-0841-41B1-B59B-0866B9D0E74E}" type="slidenum">
              <a:rPr lang="en-GB" altLang="es-MX" sz="1200">
                <a:latin typeface="Times New Roman" panose="02020603050405020304" pitchFamily="18" charset="0"/>
              </a:rPr>
              <a:pPr algn="r"/>
              <a:t>12</a:t>
            </a:fld>
            <a:endParaRPr lang="en-US" altLang="es-MX" sz="1200">
              <a:latin typeface="Times New Roman" panose="02020603050405020304" pitchFamily="18" charset="0"/>
            </a:endParaRPr>
          </a:p>
        </p:txBody>
      </p:sp>
      <p:sp>
        <p:nvSpPr>
          <p:cNvPr id="198660" name="Rectangle 4"/>
          <p:cNvSpPr>
            <a:spLocks noGrp="1" noRot="1" noChangeAspect="1" noChangeArrowheads="1" noTextEdit="1"/>
          </p:cNvSpPr>
          <p:nvPr>
            <p:ph type="sldImg"/>
          </p:nvPr>
        </p:nvSpPr>
        <p:spPr>
          <a:xfrm>
            <a:off x="4191000" y="455613"/>
            <a:ext cx="2541588" cy="1906587"/>
          </a:xfrm>
          <a:ln/>
        </p:spPr>
      </p:sp>
      <p:sp>
        <p:nvSpPr>
          <p:cNvPr id="198661" name="Rectangle 5"/>
          <p:cNvSpPr>
            <a:spLocks noGrp="1" noChangeArrowheads="1"/>
          </p:cNvSpPr>
          <p:nvPr>
            <p:ph type="body" idx="1"/>
          </p:nvPr>
        </p:nvSpPr>
        <p:spPr>
          <a:xfrm>
            <a:off x="177800" y="2527300"/>
            <a:ext cx="6424613" cy="5986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s-MX" smtClean="0"/>
              <a:t>Slide Title: Windows Server 2008 Setup</a:t>
            </a:r>
          </a:p>
          <a:p>
            <a:pPr eaLnBrk="1" hangingPunct="1"/>
            <a:r>
              <a:rPr lang="en-GB" altLang="es-MX" smtClean="0"/>
              <a:t>Keywords: setup, ITC, server manager</a:t>
            </a:r>
          </a:p>
          <a:p>
            <a:pPr eaLnBrk="1" hangingPunct="1"/>
            <a:r>
              <a:rPr lang="en-GB" altLang="es-MX" smtClean="0"/>
              <a:t>Key Message: A look at how the server install process has been improved.</a:t>
            </a:r>
          </a:p>
          <a:p>
            <a:pPr eaLnBrk="1" hangingPunct="1"/>
            <a:r>
              <a:rPr lang="en-GB" altLang="es-MX" smtClean="0"/>
              <a:t>Slide Builds: 2</a:t>
            </a:r>
          </a:p>
          <a:p>
            <a:pPr eaLnBrk="1" hangingPunct="1"/>
            <a:r>
              <a:rPr lang="en-GB" altLang="es-MX" smtClean="0"/>
              <a:t>Slide Script: </a:t>
            </a:r>
          </a:p>
          <a:p>
            <a:pPr eaLnBrk="1" hangingPunct="1"/>
            <a:endParaRPr lang="en-GB" altLang="es-MX" smtClean="0"/>
          </a:p>
          <a:p>
            <a:pPr eaLnBrk="1" hangingPunct="1"/>
            <a:r>
              <a:rPr lang="en-GB" altLang="es-MX" smtClean="0"/>
              <a:t>[BUILD2] And then comes Server Manager, which is a central management console for all server configuration.  This is the dynamic systems initiative being realized. We've used the systems definition model and all of the potential roles that could be on a server, and mapped out the dependencies, the constraints, and what it means for that role to be healthy; and we've put them all into one common interface called Server Manager.</a:t>
            </a:r>
          </a:p>
          <a:p>
            <a:pPr eaLnBrk="1" hangingPunct="1"/>
            <a:r>
              <a:rPr lang="en-GB" altLang="es-MX" smtClean="0"/>
              <a:t>Server Manager provides a single source for managing a server's identity and system information, displaying server status and health, identifying problems with server role configuration, and managing all roles installed on the server. </a:t>
            </a:r>
          </a:p>
          <a:p>
            <a:pPr eaLnBrk="1" hangingPunct="1"/>
            <a:endParaRPr lang="en-GB" altLang="es-MX" smtClean="0"/>
          </a:p>
          <a:p>
            <a:pPr eaLnBrk="1" hangingPunct="1"/>
            <a:r>
              <a:rPr lang="en-GB" altLang="es-MX" smtClean="0"/>
              <a:t>Slide Transition: We’ll look at Server Manager in detail in the next demonstration.</a:t>
            </a:r>
          </a:p>
          <a:p>
            <a:pPr eaLnBrk="1" hangingPunct="1"/>
            <a:r>
              <a:rPr lang="en-GB" altLang="es-MX" smtClean="0"/>
              <a:t>Slide Comment: </a:t>
            </a:r>
          </a:p>
          <a:p>
            <a:pPr eaLnBrk="1" hangingPunct="1"/>
            <a:r>
              <a:rPr lang="en-GB" altLang="es-MX" smtClean="0"/>
              <a:t>Additional Information: </a:t>
            </a:r>
          </a:p>
          <a:p>
            <a:pPr eaLnBrk="1" hangingPunct="1"/>
            <a:r>
              <a:rPr lang="en-GB" altLang="es-MX" smtClean="0"/>
              <a:t>Windows Server Code Name “Longhorn” Beta 2 Reviewer’s Guide</a:t>
            </a:r>
          </a:p>
          <a:p>
            <a:pPr eaLnBrk="1" hangingPunct="1"/>
            <a:endParaRPr lang="en-US" altLang="es-MX" smtClean="0"/>
          </a:p>
        </p:txBody>
      </p:sp>
    </p:spTree>
    <p:extLst>
      <p:ext uri="{BB962C8B-B14F-4D97-AF65-F5344CB8AC3E}">
        <p14:creationId xmlns:p14="http://schemas.microsoft.com/office/powerpoint/2010/main" val="572063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custDataLst>
              <p:tags r:id="rId1"/>
            </p:custDataLst>
          </p:nvPr>
        </p:nvSpPr>
        <p:spPr>
          <a:ln/>
        </p:spPr>
        <p:txBody>
          <a:bodyPr/>
          <a:lstStyle/>
          <a:p>
            <a:fld id="{18BCDB4C-9309-4762-BF86-4E3A9836ACD1}" type="slidenum">
              <a:rPr lang="en-GB" altLang="es-MX"/>
              <a:pPr/>
              <a:t>23</a:t>
            </a:fld>
            <a:endParaRPr lang="en-GB" altLang="es-MX"/>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ltLang="es-MX"/>
          </a:p>
        </p:txBody>
      </p:sp>
    </p:spTree>
    <p:extLst>
      <p:ext uri="{BB962C8B-B14F-4D97-AF65-F5344CB8AC3E}">
        <p14:creationId xmlns:p14="http://schemas.microsoft.com/office/powerpoint/2010/main" val="4286496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custDataLst>
              <p:tags r:id="rId1"/>
            </p:custDataLst>
          </p:nvPr>
        </p:nvSpPr>
        <p:spPr>
          <a:ln/>
        </p:spPr>
        <p:txBody>
          <a:bodyPr/>
          <a:lstStyle/>
          <a:p>
            <a:fld id="{3CEAC7E0-6E20-49D3-A6DB-92F250FDED80}" type="slidenum">
              <a:rPr lang="en-GB" altLang="es-MX"/>
              <a:pPr/>
              <a:t>24</a:t>
            </a:fld>
            <a:endParaRPr lang="en-GB" altLang="es-MX"/>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en-US" altLang="es-MX"/>
          </a:p>
        </p:txBody>
      </p:sp>
    </p:spTree>
    <p:extLst>
      <p:ext uri="{BB962C8B-B14F-4D97-AF65-F5344CB8AC3E}">
        <p14:creationId xmlns:p14="http://schemas.microsoft.com/office/powerpoint/2010/main" val="520798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01378" name="Rectangle 2"/>
          <p:cNvSpPr>
            <a:spLocks noGrp="1" noChangeArrowheads="1"/>
          </p:cNvSpPr>
          <p:nvPr>
            <p:ph type="ctrTitle"/>
          </p:nvPr>
        </p:nvSpPr>
        <p:spPr bwMode="auto">
          <a:xfrm>
            <a:off x="687388" y="1420813"/>
            <a:ext cx="7772400" cy="1409700"/>
          </a:xfrm>
          <a:prstGeom prst="rect">
            <a:avLst/>
          </a:prstGeom>
          <a:noFill/>
          <a:ln>
            <a:miter lim="800000"/>
            <a:headEnd/>
            <a:tailEnd/>
          </a:ln>
        </p:spPr>
        <p:txBody>
          <a:bodyPr vert="horz" wrap="square" lIns="91440" tIns="45720" rIns="91440" bIns="45720" numCol="1" anchor="ctr" anchorCtr="0" compatLnSpc="1">
            <a:prstTxWarp prst="textNoShape">
              <a:avLst/>
            </a:prstTxWarp>
            <a:spAutoFit/>
          </a:bodyPr>
          <a:lstStyle>
            <a:lvl1pPr>
              <a:defRPr>
                <a:solidFill>
                  <a:schemeClr val="tx1"/>
                </a:solidFill>
              </a:defRPr>
            </a:lvl1pPr>
          </a:lstStyle>
          <a:p>
            <a:r>
              <a:rPr lang="en-US"/>
              <a:t>Click to edit Master title style</a:t>
            </a:r>
          </a:p>
        </p:txBody>
      </p:sp>
      <p:sp>
        <p:nvSpPr>
          <p:cNvPr id="101379" name="Rectangle 3"/>
          <p:cNvSpPr>
            <a:spLocks noGrp="1" noChangeArrowheads="1"/>
          </p:cNvSpPr>
          <p:nvPr>
            <p:ph type="subTitle" idx="1"/>
          </p:nvPr>
        </p:nvSpPr>
        <p:spPr bwMode="auto">
          <a:xfrm>
            <a:off x="687388" y="3725863"/>
            <a:ext cx="7861300" cy="585787"/>
          </a:xfrm>
          <a:prstGeom prst="rect">
            <a:avLst/>
          </a:prstGeom>
          <a:noFill/>
          <a:ln>
            <a:miter lim="800000"/>
            <a:headEnd/>
            <a:tailEnd/>
          </a:ln>
        </p:spPr>
        <p:txBody>
          <a:bodyPr vert="horz" wrap="square" lIns="91440" tIns="45720" rIns="91440" bIns="45720" numCol="1" anchor="t" anchorCtr="0" compatLnSpc="1">
            <a:prstTxWarp prst="textNoShape">
              <a:avLst/>
            </a:prstTxWarp>
            <a:spAutoFit/>
          </a:bodyPr>
          <a:lstStyle>
            <a:lvl1pPr marL="0" indent="0">
              <a:buFont typeface="Wingdings" pitchFamily="2" charset="2"/>
              <a:buNone/>
              <a:defRPr sz="3600"/>
            </a:lvl1pPr>
          </a:lstStyle>
          <a:p>
            <a:r>
              <a:rPr lang="en-US"/>
              <a:t>Click to edit Master subtitle style</a:t>
            </a:r>
          </a:p>
        </p:txBody>
      </p:sp>
    </p:spTree>
    <p:extLst>
      <p:ext uri="{BB962C8B-B14F-4D97-AF65-F5344CB8AC3E}">
        <p14:creationId xmlns:p14="http://schemas.microsoft.com/office/powerpoint/2010/main" val="168837092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390307978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356360849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ctrTitle"/>
          </p:nvPr>
        </p:nvSpPr>
        <p:spPr bwMode="black">
          <a:xfrm>
            <a:off x="609600" y="2667000"/>
            <a:ext cx="7772400" cy="990600"/>
          </a:xfrm>
          <a:effectLst>
            <a:outerShdw dist="53882" dir="2700000" algn="ctr" rotWithShape="0">
              <a:srgbClr val="000000"/>
            </a:outerShdw>
          </a:effectLst>
        </p:spPr>
        <p:txBody>
          <a:bodyPr/>
          <a:lstStyle>
            <a:lvl1pPr>
              <a:defRPr sz="4800" b="1">
                <a:solidFill>
                  <a:schemeClr val="tx1"/>
                </a:solidFill>
              </a:defRPr>
            </a:lvl1pPr>
          </a:lstStyle>
          <a:p>
            <a:pPr lvl="0"/>
            <a:r>
              <a:rPr lang="es-ES" altLang="es-MX" noProof="0" smtClean="0"/>
              <a:t>Haga clic para modificar el estilo de título del patrón</a:t>
            </a:r>
          </a:p>
        </p:txBody>
      </p:sp>
      <p:sp>
        <p:nvSpPr>
          <p:cNvPr id="95235" name="Rectangle 3"/>
          <p:cNvSpPr>
            <a:spLocks noGrp="1" noChangeArrowheads="1"/>
          </p:cNvSpPr>
          <p:nvPr>
            <p:ph type="subTitle" idx="1"/>
          </p:nvPr>
        </p:nvSpPr>
        <p:spPr bwMode="black">
          <a:xfrm>
            <a:off x="1295400" y="3962400"/>
            <a:ext cx="6400800" cy="685800"/>
          </a:xfrm>
        </p:spPr>
        <p:txBody>
          <a:bodyPr/>
          <a:lstStyle>
            <a:lvl1pPr marL="0" indent="0" algn="ctr">
              <a:buFontTx/>
              <a:buNone/>
              <a:defRPr sz="2800">
                <a:solidFill>
                  <a:schemeClr val="tx2"/>
                </a:solidFill>
              </a:defRPr>
            </a:lvl1pPr>
          </a:lstStyle>
          <a:p>
            <a:pPr lvl="0"/>
            <a:r>
              <a:rPr lang="es-ES" altLang="es-MX" noProof="0" smtClean="0"/>
              <a:t>Haga clic para modificar el estilo de subtítulo del patrón</a:t>
            </a:r>
          </a:p>
        </p:txBody>
      </p:sp>
      <p:sp>
        <p:nvSpPr>
          <p:cNvPr id="95236" name="Rectangle 4"/>
          <p:cNvSpPr>
            <a:spLocks noGrp="1" noChangeArrowheads="1"/>
          </p:cNvSpPr>
          <p:nvPr>
            <p:ph type="dt" sz="half" idx="2"/>
          </p:nvPr>
        </p:nvSpPr>
        <p:spPr bwMode="black">
          <a:xfrm>
            <a:off x="457200" y="6245225"/>
            <a:ext cx="2133600" cy="476250"/>
          </a:xfrm>
        </p:spPr>
        <p:txBody>
          <a:bodyPr/>
          <a:lstStyle>
            <a:lvl1pPr>
              <a:defRPr/>
            </a:lvl1pPr>
          </a:lstStyle>
          <a:p>
            <a:fld id="{8271AF43-39E3-47FA-A534-581174E2593F}" type="datetimeFigureOut">
              <a:rPr lang="es-ES" altLang="es-MX"/>
              <a:pPr/>
              <a:t>04/09/2019</a:t>
            </a:fld>
            <a:endParaRPr lang="es-ES" altLang="es-MX"/>
          </a:p>
        </p:txBody>
      </p:sp>
      <p:sp>
        <p:nvSpPr>
          <p:cNvPr id="95237" name="Rectangle 5"/>
          <p:cNvSpPr>
            <a:spLocks noGrp="1" noChangeArrowheads="1"/>
          </p:cNvSpPr>
          <p:nvPr>
            <p:ph type="ftr" sz="quarter" idx="3"/>
          </p:nvPr>
        </p:nvSpPr>
        <p:spPr bwMode="black">
          <a:xfrm>
            <a:off x="3124200" y="6245225"/>
            <a:ext cx="2895600" cy="476250"/>
          </a:xfrm>
        </p:spPr>
        <p:txBody>
          <a:bodyPr/>
          <a:lstStyle>
            <a:lvl1pPr>
              <a:defRPr/>
            </a:lvl1pPr>
          </a:lstStyle>
          <a:p>
            <a:endParaRPr lang="es-ES" altLang="es-MX"/>
          </a:p>
        </p:txBody>
      </p:sp>
      <p:sp>
        <p:nvSpPr>
          <p:cNvPr id="95238" name="Rectangle 6"/>
          <p:cNvSpPr>
            <a:spLocks noGrp="1" noChangeArrowheads="1"/>
          </p:cNvSpPr>
          <p:nvPr>
            <p:ph type="sldNum" sz="quarter" idx="4"/>
          </p:nvPr>
        </p:nvSpPr>
        <p:spPr bwMode="black">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cs typeface="Arial" panose="020B0604020202020204" pitchFamily="34" charset="0"/>
              </a:defRPr>
            </a:lvl1pPr>
          </a:lstStyle>
          <a:p>
            <a:fld id="{4AAA5E68-FE1D-4013-A16C-38EA1BA5C8C4}" type="slidenum">
              <a:rPr lang="es-ES" altLang="es-MX"/>
              <a:pPr/>
              <a:t>‹Nº›</a:t>
            </a:fld>
            <a:endParaRPr lang="es-ES" altLang="es-MX">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lvl1pPr>
              <a:defRPr/>
            </a:lvl1pPr>
          </a:lstStyle>
          <a:p>
            <a:fld id="{FC643042-0736-4DC6-B234-980D2E8150FB}" type="datetimeFigureOut">
              <a:rPr lang="es-ES" altLang="es-MX"/>
              <a:pPr/>
              <a:t>04/09/2019</a:t>
            </a:fld>
            <a:endParaRPr lang="es-ES" altLang="es-MX"/>
          </a:p>
        </p:txBody>
      </p:sp>
      <p:sp>
        <p:nvSpPr>
          <p:cNvPr id="5" name="Marcador de pie de página 4"/>
          <p:cNvSpPr>
            <a:spLocks noGrp="1"/>
          </p:cNvSpPr>
          <p:nvPr>
            <p:ph type="ftr" sz="quarter" idx="11"/>
          </p:nvPr>
        </p:nvSpPr>
        <p:spPr/>
        <p:txBody>
          <a:bodyPr/>
          <a:lstStyle>
            <a:lvl1pPr>
              <a:defRPr/>
            </a:lvl1pPr>
          </a:lstStyle>
          <a:p>
            <a:endParaRPr lang="es-ES" altLang="es-MX"/>
          </a:p>
        </p:txBody>
      </p:sp>
    </p:spTree>
    <p:extLst>
      <p:ext uri="{BB962C8B-B14F-4D97-AF65-F5344CB8AC3E}">
        <p14:creationId xmlns:p14="http://schemas.microsoft.com/office/powerpoint/2010/main" val="942607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lvl1pPr>
              <a:defRPr/>
            </a:lvl1pPr>
          </a:lstStyle>
          <a:p>
            <a:fld id="{B96FCFF9-CBD2-474C-8BA0-AC2509D9E0C0}" type="datetimeFigureOut">
              <a:rPr lang="es-ES" altLang="es-MX"/>
              <a:pPr/>
              <a:t>04/09/2019</a:t>
            </a:fld>
            <a:endParaRPr lang="es-ES" altLang="es-MX"/>
          </a:p>
        </p:txBody>
      </p:sp>
      <p:sp>
        <p:nvSpPr>
          <p:cNvPr id="5" name="Marcador de pie de página 4"/>
          <p:cNvSpPr>
            <a:spLocks noGrp="1"/>
          </p:cNvSpPr>
          <p:nvPr>
            <p:ph type="ftr" sz="quarter" idx="11"/>
          </p:nvPr>
        </p:nvSpPr>
        <p:spPr/>
        <p:txBody>
          <a:bodyPr/>
          <a:lstStyle>
            <a:lvl1pPr>
              <a:defRPr/>
            </a:lvl1pPr>
          </a:lstStyle>
          <a:p>
            <a:endParaRPr lang="es-ES" altLang="es-MX"/>
          </a:p>
        </p:txBody>
      </p:sp>
    </p:spTree>
    <p:extLst>
      <p:ext uri="{BB962C8B-B14F-4D97-AF65-F5344CB8AC3E}">
        <p14:creationId xmlns:p14="http://schemas.microsoft.com/office/powerpoint/2010/main" val="4231775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457200" y="1295400"/>
            <a:ext cx="4038600" cy="48307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4648200" y="1295400"/>
            <a:ext cx="4038600" cy="48307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lvl1pPr>
              <a:defRPr/>
            </a:lvl1pPr>
          </a:lstStyle>
          <a:p>
            <a:fld id="{3C6F5D43-7414-4B8B-ACD8-8DBF45988CF5}" type="datetimeFigureOut">
              <a:rPr lang="es-ES" altLang="es-MX"/>
              <a:pPr/>
              <a:t>04/09/2019</a:t>
            </a:fld>
            <a:endParaRPr lang="es-ES" altLang="es-MX"/>
          </a:p>
        </p:txBody>
      </p:sp>
      <p:sp>
        <p:nvSpPr>
          <p:cNvPr id="6" name="Marcador de pie de página 5"/>
          <p:cNvSpPr>
            <a:spLocks noGrp="1"/>
          </p:cNvSpPr>
          <p:nvPr>
            <p:ph type="ftr" sz="quarter" idx="11"/>
          </p:nvPr>
        </p:nvSpPr>
        <p:spPr/>
        <p:txBody>
          <a:bodyPr/>
          <a:lstStyle>
            <a:lvl1pPr>
              <a:defRPr/>
            </a:lvl1pPr>
          </a:lstStyle>
          <a:p>
            <a:endParaRPr lang="es-ES" altLang="es-MX"/>
          </a:p>
        </p:txBody>
      </p:sp>
    </p:spTree>
    <p:extLst>
      <p:ext uri="{BB962C8B-B14F-4D97-AF65-F5344CB8AC3E}">
        <p14:creationId xmlns:p14="http://schemas.microsoft.com/office/powerpoint/2010/main" val="3687985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630238" y="2505075"/>
            <a:ext cx="386873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29150" y="2505075"/>
            <a:ext cx="38877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lvl1pPr>
              <a:defRPr/>
            </a:lvl1pPr>
          </a:lstStyle>
          <a:p>
            <a:fld id="{4F8941D7-9404-457D-8262-1D40222F75FD}" type="datetimeFigureOut">
              <a:rPr lang="es-ES" altLang="es-MX"/>
              <a:pPr/>
              <a:t>04/09/2019</a:t>
            </a:fld>
            <a:endParaRPr lang="es-ES" altLang="es-MX"/>
          </a:p>
        </p:txBody>
      </p:sp>
      <p:sp>
        <p:nvSpPr>
          <p:cNvPr id="8" name="Marcador de pie de página 7"/>
          <p:cNvSpPr>
            <a:spLocks noGrp="1"/>
          </p:cNvSpPr>
          <p:nvPr>
            <p:ph type="ftr" sz="quarter" idx="11"/>
          </p:nvPr>
        </p:nvSpPr>
        <p:spPr/>
        <p:txBody>
          <a:bodyPr/>
          <a:lstStyle>
            <a:lvl1pPr>
              <a:defRPr/>
            </a:lvl1pPr>
          </a:lstStyle>
          <a:p>
            <a:endParaRPr lang="es-ES" altLang="es-MX"/>
          </a:p>
        </p:txBody>
      </p:sp>
    </p:spTree>
    <p:extLst>
      <p:ext uri="{BB962C8B-B14F-4D97-AF65-F5344CB8AC3E}">
        <p14:creationId xmlns:p14="http://schemas.microsoft.com/office/powerpoint/2010/main" val="3371977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lvl1pPr>
              <a:defRPr/>
            </a:lvl1pPr>
          </a:lstStyle>
          <a:p>
            <a:fld id="{FC668EEA-D3B6-42F5-B618-59405FB41182}" type="datetimeFigureOut">
              <a:rPr lang="es-ES" altLang="es-MX"/>
              <a:pPr/>
              <a:t>04/09/2019</a:t>
            </a:fld>
            <a:endParaRPr lang="es-ES" altLang="es-MX"/>
          </a:p>
        </p:txBody>
      </p:sp>
      <p:sp>
        <p:nvSpPr>
          <p:cNvPr id="4" name="Marcador de pie de página 3"/>
          <p:cNvSpPr>
            <a:spLocks noGrp="1"/>
          </p:cNvSpPr>
          <p:nvPr>
            <p:ph type="ftr" sz="quarter" idx="11"/>
          </p:nvPr>
        </p:nvSpPr>
        <p:spPr/>
        <p:txBody>
          <a:bodyPr/>
          <a:lstStyle>
            <a:lvl1pPr>
              <a:defRPr/>
            </a:lvl1pPr>
          </a:lstStyle>
          <a:p>
            <a:endParaRPr lang="es-ES" altLang="es-MX"/>
          </a:p>
        </p:txBody>
      </p:sp>
    </p:spTree>
    <p:extLst>
      <p:ext uri="{BB962C8B-B14F-4D97-AF65-F5344CB8AC3E}">
        <p14:creationId xmlns:p14="http://schemas.microsoft.com/office/powerpoint/2010/main" val="21777920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lvl1pPr>
              <a:defRPr/>
            </a:lvl1pPr>
          </a:lstStyle>
          <a:p>
            <a:fld id="{25427639-79A8-46BA-A212-97055E763BDF}" type="datetimeFigureOut">
              <a:rPr lang="es-ES" altLang="es-MX"/>
              <a:pPr/>
              <a:t>04/09/2019</a:t>
            </a:fld>
            <a:endParaRPr lang="es-ES" altLang="es-MX"/>
          </a:p>
        </p:txBody>
      </p:sp>
      <p:sp>
        <p:nvSpPr>
          <p:cNvPr id="3" name="Marcador de pie de página 2"/>
          <p:cNvSpPr>
            <a:spLocks noGrp="1"/>
          </p:cNvSpPr>
          <p:nvPr>
            <p:ph type="ftr" sz="quarter" idx="11"/>
          </p:nvPr>
        </p:nvSpPr>
        <p:spPr/>
        <p:txBody>
          <a:bodyPr/>
          <a:lstStyle>
            <a:lvl1pPr>
              <a:defRPr/>
            </a:lvl1pPr>
          </a:lstStyle>
          <a:p>
            <a:endParaRPr lang="es-ES" altLang="es-MX"/>
          </a:p>
        </p:txBody>
      </p:sp>
    </p:spTree>
    <p:extLst>
      <p:ext uri="{BB962C8B-B14F-4D97-AF65-F5344CB8AC3E}">
        <p14:creationId xmlns:p14="http://schemas.microsoft.com/office/powerpoint/2010/main" val="19485360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lvl1pPr>
              <a:defRPr/>
            </a:lvl1pPr>
          </a:lstStyle>
          <a:p>
            <a:fld id="{20035627-0324-485B-9CA2-06CA79044FB6}" type="datetimeFigureOut">
              <a:rPr lang="es-ES" altLang="es-MX"/>
              <a:pPr/>
              <a:t>04/09/2019</a:t>
            </a:fld>
            <a:endParaRPr lang="es-ES" altLang="es-MX"/>
          </a:p>
        </p:txBody>
      </p:sp>
      <p:sp>
        <p:nvSpPr>
          <p:cNvPr id="6" name="Marcador de pie de página 5"/>
          <p:cNvSpPr>
            <a:spLocks noGrp="1"/>
          </p:cNvSpPr>
          <p:nvPr>
            <p:ph type="ftr" sz="quarter" idx="11"/>
          </p:nvPr>
        </p:nvSpPr>
        <p:spPr/>
        <p:txBody>
          <a:bodyPr/>
          <a:lstStyle>
            <a:lvl1pPr>
              <a:defRPr/>
            </a:lvl1pPr>
          </a:lstStyle>
          <a:p>
            <a:endParaRPr lang="es-ES" altLang="es-MX"/>
          </a:p>
        </p:txBody>
      </p:sp>
    </p:spTree>
    <p:extLst>
      <p:ext uri="{BB962C8B-B14F-4D97-AF65-F5344CB8AC3E}">
        <p14:creationId xmlns:p14="http://schemas.microsoft.com/office/powerpoint/2010/main" val="4235607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397106483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lvl1pPr>
              <a:defRPr/>
            </a:lvl1pPr>
          </a:lstStyle>
          <a:p>
            <a:fld id="{26692E60-2083-41E7-BEFC-39D0C3314FA7}" type="datetimeFigureOut">
              <a:rPr lang="es-ES" altLang="es-MX"/>
              <a:pPr/>
              <a:t>04/09/2019</a:t>
            </a:fld>
            <a:endParaRPr lang="es-ES" altLang="es-MX"/>
          </a:p>
        </p:txBody>
      </p:sp>
      <p:sp>
        <p:nvSpPr>
          <p:cNvPr id="6" name="Marcador de pie de página 5"/>
          <p:cNvSpPr>
            <a:spLocks noGrp="1"/>
          </p:cNvSpPr>
          <p:nvPr>
            <p:ph type="ftr" sz="quarter" idx="11"/>
          </p:nvPr>
        </p:nvSpPr>
        <p:spPr/>
        <p:txBody>
          <a:bodyPr/>
          <a:lstStyle>
            <a:lvl1pPr>
              <a:defRPr/>
            </a:lvl1pPr>
          </a:lstStyle>
          <a:p>
            <a:endParaRPr lang="es-ES" altLang="es-MX"/>
          </a:p>
        </p:txBody>
      </p:sp>
    </p:spTree>
    <p:extLst>
      <p:ext uri="{BB962C8B-B14F-4D97-AF65-F5344CB8AC3E}">
        <p14:creationId xmlns:p14="http://schemas.microsoft.com/office/powerpoint/2010/main" val="135032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lvl1pPr>
              <a:defRPr/>
            </a:lvl1pPr>
          </a:lstStyle>
          <a:p>
            <a:fld id="{CF1AAED5-7C9E-4FB4-A9E1-369726BD7AAB}" type="datetimeFigureOut">
              <a:rPr lang="es-ES" altLang="es-MX"/>
              <a:pPr/>
              <a:t>04/09/2019</a:t>
            </a:fld>
            <a:endParaRPr lang="es-ES" altLang="es-MX"/>
          </a:p>
        </p:txBody>
      </p:sp>
      <p:sp>
        <p:nvSpPr>
          <p:cNvPr id="5" name="Marcador de pie de página 4"/>
          <p:cNvSpPr>
            <a:spLocks noGrp="1"/>
          </p:cNvSpPr>
          <p:nvPr>
            <p:ph type="ftr" sz="quarter" idx="11"/>
          </p:nvPr>
        </p:nvSpPr>
        <p:spPr/>
        <p:txBody>
          <a:bodyPr/>
          <a:lstStyle>
            <a:lvl1pPr>
              <a:defRPr/>
            </a:lvl1pPr>
          </a:lstStyle>
          <a:p>
            <a:endParaRPr lang="es-ES" altLang="es-MX"/>
          </a:p>
        </p:txBody>
      </p:sp>
    </p:spTree>
    <p:extLst>
      <p:ext uri="{BB962C8B-B14F-4D97-AF65-F5344CB8AC3E}">
        <p14:creationId xmlns:p14="http://schemas.microsoft.com/office/powerpoint/2010/main" val="37267109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lvl1pPr>
              <a:defRPr/>
            </a:lvl1pPr>
          </a:lstStyle>
          <a:p>
            <a:fld id="{B089FD07-3BE1-4915-BDA5-8AF6B1A5CFC8}" type="datetimeFigureOut">
              <a:rPr lang="es-ES" altLang="es-MX"/>
              <a:pPr/>
              <a:t>04/09/2019</a:t>
            </a:fld>
            <a:endParaRPr lang="es-ES" altLang="es-MX"/>
          </a:p>
        </p:txBody>
      </p:sp>
      <p:sp>
        <p:nvSpPr>
          <p:cNvPr id="5" name="Marcador de pie de página 4"/>
          <p:cNvSpPr>
            <a:spLocks noGrp="1"/>
          </p:cNvSpPr>
          <p:nvPr>
            <p:ph type="ftr" sz="quarter" idx="11"/>
          </p:nvPr>
        </p:nvSpPr>
        <p:spPr/>
        <p:txBody>
          <a:bodyPr/>
          <a:lstStyle>
            <a:lvl1pPr>
              <a:defRPr/>
            </a:lvl1pPr>
          </a:lstStyle>
          <a:p>
            <a:endParaRPr lang="es-ES" altLang="es-MX"/>
          </a:p>
        </p:txBody>
      </p:sp>
    </p:spTree>
    <p:extLst>
      <p:ext uri="{BB962C8B-B14F-4D97-AF65-F5344CB8AC3E}">
        <p14:creationId xmlns:p14="http://schemas.microsoft.com/office/powerpoint/2010/main" val="1373243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lvl1pPr>
              <a:defRPr/>
            </a:lvl1pPr>
          </a:lstStyle>
          <a:p>
            <a:pPr>
              <a:defRPr/>
            </a:pPr>
            <a:endParaRPr lang="es-ES"/>
          </a:p>
        </p:txBody>
      </p:sp>
      <p:sp>
        <p:nvSpPr>
          <p:cNvPr id="5" name="Marcador de pie de página 4"/>
          <p:cNvSpPr>
            <a:spLocks noGrp="1"/>
          </p:cNvSpPr>
          <p:nvPr>
            <p:ph type="ftr" sz="quarter" idx="11"/>
          </p:nvPr>
        </p:nvSpPr>
        <p:spPr/>
        <p:txBody>
          <a:bodyPr/>
          <a:lstStyle>
            <a:lvl1pPr>
              <a:defRPr/>
            </a:lvl1pPr>
          </a:lstStyle>
          <a:p>
            <a:pPr>
              <a:defRPr/>
            </a:pPr>
            <a:endParaRPr lang="es-ES"/>
          </a:p>
        </p:txBody>
      </p:sp>
    </p:spTree>
    <p:extLst>
      <p:ext uri="{BB962C8B-B14F-4D97-AF65-F5344CB8AC3E}">
        <p14:creationId xmlns:p14="http://schemas.microsoft.com/office/powerpoint/2010/main" val="42292337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lvl1pPr>
              <a:defRPr/>
            </a:lvl1pPr>
          </a:lstStyle>
          <a:p>
            <a:pPr>
              <a:defRPr/>
            </a:pPr>
            <a:endParaRPr lang="es-ES"/>
          </a:p>
        </p:txBody>
      </p:sp>
      <p:sp>
        <p:nvSpPr>
          <p:cNvPr id="5" name="Marcador de pie de página 4"/>
          <p:cNvSpPr>
            <a:spLocks noGrp="1"/>
          </p:cNvSpPr>
          <p:nvPr>
            <p:ph type="ftr" sz="quarter" idx="11"/>
          </p:nvPr>
        </p:nvSpPr>
        <p:spPr/>
        <p:txBody>
          <a:bodyPr/>
          <a:lstStyle>
            <a:lvl1pPr>
              <a:defRPr/>
            </a:lvl1pPr>
          </a:lstStyle>
          <a:p>
            <a:pPr>
              <a:defRPr/>
            </a:pPr>
            <a:endParaRPr lang="es-ES"/>
          </a:p>
        </p:txBody>
      </p:sp>
    </p:spTree>
    <p:extLst>
      <p:ext uri="{BB962C8B-B14F-4D97-AF65-F5344CB8AC3E}">
        <p14:creationId xmlns:p14="http://schemas.microsoft.com/office/powerpoint/2010/main" val="1496304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lvl1pPr>
              <a:defRPr/>
            </a:lvl1pPr>
          </a:lstStyle>
          <a:p>
            <a:pPr>
              <a:defRPr/>
            </a:pPr>
            <a:endParaRPr lang="es-ES"/>
          </a:p>
        </p:txBody>
      </p:sp>
      <p:sp>
        <p:nvSpPr>
          <p:cNvPr id="5" name="Marcador de pie de página 4"/>
          <p:cNvSpPr>
            <a:spLocks noGrp="1"/>
          </p:cNvSpPr>
          <p:nvPr>
            <p:ph type="ftr" sz="quarter" idx="11"/>
          </p:nvPr>
        </p:nvSpPr>
        <p:spPr/>
        <p:txBody>
          <a:bodyPr/>
          <a:lstStyle>
            <a:lvl1pPr>
              <a:defRPr/>
            </a:lvl1pPr>
          </a:lstStyle>
          <a:p>
            <a:pPr>
              <a:defRPr/>
            </a:pPr>
            <a:endParaRPr lang="es-ES"/>
          </a:p>
        </p:txBody>
      </p:sp>
    </p:spTree>
    <p:extLst>
      <p:ext uri="{BB962C8B-B14F-4D97-AF65-F5344CB8AC3E}">
        <p14:creationId xmlns:p14="http://schemas.microsoft.com/office/powerpoint/2010/main" val="22215280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457200" y="1295400"/>
            <a:ext cx="4038600" cy="48307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4648200" y="1295400"/>
            <a:ext cx="4038600" cy="48307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lvl1pPr>
              <a:defRPr/>
            </a:lvl1pPr>
          </a:lstStyle>
          <a:p>
            <a:pPr>
              <a:defRPr/>
            </a:pPr>
            <a:endParaRPr lang="es-ES"/>
          </a:p>
        </p:txBody>
      </p:sp>
      <p:sp>
        <p:nvSpPr>
          <p:cNvPr id="6" name="Marcador de pie de página 5"/>
          <p:cNvSpPr>
            <a:spLocks noGrp="1"/>
          </p:cNvSpPr>
          <p:nvPr>
            <p:ph type="ftr" sz="quarter" idx="11"/>
          </p:nvPr>
        </p:nvSpPr>
        <p:spPr/>
        <p:txBody>
          <a:bodyPr/>
          <a:lstStyle>
            <a:lvl1pPr>
              <a:defRPr/>
            </a:lvl1pPr>
          </a:lstStyle>
          <a:p>
            <a:pPr>
              <a:defRPr/>
            </a:pPr>
            <a:endParaRPr lang="es-ES"/>
          </a:p>
        </p:txBody>
      </p:sp>
    </p:spTree>
    <p:extLst>
      <p:ext uri="{BB962C8B-B14F-4D97-AF65-F5344CB8AC3E}">
        <p14:creationId xmlns:p14="http://schemas.microsoft.com/office/powerpoint/2010/main" val="17060691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630238" y="2505075"/>
            <a:ext cx="386873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29150" y="2505075"/>
            <a:ext cx="38877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lvl1pPr>
              <a:defRPr/>
            </a:lvl1pPr>
          </a:lstStyle>
          <a:p>
            <a:pPr>
              <a:defRPr/>
            </a:pPr>
            <a:endParaRPr lang="es-ES"/>
          </a:p>
        </p:txBody>
      </p:sp>
      <p:sp>
        <p:nvSpPr>
          <p:cNvPr id="8" name="Marcador de pie de página 7"/>
          <p:cNvSpPr>
            <a:spLocks noGrp="1"/>
          </p:cNvSpPr>
          <p:nvPr>
            <p:ph type="ftr" sz="quarter" idx="11"/>
          </p:nvPr>
        </p:nvSpPr>
        <p:spPr/>
        <p:txBody>
          <a:bodyPr/>
          <a:lstStyle>
            <a:lvl1pPr>
              <a:defRPr/>
            </a:lvl1pPr>
          </a:lstStyle>
          <a:p>
            <a:pPr>
              <a:defRPr/>
            </a:pPr>
            <a:endParaRPr lang="es-ES"/>
          </a:p>
        </p:txBody>
      </p:sp>
    </p:spTree>
    <p:extLst>
      <p:ext uri="{BB962C8B-B14F-4D97-AF65-F5344CB8AC3E}">
        <p14:creationId xmlns:p14="http://schemas.microsoft.com/office/powerpoint/2010/main" val="35345537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lvl1pPr>
              <a:defRPr/>
            </a:lvl1pPr>
          </a:lstStyle>
          <a:p>
            <a:pPr>
              <a:defRPr/>
            </a:pPr>
            <a:endParaRPr lang="es-ES"/>
          </a:p>
        </p:txBody>
      </p:sp>
      <p:sp>
        <p:nvSpPr>
          <p:cNvPr id="4" name="Marcador de pie de página 3"/>
          <p:cNvSpPr>
            <a:spLocks noGrp="1"/>
          </p:cNvSpPr>
          <p:nvPr>
            <p:ph type="ftr" sz="quarter" idx="11"/>
          </p:nvPr>
        </p:nvSpPr>
        <p:spPr/>
        <p:txBody>
          <a:bodyPr/>
          <a:lstStyle>
            <a:lvl1pPr>
              <a:defRPr/>
            </a:lvl1pPr>
          </a:lstStyle>
          <a:p>
            <a:pPr>
              <a:defRPr/>
            </a:pPr>
            <a:endParaRPr lang="es-ES"/>
          </a:p>
        </p:txBody>
      </p:sp>
    </p:spTree>
    <p:extLst>
      <p:ext uri="{BB962C8B-B14F-4D97-AF65-F5344CB8AC3E}">
        <p14:creationId xmlns:p14="http://schemas.microsoft.com/office/powerpoint/2010/main" val="26446170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lvl1pPr>
              <a:defRPr/>
            </a:lvl1pPr>
          </a:lstStyle>
          <a:p>
            <a:pPr>
              <a:defRPr/>
            </a:pPr>
            <a:endParaRPr lang="es-ES"/>
          </a:p>
        </p:txBody>
      </p:sp>
      <p:sp>
        <p:nvSpPr>
          <p:cNvPr id="3" name="Marcador de pie de página 2"/>
          <p:cNvSpPr>
            <a:spLocks noGrp="1"/>
          </p:cNvSpPr>
          <p:nvPr>
            <p:ph type="ftr" sz="quarter" idx="11"/>
          </p:nvPr>
        </p:nvSpPr>
        <p:spPr/>
        <p:txBody>
          <a:bodyPr/>
          <a:lstStyle>
            <a:lvl1pPr>
              <a:defRPr/>
            </a:lvl1pPr>
          </a:lstStyle>
          <a:p>
            <a:pPr>
              <a:defRPr/>
            </a:pPr>
            <a:endParaRPr lang="es-ES"/>
          </a:p>
        </p:txBody>
      </p:sp>
    </p:spTree>
    <p:extLst>
      <p:ext uri="{BB962C8B-B14F-4D97-AF65-F5344CB8AC3E}">
        <p14:creationId xmlns:p14="http://schemas.microsoft.com/office/powerpoint/2010/main" val="3063272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val="355898211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lvl1pPr>
              <a:defRPr/>
            </a:lvl1pPr>
          </a:lstStyle>
          <a:p>
            <a:pPr>
              <a:defRPr/>
            </a:pPr>
            <a:endParaRPr lang="es-ES"/>
          </a:p>
        </p:txBody>
      </p:sp>
      <p:sp>
        <p:nvSpPr>
          <p:cNvPr id="6" name="Marcador de pie de página 5"/>
          <p:cNvSpPr>
            <a:spLocks noGrp="1"/>
          </p:cNvSpPr>
          <p:nvPr>
            <p:ph type="ftr" sz="quarter" idx="11"/>
          </p:nvPr>
        </p:nvSpPr>
        <p:spPr/>
        <p:txBody>
          <a:bodyPr/>
          <a:lstStyle>
            <a:lvl1pPr>
              <a:defRPr/>
            </a:lvl1pPr>
          </a:lstStyle>
          <a:p>
            <a:pPr>
              <a:defRPr/>
            </a:pPr>
            <a:endParaRPr lang="es-ES"/>
          </a:p>
        </p:txBody>
      </p:sp>
    </p:spTree>
    <p:extLst>
      <p:ext uri="{BB962C8B-B14F-4D97-AF65-F5344CB8AC3E}">
        <p14:creationId xmlns:p14="http://schemas.microsoft.com/office/powerpoint/2010/main" val="3116593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lvl1pPr>
              <a:defRPr/>
            </a:lvl1pPr>
          </a:lstStyle>
          <a:p>
            <a:pPr>
              <a:defRPr/>
            </a:pPr>
            <a:endParaRPr lang="es-ES"/>
          </a:p>
        </p:txBody>
      </p:sp>
      <p:sp>
        <p:nvSpPr>
          <p:cNvPr id="6" name="Marcador de pie de página 5"/>
          <p:cNvSpPr>
            <a:spLocks noGrp="1"/>
          </p:cNvSpPr>
          <p:nvPr>
            <p:ph type="ftr" sz="quarter" idx="11"/>
          </p:nvPr>
        </p:nvSpPr>
        <p:spPr/>
        <p:txBody>
          <a:bodyPr/>
          <a:lstStyle>
            <a:lvl1pPr>
              <a:defRPr/>
            </a:lvl1pPr>
          </a:lstStyle>
          <a:p>
            <a:pPr>
              <a:defRPr/>
            </a:pPr>
            <a:endParaRPr lang="es-ES"/>
          </a:p>
        </p:txBody>
      </p:sp>
    </p:spTree>
    <p:extLst>
      <p:ext uri="{BB962C8B-B14F-4D97-AF65-F5344CB8AC3E}">
        <p14:creationId xmlns:p14="http://schemas.microsoft.com/office/powerpoint/2010/main" val="40386575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lvl1pPr>
              <a:defRPr/>
            </a:lvl1pPr>
          </a:lstStyle>
          <a:p>
            <a:pPr>
              <a:defRPr/>
            </a:pPr>
            <a:endParaRPr lang="es-ES"/>
          </a:p>
        </p:txBody>
      </p:sp>
      <p:sp>
        <p:nvSpPr>
          <p:cNvPr id="5" name="Marcador de pie de página 4"/>
          <p:cNvSpPr>
            <a:spLocks noGrp="1"/>
          </p:cNvSpPr>
          <p:nvPr>
            <p:ph type="ftr" sz="quarter" idx="11"/>
          </p:nvPr>
        </p:nvSpPr>
        <p:spPr/>
        <p:txBody>
          <a:bodyPr/>
          <a:lstStyle>
            <a:lvl1pPr>
              <a:defRPr/>
            </a:lvl1pPr>
          </a:lstStyle>
          <a:p>
            <a:pPr>
              <a:defRPr/>
            </a:pPr>
            <a:endParaRPr lang="es-ES"/>
          </a:p>
        </p:txBody>
      </p:sp>
    </p:spTree>
    <p:extLst>
      <p:ext uri="{BB962C8B-B14F-4D97-AF65-F5344CB8AC3E}">
        <p14:creationId xmlns:p14="http://schemas.microsoft.com/office/powerpoint/2010/main" val="32456689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lvl1pPr>
              <a:defRPr/>
            </a:lvl1pPr>
          </a:lstStyle>
          <a:p>
            <a:pPr>
              <a:defRPr/>
            </a:pPr>
            <a:endParaRPr lang="es-ES"/>
          </a:p>
        </p:txBody>
      </p:sp>
      <p:sp>
        <p:nvSpPr>
          <p:cNvPr id="5" name="Marcador de pie de página 4"/>
          <p:cNvSpPr>
            <a:spLocks noGrp="1"/>
          </p:cNvSpPr>
          <p:nvPr>
            <p:ph type="ftr" sz="quarter" idx="11"/>
          </p:nvPr>
        </p:nvSpPr>
        <p:spPr/>
        <p:txBody>
          <a:bodyPr/>
          <a:lstStyle>
            <a:lvl1pPr>
              <a:defRPr/>
            </a:lvl1pPr>
          </a:lstStyle>
          <a:p>
            <a:pPr>
              <a:defRPr/>
            </a:pPr>
            <a:endParaRPr lang="es-ES"/>
          </a:p>
        </p:txBody>
      </p:sp>
    </p:spTree>
    <p:extLst>
      <p:ext uri="{BB962C8B-B14F-4D97-AF65-F5344CB8AC3E}">
        <p14:creationId xmlns:p14="http://schemas.microsoft.com/office/powerpoint/2010/main" val="429729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2948147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33270138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ES"/>
          </a:p>
        </p:txBody>
      </p:sp>
    </p:spTree>
    <p:extLst>
      <p:ext uri="{BB962C8B-B14F-4D97-AF65-F5344CB8AC3E}">
        <p14:creationId xmlns:p14="http://schemas.microsoft.com/office/powerpoint/2010/main" val="129008195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705672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271377308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43636274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shadeToTitle="1">
        <a:gradFill rotWithShape="0">
          <a:gsLst>
            <a:gs pos="0">
              <a:srgbClr val="336699"/>
            </a:gs>
            <a:gs pos="100000">
              <a:srgbClr val="182F47"/>
            </a:gs>
          </a:gsLst>
          <a:path path="shape">
            <a:fillToRect l="50000" t="50000" r="50000" b="50000"/>
          </a:path>
        </a:gradFill>
        <a:effectLst/>
      </p:bgPr>
    </p:bg>
    <p:spTree>
      <p:nvGrpSpPr>
        <p:cNvPr id="1" name=""/>
        <p:cNvGrpSpPr/>
        <p:nvPr/>
      </p:nvGrpSpPr>
      <p:grpSpPr>
        <a:xfrm>
          <a:off x="0" y="0"/>
          <a:ext cx="0" cy="0"/>
          <a:chOff x="0" y="0"/>
          <a:chExt cx="0" cy="0"/>
        </a:xfrm>
      </p:grpSpPr>
    </p:spTree>
  </p:cSld>
  <p:clrMap bg1="dk2" tx1="lt1" bg2="dk1"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ransition>
    <p:fade/>
  </p:transition>
  <p:timing>
    <p:tnLst>
      <p:par>
        <p:cTn id="1" dur="indefinite" restart="never" nodeType="tmRoot"/>
      </p:par>
    </p:tnLst>
  </p:timing>
  <p:txStyles>
    <p:titleStyle>
      <a:lvl1pPr algn="l" rtl="0" eaLnBrk="0" fontAlgn="base" hangingPunct="0">
        <a:lnSpc>
          <a:spcPct val="90000"/>
        </a:lnSpc>
        <a:spcBef>
          <a:spcPct val="30000"/>
        </a:spcBef>
        <a:spcAft>
          <a:spcPct val="0"/>
        </a:spcAft>
        <a:defRPr sz="4800" b="1">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30000"/>
        </a:spcBef>
        <a:spcAft>
          <a:spcPct val="0"/>
        </a:spcAft>
        <a:defRPr sz="4800" b="1">
          <a:solidFill>
            <a:schemeClr val="tx2"/>
          </a:solidFill>
          <a:effectLst>
            <a:outerShdw blurRad="38100" dist="38100" dir="2700000" algn="tl">
              <a:srgbClr val="000000"/>
            </a:outerShdw>
          </a:effectLst>
          <a:latin typeface="Arial" pitchFamily="34" charset="0"/>
        </a:defRPr>
      </a:lvl2pPr>
      <a:lvl3pPr algn="l" rtl="0" eaLnBrk="0" fontAlgn="base" hangingPunct="0">
        <a:lnSpc>
          <a:spcPct val="90000"/>
        </a:lnSpc>
        <a:spcBef>
          <a:spcPct val="30000"/>
        </a:spcBef>
        <a:spcAft>
          <a:spcPct val="0"/>
        </a:spcAft>
        <a:defRPr sz="4800" b="1">
          <a:solidFill>
            <a:schemeClr val="tx2"/>
          </a:solidFill>
          <a:effectLst>
            <a:outerShdw blurRad="38100" dist="38100" dir="2700000" algn="tl">
              <a:srgbClr val="000000"/>
            </a:outerShdw>
          </a:effectLst>
          <a:latin typeface="Arial" pitchFamily="34" charset="0"/>
        </a:defRPr>
      </a:lvl3pPr>
      <a:lvl4pPr algn="l" rtl="0" eaLnBrk="0" fontAlgn="base" hangingPunct="0">
        <a:lnSpc>
          <a:spcPct val="90000"/>
        </a:lnSpc>
        <a:spcBef>
          <a:spcPct val="30000"/>
        </a:spcBef>
        <a:spcAft>
          <a:spcPct val="0"/>
        </a:spcAft>
        <a:defRPr sz="4800" b="1">
          <a:solidFill>
            <a:schemeClr val="tx2"/>
          </a:solidFill>
          <a:effectLst>
            <a:outerShdw blurRad="38100" dist="38100" dir="2700000" algn="tl">
              <a:srgbClr val="000000"/>
            </a:outerShdw>
          </a:effectLst>
          <a:latin typeface="Arial" pitchFamily="34" charset="0"/>
        </a:defRPr>
      </a:lvl4pPr>
      <a:lvl5pPr algn="l" rtl="0" eaLnBrk="0" fontAlgn="base" hangingPunct="0">
        <a:lnSpc>
          <a:spcPct val="90000"/>
        </a:lnSpc>
        <a:spcBef>
          <a:spcPct val="30000"/>
        </a:spcBef>
        <a:spcAft>
          <a:spcPct val="0"/>
        </a:spcAft>
        <a:defRPr sz="4800" b="1">
          <a:solidFill>
            <a:schemeClr val="tx2"/>
          </a:solidFill>
          <a:effectLst>
            <a:outerShdw blurRad="38100" dist="38100" dir="2700000" algn="tl">
              <a:srgbClr val="000000"/>
            </a:outerShdw>
          </a:effectLst>
          <a:latin typeface="Arial" pitchFamily="34" charset="0"/>
        </a:defRPr>
      </a:lvl5pPr>
      <a:lvl6pPr marL="457200" algn="l" rtl="0" fontAlgn="base">
        <a:lnSpc>
          <a:spcPct val="90000"/>
        </a:lnSpc>
        <a:spcBef>
          <a:spcPct val="30000"/>
        </a:spcBef>
        <a:spcAft>
          <a:spcPct val="0"/>
        </a:spcAft>
        <a:defRPr sz="4800" b="1">
          <a:solidFill>
            <a:schemeClr val="tx2"/>
          </a:solidFill>
          <a:effectLst>
            <a:outerShdw blurRad="38100" dist="38100" dir="2700000" algn="tl">
              <a:srgbClr val="000000"/>
            </a:outerShdw>
          </a:effectLst>
          <a:latin typeface="Arial" pitchFamily="34" charset="0"/>
        </a:defRPr>
      </a:lvl6pPr>
      <a:lvl7pPr marL="914400" algn="l" rtl="0" fontAlgn="base">
        <a:lnSpc>
          <a:spcPct val="90000"/>
        </a:lnSpc>
        <a:spcBef>
          <a:spcPct val="30000"/>
        </a:spcBef>
        <a:spcAft>
          <a:spcPct val="0"/>
        </a:spcAft>
        <a:defRPr sz="4800" b="1">
          <a:solidFill>
            <a:schemeClr val="tx2"/>
          </a:solidFill>
          <a:effectLst>
            <a:outerShdw blurRad="38100" dist="38100" dir="2700000" algn="tl">
              <a:srgbClr val="000000"/>
            </a:outerShdw>
          </a:effectLst>
          <a:latin typeface="Arial" pitchFamily="34" charset="0"/>
        </a:defRPr>
      </a:lvl7pPr>
      <a:lvl8pPr marL="1371600" algn="l" rtl="0" fontAlgn="base">
        <a:lnSpc>
          <a:spcPct val="90000"/>
        </a:lnSpc>
        <a:spcBef>
          <a:spcPct val="30000"/>
        </a:spcBef>
        <a:spcAft>
          <a:spcPct val="0"/>
        </a:spcAft>
        <a:defRPr sz="4800" b="1">
          <a:solidFill>
            <a:schemeClr val="tx2"/>
          </a:solidFill>
          <a:effectLst>
            <a:outerShdw blurRad="38100" dist="38100" dir="2700000" algn="tl">
              <a:srgbClr val="000000"/>
            </a:outerShdw>
          </a:effectLst>
          <a:latin typeface="Arial" pitchFamily="34" charset="0"/>
        </a:defRPr>
      </a:lvl8pPr>
      <a:lvl9pPr marL="1828800" algn="l" rtl="0" fontAlgn="base">
        <a:lnSpc>
          <a:spcPct val="90000"/>
        </a:lnSpc>
        <a:spcBef>
          <a:spcPct val="30000"/>
        </a:spcBef>
        <a:spcAft>
          <a:spcPct val="0"/>
        </a:spcAft>
        <a:defRPr sz="4800" b="1">
          <a:solidFill>
            <a:schemeClr val="tx2"/>
          </a:solidFill>
          <a:effectLst>
            <a:outerShdw blurRad="38100" dist="38100" dir="2700000" algn="tl">
              <a:srgbClr val="000000"/>
            </a:outerShdw>
          </a:effectLst>
          <a:latin typeface="Arial" pitchFamily="34" charset="0"/>
        </a:defRPr>
      </a:lvl9pPr>
    </p:titleStyle>
    <p:bodyStyle>
      <a:lvl1pPr marL="571500" indent="-571500" algn="l" rtl="0" eaLnBrk="0" fontAlgn="base" hangingPunct="0">
        <a:lnSpc>
          <a:spcPct val="90000"/>
        </a:lnSpc>
        <a:spcBef>
          <a:spcPct val="30000"/>
        </a:spcBef>
        <a:spcAft>
          <a:spcPct val="0"/>
        </a:spcAft>
        <a:buClr>
          <a:schemeClr val="tx2"/>
        </a:buClr>
        <a:buSzPct val="95000"/>
        <a:buFont typeface="Wingdings" pitchFamily="2" charset="2"/>
        <a:buBlip>
          <a:blip r:embed="rId13"/>
        </a:buBlip>
        <a:defRPr sz="3200">
          <a:solidFill>
            <a:schemeClr val="tx1"/>
          </a:solidFill>
          <a:effectLst>
            <a:outerShdw blurRad="38100" dist="38100" dir="2700000" algn="tl">
              <a:srgbClr val="000000"/>
            </a:outerShdw>
          </a:effectLst>
          <a:latin typeface="+mn-lt"/>
          <a:ea typeface="+mn-ea"/>
          <a:cs typeface="+mn-cs"/>
        </a:defRPr>
      </a:lvl1pPr>
      <a:lvl2pPr marL="1028700" indent="-455613" algn="l" rtl="0" eaLnBrk="0" fontAlgn="base" hangingPunct="0">
        <a:lnSpc>
          <a:spcPct val="90000"/>
        </a:lnSpc>
        <a:spcBef>
          <a:spcPct val="30000"/>
        </a:spcBef>
        <a:spcAft>
          <a:spcPct val="0"/>
        </a:spcAft>
        <a:buClr>
          <a:schemeClr val="tx2"/>
        </a:buClr>
        <a:buSzPct val="95000"/>
        <a:buFont typeface="Wingdings" pitchFamily="2" charset="2"/>
        <a:buBlip>
          <a:blip r:embed="rId14"/>
        </a:buBlip>
        <a:defRPr sz="2800">
          <a:solidFill>
            <a:schemeClr val="tx1"/>
          </a:solidFill>
          <a:effectLst>
            <a:outerShdw blurRad="38100" dist="38100" dir="2700000" algn="tl">
              <a:srgbClr val="000000"/>
            </a:outerShdw>
          </a:effectLst>
          <a:latin typeface="+mn-lt"/>
        </a:defRPr>
      </a:lvl2pPr>
      <a:lvl3pPr marL="1428750" indent="-398463" algn="l" rtl="0" eaLnBrk="0" fontAlgn="base" hangingPunct="0">
        <a:lnSpc>
          <a:spcPct val="90000"/>
        </a:lnSpc>
        <a:spcBef>
          <a:spcPct val="30000"/>
        </a:spcBef>
        <a:spcAft>
          <a:spcPct val="0"/>
        </a:spcAft>
        <a:buClr>
          <a:schemeClr val="tx2"/>
        </a:buClr>
        <a:buSzPct val="95000"/>
        <a:buFont typeface="Wingdings" pitchFamily="2" charset="2"/>
        <a:buBlip>
          <a:blip r:embed="rId14"/>
        </a:buBlip>
        <a:defRPr sz="2400">
          <a:solidFill>
            <a:schemeClr val="tx1"/>
          </a:solidFill>
          <a:effectLst>
            <a:outerShdw blurRad="38100" dist="38100" dir="2700000" algn="tl">
              <a:srgbClr val="000000"/>
            </a:outerShdw>
          </a:effectLst>
          <a:latin typeface="+mn-lt"/>
        </a:defRPr>
      </a:lvl3pPr>
      <a:lvl4pPr marL="1770063" indent="-339725" algn="l" rtl="0" eaLnBrk="0" fontAlgn="base" hangingPunct="0">
        <a:lnSpc>
          <a:spcPct val="90000"/>
        </a:lnSpc>
        <a:spcBef>
          <a:spcPct val="30000"/>
        </a:spcBef>
        <a:spcAft>
          <a:spcPct val="0"/>
        </a:spcAft>
        <a:buClr>
          <a:schemeClr val="tx2"/>
        </a:buClr>
        <a:buSzPct val="95000"/>
        <a:buFont typeface="Wingdings" pitchFamily="2" charset="2"/>
        <a:buBlip>
          <a:blip r:embed="rId14"/>
        </a:buBlip>
        <a:defRPr sz="2000">
          <a:solidFill>
            <a:schemeClr val="tx1"/>
          </a:solidFill>
          <a:effectLst>
            <a:outerShdw blurRad="38100" dist="38100" dir="2700000" algn="tl">
              <a:srgbClr val="000000"/>
            </a:outerShdw>
          </a:effectLst>
          <a:latin typeface="+mn-lt"/>
        </a:defRPr>
      </a:lvl4pPr>
      <a:lvl5pPr marL="2052638" indent="-280988" algn="l" rtl="0" eaLnBrk="0" fontAlgn="base" hangingPunct="0">
        <a:lnSpc>
          <a:spcPct val="90000"/>
        </a:lnSpc>
        <a:spcBef>
          <a:spcPct val="30000"/>
        </a:spcBef>
        <a:spcAft>
          <a:spcPct val="0"/>
        </a:spcAft>
        <a:buClr>
          <a:schemeClr val="tx2"/>
        </a:buClr>
        <a:buSzPct val="95000"/>
        <a:buFont typeface="Wingdings" pitchFamily="2" charset="2"/>
        <a:buBlip>
          <a:blip r:embed="rId14"/>
        </a:buBlip>
        <a:defRPr sz="2000">
          <a:solidFill>
            <a:schemeClr val="tx1"/>
          </a:solidFill>
          <a:effectLst>
            <a:outerShdw blurRad="38100" dist="38100" dir="2700000" algn="tl">
              <a:srgbClr val="000000"/>
            </a:outerShdw>
          </a:effectLst>
          <a:latin typeface="+mn-lt"/>
        </a:defRPr>
      </a:lvl5pPr>
      <a:lvl6pPr marL="2509838" indent="-280988" algn="l" rtl="0" fontAlgn="base">
        <a:lnSpc>
          <a:spcPct val="90000"/>
        </a:lnSpc>
        <a:spcBef>
          <a:spcPct val="30000"/>
        </a:spcBef>
        <a:spcAft>
          <a:spcPct val="0"/>
        </a:spcAft>
        <a:buClr>
          <a:schemeClr val="tx2"/>
        </a:buClr>
        <a:buSzPct val="95000"/>
        <a:buFont typeface="Wingdings" pitchFamily="2" charset="2"/>
        <a:buBlip>
          <a:blip r:embed="rId14"/>
        </a:buBlip>
        <a:defRPr>
          <a:solidFill>
            <a:schemeClr val="tx1"/>
          </a:solidFill>
          <a:effectLst>
            <a:outerShdw blurRad="38100" dist="38100" dir="2700000" algn="tl">
              <a:srgbClr val="000000"/>
            </a:outerShdw>
          </a:effectLst>
          <a:latin typeface="+mn-lt"/>
        </a:defRPr>
      </a:lvl6pPr>
      <a:lvl7pPr marL="2967038" indent="-280988" algn="l" rtl="0" fontAlgn="base">
        <a:lnSpc>
          <a:spcPct val="90000"/>
        </a:lnSpc>
        <a:spcBef>
          <a:spcPct val="30000"/>
        </a:spcBef>
        <a:spcAft>
          <a:spcPct val="0"/>
        </a:spcAft>
        <a:buClr>
          <a:schemeClr val="tx2"/>
        </a:buClr>
        <a:buSzPct val="95000"/>
        <a:buFont typeface="Wingdings" pitchFamily="2" charset="2"/>
        <a:buBlip>
          <a:blip r:embed="rId14"/>
        </a:buBlip>
        <a:defRPr>
          <a:solidFill>
            <a:schemeClr val="tx1"/>
          </a:solidFill>
          <a:effectLst>
            <a:outerShdw blurRad="38100" dist="38100" dir="2700000" algn="tl">
              <a:srgbClr val="000000"/>
            </a:outerShdw>
          </a:effectLst>
          <a:latin typeface="+mn-lt"/>
        </a:defRPr>
      </a:lvl7pPr>
      <a:lvl8pPr marL="3424238" indent="-280988" algn="l" rtl="0" fontAlgn="base">
        <a:lnSpc>
          <a:spcPct val="90000"/>
        </a:lnSpc>
        <a:spcBef>
          <a:spcPct val="30000"/>
        </a:spcBef>
        <a:spcAft>
          <a:spcPct val="0"/>
        </a:spcAft>
        <a:buClr>
          <a:schemeClr val="tx2"/>
        </a:buClr>
        <a:buSzPct val="95000"/>
        <a:buFont typeface="Wingdings" pitchFamily="2" charset="2"/>
        <a:buBlip>
          <a:blip r:embed="rId14"/>
        </a:buBlip>
        <a:defRPr>
          <a:solidFill>
            <a:schemeClr val="tx1"/>
          </a:solidFill>
          <a:effectLst>
            <a:outerShdw blurRad="38100" dist="38100" dir="2700000" algn="tl">
              <a:srgbClr val="000000"/>
            </a:outerShdw>
          </a:effectLst>
          <a:latin typeface="+mn-lt"/>
        </a:defRPr>
      </a:lvl8pPr>
      <a:lvl9pPr marL="3881438" indent="-280988" algn="l" rtl="0" fontAlgn="base">
        <a:lnSpc>
          <a:spcPct val="90000"/>
        </a:lnSpc>
        <a:spcBef>
          <a:spcPct val="30000"/>
        </a:spcBef>
        <a:spcAft>
          <a:spcPct val="0"/>
        </a:spcAft>
        <a:buClr>
          <a:schemeClr val="tx2"/>
        </a:buClr>
        <a:buSzPct val="95000"/>
        <a:buFont typeface="Wingdings" pitchFamily="2" charset="2"/>
        <a:buBlip>
          <a:blip r:embed="rId14"/>
        </a:buBlip>
        <a:defRPr>
          <a:solidFill>
            <a:schemeClr val="tx1"/>
          </a:solidFill>
          <a:effectLst>
            <a:outerShdw blurRad="38100" dist="38100" dir="2700000" algn="tl">
              <a:srgbClr val="000000"/>
            </a:outerShdw>
          </a:effectLst>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bwMode="auto">
          <a:xfrm>
            <a:off x="457200" y="274638"/>
            <a:ext cx="8229600" cy="792162"/>
          </a:xfrm>
          <a:prstGeom prst="rect">
            <a:avLst/>
          </a:prstGeom>
          <a:noFill/>
          <a:ln>
            <a:noFill/>
          </a:ln>
          <a:effectLst>
            <a:outerShdw dist="7184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MX" smtClean="0"/>
              <a:t>Haga clic para modificar el estilo de título del patrón</a:t>
            </a:r>
          </a:p>
        </p:txBody>
      </p:sp>
      <p:sp>
        <p:nvSpPr>
          <p:cNvPr id="94211" name="Rectangle 3"/>
          <p:cNvSpPr>
            <a:spLocks noGrp="1" noChangeArrowheads="1"/>
          </p:cNvSpPr>
          <p:nvPr>
            <p:ph type="body" idx="1"/>
          </p:nvPr>
        </p:nvSpPr>
        <p:spPr bwMode="auto">
          <a:xfrm>
            <a:off x="457200" y="1295400"/>
            <a:ext cx="8229600" cy="483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s-MX" smtClean="0"/>
              <a:t>Haga clic para modificar los estilos de texto del patrón</a:t>
            </a:r>
          </a:p>
          <a:p>
            <a:pPr lvl="1"/>
            <a:r>
              <a:rPr lang="es-ES" altLang="es-MX" smtClean="0"/>
              <a:t>Segundo nivel</a:t>
            </a:r>
          </a:p>
          <a:p>
            <a:pPr lvl="2"/>
            <a:r>
              <a:rPr lang="es-ES" altLang="es-MX" smtClean="0"/>
              <a:t>Tercer nivel</a:t>
            </a:r>
          </a:p>
          <a:p>
            <a:pPr lvl="3"/>
            <a:r>
              <a:rPr lang="es-ES" altLang="es-MX" smtClean="0"/>
              <a:t>Cuarto nivel</a:t>
            </a:r>
          </a:p>
          <a:p>
            <a:pPr lvl="4"/>
            <a:r>
              <a:rPr lang="es-ES" altLang="es-MX" smtClean="0"/>
              <a:t>Quinto nivel</a:t>
            </a:r>
          </a:p>
        </p:txBody>
      </p:sp>
      <p:sp>
        <p:nvSpPr>
          <p:cNvPr id="94212" name="Rectangle 4"/>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1C78B227-6C11-4BCB-A220-612DA3FB10F4}" type="datetimeFigureOut">
              <a:rPr lang="es-ES" altLang="es-MX"/>
              <a:pPr/>
              <a:t>04/09/2019</a:t>
            </a:fld>
            <a:endParaRPr lang="es-ES" altLang="es-MX"/>
          </a:p>
        </p:txBody>
      </p:sp>
      <p:sp>
        <p:nvSpPr>
          <p:cNvPr id="94213" name="Rectangle 5"/>
          <p:cNvSpPr>
            <a:spLocks noGrp="1" noChangeArrowheads="1"/>
          </p:cNvSpPr>
          <p:nvPr>
            <p:ph type="ftr" sz="quarter" idx="3"/>
          </p:nvPr>
        </p:nvSpPr>
        <p:spPr bwMode="auto">
          <a:xfrm>
            <a:off x="3124200" y="6477000"/>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altLang="es-MX"/>
          </a:p>
        </p:txBody>
      </p:sp>
      <p:pic>
        <p:nvPicPr>
          <p:cNvPr id="94214" name="27668 Rectángulo"/>
          <p:cNvPicPr>
            <a:picLocks noChangeAspect="1" noChangeArrowheads="1"/>
          </p:cNvPicPr>
          <p:nvPr userDrawn="1"/>
        </p:nvPicPr>
        <p:blipFill>
          <a:blip r:embed="rId14" cstate="print">
            <a:lum bright="100000"/>
            <a:extLst>
              <a:ext uri="{28A0092B-C50C-407E-A947-70E740481C1C}">
                <a14:useLocalDpi xmlns:a14="http://schemas.microsoft.com/office/drawing/2010/main" val="0"/>
              </a:ext>
            </a:extLst>
          </a:blip>
          <a:srcRect b="-2649"/>
          <a:stretch>
            <a:fillRect/>
          </a:stretch>
        </p:blipFill>
        <p:spPr bwMode="black">
          <a:xfrm>
            <a:off x="7164388" y="6197600"/>
            <a:ext cx="19685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3652"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rtl="0" fontAlgn="base">
        <a:spcBef>
          <a:spcPct val="0"/>
        </a:spcBef>
        <a:spcAft>
          <a:spcPct val="0"/>
        </a:spcAft>
        <a:defRPr sz="4000" kern="1200">
          <a:solidFill>
            <a:schemeClr val="tx2"/>
          </a:solidFill>
          <a:latin typeface="+mj-lt"/>
          <a:ea typeface="+mj-ea"/>
          <a:cs typeface="+mj-cs"/>
        </a:defRPr>
      </a:lvl1pPr>
      <a:lvl2pPr algn="ctr" rtl="0" fontAlgn="base">
        <a:spcBef>
          <a:spcPct val="0"/>
        </a:spcBef>
        <a:spcAft>
          <a:spcPct val="0"/>
        </a:spcAft>
        <a:defRPr sz="4000">
          <a:solidFill>
            <a:schemeClr val="tx2"/>
          </a:solidFill>
          <a:latin typeface="Verdana" panose="020B0604030504040204" pitchFamily="34" charset="0"/>
        </a:defRPr>
      </a:lvl2pPr>
      <a:lvl3pPr algn="ctr" rtl="0" fontAlgn="base">
        <a:spcBef>
          <a:spcPct val="0"/>
        </a:spcBef>
        <a:spcAft>
          <a:spcPct val="0"/>
        </a:spcAft>
        <a:defRPr sz="4000">
          <a:solidFill>
            <a:schemeClr val="tx2"/>
          </a:solidFill>
          <a:latin typeface="Verdana" panose="020B0604030504040204" pitchFamily="34" charset="0"/>
        </a:defRPr>
      </a:lvl3pPr>
      <a:lvl4pPr algn="ctr" rtl="0" fontAlgn="base">
        <a:spcBef>
          <a:spcPct val="0"/>
        </a:spcBef>
        <a:spcAft>
          <a:spcPct val="0"/>
        </a:spcAft>
        <a:defRPr sz="4000">
          <a:solidFill>
            <a:schemeClr val="tx2"/>
          </a:solidFill>
          <a:latin typeface="Verdana" panose="020B0604030504040204" pitchFamily="34" charset="0"/>
        </a:defRPr>
      </a:lvl4pPr>
      <a:lvl5pPr algn="ctr" rtl="0" fontAlgn="base">
        <a:spcBef>
          <a:spcPct val="0"/>
        </a:spcBef>
        <a:spcAft>
          <a:spcPct val="0"/>
        </a:spcAft>
        <a:defRPr sz="4000">
          <a:solidFill>
            <a:schemeClr val="tx2"/>
          </a:solidFill>
          <a:latin typeface="Verdana" panose="020B0604030504040204" pitchFamily="34" charset="0"/>
        </a:defRPr>
      </a:lvl5pPr>
      <a:lvl6pPr marL="457200" algn="ctr" rtl="0" fontAlgn="base">
        <a:spcBef>
          <a:spcPct val="0"/>
        </a:spcBef>
        <a:spcAft>
          <a:spcPct val="0"/>
        </a:spcAft>
        <a:defRPr sz="4000">
          <a:solidFill>
            <a:schemeClr val="tx2"/>
          </a:solidFill>
          <a:latin typeface="Verdana" panose="020B0604030504040204" pitchFamily="34" charset="0"/>
        </a:defRPr>
      </a:lvl6pPr>
      <a:lvl7pPr marL="914400" algn="ctr" rtl="0" fontAlgn="base">
        <a:spcBef>
          <a:spcPct val="0"/>
        </a:spcBef>
        <a:spcAft>
          <a:spcPct val="0"/>
        </a:spcAft>
        <a:defRPr sz="4000">
          <a:solidFill>
            <a:schemeClr val="tx2"/>
          </a:solidFill>
          <a:latin typeface="Verdana" panose="020B0604030504040204" pitchFamily="34" charset="0"/>
        </a:defRPr>
      </a:lvl7pPr>
      <a:lvl8pPr marL="1371600" algn="ctr" rtl="0" fontAlgn="base">
        <a:spcBef>
          <a:spcPct val="0"/>
        </a:spcBef>
        <a:spcAft>
          <a:spcPct val="0"/>
        </a:spcAft>
        <a:defRPr sz="4000">
          <a:solidFill>
            <a:schemeClr val="tx2"/>
          </a:solidFill>
          <a:latin typeface="Verdana" panose="020B0604030504040204" pitchFamily="34" charset="0"/>
        </a:defRPr>
      </a:lvl8pPr>
      <a:lvl9pPr marL="1828800" algn="ctr" rtl="0" fontAlgn="base">
        <a:spcBef>
          <a:spcPct val="0"/>
        </a:spcBef>
        <a:spcAft>
          <a:spcPct val="0"/>
        </a:spcAft>
        <a:defRPr sz="4000">
          <a:solidFill>
            <a:schemeClr val="tx2"/>
          </a:solidFill>
          <a:latin typeface="Verdana" panose="020B0604030504040204" pitchFamily="34" charset="0"/>
        </a:defRPr>
      </a:lvl9pPr>
    </p:titleStyle>
    <p:bodyStyle>
      <a:lvl1pPr marL="342900" indent="-342900" algn="l" rtl="0" fontAlgn="base">
        <a:spcBef>
          <a:spcPct val="20000"/>
        </a:spcBef>
        <a:spcAft>
          <a:spcPct val="0"/>
        </a:spcAft>
        <a:buClr>
          <a:schemeClr val="accent2"/>
        </a:buClr>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tx2"/>
        </a:buClr>
        <a:buChar char="•"/>
        <a:defRPr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rgbClr val="336699"/>
            </a:gs>
            <a:gs pos="100000">
              <a:srgbClr val="182F47"/>
            </a:gs>
          </a:gsLst>
          <a:path path="shape">
            <a:fillToRect l="50000" t="50000" r="50000" b="5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792162"/>
          </a:xfrm>
          <a:prstGeom prst="rect">
            <a:avLst/>
          </a:prstGeom>
          <a:noFill/>
          <a:ln w="9525">
            <a:noFill/>
            <a:miter lim="800000"/>
            <a:headEnd/>
            <a:tailEnd/>
          </a:ln>
          <a:effectLst>
            <a:outerShdw dist="71842" dir="2700000" algn="ctr" rotWithShape="0">
              <a:srgbClr val="000000">
                <a:alpha val="50000"/>
              </a:srgbClr>
            </a:outerShdw>
          </a:effectLst>
        </p:spPr>
        <p:txBody>
          <a:bodyPr vert="horz" wrap="square" lIns="91440" tIns="45720" rIns="91440" bIns="45720" numCol="1" anchor="ctr" anchorCtr="0" compatLnSpc="1">
            <a:prstTxWarp prst="textNoShape">
              <a:avLst/>
            </a:prstTxWarp>
          </a:bodyPr>
          <a:lstStyle/>
          <a:p>
            <a:pPr lvl="0"/>
            <a:r>
              <a:rPr lang="es-ES" altLang="es-MX" smtClean="0"/>
              <a:t>Haga clic para modificar el estilo de título del patrón</a:t>
            </a:r>
          </a:p>
        </p:txBody>
      </p:sp>
      <p:sp>
        <p:nvSpPr>
          <p:cNvPr id="145411" name="Rectangle 3"/>
          <p:cNvSpPr>
            <a:spLocks noGrp="1" noChangeArrowheads="1"/>
          </p:cNvSpPr>
          <p:nvPr>
            <p:ph type="body" idx="1"/>
          </p:nvPr>
        </p:nvSpPr>
        <p:spPr bwMode="auto">
          <a:xfrm>
            <a:off x="457200" y="1295400"/>
            <a:ext cx="82296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MX" smtClean="0"/>
              <a:t>Haga clic para modificar los estilos de texto del patrón</a:t>
            </a:r>
          </a:p>
          <a:p>
            <a:pPr lvl="1"/>
            <a:r>
              <a:rPr lang="es-ES" altLang="es-MX" smtClean="0"/>
              <a:t>Segundo nivel</a:t>
            </a:r>
          </a:p>
          <a:p>
            <a:pPr lvl="2"/>
            <a:r>
              <a:rPr lang="es-ES" altLang="es-MX" smtClean="0"/>
              <a:t>Tercer nivel</a:t>
            </a:r>
          </a:p>
          <a:p>
            <a:pPr lvl="3"/>
            <a:r>
              <a:rPr lang="es-ES" altLang="es-MX" smtClean="0"/>
              <a:t>Cuarto nivel</a:t>
            </a:r>
          </a:p>
          <a:p>
            <a:pPr lvl="4"/>
            <a:r>
              <a:rPr lang="es-ES" altLang="es-MX" smtClean="0"/>
              <a:t>Quinto nivel</a:t>
            </a:r>
          </a:p>
        </p:txBody>
      </p:sp>
      <p:sp>
        <p:nvSpPr>
          <p:cNvPr id="1028" name="Rectangle 4"/>
          <p:cNvSpPr>
            <a:spLocks noGrp="1" noChangeArrowheads="1"/>
          </p:cNvSpPr>
          <p:nvPr>
            <p:ph type="dt" sz="half" idx="2"/>
          </p:nvPr>
        </p:nvSpPr>
        <p:spPr bwMode="auto">
          <a:xfrm>
            <a:off x="457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s-ES"/>
          </a:p>
        </p:txBody>
      </p:sp>
      <p:sp>
        <p:nvSpPr>
          <p:cNvPr id="1029" name="Rectangle 5"/>
          <p:cNvSpPr>
            <a:spLocks noGrp="1" noChangeArrowheads="1"/>
          </p:cNvSpPr>
          <p:nvPr>
            <p:ph type="ftr" sz="quarter" idx="3"/>
          </p:nvPr>
        </p:nvSpPr>
        <p:spPr bwMode="auto">
          <a:xfrm>
            <a:off x="3124200" y="64770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s-ES"/>
          </a:p>
        </p:txBody>
      </p:sp>
      <p:pic>
        <p:nvPicPr>
          <p:cNvPr id="145414" name="27668 Rectángulo"/>
          <p:cNvPicPr>
            <a:picLocks noChangeAspect="1" noChangeArrowheads="1"/>
          </p:cNvPicPr>
          <p:nvPr/>
        </p:nvPicPr>
        <p:blipFill>
          <a:blip r:embed="rId13" cstate="print">
            <a:lum bright="100000"/>
            <a:extLst>
              <a:ext uri="{28A0092B-C50C-407E-A947-70E740481C1C}">
                <a14:useLocalDpi xmlns:a14="http://schemas.microsoft.com/office/drawing/2010/main" val="0"/>
              </a:ext>
            </a:extLst>
          </a:blip>
          <a:srcRect b="-2649"/>
          <a:stretch>
            <a:fillRect/>
          </a:stretch>
        </p:blipFill>
        <p:spPr bwMode="black">
          <a:xfrm>
            <a:off x="7164388" y="6197600"/>
            <a:ext cx="19685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ctr" rtl="0" fontAlgn="base">
        <a:spcBef>
          <a:spcPct val="0"/>
        </a:spcBef>
        <a:spcAft>
          <a:spcPct val="0"/>
        </a:spcAft>
        <a:defRPr sz="4000" kern="1200">
          <a:solidFill>
            <a:schemeClr val="tx2"/>
          </a:solidFill>
          <a:latin typeface="+mj-lt"/>
          <a:ea typeface="+mj-ea"/>
          <a:cs typeface="+mj-cs"/>
        </a:defRPr>
      </a:lvl1pPr>
      <a:lvl2pPr algn="ctr" rtl="0" fontAlgn="base">
        <a:spcBef>
          <a:spcPct val="0"/>
        </a:spcBef>
        <a:spcAft>
          <a:spcPct val="0"/>
        </a:spcAft>
        <a:defRPr sz="4000">
          <a:solidFill>
            <a:schemeClr val="tx2"/>
          </a:solidFill>
          <a:latin typeface="Verdana" panose="020B0604030504040204" pitchFamily="34" charset="0"/>
        </a:defRPr>
      </a:lvl2pPr>
      <a:lvl3pPr algn="ctr" rtl="0" fontAlgn="base">
        <a:spcBef>
          <a:spcPct val="0"/>
        </a:spcBef>
        <a:spcAft>
          <a:spcPct val="0"/>
        </a:spcAft>
        <a:defRPr sz="4000">
          <a:solidFill>
            <a:schemeClr val="tx2"/>
          </a:solidFill>
          <a:latin typeface="Verdana" panose="020B0604030504040204" pitchFamily="34" charset="0"/>
        </a:defRPr>
      </a:lvl3pPr>
      <a:lvl4pPr algn="ctr" rtl="0" fontAlgn="base">
        <a:spcBef>
          <a:spcPct val="0"/>
        </a:spcBef>
        <a:spcAft>
          <a:spcPct val="0"/>
        </a:spcAft>
        <a:defRPr sz="4000">
          <a:solidFill>
            <a:schemeClr val="tx2"/>
          </a:solidFill>
          <a:latin typeface="Verdana" panose="020B0604030504040204" pitchFamily="34" charset="0"/>
        </a:defRPr>
      </a:lvl4pPr>
      <a:lvl5pPr algn="ctr" rtl="0" fontAlgn="base">
        <a:spcBef>
          <a:spcPct val="0"/>
        </a:spcBef>
        <a:spcAft>
          <a:spcPct val="0"/>
        </a:spcAft>
        <a:defRPr sz="4000">
          <a:solidFill>
            <a:schemeClr val="tx2"/>
          </a:solidFill>
          <a:latin typeface="Verdana" panose="020B0604030504040204" pitchFamily="34" charset="0"/>
        </a:defRPr>
      </a:lvl5pPr>
      <a:lvl6pPr marL="457200" algn="ctr" rtl="0" fontAlgn="base">
        <a:spcBef>
          <a:spcPct val="0"/>
        </a:spcBef>
        <a:spcAft>
          <a:spcPct val="0"/>
        </a:spcAft>
        <a:defRPr sz="4000">
          <a:solidFill>
            <a:schemeClr val="tx2"/>
          </a:solidFill>
          <a:latin typeface="Verdana" panose="020B0604030504040204" pitchFamily="34" charset="0"/>
        </a:defRPr>
      </a:lvl6pPr>
      <a:lvl7pPr marL="914400" algn="ctr" rtl="0" fontAlgn="base">
        <a:spcBef>
          <a:spcPct val="0"/>
        </a:spcBef>
        <a:spcAft>
          <a:spcPct val="0"/>
        </a:spcAft>
        <a:defRPr sz="4000">
          <a:solidFill>
            <a:schemeClr val="tx2"/>
          </a:solidFill>
          <a:latin typeface="Verdana" panose="020B0604030504040204" pitchFamily="34" charset="0"/>
        </a:defRPr>
      </a:lvl7pPr>
      <a:lvl8pPr marL="1371600" algn="ctr" rtl="0" fontAlgn="base">
        <a:spcBef>
          <a:spcPct val="0"/>
        </a:spcBef>
        <a:spcAft>
          <a:spcPct val="0"/>
        </a:spcAft>
        <a:defRPr sz="4000">
          <a:solidFill>
            <a:schemeClr val="tx2"/>
          </a:solidFill>
          <a:latin typeface="Verdana" panose="020B0604030504040204" pitchFamily="34" charset="0"/>
        </a:defRPr>
      </a:lvl8pPr>
      <a:lvl9pPr marL="1828800" algn="ctr" rtl="0" fontAlgn="base">
        <a:spcBef>
          <a:spcPct val="0"/>
        </a:spcBef>
        <a:spcAft>
          <a:spcPct val="0"/>
        </a:spcAft>
        <a:defRPr sz="4000">
          <a:solidFill>
            <a:schemeClr val="tx2"/>
          </a:solidFill>
          <a:latin typeface="Verdana" panose="020B0604030504040204" pitchFamily="34" charset="0"/>
        </a:defRPr>
      </a:lvl9pPr>
    </p:titleStyle>
    <p:bodyStyle>
      <a:lvl1pPr marL="342900" indent="-342900" algn="l" rtl="0" fontAlgn="base">
        <a:spcBef>
          <a:spcPct val="20000"/>
        </a:spcBef>
        <a:spcAft>
          <a:spcPct val="0"/>
        </a:spcAft>
        <a:buClr>
          <a:schemeClr val="accent2"/>
        </a:buClr>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tx2"/>
        </a:buClr>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tx2"/>
        </a:buClr>
        <a:buChar char="•"/>
        <a:defRPr sz="2400" kern="1200">
          <a:solidFill>
            <a:schemeClr val="tx1"/>
          </a:solidFill>
          <a:latin typeface="+mn-lt"/>
          <a:ea typeface="+mn-ea"/>
          <a:cs typeface="+mn-cs"/>
        </a:defRPr>
      </a:lvl3pPr>
      <a:lvl4pPr marL="1600200" indent="-228600" algn="l" rtl="0" fontAlgn="base">
        <a:spcBef>
          <a:spcPct val="20000"/>
        </a:spcBef>
        <a:spcAft>
          <a:spcPct val="0"/>
        </a:spcAft>
        <a:buClr>
          <a:schemeClr val="tx2"/>
        </a:buClr>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8" Type="http://schemas.openxmlformats.org/officeDocument/2006/relationships/tags" Target="../tags/tag507.xml"/><Relationship Id="rId3" Type="http://schemas.openxmlformats.org/officeDocument/2006/relationships/tags" Target="../tags/tag502.xml"/><Relationship Id="rId7" Type="http://schemas.openxmlformats.org/officeDocument/2006/relationships/tags" Target="../tags/tag506.xml"/><Relationship Id="rId2" Type="http://schemas.openxmlformats.org/officeDocument/2006/relationships/tags" Target="../tags/tag501.xml"/><Relationship Id="rId1" Type="http://schemas.openxmlformats.org/officeDocument/2006/relationships/tags" Target="../tags/tag500.xml"/><Relationship Id="rId6" Type="http://schemas.openxmlformats.org/officeDocument/2006/relationships/tags" Target="../tags/tag505.xml"/><Relationship Id="rId5" Type="http://schemas.openxmlformats.org/officeDocument/2006/relationships/tags" Target="../tags/tag504.xml"/><Relationship Id="rId10" Type="http://schemas.openxmlformats.org/officeDocument/2006/relationships/notesSlide" Target="../notesSlides/notesSlide8.xml"/><Relationship Id="rId4" Type="http://schemas.openxmlformats.org/officeDocument/2006/relationships/tags" Target="../tags/tag503.xml"/><Relationship Id="rId9"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8" Type="http://schemas.openxmlformats.org/officeDocument/2006/relationships/tags" Target="../tags/tag516.xml"/><Relationship Id="rId13" Type="http://schemas.openxmlformats.org/officeDocument/2006/relationships/tags" Target="../tags/tag521.xml"/><Relationship Id="rId18" Type="http://schemas.openxmlformats.org/officeDocument/2006/relationships/tags" Target="../tags/tag526.xml"/><Relationship Id="rId3" Type="http://schemas.openxmlformats.org/officeDocument/2006/relationships/tags" Target="../tags/tag511.xml"/><Relationship Id="rId21" Type="http://schemas.openxmlformats.org/officeDocument/2006/relationships/slideLayout" Target="../slideLayouts/slideLayout24.xml"/><Relationship Id="rId7" Type="http://schemas.openxmlformats.org/officeDocument/2006/relationships/tags" Target="../tags/tag515.xml"/><Relationship Id="rId12" Type="http://schemas.openxmlformats.org/officeDocument/2006/relationships/tags" Target="../tags/tag520.xml"/><Relationship Id="rId17" Type="http://schemas.openxmlformats.org/officeDocument/2006/relationships/tags" Target="../tags/tag525.xml"/><Relationship Id="rId2" Type="http://schemas.openxmlformats.org/officeDocument/2006/relationships/tags" Target="../tags/tag510.xml"/><Relationship Id="rId16" Type="http://schemas.openxmlformats.org/officeDocument/2006/relationships/tags" Target="../tags/tag524.xml"/><Relationship Id="rId20" Type="http://schemas.openxmlformats.org/officeDocument/2006/relationships/tags" Target="../tags/tag528.xml"/><Relationship Id="rId1" Type="http://schemas.openxmlformats.org/officeDocument/2006/relationships/tags" Target="../tags/tag509.xml"/><Relationship Id="rId6" Type="http://schemas.openxmlformats.org/officeDocument/2006/relationships/tags" Target="../tags/tag514.xml"/><Relationship Id="rId11" Type="http://schemas.openxmlformats.org/officeDocument/2006/relationships/tags" Target="../tags/tag519.xml"/><Relationship Id="rId5" Type="http://schemas.openxmlformats.org/officeDocument/2006/relationships/tags" Target="../tags/tag513.xml"/><Relationship Id="rId15" Type="http://schemas.openxmlformats.org/officeDocument/2006/relationships/tags" Target="../tags/tag523.xml"/><Relationship Id="rId10" Type="http://schemas.openxmlformats.org/officeDocument/2006/relationships/tags" Target="../tags/tag518.xml"/><Relationship Id="rId19" Type="http://schemas.openxmlformats.org/officeDocument/2006/relationships/tags" Target="../tags/tag527.xml"/><Relationship Id="rId4" Type="http://schemas.openxmlformats.org/officeDocument/2006/relationships/tags" Target="../tags/tag512.xml"/><Relationship Id="rId9" Type="http://schemas.openxmlformats.org/officeDocument/2006/relationships/tags" Target="../tags/tag517.xml"/><Relationship Id="rId14" Type="http://schemas.openxmlformats.org/officeDocument/2006/relationships/tags" Target="../tags/tag522.xml"/><Relationship Id="rId2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3" Type="http://schemas.openxmlformats.org/officeDocument/2006/relationships/tags" Target="../tags/tag532.xml"/><Relationship Id="rId7" Type="http://schemas.openxmlformats.org/officeDocument/2006/relationships/image" Target="../media/image16.gif"/><Relationship Id="rId2" Type="http://schemas.openxmlformats.org/officeDocument/2006/relationships/tags" Target="../tags/tag531.xml"/><Relationship Id="rId1" Type="http://schemas.openxmlformats.org/officeDocument/2006/relationships/tags" Target="../tags/tag530.xml"/><Relationship Id="rId6" Type="http://schemas.openxmlformats.org/officeDocument/2006/relationships/notesSlide" Target="../notesSlides/notesSlide10.xml"/><Relationship Id="rId5" Type="http://schemas.openxmlformats.org/officeDocument/2006/relationships/slideLayout" Target="../slideLayouts/slideLayout24.xml"/><Relationship Id="rId4" Type="http://schemas.openxmlformats.org/officeDocument/2006/relationships/tags" Target="../tags/tag533.xml"/></Relationships>
</file>

<file path=ppt/slides/_rels/slide26.xml.rels><?xml version="1.0" encoding="UTF-8" standalone="yes"?>
<Relationships xmlns="http://schemas.openxmlformats.org/package/2006/relationships"><Relationship Id="rId3" Type="http://schemas.openxmlformats.org/officeDocument/2006/relationships/tags" Target="../tags/tag537.xml"/><Relationship Id="rId7" Type="http://schemas.openxmlformats.org/officeDocument/2006/relationships/image" Target="../media/image17.gif"/><Relationship Id="rId2" Type="http://schemas.openxmlformats.org/officeDocument/2006/relationships/tags" Target="../tags/tag536.xml"/><Relationship Id="rId1" Type="http://schemas.openxmlformats.org/officeDocument/2006/relationships/tags" Target="../tags/tag535.xml"/><Relationship Id="rId6" Type="http://schemas.openxmlformats.org/officeDocument/2006/relationships/notesSlide" Target="../notesSlides/notesSlide11.xml"/><Relationship Id="rId5" Type="http://schemas.openxmlformats.org/officeDocument/2006/relationships/slideLayout" Target="../slideLayouts/slideLayout24.xml"/><Relationship Id="rId4" Type="http://schemas.openxmlformats.org/officeDocument/2006/relationships/tags" Target="../tags/tag538.xml"/></Relationships>
</file>

<file path=ppt/slides/_rels/slide27.xml.rels><?xml version="1.0" encoding="UTF-8" standalone="yes"?>
<Relationships xmlns="http://schemas.openxmlformats.org/package/2006/relationships"><Relationship Id="rId3" Type="http://schemas.openxmlformats.org/officeDocument/2006/relationships/tags" Target="../tags/tag542.xml"/><Relationship Id="rId7" Type="http://schemas.openxmlformats.org/officeDocument/2006/relationships/image" Target="../media/image18.gif"/><Relationship Id="rId2" Type="http://schemas.openxmlformats.org/officeDocument/2006/relationships/tags" Target="../tags/tag541.xml"/><Relationship Id="rId1" Type="http://schemas.openxmlformats.org/officeDocument/2006/relationships/tags" Target="../tags/tag540.xml"/><Relationship Id="rId6" Type="http://schemas.openxmlformats.org/officeDocument/2006/relationships/notesSlide" Target="../notesSlides/notesSlide12.xml"/><Relationship Id="rId5" Type="http://schemas.openxmlformats.org/officeDocument/2006/relationships/slideLayout" Target="../slideLayouts/slideLayout24.xml"/><Relationship Id="rId4" Type="http://schemas.openxmlformats.org/officeDocument/2006/relationships/tags" Target="../tags/tag54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notesSlide" Target="../notesSlides/notesSlide1.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6" Type="http://schemas.openxmlformats.org/officeDocument/2006/relationships/tags" Target="../tags/tag40.xml"/><Relationship Id="rId21" Type="http://schemas.openxmlformats.org/officeDocument/2006/relationships/tags" Target="../tags/tag35.xml"/><Relationship Id="rId42" Type="http://schemas.openxmlformats.org/officeDocument/2006/relationships/tags" Target="../tags/tag56.xml"/><Relationship Id="rId47" Type="http://schemas.openxmlformats.org/officeDocument/2006/relationships/tags" Target="../tags/tag61.xml"/><Relationship Id="rId63" Type="http://schemas.openxmlformats.org/officeDocument/2006/relationships/tags" Target="../tags/tag77.xml"/><Relationship Id="rId68" Type="http://schemas.openxmlformats.org/officeDocument/2006/relationships/tags" Target="../tags/tag82.xml"/><Relationship Id="rId84" Type="http://schemas.openxmlformats.org/officeDocument/2006/relationships/tags" Target="../tags/tag98.xml"/><Relationship Id="rId89" Type="http://schemas.openxmlformats.org/officeDocument/2006/relationships/tags" Target="../tags/tag103.xml"/><Relationship Id="rId16" Type="http://schemas.openxmlformats.org/officeDocument/2006/relationships/tags" Target="../tags/tag30.xml"/><Relationship Id="rId107" Type="http://schemas.openxmlformats.org/officeDocument/2006/relationships/tags" Target="../tags/tag121.xml"/><Relationship Id="rId11" Type="http://schemas.openxmlformats.org/officeDocument/2006/relationships/tags" Target="../tags/tag25.xml"/><Relationship Id="rId32" Type="http://schemas.openxmlformats.org/officeDocument/2006/relationships/tags" Target="../tags/tag46.xml"/><Relationship Id="rId37" Type="http://schemas.openxmlformats.org/officeDocument/2006/relationships/tags" Target="../tags/tag51.xml"/><Relationship Id="rId53" Type="http://schemas.openxmlformats.org/officeDocument/2006/relationships/tags" Target="../tags/tag67.xml"/><Relationship Id="rId58" Type="http://schemas.openxmlformats.org/officeDocument/2006/relationships/tags" Target="../tags/tag72.xml"/><Relationship Id="rId74" Type="http://schemas.openxmlformats.org/officeDocument/2006/relationships/tags" Target="../tags/tag88.xml"/><Relationship Id="rId79" Type="http://schemas.openxmlformats.org/officeDocument/2006/relationships/tags" Target="../tags/tag93.xml"/><Relationship Id="rId102" Type="http://schemas.openxmlformats.org/officeDocument/2006/relationships/tags" Target="../tags/tag116.xml"/><Relationship Id="rId5" Type="http://schemas.openxmlformats.org/officeDocument/2006/relationships/tags" Target="../tags/tag19.xml"/><Relationship Id="rId90" Type="http://schemas.openxmlformats.org/officeDocument/2006/relationships/tags" Target="../tags/tag104.xml"/><Relationship Id="rId95" Type="http://schemas.openxmlformats.org/officeDocument/2006/relationships/tags" Target="../tags/tag109.xml"/><Relationship Id="rId22" Type="http://schemas.openxmlformats.org/officeDocument/2006/relationships/tags" Target="../tags/tag36.xml"/><Relationship Id="rId27" Type="http://schemas.openxmlformats.org/officeDocument/2006/relationships/tags" Target="../tags/tag41.xml"/><Relationship Id="rId43" Type="http://schemas.openxmlformats.org/officeDocument/2006/relationships/tags" Target="../tags/tag57.xml"/><Relationship Id="rId48" Type="http://schemas.openxmlformats.org/officeDocument/2006/relationships/tags" Target="../tags/tag62.xml"/><Relationship Id="rId64" Type="http://schemas.openxmlformats.org/officeDocument/2006/relationships/tags" Target="../tags/tag78.xml"/><Relationship Id="rId69" Type="http://schemas.openxmlformats.org/officeDocument/2006/relationships/tags" Target="../tags/tag83.xml"/><Relationship Id="rId80" Type="http://schemas.openxmlformats.org/officeDocument/2006/relationships/tags" Target="../tags/tag94.xml"/><Relationship Id="rId85" Type="http://schemas.openxmlformats.org/officeDocument/2006/relationships/tags" Target="../tags/tag99.xml"/><Relationship Id="rId12" Type="http://schemas.openxmlformats.org/officeDocument/2006/relationships/tags" Target="../tags/tag26.xml"/><Relationship Id="rId17" Type="http://schemas.openxmlformats.org/officeDocument/2006/relationships/tags" Target="../tags/tag31.xml"/><Relationship Id="rId33" Type="http://schemas.openxmlformats.org/officeDocument/2006/relationships/tags" Target="../tags/tag47.xml"/><Relationship Id="rId38" Type="http://schemas.openxmlformats.org/officeDocument/2006/relationships/tags" Target="../tags/tag52.xml"/><Relationship Id="rId59" Type="http://schemas.openxmlformats.org/officeDocument/2006/relationships/tags" Target="../tags/tag73.xml"/><Relationship Id="rId103" Type="http://schemas.openxmlformats.org/officeDocument/2006/relationships/tags" Target="../tags/tag117.xml"/><Relationship Id="rId108" Type="http://schemas.openxmlformats.org/officeDocument/2006/relationships/tags" Target="../tags/tag122.xml"/><Relationship Id="rId54" Type="http://schemas.openxmlformats.org/officeDocument/2006/relationships/tags" Target="../tags/tag68.xml"/><Relationship Id="rId70" Type="http://schemas.openxmlformats.org/officeDocument/2006/relationships/tags" Target="../tags/tag84.xml"/><Relationship Id="rId75" Type="http://schemas.openxmlformats.org/officeDocument/2006/relationships/tags" Target="../tags/tag89.xml"/><Relationship Id="rId91" Type="http://schemas.openxmlformats.org/officeDocument/2006/relationships/tags" Target="../tags/tag105.xml"/><Relationship Id="rId96" Type="http://schemas.openxmlformats.org/officeDocument/2006/relationships/tags" Target="../tags/tag110.xml"/><Relationship Id="rId1" Type="http://schemas.openxmlformats.org/officeDocument/2006/relationships/tags" Target="../tags/tag15.xml"/><Relationship Id="rId6" Type="http://schemas.openxmlformats.org/officeDocument/2006/relationships/tags" Target="../tags/tag20.xml"/><Relationship Id="rId15" Type="http://schemas.openxmlformats.org/officeDocument/2006/relationships/tags" Target="../tags/tag29.xml"/><Relationship Id="rId23" Type="http://schemas.openxmlformats.org/officeDocument/2006/relationships/tags" Target="../tags/tag37.xml"/><Relationship Id="rId28" Type="http://schemas.openxmlformats.org/officeDocument/2006/relationships/tags" Target="../tags/tag42.xml"/><Relationship Id="rId36" Type="http://schemas.openxmlformats.org/officeDocument/2006/relationships/tags" Target="../tags/tag50.xml"/><Relationship Id="rId49" Type="http://schemas.openxmlformats.org/officeDocument/2006/relationships/tags" Target="../tags/tag63.xml"/><Relationship Id="rId57" Type="http://schemas.openxmlformats.org/officeDocument/2006/relationships/tags" Target="../tags/tag71.xml"/><Relationship Id="rId106" Type="http://schemas.openxmlformats.org/officeDocument/2006/relationships/tags" Target="../tags/tag120.xml"/><Relationship Id="rId10" Type="http://schemas.openxmlformats.org/officeDocument/2006/relationships/tags" Target="../tags/tag24.xml"/><Relationship Id="rId31" Type="http://schemas.openxmlformats.org/officeDocument/2006/relationships/tags" Target="../tags/tag45.xml"/><Relationship Id="rId44" Type="http://schemas.openxmlformats.org/officeDocument/2006/relationships/tags" Target="../tags/tag58.xml"/><Relationship Id="rId52" Type="http://schemas.openxmlformats.org/officeDocument/2006/relationships/tags" Target="../tags/tag66.xml"/><Relationship Id="rId60" Type="http://schemas.openxmlformats.org/officeDocument/2006/relationships/tags" Target="../tags/tag74.xml"/><Relationship Id="rId65" Type="http://schemas.openxmlformats.org/officeDocument/2006/relationships/tags" Target="../tags/tag79.xml"/><Relationship Id="rId73" Type="http://schemas.openxmlformats.org/officeDocument/2006/relationships/tags" Target="../tags/tag87.xml"/><Relationship Id="rId78" Type="http://schemas.openxmlformats.org/officeDocument/2006/relationships/tags" Target="../tags/tag92.xml"/><Relationship Id="rId81" Type="http://schemas.openxmlformats.org/officeDocument/2006/relationships/tags" Target="../tags/tag95.xml"/><Relationship Id="rId86" Type="http://schemas.openxmlformats.org/officeDocument/2006/relationships/tags" Target="../tags/tag100.xml"/><Relationship Id="rId94" Type="http://schemas.openxmlformats.org/officeDocument/2006/relationships/tags" Target="../tags/tag108.xml"/><Relationship Id="rId99" Type="http://schemas.openxmlformats.org/officeDocument/2006/relationships/tags" Target="../tags/tag113.xml"/><Relationship Id="rId101" Type="http://schemas.openxmlformats.org/officeDocument/2006/relationships/tags" Target="../tags/tag115.xml"/><Relationship Id="rId4" Type="http://schemas.openxmlformats.org/officeDocument/2006/relationships/tags" Target="../tags/tag18.xml"/><Relationship Id="rId9" Type="http://schemas.openxmlformats.org/officeDocument/2006/relationships/tags" Target="../tags/tag23.xml"/><Relationship Id="rId13" Type="http://schemas.openxmlformats.org/officeDocument/2006/relationships/tags" Target="../tags/tag27.xml"/><Relationship Id="rId18" Type="http://schemas.openxmlformats.org/officeDocument/2006/relationships/tags" Target="../tags/tag32.xml"/><Relationship Id="rId39" Type="http://schemas.openxmlformats.org/officeDocument/2006/relationships/tags" Target="../tags/tag53.xml"/><Relationship Id="rId109" Type="http://schemas.openxmlformats.org/officeDocument/2006/relationships/tags" Target="../tags/tag123.xml"/><Relationship Id="rId34" Type="http://schemas.openxmlformats.org/officeDocument/2006/relationships/tags" Target="../tags/tag48.xml"/><Relationship Id="rId50" Type="http://schemas.openxmlformats.org/officeDocument/2006/relationships/tags" Target="../tags/tag64.xml"/><Relationship Id="rId55" Type="http://schemas.openxmlformats.org/officeDocument/2006/relationships/tags" Target="../tags/tag69.xml"/><Relationship Id="rId76" Type="http://schemas.openxmlformats.org/officeDocument/2006/relationships/tags" Target="../tags/tag90.xml"/><Relationship Id="rId97" Type="http://schemas.openxmlformats.org/officeDocument/2006/relationships/tags" Target="../tags/tag111.xml"/><Relationship Id="rId104" Type="http://schemas.openxmlformats.org/officeDocument/2006/relationships/tags" Target="../tags/tag118.xml"/><Relationship Id="rId7" Type="http://schemas.openxmlformats.org/officeDocument/2006/relationships/tags" Target="../tags/tag21.xml"/><Relationship Id="rId71" Type="http://schemas.openxmlformats.org/officeDocument/2006/relationships/tags" Target="../tags/tag85.xml"/><Relationship Id="rId92" Type="http://schemas.openxmlformats.org/officeDocument/2006/relationships/tags" Target="../tags/tag106.xml"/><Relationship Id="rId2" Type="http://schemas.openxmlformats.org/officeDocument/2006/relationships/tags" Target="../tags/tag16.xml"/><Relationship Id="rId29" Type="http://schemas.openxmlformats.org/officeDocument/2006/relationships/tags" Target="../tags/tag43.xml"/><Relationship Id="rId24" Type="http://schemas.openxmlformats.org/officeDocument/2006/relationships/tags" Target="../tags/tag38.xml"/><Relationship Id="rId40" Type="http://schemas.openxmlformats.org/officeDocument/2006/relationships/tags" Target="../tags/tag54.xml"/><Relationship Id="rId45" Type="http://schemas.openxmlformats.org/officeDocument/2006/relationships/tags" Target="../tags/tag59.xml"/><Relationship Id="rId66" Type="http://schemas.openxmlformats.org/officeDocument/2006/relationships/tags" Target="../tags/tag80.xml"/><Relationship Id="rId87" Type="http://schemas.openxmlformats.org/officeDocument/2006/relationships/tags" Target="../tags/tag101.xml"/><Relationship Id="rId110" Type="http://schemas.openxmlformats.org/officeDocument/2006/relationships/slideLayout" Target="../slideLayouts/slideLayout24.xml"/><Relationship Id="rId61" Type="http://schemas.openxmlformats.org/officeDocument/2006/relationships/tags" Target="../tags/tag75.xml"/><Relationship Id="rId82" Type="http://schemas.openxmlformats.org/officeDocument/2006/relationships/tags" Target="../tags/tag96.xml"/><Relationship Id="rId19" Type="http://schemas.openxmlformats.org/officeDocument/2006/relationships/tags" Target="../tags/tag33.xml"/><Relationship Id="rId14" Type="http://schemas.openxmlformats.org/officeDocument/2006/relationships/tags" Target="../tags/tag28.xml"/><Relationship Id="rId30" Type="http://schemas.openxmlformats.org/officeDocument/2006/relationships/tags" Target="../tags/tag44.xml"/><Relationship Id="rId35" Type="http://schemas.openxmlformats.org/officeDocument/2006/relationships/tags" Target="../tags/tag49.xml"/><Relationship Id="rId56" Type="http://schemas.openxmlformats.org/officeDocument/2006/relationships/tags" Target="../tags/tag70.xml"/><Relationship Id="rId77" Type="http://schemas.openxmlformats.org/officeDocument/2006/relationships/tags" Target="../tags/tag91.xml"/><Relationship Id="rId100" Type="http://schemas.openxmlformats.org/officeDocument/2006/relationships/tags" Target="../tags/tag114.xml"/><Relationship Id="rId105" Type="http://schemas.openxmlformats.org/officeDocument/2006/relationships/tags" Target="../tags/tag119.xml"/><Relationship Id="rId8" Type="http://schemas.openxmlformats.org/officeDocument/2006/relationships/tags" Target="../tags/tag22.xml"/><Relationship Id="rId51" Type="http://schemas.openxmlformats.org/officeDocument/2006/relationships/tags" Target="../tags/tag65.xml"/><Relationship Id="rId72" Type="http://schemas.openxmlformats.org/officeDocument/2006/relationships/tags" Target="../tags/tag86.xml"/><Relationship Id="rId93" Type="http://schemas.openxmlformats.org/officeDocument/2006/relationships/tags" Target="../tags/tag107.xml"/><Relationship Id="rId98" Type="http://schemas.openxmlformats.org/officeDocument/2006/relationships/tags" Target="../tags/tag112.xml"/><Relationship Id="rId3" Type="http://schemas.openxmlformats.org/officeDocument/2006/relationships/tags" Target="../tags/tag17.xml"/><Relationship Id="rId25" Type="http://schemas.openxmlformats.org/officeDocument/2006/relationships/tags" Target="../tags/tag39.xml"/><Relationship Id="rId46" Type="http://schemas.openxmlformats.org/officeDocument/2006/relationships/tags" Target="../tags/tag60.xml"/><Relationship Id="rId67" Type="http://schemas.openxmlformats.org/officeDocument/2006/relationships/tags" Target="../tags/tag81.xml"/><Relationship Id="rId20" Type="http://schemas.openxmlformats.org/officeDocument/2006/relationships/tags" Target="../tags/tag34.xml"/><Relationship Id="rId41" Type="http://schemas.openxmlformats.org/officeDocument/2006/relationships/tags" Target="../tags/tag55.xml"/><Relationship Id="rId62" Type="http://schemas.openxmlformats.org/officeDocument/2006/relationships/tags" Target="../tags/tag76.xml"/><Relationship Id="rId83" Type="http://schemas.openxmlformats.org/officeDocument/2006/relationships/tags" Target="../tags/tag97.xml"/><Relationship Id="rId88" Type="http://schemas.openxmlformats.org/officeDocument/2006/relationships/tags" Target="../tags/tag102.xml"/><Relationship Id="rId111"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26" Type="http://schemas.openxmlformats.org/officeDocument/2006/relationships/tags" Target="../tags/tag150.xml"/><Relationship Id="rId21" Type="http://schemas.openxmlformats.org/officeDocument/2006/relationships/tags" Target="../tags/tag145.xml"/><Relationship Id="rId42" Type="http://schemas.openxmlformats.org/officeDocument/2006/relationships/tags" Target="../tags/tag166.xml"/><Relationship Id="rId47" Type="http://schemas.openxmlformats.org/officeDocument/2006/relationships/tags" Target="../tags/tag171.xml"/><Relationship Id="rId63" Type="http://schemas.openxmlformats.org/officeDocument/2006/relationships/tags" Target="../tags/tag187.xml"/><Relationship Id="rId68" Type="http://schemas.openxmlformats.org/officeDocument/2006/relationships/tags" Target="../tags/tag192.xml"/><Relationship Id="rId84" Type="http://schemas.openxmlformats.org/officeDocument/2006/relationships/tags" Target="../tags/tag208.xml"/><Relationship Id="rId16" Type="http://schemas.openxmlformats.org/officeDocument/2006/relationships/tags" Target="../tags/tag140.xml"/><Relationship Id="rId11" Type="http://schemas.openxmlformats.org/officeDocument/2006/relationships/tags" Target="../tags/tag135.xml"/><Relationship Id="rId32" Type="http://schemas.openxmlformats.org/officeDocument/2006/relationships/tags" Target="../tags/tag156.xml"/><Relationship Id="rId37" Type="http://schemas.openxmlformats.org/officeDocument/2006/relationships/tags" Target="../tags/tag161.xml"/><Relationship Id="rId53" Type="http://schemas.openxmlformats.org/officeDocument/2006/relationships/tags" Target="../tags/tag177.xml"/><Relationship Id="rId58" Type="http://schemas.openxmlformats.org/officeDocument/2006/relationships/tags" Target="../tags/tag182.xml"/><Relationship Id="rId74" Type="http://schemas.openxmlformats.org/officeDocument/2006/relationships/tags" Target="../tags/tag198.xml"/><Relationship Id="rId79" Type="http://schemas.openxmlformats.org/officeDocument/2006/relationships/tags" Target="../tags/tag203.xml"/><Relationship Id="rId5" Type="http://schemas.openxmlformats.org/officeDocument/2006/relationships/tags" Target="../tags/tag129.xml"/><Relationship Id="rId19" Type="http://schemas.openxmlformats.org/officeDocument/2006/relationships/tags" Target="../tags/tag143.xml"/><Relationship Id="rId14" Type="http://schemas.openxmlformats.org/officeDocument/2006/relationships/tags" Target="../tags/tag138.xml"/><Relationship Id="rId22" Type="http://schemas.openxmlformats.org/officeDocument/2006/relationships/tags" Target="../tags/tag146.xml"/><Relationship Id="rId27" Type="http://schemas.openxmlformats.org/officeDocument/2006/relationships/tags" Target="../tags/tag151.xml"/><Relationship Id="rId30" Type="http://schemas.openxmlformats.org/officeDocument/2006/relationships/tags" Target="../tags/tag154.xml"/><Relationship Id="rId35" Type="http://schemas.openxmlformats.org/officeDocument/2006/relationships/tags" Target="../tags/tag159.xml"/><Relationship Id="rId43" Type="http://schemas.openxmlformats.org/officeDocument/2006/relationships/tags" Target="../tags/tag167.xml"/><Relationship Id="rId48" Type="http://schemas.openxmlformats.org/officeDocument/2006/relationships/tags" Target="../tags/tag172.xml"/><Relationship Id="rId56" Type="http://schemas.openxmlformats.org/officeDocument/2006/relationships/tags" Target="../tags/tag180.xml"/><Relationship Id="rId64" Type="http://schemas.openxmlformats.org/officeDocument/2006/relationships/tags" Target="../tags/tag188.xml"/><Relationship Id="rId69" Type="http://schemas.openxmlformats.org/officeDocument/2006/relationships/tags" Target="../tags/tag193.xml"/><Relationship Id="rId77" Type="http://schemas.openxmlformats.org/officeDocument/2006/relationships/tags" Target="../tags/tag201.xml"/><Relationship Id="rId8" Type="http://schemas.openxmlformats.org/officeDocument/2006/relationships/tags" Target="../tags/tag132.xml"/><Relationship Id="rId51" Type="http://schemas.openxmlformats.org/officeDocument/2006/relationships/tags" Target="../tags/tag175.xml"/><Relationship Id="rId72" Type="http://schemas.openxmlformats.org/officeDocument/2006/relationships/tags" Target="../tags/tag196.xml"/><Relationship Id="rId80" Type="http://schemas.openxmlformats.org/officeDocument/2006/relationships/tags" Target="../tags/tag204.xml"/><Relationship Id="rId85" Type="http://schemas.openxmlformats.org/officeDocument/2006/relationships/slideLayout" Target="../slideLayouts/slideLayout24.xml"/><Relationship Id="rId3" Type="http://schemas.openxmlformats.org/officeDocument/2006/relationships/tags" Target="../tags/tag127.xml"/><Relationship Id="rId12" Type="http://schemas.openxmlformats.org/officeDocument/2006/relationships/tags" Target="../tags/tag136.xml"/><Relationship Id="rId17" Type="http://schemas.openxmlformats.org/officeDocument/2006/relationships/tags" Target="../tags/tag141.xml"/><Relationship Id="rId25" Type="http://schemas.openxmlformats.org/officeDocument/2006/relationships/tags" Target="../tags/tag149.xml"/><Relationship Id="rId33" Type="http://schemas.openxmlformats.org/officeDocument/2006/relationships/tags" Target="../tags/tag157.xml"/><Relationship Id="rId38" Type="http://schemas.openxmlformats.org/officeDocument/2006/relationships/tags" Target="../tags/tag162.xml"/><Relationship Id="rId46" Type="http://schemas.openxmlformats.org/officeDocument/2006/relationships/tags" Target="../tags/tag170.xml"/><Relationship Id="rId59" Type="http://schemas.openxmlformats.org/officeDocument/2006/relationships/tags" Target="../tags/tag183.xml"/><Relationship Id="rId67" Type="http://schemas.openxmlformats.org/officeDocument/2006/relationships/tags" Target="../tags/tag191.xml"/><Relationship Id="rId20" Type="http://schemas.openxmlformats.org/officeDocument/2006/relationships/tags" Target="../tags/tag144.xml"/><Relationship Id="rId41" Type="http://schemas.openxmlformats.org/officeDocument/2006/relationships/tags" Target="../tags/tag165.xml"/><Relationship Id="rId54" Type="http://schemas.openxmlformats.org/officeDocument/2006/relationships/tags" Target="../tags/tag178.xml"/><Relationship Id="rId62" Type="http://schemas.openxmlformats.org/officeDocument/2006/relationships/tags" Target="../tags/tag186.xml"/><Relationship Id="rId70" Type="http://schemas.openxmlformats.org/officeDocument/2006/relationships/tags" Target="../tags/tag194.xml"/><Relationship Id="rId75" Type="http://schemas.openxmlformats.org/officeDocument/2006/relationships/tags" Target="../tags/tag199.xml"/><Relationship Id="rId83" Type="http://schemas.openxmlformats.org/officeDocument/2006/relationships/tags" Target="../tags/tag207.xml"/><Relationship Id="rId1" Type="http://schemas.openxmlformats.org/officeDocument/2006/relationships/tags" Target="../tags/tag125.xml"/><Relationship Id="rId6" Type="http://schemas.openxmlformats.org/officeDocument/2006/relationships/tags" Target="../tags/tag130.xml"/><Relationship Id="rId15" Type="http://schemas.openxmlformats.org/officeDocument/2006/relationships/tags" Target="../tags/tag139.xml"/><Relationship Id="rId23" Type="http://schemas.openxmlformats.org/officeDocument/2006/relationships/tags" Target="../tags/tag147.xml"/><Relationship Id="rId28" Type="http://schemas.openxmlformats.org/officeDocument/2006/relationships/tags" Target="../tags/tag152.xml"/><Relationship Id="rId36" Type="http://schemas.openxmlformats.org/officeDocument/2006/relationships/tags" Target="../tags/tag160.xml"/><Relationship Id="rId49" Type="http://schemas.openxmlformats.org/officeDocument/2006/relationships/tags" Target="../tags/tag173.xml"/><Relationship Id="rId57" Type="http://schemas.openxmlformats.org/officeDocument/2006/relationships/tags" Target="../tags/tag181.xml"/><Relationship Id="rId10" Type="http://schemas.openxmlformats.org/officeDocument/2006/relationships/tags" Target="../tags/tag134.xml"/><Relationship Id="rId31" Type="http://schemas.openxmlformats.org/officeDocument/2006/relationships/tags" Target="../tags/tag155.xml"/><Relationship Id="rId44" Type="http://schemas.openxmlformats.org/officeDocument/2006/relationships/tags" Target="../tags/tag168.xml"/><Relationship Id="rId52" Type="http://schemas.openxmlformats.org/officeDocument/2006/relationships/tags" Target="../tags/tag176.xml"/><Relationship Id="rId60" Type="http://schemas.openxmlformats.org/officeDocument/2006/relationships/tags" Target="../tags/tag184.xml"/><Relationship Id="rId65" Type="http://schemas.openxmlformats.org/officeDocument/2006/relationships/tags" Target="../tags/tag189.xml"/><Relationship Id="rId73" Type="http://schemas.openxmlformats.org/officeDocument/2006/relationships/tags" Target="../tags/tag197.xml"/><Relationship Id="rId78" Type="http://schemas.openxmlformats.org/officeDocument/2006/relationships/tags" Target="../tags/tag202.xml"/><Relationship Id="rId81" Type="http://schemas.openxmlformats.org/officeDocument/2006/relationships/tags" Target="../tags/tag205.xml"/><Relationship Id="rId86" Type="http://schemas.openxmlformats.org/officeDocument/2006/relationships/notesSlide" Target="../notesSlides/notesSlide3.xml"/><Relationship Id="rId4" Type="http://schemas.openxmlformats.org/officeDocument/2006/relationships/tags" Target="../tags/tag128.xml"/><Relationship Id="rId9" Type="http://schemas.openxmlformats.org/officeDocument/2006/relationships/tags" Target="../tags/tag133.xml"/><Relationship Id="rId13" Type="http://schemas.openxmlformats.org/officeDocument/2006/relationships/tags" Target="../tags/tag137.xml"/><Relationship Id="rId18" Type="http://schemas.openxmlformats.org/officeDocument/2006/relationships/tags" Target="../tags/tag142.xml"/><Relationship Id="rId39" Type="http://schemas.openxmlformats.org/officeDocument/2006/relationships/tags" Target="../tags/tag163.xml"/><Relationship Id="rId34" Type="http://schemas.openxmlformats.org/officeDocument/2006/relationships/tags" Target="../tags/tag158.xml"/><Relationship Id="rId50" Type="http://schemas.openxmlformats.org/officeDocument/2006/relationships/tags" Target="../tags/tag174.xml"/><Relationship Id="rId55" Type="http://schemas.openxmlformats.org/officeDocument/2006/relationships/tags" Target="../tags/tag179.xml"/><Relationship Id="rId76" Type="http://schemas.openxmlformats.org/officeDocument/2006/relationships/tags" Target="../tags/tag200.xml"/><Relationship Id="rId7" Type="http://schemas.openxmlformats.org/officeDocument/2006/relationships/tags" Target="../tags/tag131.xml"/><Relationship Id="rId71" Type="http://schemas.openxmlformats.org/officeDocument/2006/relationships/tags" Target="../tags/tag195.xml"/><Relationship Id="rId2" Type="http://schemas.openxmlformats.org/officeDocument/2006/relationships/tags" Target="../tags/tag126.xml"/><Relationship Id="rId29" Type="http://schemas.openxmlformats.org/officeDocument/2006/relationships/tags" Target="../tags/tag153.xml"/><Relationship Id="rId24" Type="http://schemas.openxmlformats.org/officeDocument/2006/relationships/tags" Target="../tags/tag148.xml"/><Relationship Id="rId40" Type="http://schemas.openxmlformats.org/officeDocument/2006/relationships/tags" Target="../tags/tag164.xml"/><Relationship Id="rId45" Type="http://schemas.openxmlformats.org/officeDocument/2006/relationships/tags" Target="../tags/tag169.xml"/><Relationship Id="rId66" Type="http://schemas.openxmlformats.org/officeDocument/2006/relationships/tags" Target="../tags/tag190.xml"/><Relationship Id="rId61" Type="http://schemas.openxmlformats.org/officeDocument/2006/relationships/tags" Target="../tags/tag185.xml"/><Relationship Id="rId82" Type="http://schemas.openxmlformats.org/officeDocument/2006/relationships/tags" Target="../tags/tag206.xml"/></Relationships>
</file>

<file path=ppt/slides/_rels/slide7.xml.rels><?xml version="1.0" encoding="UTF-8" standalone="yes"?>
<Relationships xmlns="http://schemas.openxmlformats.org/package/2006/relationships"><Relationship Id="rId13" Type="http://schemas.openxmlformats.org/officeDocument/2006/relationships/tags" Target="../tags/tag222.xml"/><Relationship Id="rId18" Type="http://schemas.openxmlformats.org/officeDocument/2006/relationships/tags" Target="../tags/tag227.xml"/><Relationship Id="rId26" Type="http://schemas.openxmlformats.org/officeDocument/2006/relationships/tags" Target="../tags/tag235.xml"/><Relationship Id="rId39" Type="http://schemas.openxmlformats.org/officeDocument/2006/relationships/tags" Target="../tags/tag248.xml"/><Relationship Id="rId21" Type="http://schemas.openxmlformats.org/officeDocument/2006/relationships/tags" Target="../tags/tag230.xml"/><Relationship Id="rId34" Type="http://schemas.openxmlformats.org/officeDocument/2006/relationships/tags" Target="../tags/tag243.xml"/><Relationship Id="rId42" Type="http://schemas.openxmlformats.org/officeDocument/2006/relationships/tags" Target="../tags/tag251.xml"/><Relationship Id="rId47" Type="http://schemas.openxmlformats.org/officeDocument/2006/relationships/tags" Target="../tags/tag256.xml"/><Relationship Id="rId50" Type="http://schemas.openxmlformats.org/officeDocument/2006/relationships/tags" Target="../tags/tag259.xml"/><Relationship Id="rId55" Type="http://schemas.openxmlformats.org/officeDocument/2006/relationships/tags" Target="../tags/tag264.xml"/><Relationship Id="rId7" Type="http://schemas.openxmlformats.org/officeDocument/2006/relationships/tags" Target="../tags/tag216.xml"/><Relationship Id="rId2" Type="http://schemas.openxmlformats.org/officeDocument/2006/relationships/tags" Target="../tags/tag211.xml"/><Relationship Id="rId16" Type="http://schemas.openxmlformats.org/officeDocument/2006/relationships/tags" Target="../tags/tag225.xml"/><Relationship Id="rId29" Type="http://schemas.openxmlformats.org/officeDocument/2006/relationships/tags" Target="../tags/tag238.xml"/><Relationship Id="rId11" Type="http://schemas.openxmlformats.org/officeDocument/2006/relationships/tags" Target="../tags/tag220.xml"/><Relationship Id="rId24" Type="http://schemas.openxmlformats.org/officeDocument/2006/relationships/tags" Target="../tags/tag233.xml"/><Relationship Id="rId32" Type="http://schemas.openxmlformats.org/officeDocument/2006/relationships/tags" Target="../tags/tag241.xml"/><Relationship Id="rId37" Type="http://schemas.openxmlformats.org/officeDocument/2006/relationships/tags" Target="../tags/tag246.xml"/><Relationship Id="rId40" Type="http://schemas.openxmlformats.org/officeDocument/2006/relationships/tags" Target="../tags/tag249.xml"/><Relationship Id="rId45" Type="http://schemas.openxmlformats.org/officeDocument/2006/relationships/tags" Target="../tags/tag254.xml"/><Relationship Id="rId53" Type="http://schemas.openxmlformats.org/officeDocument/2006/relationships/tags" Target="../tags/tag262.xml"/><Relationship Id="rId58" Type="http://schemas.openxmlformats.org/officeDocument/2006/relationships/tags" Target="../tags/tag267.xml"/><Relationship Id="rId5" Type="http://schemas.openxmlformats.org/officeDocument/2006/relationships/tags" Target="../tags/tag214.xml"/><Relationship Id="rId19" Type="http://schemas.openxmlformats.org/officeDocument/2006/relationships/tags" Target="../tags/tag228.xml"/><Relationship Id="rId4" Type="http://schemas.openxmlformats.org/officeDocument/2006/relationships/tags" Target="../tags/tag213.xml"/><Relationship Id="rId9" Type="http://schemas.openxmlformats.org/officeDocument/2006/relationships/tags" Target="../tags/tag218.xml"/><Relationship Id="rId14" Type="http://schemas.openxmlformats.org/officeDocument/2006/relationships/tags" Target="../tags/tag223.xml"/><Relationship Id="rId22" Type="http://schemas.openxmlformats.org/officeDocument/2006/relationships/tags" Target="../tags/tag231.xml"/><Relationship Id="rId27" Type="http://schemas.openxmlformats.org/officeDocument/2006/relationships/tags" Target="../tags/tag236.xml"/><Relationship Id="rId30" Type="http://schemas.openxmlformats.org/officeDocument/2006/relationships/tags" Target="../tags/tag239.xml"/><Relationship Id="rId35" Type="http://schemas.openxmlformats.org/officeDocument/2006/relationships/tags" Target="../tags/tag244.xml"/><Relationship Id="rId43" Type="http://schemas.openxmlformats.org/officeDocument/2006/relationships/tags" Target="../tags/tag252.xml"/><Relationship Id="rId48" Type="http://schemas.openxmlformats.org/officeDocument/2006/relationships/tags" Target="../tags/tag257.xml"/><Relationship Id="rId56" Type="http://schemas.openxmlformats.org/officeDocument/2006/relationships/tags" Target="../tags/tag265.xml"/><Relationship Id="rId8" Type="http://schemas.openxmlformats.org/officeDocument/2006/relationships/tags" Target="../tags/tag217.xml"/><Relationship Id="rId51" Type="http://schemas.openxmlformats.org/officeDocument/2006/relationships/tags" Target="../tags/tag260.xml"/><Relationship Id="rId3" Type="http://schemas.openxmlformats.org/officeDocument/2006/relationships/tags" Target="../tags/tag212.xml"/><Relationship Id="rId12" Type="http://schemas.openxmlformats.org/officeDocument/2006/relationships/tags" Target="../tags/tag221.xml"/><Relationship Id="rId17" Type="http://schemas.openxmlformats.org/officeDocument/2006/relationships/tags" Target="../tags/tag226.xml"/><Relationship Id="rId25" Type="http://schemas.openxmlformats.org/officeDocument/2006/relationships/tags" Target="../tags/tag234.xml"/><Relationship Id="rId33" Type="http://schemas.openxmlformats.org/officeDocument/2006/relationships/tags" Target="../tags/tag242.xml"/><Relationship Id="rId38" Type="http://schemas.openxmlformats.org/officeDocument/2006/relationships/tags" Target="../tags/tag247.xml"/><Relationship Id="rId46" Type="http://schemas.openxmlformats.org/officeDocument/2006/relationships/tags" Target="../tags/tag255.xml"/><Relationship Id="rId59" Type="http://schemas.openxmlformats.org/officeDocument/2006/relationships/slideLayout" Target="../slideLayouts/slideLayout24.xml"/><Relationship Id="rId20" Type="http://schemas.openxmlformats.org/officeDocument/2006/relationships/tags" Target="../tags/tag229.xml"/><Relationship Id="rId41" Type="http://schemas.openxmlformats.org/officeDocument/2006/relationships/tags" Target="../tags/tag250.xml"/><Relationship Id="rId54" Type="http://schemas.openxmlformats.org/officeDocument/2006/relationships/tags" Target="../tags/tag263.xml"/><Relationship Id="rId1" Type="http://schemas.openxmlformats.org/officeDocument/2006/relationships/tags" Target="../tags/tag210.xml"/><Relationship Id="rId6" Type="http://schemas.openxmlformats.org/officeDocument/2006/relationships/tags" Target="../tags/tag215.xml"/><Relationship Id="rId15" Type="http://schemas.openxmlformats.org/officeDocument/2006/relationships/tags" Target="../tags/tag224.xml"/><Relationship Id="rId23" Type="http://schemas.openxmlformats.org/officeDocument/2006/relationships/tags" Target="../tags/tag232.xml"/><Relationship Id="rId28" Type="http://schemas.openxmlformats.org/officeDocument/2006/relationships/tags" Target="../tags/tag237.xml"/><Relationship Id="rId36" Type="http://schemas.openxmlformats.org/officeDocument/2006/relationships/tags" Target="../tags/tag245.xml"/><Relationship Id="rId49" Type="http://schemas.openxmlformats.org/officeDocument/2006/relationships/tags" Target="../tags/tag258.xml"/><Relationship Id="rId57" Type="http://schemas.openxmlformats.org/officeDocument/2006/relationships/tags" Target="../tags/tag266.xml"/><Relationship Id="rId10" Type="http://schemas.openxmlformats.org/officeDocument/2006/relationships/tags" Target="../tags/tag219.xml"/><Relationship Id="rId31" Type="http://schemas.openxmlformats.org/officeDocument/2006/relationships/tags" Target="../tags/tag240.xml"/><Relationship Id="rId44" Type="http://schemas.openxmlformats.org/officeDocument/2006/relationships/tags" Target="../tags/tag253.xml"/><Relationship Id="rId52" Type="http://schemas.openxmlformats.org/officeDocument/2006/relationships/tags" Target="../tags/tag261.xml"/><Relationship Id="rId60"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17" Type="http://schemas.openxmlformats.org/officeDocument/2006/relationships/tags" Target="../tags/tag385.xml"/><Relationship Id="rId21" Type="http://schemas.openxmlformats.org/officeDocument/2006/relationships/tags" Target="../tags/tag289.xml"/><Relationship Id="rId42" Type="http://schemas.openxmlformats.org/officeDocument/2006/relationships/tags" Target="../tags/tag310.xml"/><Relationship Id="rId63" Type="http://schemas.openxmlformats.org/officeDocument/2006/relationships/tags" Target="../tags/tag331.xml"/><Relationship Id="rId84" Type="http://schemas.openxmlformats.org/officeDocument/2006/relationships/tags" Target="../tags/tag352.xml"/><Relationship Id="rId138" Type="http://schemas.openxmlformats.org/officeDocument/2006/relationships/tags" Target="../tags/tag406.xml"/><Relationship Id="rId107" Type="http://schemas.openxmlformats.org/officeDocument/2006/relationships/tags" Target="../tags/tag375.xml"/><Relationship Id="rId11" Type="http://schemas.openxmlformats.org/officeDocument/2006/relationships/tags" Target="../tags/tag279.xml"/><Relationship Id="rId32" Type="http://schemas.openxmlformats.org/officeDocument/2006/relationships/tags" Target="../tags/tag300.xml"/><Relationship Id="rId53" Type="http://schemas.openxmlformats.org/officeDocument/2006/relationships/tags" Target="../tags/tag321.xml"/><Relationship Id="rId74" Type="http://schemas.openxmlformats.org/officeDocument/2006/relationships/tags" Target="../tags/tag342.xml"/><Relationship Id="rId128" Type="http://schemas.openxmlformats.org/officeDocument/2006/relationships/tags" Target="../tags/tag396.xml"/><Relationship Id="rId5" Type="http://schemas.openxmlformats.org/officeDocument/2006/relationships/tags" Target="../tags/tag273.xml"/><Relationship Id="rId90" Type="http://schemas.openxmlformats.org/officeDocument/2006/relationships/tags" Target="../tags/tag358.xml"/><Relationship Id="rId95" Type="http://schemas.openxmlformats.org/officeDocument/2006/relationships/tags" Target="../tags/tag363.xml"/><Relationship Id="rId22" Type="http://schemas.openxmlformats.org/officeDocument/2006/relationships/tags" Target="../tags/tag290.xml"/><Relationship Id="rId27" Type="http://schemas.openxmlformats.org/officeDocument/2006/relationships/tags" Target="../tags/tag295.xml"/><Relationship Id="rId43" Type="http://schemas.openxmlformats.org/officeDocument/2006/relationships/tags" Target="../tags/tag311.xml"/><Relationship Id="rId48" Type="http://schemas.openxmlformats.org/officeDocument/2006/relationships/tags" Target="../tags/tag316.xml"/><Relationship Id="rId64" Type="http://schemas.openxmlformats.org/officeDocument/2006/relationships/tags" Target="../tags/tag332.xml"/><Relationship Id="rId69" Type="http://schemas.openxmlformats.org/officeDocument/2006/relationships/tags" Target="../tags/tag337.xml"/><Relationship Id="rId113" Type="http://schemas.openxmlformats.org/officeDocument/2006/relationships/tags" Target="../tags/tag381.xml"/><Relationship Id="rId118" Type="http://schemas.openxmlformats.org/officeDocument/2006/relationships/tags" Target="../tags/tag386.xml"/><Relationship Id="rId134" Type="http://schemas.openxmlformats.org/officeDocument/2006/relationships/tags" Target="../tags/tag402.xml"/><Relationship Id="rId139" Type="http://schemas.openxmlformats.org/officeDocument/2006/relationships/tags" Target="../tags/tag407.xml"/><Relationship Id="rId80" Type="http://schemas.openxmlformats.org/officeDocument/2006/relationships/tags" Target="../tags/tag348.xml"/><Relationship Id="rId85" Type="http://schemas.openxmlformats.org/officeDocument/2006/relationships/tags" Target="../tags/tag353.xml"/><Relationship Id="rId12" Type="http://schemas.openxmlformats.org/officeDocument/2006/relationships/tags" Target="../tags/tag280.xml"/><Relationship Id="rId17" Type="http://schemas.openxmlformats.org/officeDocument/2006/relationships/tags" Target="../tags/tag285.xml"/><Relationship Id="rId33" Type="http://schemas.openxmlformats.org/officeDocument/2006/relationships/tags" Target="../tags/tag301.xml"/><Relationship Id="rId38" Type="http://schemas.openxmlformats.org/officeDocument/2006/relationships/tags" Target="../tags/tag306.xml"/><Relationship Id="rId59" Type="http://schemas.openxmlformats.org/officeDocument/2006/relationships/tags" Target="../tags/tag327.xml"/><Relationship Id="rId103" Type="http://schemas.openxmlformats.org/officeDocument/2006/relationships/tags" Target="../tags/tag371.xml"/><Relationship Id="rId108" Type="http://schemas.openxmlformats.org/officeDocument/2006/relationships/tags" Target="../tags/tag376.xml"/><Relationship Id="rId124" Type="http://schemas.openxmlformats.org/officeDocument/2006/relationships/tags" Target="../tags/tag392.xml"/><Relationship Id="rId129" Type="http://schemas.openxmlformats.org/officeDocument/2006/relationships/tags" Target="../tags/tag397.xml"/><Relationship Id="rId54" Type="http://schemas.openxmlformats.org/officeDocument/2006/relationships/tags" Target="../tags/tag322.xml"/><Relationship Id="rId70" Type="http://schemas.openxmlformats.org/officeDocument/2006/relationships/tags" Target="../tags/tag338.xml"/><Relationship Id="rId75" Type="http://schemas.openxmlformats.org/officeDocument/2006/relationships/tags" Target="../tags/tag343.xml"/><Relationship Id="rId91" Type="http://schemas.openxmlformats.org/officeDocument/2006/relationships/tags" Target="../tags/tag359.xml"/><Relationship Id="rId96" Type="http://schemas.openxmlformats.org/officeDocument/2006/relationships/tags" Target="../tags/tag364.xml"/><Relationship Id="rId140" Type="http://schemas.openxmlformats.org/officeDocument/2006/relationships/tags" Target="../tags/tag408.xml"/><Relationship Id="rId145" Type="http://schemas.openxmlformats.org/officeDocument/2006/relationships/tags" Target="../tags/tag413.xml"/><Relationship Id="rId1" Type="http://schemas.openxmlformats.org/officeDocument/2006/relationships/tags" Target="../tags/tag269.xml"/><Relationship Id="rId6" Type="http://schemas.openxmlformats.org/officeDocument/2006/relationships/tags" Target="../tags/tag274.xml"/><Relationship Id="rId23" Type="http://schemas.openxmlformats.org/officeDocument/2006/relationships/tags" Target="../tags/tag291.xml"/><Relationship Id="rId28" Type="http://schemas.openxmlformats.org/officeDocument/2006/relationships/tags" Target="../tags/tag296.xml"/><Relationship Id="rId49" Type="http://schemas.openxmlformats.org/officeDocument/2006/relationships/tags" Target="../tags/tag317.xml"/><Relationship Id="rId114" Type="http://schemas.openxmlformats.org/officeDocument/2006/relationships/tags" Target="../tags/tag382.xml"/><Relationship Id="rId119" Type="http://schemas.openxmlformats.org/officeDocument/2006/relationships/tags" Target="../tags/tag387.xml"/><Relationship Id="rId44" Type="http://schemas.openxmlformats.org/officeDocument/2006/relationships/tags" Target="../tags/tag312.xml"/><Relationship Id="rId60" Type="http://schemas.openxmlformats.org/officeDocument/2006/relationships/tags" Target="../tags/tag328.xml"/><Relationship Id="rId65" Type="http://schemas.openxmlformats.org/officeDocument/2006/relationships/tags" Target="../tags/tag333.xml"/><Relationship Id="rId81" Type="http://schemas.openxmlformats.org/officeDocument/2006/relationships/tags" Target="../tags/tag349.xml"/><Relationship Id="rId86" Type="http://schemas.openxmlformats.org/officeDocument/2006/relationships/tags" Target="../tags/tag354.xml"/><Relationship Id="rId130" Type="http://schemas.openxmlformats.org/officeDocument/2006/relationships/tags" Target="../tags/tag398.xml"/><Relationship Id="rId135" Type="http://schemas.openxmlformats.org/officeDocument/2006/relationships/tags" Target="../tags/tag403.xml"/><Relationship Id="rId13" Type="http://schemas.openxmlformats.org/officeDocument/2006/relationships/tags" Target="../tags/tag281.xml"/><Relationship Id="rId18" Type="http://schemas.openxmlformats.org/officeDocument/2006/relationships/tags" Target="../tags/tag286.xml"/><Relationship Id="rId39" Type="http://schemas.openxmlformats.org/officeDocument/2006/relationships/tags" Target="../tags/tag307.xml"/><Relationship Id="rId109" Type="http://schemas.openxmlformats.org/officeDocument/2006/relationships/tags" Target="../tags/tag377.xml"/><Relationship Id="rId34" Type="http://schemas.openxmlformats.org/officeDocument/2006/relationships/tags" Target="../tags/tag302.xml"/><Relationship Id="rId50" Type="http://schemas.openxmlformats.org/officeDocument/2006/relationships/tags" Target="../tags/tag318.xml"/><Relationship Id="rId55" Type="http://schemas.openxmlformats.org/officeDocument/2006/relationships/tags" Target="../tags/tag323.xml"/><Relationship Id="rId76" Type="http://schemas.openxmlformats.org/officeDocument/2006/relationships/tags" Target="../tags/tag344.xml"/><Relationship Id="rId97" Type="http://schemas.openxmlformats.org/officeDocument/2006/relationships/tags" Target="../tags/tag365.xml"/><Relationship Id="rId104" Type="http://schemas.openxmlformats.org/officeDocument/2006/relationships/tags" Target="../tags/tag372.xml"/><Relationship Id="rId120" Type="http://schemas.openxmlformats.org/officeDocument/2006/relationships/tags" Target="../tags/tag388.xml"/><Relationship Id="rId125" Type="http://schemas.openxmlformats.org/officeDocument/2006/relationships/tags" Target="../tags/tag393.xml"/><Relationship Id="rId141" Type="http://schemas.openxmlformats.org/officeDocument/2006/relationships/tags" Target="../tags/tag409.xml"/><Relationship Id="rId146" Type="http://schemas.openxmlformats.org/officeDocument/2006/relationships/slideLayout" Target="../slideLayouts/slideLayout24.xml"/><Relationship Id="rId7" Type="http://schemas.openxmlformats.org/officeDocument/2006/relationships/tags" Target="../tags/tag275.xml"/><Relationship Id="rId71" Type="http://schemas.openxmlformats.org/officeDocument/2006/relationships/tags" Target="../tags/tag339.xml"/><Relationship Id="rId92" Type="http://schemas.openxmlformats.org/officeDocument/2006/relationships/tags" Target="../tags/tag360.xml"/><Relationship Id="rId2" Type="http://schemas.openxmlformats.org/officeDocument/2006/relationships/tags" Target="../tags/tag270.xml"/><Relationship Id="rId29" Type="http://schemas.openxmlformats.org/officeDocument/2006/relationships/tags" Target="../tags/tag297.xml"/><Relationship Id="rId24" Type="http://schemas.openxmlformats.org/officeDocument/2006/relationships/tags" Target="../tags/tag292.xml"/><Relationship Id="rId40" Type="http://schemas.openxmlformats.org/officeDocument/2006/relationships/tags" Target="../tags/tag308.xml"/><Relationship Id="rId45" Type="http://schemas.openxmlformats.org/officeDocument/2006/relationships/tags" Target="../tags/tag313.xml"/><Relationship Id="rId66" Type="http://schemas.openxmlformats.org/officeDocument/2006/relationships/tags" Target="../tags/tag334.xml"/><Relationship Id="rId87" Type="http://schemas.openxmlformats.org/officeDocument/2006/relationships/tags" Target="../tags/tag355.xml"/><Relationship Id="rId110" Type="http://schemas.openxmlformats.org/officeDocument/2006/relationships/tags" Target="../tags/tag378.xml"/><Relationship Id="rId115" Type="http://schemas.openxmlformats.org/officeDocument/2006/relationships/tags" Target="../tags/tag383.xml"/><Relationship Id="rId131" Type="http://schemas.openxmlformats.org/officeDocument/2006/relationships/tags" Target="../tags/tag399.xml"/><Relationship Id="rId136" Type="http://schemas.openxmlformats.org/officeDocument/2006/relationships/tags" Target="../tags/tag404.xml"/><Relationship Id="rId61" Type="http://schemas.openxmlformats.org/officeDocument/2006/relationships/tags" Target="../tags/tag329.xml"/><Relationship Id="rId82" Type="http://schemas.openxmlformats.org/officeDocument/2006/relationships/tags" Target="../tags/tag350.xml"/><Relationship Id="rId19" Type="http://schemas.openxmlformats.org/officeDocument/2006/relationships/tags" Target="../tags/tag287.xml"/><Relationship Id="rId14" Type="http://schemas.openxmlformats.org/officeDocument/2006/relationships/tags" Target="../tags/tag282.xml"/><Relationship Id="rId30" Type="http://schemas.openxmlformats.org/officeDocument/2006/relationships/tags" Target="../tags/tag298.xml"/><Relationship Id="rId35" Type="http://schemas.openxmlformats.org/officeDocument/2006/relationships/tags" Target="../tags/tag303.xml"/><Relationship Id="rId56" Type="http://schemas.openxmlformats.org/officeDocument/2006/relationships/tags" Target="../tags/tag324.xml"/><Relationship Id="rId77" Type="http://schemas.openxmlformats.org/officeDocument/2006/relationships/tags" Target="../tags/tag345.xml"/><Relationship Id="rId100" Type="http://schemas.openxmlformats.org/officeDocument/2006/relationships/tags" Target="../tags/tag368.xml"/><Relationship Id="rId105" Type="http://schemas.openxmlformats.org/officeDocument/2006/relationships/tags" Target="../tags/tag373.xml"/><Relationship Id="rId126" Type="http://schemas.openxmlformats.org/officeDocument/2006/relationships/tags" Target="../tags/tag394.xml"/><Relationship Id="rId147" Type="http://schemas.openxmlformats.org/officeDocument/2006/relationships/notesSlide" Target="../notesSlides/notesSlide5.xml"/><Relationship Id="rId8" Type="http://schemas.openxmlformats.org/officeDocument/2006/relationships/tags" Target="../tags/tag276.xml"/><Relationship Id="rId51" Type="http://schemas.openxmlformats.org/officeDocument/2006/relationships/tags" Target="../tags/tag319.xml"/><Relationship Id="rId72" Type="http://schemas.openxmlformats.org/officeDocument/2006/relationships/tags" Target="../tags/tag340.xml"/><Relationship Id="rId93" Type="http://schemas.openxmlformats.org/officeDocument/2006/relationships/tags" Target="../tags/tag361.xml"/><Relationship Id="rId98" Type="http://schemas.openxmlformats.org/officeDocument/2006/relationships/tags" Target="../tags/tag366.xml"/><Relationship Id="rId121" Type="http://schemas.openxmlformats.org/officeDocument/2006/relationships/tags" Target="../tags/tag389.xml"/><Relationship Id="rId142" Type="http://schemas.openxmlformats.org/officeDocument/2006/relationships/tags" Target="../tags/tag410.xml"/><Relationship Id="rId3" Type="http://schemas.openxmlformats.org/officeDocument/2006/relationships/tags" Target="../tags/tag271.xml"/><Relationship Id="rId25" Type="http://schemas.openxmlformats.org/officeDocument/2006/relationships/tags" Target="../tags/tag293.xml"/><Relationship Id="rId46" Type="http://schemas.openxmlformats.org/officeDocument/2006/relationships/tags" Target="../tags/tag314.xml"/><Relationship Id="rId67" Type="http://schemas.openxmlformats.org/officeDocument/2006/relationships/tags" Target="../tags/tag335.xml"/><Relationship Id="rId116" Type="http://schemas.openxmlformats.org/officeDocument/2006/relationships/tags" Target="../tags/tag384.xml"/><Relationship Id="rId137" Type="http://schemas.openxmlformats.org/officeDocument/2006/relationships/tags" Target="../tags/tag405.xml"/><Relationship Id="rId20" Type="http://schemas.openxmlformats.org/officeDocument/2006/relationships/tags" Target="../tags/tag288.xml"/><Relationship Id="rId41" Type="http://schemas.openxmlformats.org/officeDocument/2006/relationships/tags" Target="../tags/tag309.xml"/><Relationship Id="rId62" Type="http://schemas.openxmlformats.org/officeDocument/2006/relationships/tags" Target="../tags/tag330.xml"/><Relationship Id="rId83" Type="http://schemas.openxmlformats.org/officeDocument/2006/relationships/tags" Target="../tags/tag351.xml"/><Relationship Id="rId88" Type="http://schemas.openxmlformats.org/officeDocument/2006/relationships/tags" Target="../tags/tag356.xml"/><Relationship Id="rId111" Type="http://schemas.openxmlformats.org/officeDocument/2006/relationships/tags" Target="../tags/tag379.xml"/><Relationship Id="rId132" Type="http://schemas.openxmlformats.org/officeDocument/2006/relationships/tags" Target="../tags/tag400.xml"/><Relationship Id="rId15" Type="http://schemas.openxmlformats.org/officeDocument/2006/relationships/tags" Target="../tags/tag283.xml"/><Relationship Id="rId36" Type="http://schemas.openxmlformats.org/officeDocument/2006/relationships/tags" Target="../tags/tag304.xml"/><Relationship Id="rId57" Type="http://schemas.openxmlformats.org/officeDocument/2006/relationships/tags" Target="../tags/tag325.xml"/><Relationship Id="rId106" Type="http://schemas.openxmlformats.org/officeDocument/2006/relationships/tags" Target="../tags/tag374.xml"/><Relationship Id="rId127" Type="http://schemas.openxmlformats.org/officeDocument/2006/relationships/tags" Target="../tags/tag395.xml"/><Relationship Id="rId10" Type="http://schemas.openxmlformats.org/officeDocument/2006/relationships/tags" Target="../tags/tag278.xml"/><Relationship Id="rId31" Type="http://schemas.openxmlformats.org/officeDocument/2006/relationships/tags" Target="../tags/tag299.xml"/><Relationship Id="rId52" Type="http://schemas.openxmlformats.org/officeDocument/2006/relationships/tags" Target="../tags/tag320.xml"/><Relationship Id="rId73" Type="http://schemas.openxmlformats.org/officeDocument/2006/relationships/tags" Target="../tags/tag341.xml"/><Relationship Id="rId78" Type="http://schemas.openxmlformats.org/officeDocument/2006/relationships/tags" Target="../tags/tag346.xml"/><Relationship Id="rId94" Type="http://schemas.openxmlformats.org/officeDocument/2006/relationships/tags" Target="../tags/tag362.xml"/><Relationship Id="rId99" Type="http://schemas.openxmlformats.org/officeDocument/2006/relationships/tags" Target="../tags/tag367.xml"/><Relationship Id="rId101" Type="http://schemas.openxmlformats.org/officeDocument/2006/relationships/tags" Target="../tags/tag369.xml"/><Relationship Id="rId122" Type="http://schemas.openxmlformats.org/officeDocument/2006/relationships/tags" Target="../tags/tag390.xml"/><Relationship Id="rId143" Type="http://schemas.openxmlformats.org/officeDocument/2006/relationships/tags" Target="../tags/tag411.xml"/><Relationship Id="rId4" Type="http://schemas.openxmlformats.org/officeDocument/2006/relationships/tags" Target="../tags/tag272.xml"/><Relationship Id="rId9" Type="http://schemas.openxmlformats.org/officeDocument/2006/relationships/tags" Target="../tags/tag277.xml"/><Relationship Id="rId26" Type="http://schemas.openxmlformats.org/officeDocument/2006/relationships/tags" Target="../tags/tag294.xml"/><Relationship Id="rId47" Type="http://schemas.openxmlformats.org/officeDocument/2006/relationships/tags" Target="../tags/tag315.xml"/><Relationship Id="rId68" Type="http://schemas.openxmlformats.org/officeDocument/2006/relationships/tags" Target="../tags/tag336.xml"/><Relationship Id="rId89" Type="http://schemas.openxmlformats.org/officeDocument/2006/relationships/tags" Target="../tags/tag357.xml"/><Relationship Id="rId112" Type="http://schemas.openxmlformats.org/officeDocument/2006/relationships/tags" Target="../tags/tag380.xml"/><Relationship Id="rId133" Type="http://schemas.openxmlformats.org/officeDocument/2006/relationships/tags" Target="../tags/tag401.xml"/><Relationship Id="rId16" Type="http://schemas.openxmlformats.org/officeDocument/2006/relationships/tags" Target="../tags/tag284.xml"/><Relationship Id="rId37" Type="http://schemas.openxmlformats.org/officeDocument/2006/relationships/tags" Target="../tags/tag305.xml"/><Relationship Id="rId58" Type="http://schemas.openxmlformats.org/officeDocument/2006/relationships/tags" Target="../tags/tag326.xml"/><Relationship Id="rId79" Type="http://schemas.openxmlformats.org/officeDocument/2006/relationships/tags" Target="../tags/tag347.xml"/><Relationship Id="rId102" Type="http://schemas.openxmlformats.org/officeDocument/2006/relationships/tags" Target="../tags/tag370.xml"/><Relationship Id="rId123" Type="http://schemas.openxmlformats.org/officeDocument/2006/relationships/tags" Target="../tags/tag391.xml"/><Relationship Id="rId144" Type="http://schemas.openxmlformats.org/officeDocument/2006/relationships/tags" Target="../tags/tag412.xml"/></Relationships>
</file>

<file path=ppt/slides/_rels/slide9.xml.rels><?xml version="1.0" encoding="UTF-8" standalone="yes"?>
<Relationships xmlns="http://schemas.openxmlformats.org/package/2006/relationships"><Relationship Id="rId26" Type="http://schemas.openxmlformats.org/officeDocument/2006/relationships/tags" Target="../tags/tag440.xml"/><Relationship Id="rId21" Type="http://schemas.openxmlformats.org/officeDocument/2006/relationships/tags" Target="../tags/tag435.xml"/><Relationship Id="rId42" Type="http://schemas.openxmlformats.org/officeDocument/2006/relationships/tags" Target="../tags/tag456.xml"/><Relationship Id="rId47" Type="http://schemas.openxmlformats.org/officeDocument/2006/relationships/tags" Target="../tags/tag461.xml"/><Relationship Id="rId63" Type="http://schemas.openxmlformats.org/officeDocument/2006/relationships/tags" Target="../tags/tag477.xml"/><Relationship Id="rId68" Type="http://schemas.openxmlformats.org/officeDocument/2006/relationships/tags" Target="../tags/tag482.xml"/><Relationship Id="rId84" Type="http://schemas.openxmlformats.org/officeDocument/2006/relationships/tags" Target="../tags/tag498.xml"/><Relationship Id="rId16" Type="http://schemas.openxmlformats.org/officeDocument/2006/relationships/tags" Target="../tags/tag430.xml"/><Relationship Id="rId11" Type="http://schemas.openxmlformats.org/officeDocument/2006/relationships/tags" Target="../tags/tag425.xml"/><Relationship Id="rId32" Type="http://schemas.openxmlformats.org/officeDocument/2006/relationships/tags" Target="../tags/tag446.xml"/><Relationship Id="rId37" Type="http://schemas.openxmlformats.org/officeDocument/2006/relationships/tags" Target="../tags/tag451.xml"/><Relationship Id="rId53" Type="http://schemas.openxmlformats.org/officeDocument/2006/relationships/tags" Target="../tags/tag467.xml"/><Relationship Id="rId58" Type="http://schemas.openxmlformats.org/officeDocument/2006/relationships/tags" Target="../tags/tag472.xml"/><Relationship Id="rId74" Type="http://schemas.openxmlformats.org/officeDocument/2006/relationships/tags" Target="../tags/tag488.xml"/><Relationship Id="rId79" Type="http://schemas.openxmlformats.org/officeDocument/2006/relationships/tags" Target="../tags/tag493.xml"/><Relationship Id="rId5" Type="http://schemas.openxmlformats.org/officeDocument/2006/relationships/tags" Target="../tags/tag419.xml"/><Relationship Id="rId19" Type="http://schemas.openxmlformats.org/officeDocument/2006/relationships/tags" Target="../tags/tag433.xml"/><Relationship Id="rId14" Type="http://schemas.openxmlformats.org/officeDocument/2006/relationships/tags" Target="../tags/tag428.xml"/><Relationship Id="rId22" Type="http://schemas.openxmlformats.org/officeDocument/2006/relationships/tags" Target="../tags/tag436.xml"/><Relationship Id="rId27" Type="http://schemas.openxmlformats.org/officeDocument/2006/relationships/tags" Target="../tags/tag441.xml"/><Relationship Id="rId30" Type="http://schemas.openxmlformats.org/officeDocument/2006/relationships/tags" Target="../tags/tag444.xml"/><Relationship Id="rId35" Type="http://schemas.openxmlformats.org/officeDocument/2006/relationships/tags" Target="../tags/tag449.xml"/><Relationship Id="rId43" Type="http://schemas.openxmlformats.org/officeDocument/2006/relationships/tags" Target="../tags/tag457.xml"/><Relationship Id="rId48" Type="http://schemas.openxmlformats.org/officeDocument/2006/relationships/tags" Target="../tags/tag462.xml"/><Relationship Id="rId56" Type="http://schemas.openxmlformats.org/officeDocument/2006/relationships/tags" Target="../tags/tag470.xml"/><Relationship Id="rId64" Type="http://schemas.openxmlformats.org/officeDocument/2006/relationships/tags" Target="../tags/tag478.xml"/><Relationship Id="rId69" Type="http://schemas.openxmlformats.org/officeDocument/2006/relationships/tags" Target="../tags/tag483.xml"/><Relationship Id="rId77" Type="http://schemas.openxmlformats.org/officeDocument/2006/relationships/tags" Target="../tags/tag491.xml"/><Relationship Id="rId8" Type="http://schemas.openxmlformats.org/officeDocument/2006/relationships/tags" Target="../tags/tag422.xml"/><Relationship Id="rId51" Type="http://schemas.openxmlformats.org/officeDocument/2006/relationships/tags" Target="../tags/tag465.xml"/><Relationship Id="rId72" Type="http://schemas.openxmlformats.org/officeDocument/2006/relationships/tags" Target="../tags/tag486.xml"/><Relationship Id="rId80" Type="http://schemas.openxmlformats.org/officeDocument/2006/relationships/tags" Target="../tags/tag494.xml"/><Relationship Id="rId85" Type="http://schemas.openxmlformats.org/officeDocument/2006/relationships/slideLayout" Target="../slideLayouts/slideLayout24.xml"/><Relationship Id="rId3" Type="http://schemas.openxmlformats.org/officeDocument/2006/relationships/tags" Target="../tags/tag417.xml"/><Relationship Id="rId12" Type="http://schemas.openxmlformats.org/officeDocument/2006/relationships/tags" Target="../tags/tag426.xml"/><Relationship Id="rId17" Type="http://schemas.openxmlformats.org/officeDocument/2006/relationships/tags" Target="../tags/tag431.xml"/><Relationship Id="rId25" Type="http://schemas.openxmlformats.org/officeDocument/2006/relationships/tags" Target="../tags/tag439.xml"/><Relationship Id="rId33" Type="http://schemas.openxmlformats.org/officeDocument/2006/relationships/tags" Target="../tags/tag447.xml"/><Relationship Id="rId38" Type="http://schemas.openxmlformats.org/officeDocument/2006/relationships/tags" Target="../tags/tag452.xml"/><Relationship Id="rId46" Type="http://schemas.openxmlformats.org/officeDocument/2006/relationships/tags" Target="../tags/tag460.xml"/><Relationship Id="rId59" Type="http://schemas.openxmlformats.org/officeDocument/2006/relationships/tags" Target="../tags/tag473.xml"/><Relationship Id="rId67" Type="http://schemas.openxmlformats.org/officeDocument/2006/relationships/tags" Target="../tags/tag481.xml"/><Relationship Id="rId20" Type="http://schemas.openxmlformats.org/officeDocument/2006/relationships/tags" Target="../tags/tag434.xml"/><Relationship Id="rId41" Type="http://schemas.openxmlformats.org/officeDocument/2006/relationships/tags" Target="../tags/tag455.xml"/><Relationship Id="rId54" Type="http://schemas.openxmlformats.org/officeDocument/2006/relationships/tags" Target="../tags/tag468.xml"/><Relationship Id="rId62" Type="http://schemas.openxmlformats.org/officeDocument/2006/relationships/tags" Target="../tags/tag476.xml"/><Relationship Id="rId70" Type="http://schemas.openxmlformats.org/officeDocument/2006/relationships/tags" Target="../tags/tag484.xml"/><Relationship Id="rId75" Type="http://schemas.openxmlformats.org/officeDocument/2006/relationships/tags" Target="../tags/tag489.xml"/><Relationship Id="rId83" Type="http://schemas.openxmlformats.org/officeDocument/2006/relationships/tags" Target="../tags/tag497.xml"/><Relationship Id="rId1" Type="http://schemas.openxmlformats.org/officeDocument/2006/relationships/tags" Target="../tags/tag415.xml"/><Relationship Id="rId6" Type="http://schemas.openxmlformats.org/officeDocument/2006/relationships/tags" Target="../tags/tag420.xml"/><Relationship Id="rId15" Type="http://schemas.openxmlformats.org/officeDocument/2006/relationships/tags" Target="../tags/tag429.xml"/><Relationship Id="rId23" Type="http://schemas.openxmlformats.org/officeDocument/2006/relationships/tags" Target="../tags/tag437.xml"/><Relationship Id="rId28" Type="http://schemas.openxmlformats.org/officeDocument/2006/relationships/tags" Target="../tags/tag442.xml"/><Relationship Id="rId36" Type="http://schemas.openxmlformats.org/officeDocument/2006/relationships/tags" Target="../tags/tag450.xml"/><Relationship Id="rId49" Type="http://schemas.openxmlformats.org/officeDocument/2006/relationships/tags" Target="../tags/tag463.xml"/><Relationship Id="rId57" Type="http://schemas.openxmlformats.org/officeDocument/2006/relationships/tags" Target="../tags/tag471.xml"/><Relationship Id="rId10" Type="http://schemas.openxmlformats.org/officeDocument/2006/relationships/tags" Target="../tags/tag424.xml"/><Relationship Id="rId31" Type="http://schemas.openxmlformats.org/officeDocument/2006/relationships/tags" Target="../tags/tag445.xml"/><Relationship Id="rId44" Type="http://schemas.openxmlformats.org/officeDocument/2006/relationships/tags" Target="../tags/tag458.xml"/><Relationship Id="rId52" Type="http://schemas.openxmlformats.org/officeDocument/2006/relationships/tags" Target="../tags/tag466.xml"/><Relationship Id="rId60" Type="http://schemas.openxmlformats.org/officeDocument/2006/relationships/tags" Target="../tags/tag474.xml"/><Relationship Id="rId65" Type="http://schemas.openxmlformats.org/officeDocument/2006/relationships/tags" Target="../tags/tag479.xml"/><Relationship Id="rId73" Type="http://schemas.openxmlformats.org/officeDocument/2006/relationships/tags" Target="../tags/tag487.xml"/><Relationship Id="rId78" Type="http://schemas.openxmlformats.org/officeDocument/2006/relationships/tags" Target="../tags/tag492.xml"/><Relationship Id="rId81" Type="http://schemas.openxmlformats.org/officeDocument/2006/relationships/tags" Target="../tags/tag495.xml"/><Relationship Id="rId86" Type="http://schemas.openxmlformats.org/officeDocument/2006/relationships/notesSlide" Target="../notesSlides/notesSlide6.xml"/><Relationship Id="rId4" Type="http://schemas.openxmlformats.org/officeDocument/2006/relationships/tags" Target="../tags/tag418.xml"/><Relationship Id="rId9" Type="http://schemas.openxmlformats.org/officeDocument/2006/relationships/tags" Target="../tags/tag423.xml"/><Relationship Id="rId13" Type="http://schemas.openxmlformats.org/officeDocument/2006/relationships/tags" Target="../tags/tag427.xml"/><Relationship Id="rId18" Type="http://schemas.openxmlformats.org/officeDocument/2006/relationships/tags" Target="../tags/tag432.xml"/><Relationship Id="rId39" Type="http://schemas.openxmlformats.org/officeDocument/2006/relationships/tags" Target="../tags/tag453.xml"/><Relationship Id="rId34" Type="http://schemas.openxmlformats.org/officeDocument/2006/relationships/tags" Target="../tags/tag448.xml"/><Relationship Id="rId50" Type="http://schemas.openxmlformats.org/officeDocument/2006/relationships/tags" Target="../tags/tag464.xml"/><Relationship Id="rId55" Type="http://schemas.openxmlformats.org/officeDocument/2006/relationships/tags" Target="../tags/tag469.xml"/><Relationship Id="rId76" Type="http://schemas.openxmlformats.org/officeDocument/2006/relationships/tags" Target="../tags/tag490.xml"/><Relationship Id="rId7" Type="http://schemas.openxmlformats.org/officeDocument/2006/relationships/tags" Target="../tags/tag421.xml"/><Relationship Id="rId71" Type="http://schemas.openxmlformats.org/officeDocument/2006/relationships/tags" Target="../tags/tag485.xml"/><Relationship Id="rId2" Type="http://schemas.openxmlformats.org/officeDocument/2006/relationships/tags" Target="../tags/tag416.xml"/><Relationship Id="rId29" Type="http://schemas.openxmlformats.org/officeDocument/2006/relationships/tags" Target="../tags/tag443.xml"/><Relationship Id="rId24" Type="http://schemas.openxmlformats.org/officeDocument/2006/relationships/tags" Target="../tags/tag438.xml"/><Relationship Id="rId40" Type="http://schemas.openxmlformats.org/officeDocument/2006/relationships/tags" Target="../tags/tag454.xml"/><Relationship Id="rId45" Type="http://schemas.openxmlformats.org/officeDocument/2006/relationships/tags" Target="../tags/tag459.xml"/><Relationship Id="rId66" Type="http://schemas.openxmlformats.org/officeDocument/2006/relationships/tags" Target="../tags/tag480.xml"/><Relationship Id="rId61" Type="http://schemas.openxmlformats.org/officeDocument/2006/relationships/tags" Target="../tags/tag475.xml"/><Relationship Id="rId82" Type="http://schemas.openxmlformats.org/officeDocument/2006/relationships/tags" Target="../tags/tag49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3"/>
          <p:cNvSpPr>
            <a:spLocks noChangeArrowheads="1"/>
          </p:cNvSpPr>
          <p:nvPr/>
        </p:nvSpPr>
        <p:spPr bwMode="auto">
          <a:xfrm>
            <a:off x="0" y="5661025"/>
            <a:ext cx="9144000" cy="1196975"/>
          </a:xfrm>
          <a:prstGeom prst="rect">
            <a:avLst/>
          </a:prstGeom>
          <a:gradFill rotWithShape="1">
            <a:gsLst>
              <a:gs pos="0">
                <a:srgbClr val="336699"/>
              </a:gs>
              <a:gs pos="100000">
                <a:srgbClr val="336699">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s-ES" altLang="es-MX">
              <a:solidFill>
                <a:srgbClr val="FF9900"/>
              </a:solidFill>
            </a:endParaRPr>
          </a:p>
        </p:txBody>
      </p:sp>
      <p:sp>
        <p:nvSpPr>
          <p:cNvPr id="143368" name="Rectangle 8"/>
          <p:cNvSpPr>
            <a:spLocks noGrp="1" noChangeArrowheads="1"/>
          </p:cNvSpPr>
          <p:nvPr>
            <p:ph type="ctrTitle"/>
          </p:nvPr>
        </p:nvSpPr>
        <p:spPr>
          <a:xfrm>
            <a:off x="323528" y="2492375"/>
            <a:ext cx="8355335" cy="1554163"/>
          </a:xfrm>
          <a:noFill/>
          <a:ln/>
        </p:spPr>
        <p:txBody>
          <a:bodyPr/>
          <a:lstStyle/>
          <a:p>
            <a:r>
              <a:rPr lang="es-ES" altLang="es-MX" sz="3200" dirty="0"/>
              <a:t>Microsoft Windows Server 2008</a:t>
            </a:r>
            <a:br>
              <a:rPr lang="es-ES" altLang="es-MX" sz="3200" dirty="0"/>
            </a:br>
            <a:r>
              <a:rPr lang="es-ES" altLang="es-MX" sz="1200" dirty="0"/>
              <a:t/>
            </a:r>
            <a:br>
              <a:rPr lang="es-ES" altLang="es-MX" sz="1200" dirty="0"/>
            </a:br>
            <a:r>
              <a:rPr lang="es-ES" altLang="es-MX" sz="3200" dirty="0" smtClean="0"/>
              <a:t>”Implementación y Administración del Servidor DHCP”</a:t>
            </a:r>
            <a:endParaRPr lang="es-ES" altLang="es-MX"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177154 Forma"/>
          <p:cNvSpPr>
            <a:spLocks noGrp="1" noChangeArrowheads="1"/>
          </p:cNvSpPr>
          <p:nvPr>
            <p:ph type="body" idx="4294967295"/>
          </p:nvPr>
        </p:nvSpPr>
        <p:spPr>
          <a:xfrm>
            <a:off x="457200" y="1052513"/>
            <a:ext cx="8229600" cy="5472112"/>
          </a:xfrm>
        </p:spPr>
        <p:txBody>
          <a:bodyPr/>
          <a:lstStyle/>
          <a:p>
            <a:pPr algn="just">
              <a:lnSpc>
                <a:spcPct val="90000"/>
              </a:lnSpc>
            </a:pPr>
            <a:r>
              <a:rPr lang="es-ES" altLang="es-MX" sz="2400" dirty="0"/>
              <a:t>En Windows Server 2008, el proceso de instalación consiste </a:t>
            </a:r>
            <a:r>
              <a:rPr lang="es-ES" altLang="es-MX" sz="2400" dirty="0" smtClean="0"/>
              <a:t>en los siguientes  </a:t>
            </a:r>
            <a:r>
              <a:rPr lang="es-ES" altLang="es-MX" sz="2400" dirty="0"/>
              <a:t>pasos:</a:t>
            </a:r>
            <a:endParaRPr lang="en-US" altLang="es-MX" dirty="0"/>
          </a:p>
          <a:p>
            <a:pPr lvl="1" algn="just">
              <a:lnSpc>
                <a:spcPct val="90000"/>
              </a:lnSpc>
              <a:spcBef>
                <a:spcPct val="60000"/>
              </a:spcBef>
              <a:buFont typeface="Arial" panose="020B0604020202020204" pitchFamily="34" charset="0"/>
              <a:buNone/>
            </a:pPr>
            <a:r>
              <a:rPr lang="es-ES" altLang="es-MX" sz="2000" dirty="0" smtClean="0">
                <a:solidFill>
                  <a:srgbClr val="99FF66"/>
                </a:solidFill>
              </a:rPr>
              <a:t>Paso2</a:t>
            </a:r>
            <a:r>
              <a:rPr lang="es-ES" altLang="es-MX" sz="2000" dirty="0">
                <a:solidFill>
                  <a:srgbClr val="99FF66"/>
                </a:solidFill>
              </a:rPr>
              <a:t>: Instalación de </a:t>
            </a:r>
            <a:r>
              <a:rPr lang="es-ES" altLang="es-MX" sz="2000" dirty="0" smtClean="0">
                <a:solidFill>
                  <a:srgbClr val="99FF66"/>
                </a:solidFill>
              </a:rPr>
              <a:t>Servicio DHCP</a:t>
            </a:r>
            <a:endParaRPr lang="es-ES" altLang="es-MX" sz="2000" dirty="0">
              <a:solidFill>
                <a:srgbClr val="99FF66"/>
              </a:solidFill>
            </a:endParaRPr>
          </a:p>
          <a:p>
            <a:pPr lvl="1" algn="just">
              <a:lnSpc>
                <a:spcPct val="90000"/>
              </a:lnSpc>
              <a:spcBef>
                <a:spcPct val="60000"/>
              </a:spcBef>
            </a:pPr>
            <a:r>
              <a:rPr lang="es-ES" altLang="es-MX" sz="2000" dirty="0"/>
              <a:t>Tareas:</a:t>
            </a:r>
          </a:p>
          <a:p>
            <a:pPr lvl="2" algn="just">
              <a:lnSpc>
                <a:spcPct val="90000"/>
              </a:lnSpc>
              <a:spcBef>
                <a:spcPct val="40000"/>
              </a:spcBef>
            </a:pPr>
            <a:r>
              <a:rPr lang="es-ES" altLang="es-MX" sz="1800" dirty="0" smtClean="0"/>
              <a:t>Instalación del servicio como Función</a:t>
            </a:r>
          </a:p>
          <a:p>
            <a:pPr lvl="2" algn="just">
              <a:lnSpc>
                <a:spcPct val="90000"/>
              </a:lnSpc>
              <a:spcBef>
                <a:spcPct val="40000"/>
              </a:spcBef>
            </a:pPr>
            <a:r>
              <a:rPr lang="es-ES" altLang="es-MX" sz="1800" dirty="0" smtClean="0"/>
              <a:t>Copia </a:t>
            </a:r>
            <a:r>
              <a:rPr lang="es-ES" altLang="es-MX" sz="1800" dirty="0"/>
              <a:t>de los archivos a la unidad de instalación</a:t>
            </a:r>
          </a:p>
          <a:p>
            <a:pPr lvl="2" algn="just">
              <a:lnSpc>
                <a:spcPct val="90000"/>
              </a:lnSpc>
              <a:spcBef>
                <a:spcPct val="40000"/>
              </a:spcBef>
            </a:pPr>
            <a:r>
              <a:rPr lang="es-ES" altLang="es-MX" sz="1800" dirty="0"/>
              <a:t>Expansión de los archivos</a:t>
            </a:r>
          </a:p>
          <a:p>
            <a:pPr lvl="2" algn="just">
              <a:lnSpc>
                <a:spcPct val="90000"/>
              </a:lnSpc>
              <a:spcBef>
                <a:spcPct val="40000"/>
              </a:spcBef>
            </a:pPr>
            <a:r>
              <a:rPr lang="es-ES" altLang="es-MX" sz="1800" dirty="0"/>
              <a:t>Instalación de características</a:t>
            </a:r>
          </a:p>
          <a:p>
            <a:pPr lvl="2" algn="just">
              <a:lnSpc>
                <a:spcPct val="90000"/>
              </a:lnSpc>
              <a:spcBef>
                <a:spcPct val="40000"/>
              </a:spcBef>
            </a:pPr>
            <a:r>
              <a:rPr lang="es-ES" altLang="es-MX" sz="1800" dirty="0"/>
              <a:t>Instalación de actualizaciones</a:t>
            </a:r>
          </a:p>
          <a:p>
            <a:pPr lvl="2" algn="just">
              <a:lnSpc>
                <a:spcPct val="90000"/>
              </a:lnSpc>
              <a:spcBef>
                <a:spcPct val="40000"/>
              </a:spcBef>
            </a:pPr>
            <a:r>
              <a:rPr lang="es-PE" altLang="es-MX" sz="1800" dirty="0"/>
              <a:t>Completar instalación</a:t>
            </a:r>
            <a:endParaRPr lang="es-ES" altLang="es-MX" sz="1800" dirty="0"/>
          </a:p>
        </p:txBody>
      </p:sp>
      <p:sp>
        <p:nvSpPr>
          <p:cNvPr id="163844" name="Rectangle 11"/>
          <p:cNvSpPr>
            <a:spLocks noChangeArrowheads="1"/>
          </p:cNvSpPr>
          <p:nvPr/>
        </p:nvSpPr>
        <p:spPr bwMode="auto">
          <a:xfrm>
            <a:off x="457200" y="115888"/>
            <a:ext cx="8229600" cy="792162"/>
          </a:xfrm>
          <a:prstGeom prst="rect">
            <a:avLst/>
          </a:prstGeom>
          <a:noFill/>
          <a:ln w="9525">
            <a:noFill/>
            <a:miter lim="800000"/>
            <a:headEnd/>
            <a:tailEnd/>
          </a:ln>
          <a:effectLst>
            <a:outerShdw dist="71842" dir="2700000" algn="ctr" rotWithShape="0">
              <a:srgbClr val="000000">
                <a:alpha val="50000"/>
              </a:srgbClr>
            </a:outerShdw>
          </a:effectLst>
        </p:spPr>
        <p:txBody>
          <a:bodyPr anchor="ctr"/>
          <a:lstStyle/>
          <a:p>
            <a:pPr algn="ctr">
              <a:defRPr/>
            </a:pPr>
            <a:r>
              <a:rPr lang="en-US" sz="4000" dirty="0" err="1" smtClean="0">
                <a:solidFill>
                  <a:srgbClr val="FFFF99"/>
                </a:solidFill>
                <a:latin typeface="Verdana" pitchFamily="34" charset="0"/>
              </a:rPr>
              <a:t>Instalación</a:t>
            </a:r>
            <a:r>
              <a:rPr lang="en-US" sz="4000" dirty="0" smtClean="0">
                <a:solidFill>
                  <a:srgbClr val="FFFF99"/>
                </a:solidFill>
                <a:latin typeface="Verdana" pitchFamily="34" charset="0"/>
              </a:rPr>
              <a:t> del DHCP</a:t>
            </a:r>
            <a:endParaRPr lang="en-US" sz="4000" dirty="0">
              <a:solidFill>
                <a:srgbClr val="FFFF99"/>
              </a:solidFill>
              <a:latin typeface="Verdana" pitchFamily="34" charset="0"/>
            </a:endParaRPr>
          </a:p>
        </p:txBody>
      </p:sp>
    </p:spTree>
    <p:extLst>
      <p:ext uri="{BB962C8B-B14F-4D97-AF65-F5344CB8AC3E}">
        <p14:creationId xmlns:p14="http://schemas.microsoft.com/office/powerpoint/2010/main" val="41203220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71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71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715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715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715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715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715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715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71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idx="4294967295"/>
          </p:nvPr>
        </p:nvSpPr>
        <p:spPr/>
        <p:txBody>
          <a:bodyPr/>
          <a:lstStyle/>
          <a:p>
            <a:pPr>
              <a:defRPr/>
            </a:pPr>
            <a:r>
              <a:rPr lang="es-ES" kern="0">
                <a:solidFill>
                  <a:srgbClr val="FFFF99"/>
                </a:solidFill>
                <a:latin typeface="+mj-lt"/>
              </a:rPr>
              <a:t>Demo</a:t>
            </a:r>
          </a:p>
        </p:txBody>
      </p:sp>
      <p:grpSp>
        <p:nvGrpSpPr>
          <p:cNvPr id="201731" name="Group 3"/>
          <p:cNvGrpSpPr>
            <a:grpSpLocks/>
          </p:cNvGrpSpPr>
          <p:nvPr/>
        </p:nvGrpSpPr>
        <p:grpSpPr bwMode="auto">
          <a:xfrm>
            <a:off x="1258888" y="1525588"/>
            <a:ext cx="6916737" cy="4495800"/>
            <a:chOff x="679" y="912"/>
            <a:chExt cx="4357" cy="2832"/>
          </a:xfrm>
        </p:grpSpPr>
        <p:sp>
          <p:nvSpPr>
            <p:cNvPr id="130052" name="Freeform 4"/>
            <p:cNvSpPr>
              <a:spLocks noEditPoints="1"/>
            </p:cNvSpPr>
            <p:nvPr/>
          </p:nvSpPr>
          <p:spPr bwMode="gray">
            <a:xfrm rot="-1358056">
              <a:off x="679" y="1455"/>
              <a:ext cx="4317" cy="1766"/>
            </a:xfrm>
            <a:custGeom>
              <a:avLst/>
              <a:gdLst/>
              <a:ahLst/>
              <a:cxnLst>
                <a:cxn ang="0">
                  <a:pos x="1692" y="12"/>
                </a:cxn>
                <a:cxn ang="0">
                  <a:pos x="1234" y="74"/>
                </a:cxn>
                <a:cxn ang="0">
                  <a:pos x="828" y="182"/>
                </a:cxn>
                <a:cxn ang="0">
                  <a:pos x="486" y="330"/>
                </a:cxn>
                <a:cxn ang="0">
                  <a:pos x="226" y="510"/>
                </a:cxn>
                <a:cxn ang="0">
                  <a:pos x="58" y="718"/>
                </a:cxn>
                <a:cxn ang="0">
                  <a:pos x="0" y="944"/>
                </a:cxn>
                <a:cxn ang="0">
                  <a:pos x="58" y="1170"/>
                </a:cxn>
                <a:cxn ang="0">
                  <a:pos x="226" y="1378"/>
                </a:cxn>
                <a:cxn ang="0">
                  <a:pos x="486" y="1558"/>
                </a:cxn>
                <a:cxn ang="0">
                  <a:pos x="828" y="1706"/>
                </a:cxn>
                <a:cxn ang="0">
                  <a:pos x="1234" y="1814"/>
                </a:cxn>
                <a:cxn ang="0">
                  <a:pos x="1692" y="1876"/>
                </a:cxn>
                <a:cxn ang="0">
                  <a:pos x="2186" y="1884"/>
                </a:cxn>
                <a:cxn ang="0">
                  <a:pos x="2658" y="1840"/>
                </a:cxn>
                <a:cxn ang="0">
                  <a:pos x="3084" y="1746"/>
                </a:cxn>
                <a:cxn ang="0">
                  <a:pos x="3448" y="1612"/>
                </a:cxn>
                <a:cxn ang="0">
                  <a:pos x="3738" y="1442"/>
                </a:cxn>
                <a:cxn ang="0">
                  <a:pos x="3938" y="1242"/>
                </a:cxn>
                <a:cxn ang="0">
                  <a:pos x="4034" y="1022"/>
                </a:cxn>
                <a:cxn ang="0">
                  <a:pos x="4014" y="790"/>
                </a:cxn>
                <a:cxn ang="0">
                  <a:pos x="3882" y="576"/>
                </a:cxn>
                <a:cxn ang="0">
                  <a:pos x="3650" y="386"/>
                </a:cxn>
                <a:cxn ang="0">
                  <a:pos x="3334" y="228"/>
                </a:cxn>
                <a:cxn ang="0">
                  <a:pos x="2948" y="106"/>
                </a:cxn>
                <a:cxn ang="0">
                  <a:pos x="2506" y="28"/>
                </a:cxn>
                <a:cxn ang="0">
                  <a:pos x="2020" y="0"/>
                </a:cxn>
                <a:cxn ang="0">
                  <a:pos x="1606" y="1736"/>
                </a:cxn>
                <a:cxn ang="0">
                  <a:pos x="1164" y="1678"/>
                </a:cxn>
                <a:cxn ang="0">
                  <a:pos x="776" y="1576"/>
                </a:cxn>
                <a:cxn ang="0">
                  <a:pos x="458" y="1436"/>
                </a:cxn>
                <a:cxn ang="0">
                  <a:pos x="224" y="1266"/>
                </a:cxn>
                <a:cxn ang="0">
                  <a:pos x="88" y="1074"/>
                </a:cxn>
                <a:cxn ang="0">
                  <a:pos x="68" y="864"/>
                </a:cxn>
                <a:cxn ang="0">
                  <a:pos x="166" y="664"/>
                </a:cxn>
                <a:cxn ang="0">
                  <a:pos x="370" y="486"/>
                </a:cxn>
                <a:cxn ang="0">
                  <a:pos x="662" y="336"/>
                </a:cxn>
                <a:cxn ang="0">
                  <a:pos x="1028" y="222"/>
                </a:cxn>
                <a:cxn ang="0">
                  <a:pos x="1454" y="148"/>
                </a:cxn>
                <a:cxn ang="0">
                  <a:pos x="1922" y="120"/>
                </a:cxn>
                <a:cxn ang="0">
                  <a:pos x="2392" y="148"/>
                </a:cxn>
                <a:cxn ang="0">
                  <a:pos x="2818" y="222"/>
                </a:cxn>
                <a:cxn ang="0">
                  <a:pos x="3184" y="336"/>
                </a:cxn>
                <a:cxn ang="0">
                  <a:pos x="3476" y="486"/>
                </a:cxn>
                <a:cxn ang="0">
                  <a:pos x="3680" y="664"/>
                </a:cxn>
                <a:cxn ang="0">
                  <a:pos x="3778" y="864"/>
                </a:cxn>
                <a:cxn ang="0">
                  <a:pos x="3758" y="1074"/>
                </a:cxn>
                <a:cxn ang="0">
                  <a:pos x="3622" y="1266"/>
                </a:cxn>
                <a:cxn ang="0">
                  <a:pos x="3388" y="1436"/>
                </a:cxn>
                <a:cxn ang="0">
                  <a:pos x="3070" y="1576"/>
                </a:cxn>
                <a:cxn ang="0">
                  <a:pos x="2682" y="1678"/>
                </a:cxn>
                <a:cxn ang="0">
                  <a:pos x="2240" y="1736"/>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chemeClr val="accent2">
                    <a:gamma/>
                    <a:tint val="9412"/>
                    <a:invGamma/>
                  </a:schemeClr>
                </a:gs>
                <a:gs pos="100000">
                  <a:schemeClr val="accent2"/>
                </a:gs>
              </a:gsLst>
              <a:lin ang="0" scaled="1"/>
            </a:gradFill>
            <a:ln w="0">
              <a:noFill/>
              <a:round/>
              <a:headEnd/>
              <a:tailEnd/>
            </a:ln>
          </p:spPr>
          <p:txBody>
            <a:bodyPr/>
            <a:lstStyle/>
            <a:p>
              <a:pPr>
                <a:defRPr/>
              </a:pPr>
              <a:endParaRPr lang="es-ES"/>
            </a:p>
          </p:txBody>
        </p:sp>
        <p:sp>
          <p:nvSpPr>
            <p:cNvPr id="130053" name="Oval 5"/>
            <p:cNvSpPr>
              <a:spLocks noChangeArrowheads="1"/>
            </p:cNvSpPr>
            <p:nvPr/>
          </p:nvSpPr>
          <p:spPr bwMode="gray">
            <a:xfrm>
              <a:off x="2400" y="912"/>
              <a:ext cx="809" cy="803"/>
            </a:xfrm>
            <a:prstGeom prst="ellipse">
              <a:avLst/>
            </a:prstGeom>
            <a:gradFill rotWithShape="1">
              <a:gsLst>
                <a:gs pos="0">
                  <a:schemeClr val="hlink">
                    <a:gamma/>
                    <a:tint val="24314"/>
                    <a:invGamma/>
                  </a:schemeClr>
                </a:gs>
                <a:gs pos="100000">
                  <a:schemeClr val="hlink"/>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defRPr/>
              </a:pPr>
              <a:endParaRPr lang="es-ES"/>
            </a:p>
          </p:txBody>
        </p:sp>
        <p:sp>
          <p:nvSpPr>
            <p:cNvPr id="130054" name="Oval 6"/>
            <p:cNvSpPr>
              <a:spLocks noChangeArrowheads="1"/>
            </p:cNvSpPr>
            <p:nvPr/>
          </p:nvSpPr>
          <p:spPr bwMode="gray">
            <a:xfrm>
              <a:off x="816" y="1872"/>
              <a:ext cx="809" cy="803"/>
            </a:xfrm>
            <a:prstGeom prst="ellipse">
              <a:avLst/>
            </a:prstGeom>
            <a:gradFill rotWithShape="1">
              <a:gsLst>
                <a:gs pos="0">
                  <a:schemeClr val="accent1">
                    <a:gamma/>
                    <a:tint val="36471"/>
                    <a:invGamma/>
                  </a:schemeClr>
                </a:gs>
                <a:gs pos="100000">
                  <a:schemeClr val="accent1"/>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defRPr/>
              </a:pPr>
              <a:endParaRPr lang="es-ES"/>
            </a:p>
          </p:txBody>
        </p:sp>
        <p:sp>
          <p:nvSpPr>
            <p:cNvPr id="130055" name="Oval 7"/>
            <p:cNvSpPr>
              <a:spLocks noChangeArrowheads="1"/>
            </p:cNvSpPr>
            <p:nvPr/>
          </p:nvSpPr>
          <p:spPr bwMode="gray">
            <a:xfrm>
              <a:off x="1372" y="2941"/>
              <a:ext cx="808" cy="803"/>
            </a:xfrm>
            <a:prstGeom prst="ellipse">
              <a:avLst/>
            </a:prstGeom>
            <a:gradFill rotWithShape="1">
              <a:gsLst>
                <a:gs pos="0">
                  <a:schemeClr val="accent2">
                    <a:gamma/>
                    <a:tint val="24314"/>
                    <a:invGamma/>
                  </a:schemeClr>
                </a:gs>
                <a:gs pos="100000">
                  <a:schemeClr val="accent2"/>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defRPr/>
              </a:pPr>
              <a:endParaRPr lang="es-ES"/>
            </a:p>
          </p:txBody>
        </p:sp>
        <p:sp>
          <p:nvSpPr>
            <p:cNvPr id="130056" name="Oval 8"/>
            <p:cNvSpPr>
              <a:spLocks noChangeArrowheads="1"/>
            </p:cNvSpPr>
            <p:nvPr/>
          </p:nvSpPr>
          <p:spPr bwMode="gray">
            <a:xfrm>
              <a:off x="3120" y="2544"/>
              <a:ext cx="809" cy="803"/>
            </a:xfrm>
            <a:prstGeom prst="ellipse">
              <a:avLst/>
            </a:prstGeom>
            <a:gradFill rotWithShape="1">
              <a:gsLst>
                <a:gs pos="0">
                  <a:schemeClr val="tx2"/>
                </a:gs>
                <a:gs pos="100000">
                  <a:schemeClr val="tx2">
                    <a:gamma/>
                    <a:shade val="66667"/>
                    <a:invGamma/>
                  </a:schemeClr>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defRPr/>
              </a:pPr>
              <a:endParaRPr lang="es-ES"/>
            </a:p>
          </p:txBody>
        </p:sp>
        <p:sp>
          <p:nvSpPr>
            <p:cNvPr id="130057" name="Oval 9"/>
            <p:cNvSpPr>
              <a:spLocks noChangeArrowheads="1"/>
            </p:cNvSpPr>
            <p:nvPr/>
          </p:nvSpPr>
          <p:spPr bwMode="gray">
            <a:xfrm>
              <a:off x="4272" y="1056"/>
              <a:ext cx="764" cy="803"/>
            </a:xfrm>
            <a:prstGeom prst="ellipse">
              <a:avLst/>
            </a:prstGeom>
            <a:gradFill rotWithShape="1">
              <a:gsLst>
                <a:gs pos="0">
                  <a:schemeClr val="folHlink">
                    <a:gamma/>
                    <a:tint val="24314"/>
                    <a:invGamma/>
                  </a:schemeClr>
                </a:gs>
                <a:gs pos="100000">
                  <a:schemeClr val="folHlink"/>
                </a:gs>
              </a:gsLst>
              <a:path path="shape">
                <a:fillToRect l="50000" t="50000" r="50000" b="50000"/>
              </a:path>
            </a:gradFill>
            <a:ln w="9525">
              <a:noFill/>
              <a:round/>
              <a:headEnd/>
              <a:tailEnd/>
            </a:ln>
            <a:effectLst>
              <a:prstShdw prst="shdw12" dist="76200" dir="10800000">
                <a:srgbClr val="001D3A">
                  <a:alpha val="50000"/>
                </a:srgbClr>
              </a:prstShdw>
            </a:effectLst>
          </p:spPr>
          <p:txBody>
            <a:bodyPr wrap="none" anchor="ctr"/>
            <a:lstStyle/>
            <a:p>
              <a:pPr>
                <a:defRPr/>
              </a:pPr>
              <a:endParaRPr lang="es-ES"/>
            </a:p>
          </p:txBody>
        </p:sp>
      </p:grpSp>
      <p:sp>
        <p:nvSpPr>
          <p:cNvPr id="130058" name="Text Box 10"/>
          <p:cNvSpPr txBox="1">
            <a:spLocks noChangeArrowheads="1"/>
          </p:cNvSpPr>
          <p:nvPr/>
        </p:nvSpPr>
        <p:spPr bwMode="auto">
          <a:xfrm>
            <a:off x="3360738" y="3341688"/>
            <a:ext cx="2940050" cy="519112"/>
          </a:xfrm>
          <a:prstGeom prst="rect">
            <a:avLst/>
          </a:prstGeom>
          <a:noFill/>
          <a:ln w="9525">
            <a:noFill/>
            <a:miter lim="800000"/>
            <a:headEnd/>
            <a:tailEnd/>
          </a:ln>
          <a:effectLst>
            <a:outerShdw dist="35921" dir="2700000" algn="ctr" rotWithShape="0">
              <a:srgbClr val="000000"/>
            </a:outerShdw>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s-PE" altLang="es-MX" sz="2800" b="1"/>
              <a:t>Instalación</a:t>
            </a:r>
            <a:endParaRPr lang="es-ES" altLang="es-MX" sz="2800" b="1"/>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5"/>
          <p:cNvSpPr>
            <a:spLocks noChangeArrowheads="1"/>
          </p:cNvSpPr>
          <p:nvPr/>
        </p:nvSpPr>
        <p:spPr bwMode="auto">
          <a:xfrm>
            <a:off x="38100" y="73025"/>
            <a:ext cx="91059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s-MX" sz="3600" b="1">
              <a:solidFill>
                <a:srgbClr val="FFFF99"/>
              </a:solidFill>
            </a:endParaRPr>
          </a:p>
        </p:txBody>
      </p:sp>
      <p:sp>
        <p:nvSpPr>
          <p:cNvPr id="82947" name="Rectangle 11"/>
          <p:cNvSpPr>
            <a:spLocks noGrp="1" noChangeArrowheads="1"/>
          </p:cNvSpPr>
          <p:nvPr>
            <p:ph type="title" idx="4294967295"/>
          </p:nvPr>
        </p:nvSpPr>
        <p:spPr>
          <a:xfrm>
            <a:off x="457200" y="115888"/>
            <a:ext cx="8229600" cy="792162"/>
          </a:xfrm>
        </p:spPr>
        <p:txBody>
          <a:bodyPr/>
          <a:lstStyle/>
          <a:p>
            <a:r>
              <a:rPr lang="en-US" altLang="es-MX">
                <a:solidFill>
                  <a:srgbClr val="FFFF99"/>
                </a:solidFill>
              </a:rPr>
              <a:t>Tareas de Configuración Inicial</a:t>
            </a:r>
          </a:p>
        </p:txBody>
      </p:sp>
      <p:pic>
        <p:nvPicPr>
          <p:cNvPr id="197640" name="Picture 8" descr="http://tecnolaboratoriodeideas.files.wordpress.com/2013/05/capturmn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354" y="1196752"/>
            <a:ext cx="8248446" cy="49685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6" name="Rectangle 11"/>
          <p:cNvSpPr>
            <a:spLocks noChangeArrowheads="1"/>
          </p:cNvSpPr>
          <p:nvPr/>
        </p:nvSpPr>
        <p:spPr bwMode="auto">
          <a:xfrm>
            <a:off x="457200" y="115888"/>
            <a:ext cx="8229600" cy="792162"/>
          </a:xfrm>
          <a:prstGeom prst="rect">
            <a:avLst/>
          </a:prstGeom>
          <a:noFill/>
          <a:ln w="9525">
            <a:noFill/>
            <a:miter lim="800000"/>
            <a:headEnd/>
            <a:tailEnd/>
          </a:ln>
          <a:effectLst>
            <a:outerShdw dist="71842" dir="2700000" algn="ctr" rotWithShape="0">
              <a:srgbClr val="000000">
                <a:alpha val="50000"/>
              </a:srgbClr>
            </a:outerShdw>
          </a:effectLst>
        </p:spPr>
        <p:txBody>
          <a:bodyPr anchor="ctr"/>
          <a:lstStyle/>
          <a:p>
            <a:pPr algn="ctr">
              <a:defRPr/>
            </a:pPr>
            <a:r>
              <a:rPr lang="en-US" sz="4000">
                <a:solidFill>
                  <a:srgbClr val="FFFF99"/>
                </a:solidFill>
                <a:latin typeface="Verdana" pitchFamily="34" charset="0"/>
              </a:rPr>
              <a:t>Pasos Previos a la Instalación</a:t>
            </a:r>
          </a:p>
        </p:txBody>
      </p:sp>
      <p:pic>
        <p:nvPicPr>
          <p:cNvPr id="186376" name="Picture 8" descr="http://tecnolaboratoriodeideas.files.wordpress.com/2013/05/capturku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908050"/>
            <a:ext cx="8280920" cy="58333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420" name="Picture 4" descr="http://tecnolaboratoriodeideas.files.wordpress.com/2013/05/capturgy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8640"/>
            <a:ext cx="8424936" cy="60486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3346" name="Picture 2" descr="http://tecnolaboratoriodeideas.files.wordpress.com/2013/05/capturcx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8640"/>
            <a:ext cx="8424936" cy="6120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2482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2322" name="Picture 2" descr="http://tecnolaboratoriodeideas.files.wordpress.com/2013/05/capturml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60648"/>
            <a:ext cx="8424936" cy="5904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9837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1298" name="Picture 2" descr="http://tecnolaboratoriodeideas.files.wordpress.com/2013/05/capturbd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88640"/>
            <a:ext cx="8280920" cy="5904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0891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0274" name="Picture 2" descr="http://tecnolaboratoriodeideas.files.wordpress.com/2013/05/captureq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88640"/>
            <a:ext cx="8352928" cy="6048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2192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9250" name="Picture 2" descr="http://tecnolaboratoriodeideas.files.wordpress.com/2013/05/capturkf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60648"/>
            <a:ext cx="8352928" cy="5832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654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Grp="1" noChangeArrowheads="1"/>
          </p:cNvSpPr>
          <p:nvPr>
            <p:ph type="title" idx="4294967295"/>
          </p:nvPr>
        </p:nvSpPr>
        <p:spPr>
          <a:xfrm>
            <a:off x="457200" y="115888"/>
            <a:ext cx="8229600" cy="792162"/>
          </a:xfrm>
        </p:spPr>
        <p:txBody>
          <a:bodyPr/>
          <a:lstStyle/>
          <a:p>
            <a:pPr>
              <a:defRPr/>
            </a:pPr>
            <a:r>
              <a:rPr lang="es-ES" kern="0">
                <a:solidFill>
                  <a:srgbClr val="FFFF99"/>
                </a:solidFill>
                <a:latin typeface="+mj-lt"/>
              </a:rPr>
              <a:t>Agenda</a:t>
            </a:r>
          </a:p>
        </p:txBody>
      </p:sp>
      <p:sp>
        <p:nvSpPr>
          <p:cNvPr id="13318" name="AutoShape 6"/>
          <p:cNvSpPr>
            <a:spLocks noChangeArrowheads="1"/>
          </p:cNvSpPr>
          <p:nvPr/>
        </p:nvSpPr>
        <p:spPr bwMode="gray">
          <a:xfrm>
            <a:off x="1828800" y="1196975"/>
            <a:ext cx="5410200" cy="457200"/>
          </a:xfrm>
          <a:prstGeom prst="roundRect">
            <a:avLst>
              <a:gd name="adj" fmla="val 49106"/>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28575">
            <a:solidFill>
              <a:schemeClr val="tx1"/>
            </a:solidFill>
            <a:round/>
            <a:headEnd/>
            <a:tailEnd/>
          </a:ln>
          <a:effectLst>
            <a:outerShdw dist="107763" dir="2700000" algn="ctr" rotWithShape="0">
              <a:srgbClr val="000000">
                <a:alpha val="50000"/>
              </a:srgbClr>
            </a:outerShdw>
          </a:effectLst>
        </p:spPr>
        <p:txBody>
          <a:bodyPr wrap="none" anchor="ctr"/>
          <a:lstStyle/>
          <a:p>
            <a:pPr>
              <a:defRPr/>
            </a:pPr>
            <a:r>
              <a:rPr lang="es-ES" sz="2400" b="1"/>
              <a:t>1. Introducción</a:t>
            </a:r>
            <a:endParaRPr lang="es-ES" sz="2400"/>
          </a:p>
        </p:txBody>
      </p:sp>
      <p:sp>
        <p:nvSpPr>
          <p:cNvPr id="13319" name="AutoShape 7"/>
          <p:cNvSpPr>
            <a:spLocks noChangeArrowheads="1"/>
          </p:cNvSpPr>
          <p:nvPr/>
        </p:nvSpPr>
        <p:spPr bwMode="gray">
          <a:xfrm>
            <a:off x="1828800" y="2111375"/>
            <a:ext cx="5410200" cy="457200"/>
          </a:xfrm>
          <a:prstGeom prst="roundRect">
            <a:avLst>
              <a:gd name="adj" fmla="val 49106"/>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28575">
            <a:solidFill>
              <a:schemeClr val="tx1"/>
            </a:solidFill>
            <a:round/>
            <a:headEnd/>
            <a:tailEnd/>
          </a:ln>
          <a:effectLst>
            <a:outerShdw dist="107763" dir="2700000" algn="ctr" rotWithShape="0">
              <a:srgbClr val="000000">
                <a:alpha val="50000"/>
              </a:srgb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2400" b="1" dirty="0"/>
              <a:t>2. Instalación de </a:t>
            </a:r>
            <a:r>
              <a:rPr lang="es-ES" altLang="es-MX" sz="2400" b="1" dirty="0" smtClean="0"/>
              <a:t>DHCP</a:t>
            </a:r>
            <a:endParaRPr lang="es-ES" altLang="es-MX" sz="2400" dirty="0"/>
          </a:p>
        </p:txBody>
      </p:sp>
      <p:sp>
        <p:nvSpPr>
          <p:cNvPr id="13320" name="AutoShape 8"/>
          <p:cNvSpPr>
            <a:spLocks noChangeArrowheads="1"/>
          </p:cNvSpPr>
          <p:nvPr/>
        </p:nvSpPr>
        <p:spPr bwMode="gray">
          <a:xfrm>
            <a:off x="1828800" y="3025775"/>
            <a:ext cx="5410200" cy="457200"/>
          </a:xfrm>
          <a:prstGeom prst="roundRect">
            <a:avLst>
              <a:gd name="adj" fmla="val 49106"/>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28575">
            <a:solidFill>
              <a:schemeClr val="tx1"/>
            </a:solidFill>
            <a:round/>
            <a:headEnd/>
            <a:tailEnd/>
          </a:ln>
          <a:effectLst>
            <a:outerShdw dist="107763" dir="2700000" algn="ctr" rotWithShape="0">
              <a:srgbClr val="000000">
                <a:alpha val="50000"/>
              </a:srgb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2400" b="1"/>
              <a:t>3. Administración del Servidor</a:t>
            </a:r>
            <a:endParaRPr lang="es-ES" altLang="es-MX" sz="2400"/>
          </a:p>
        </p:txBody>
      </p:sp>
      <p:sp>
        <p:nvSpPr>
          <p:cNvPr id="13321" name="AutoShape 9"/>
          <p:cNvSpPr>
            <a:spLocks noChangeArrowheads="1"/>
          </p:cNvSpPr>
          <p:nvPr/>
        </p:nvSpPr>
        <p:spPr bwMode="gray">
          <a:xfrm>
            <a:off x="1828800" y="3940175"/>
            <a:ext cx="5410200" cy="457200"/>
          </a:xfrm>
          <a:prstGeom prst="roundRect">
            <a:avLst>
              <a:gd name="adj" fmla="val 49106"/>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28575">
            <a:solidFill>
              <a:schemeClr val="tx1"/>
            </a:solidFill>
            <a:round/>
            <a:headEnd/>
            <a:tailEnd/>
          </a:ln>
          <a:effectLst>
            <a:outerShdw dist="107763" dir="2700000" algn="ctr" rotWithShape="0">
              <a:srgbClr val="000000">
                <a:alpha val="50000"/>
              </a:srgb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2400" b="1" dirty="0"/>
              <a:t>4. </a:t>
            </a:r>
            <a:r>
              <a:rPr lang="es-ES" altLang="es-MX" sz="2400" b="1" dirty="0" smtClean="0"/>
              <a:t>Interrupción y  Prácticas </a:t>
            </a:r>
            <a:r>
              <a:rPr lang="es-ES" altLang="es-MX" sz="2400" b="1" dirty="0" err="1" smtClean="0"/>
              <a:t>Recom</a:t>
            </a:r>
            <a:r>
              <a:rPr lang="es-ES" altLang="es-MX" sz="2400" b="1" smtClean="0"/>
              <a:t>.</a:t>
            </a:r>
            <a:endParaRPr lang="es-ES" altLang="es-MX"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28" name="Picture 4" descr="http://tecnolaboratoriodeideas.files.wordpress.com/2013/05/capturucu.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60648"/>
            <a:ext cx="8424936" cy="5904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0374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02" name="Picture 2" descr="http://tecnolaboratoriodeideas.files.wordpress.com/2013/05/captura1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60648"/>
            <a:ext cx="8496944" cy="5904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8738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6178" name="Picture 2" descr="http://tecnolaboratoriodeideas.files.wordpress.com/2013/05/capturpu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8640"/>
            <a:ext cx="8424936" cy="5904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771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custDataLst>
              <p:tags r:id="rId1"/>
            </p:custDataLst>
          </p:nvPr>
        </p:nvSpPr>
        <p:spPr>
          <a:xfrm>
            <a:off x="457200" y="206375"/>
            <a:ext cx="8229600" cy="792162"/>
          </a:xfrm>
        </p:spPr>
        <p:txBody>
          <a:bodyPr/>
          <a:lstStyle/>
          <a:p>
            <a:r>
              <a:rPr lang="en-GB" altLang="es-MX" dirty="0" err="1">
                <a:solidFill>
                  <a:schemeClr val="tx1"/>
                </a:solidFill>
              </a:rPr>
              <a:t>Interrupción</a:t>
            </a:r>
            <a:r>
              <a:rPr lang="en-GB" altLang="es-MX" dirty="0">
                <a:solidFill>
                  <a:schemeClr val="tx1"/>
                </a:solidFill>
              </a:rPr>
              <a:t> del </a:t>
            </a:r>
            <a:r>
              <a:rPr lang="en-GB" altLang="es-MX" dirty="0" err="1">
                <a:solidFill>
                  <a:schemeClr val="tx1"/>
                </a:solidFill>
              </a:rPr>
              <a:t>servicio</a:t>
            </a:r>
            <a:r>
              <a:rPr lang="en-GB" altLang="es-MX" dirty="0">
                <a:solidFill>
                  <a:schemeClr val="tx1"/>
                </a:solidFill>
              </a:rPr>
              <a:t> de un </a:t>
            </a:r>
            <a:r>
              <a:rPr lang="en-GB" altLang="es-MX" dirty="0" err="1">
                <a:solidFill>
                  <a:schemeClr val="tx1"/>
                </a:solidFill>
              </a:rPr>
              <a:t>servidor</a:t>
            </a:r>
            <a:r>
              <a:rPr lang="en-GB" altLang="es-MX" dirty="0">
                <a:solidFill>
                  <a:schemeClr val="tx1"/>
                </a:solidFill>
              </a:rPr>
              <a:t> DHCP</a:t>
            </a:r>
          </a:p>
        </p:txBody>
      </p:sp>
      <p:sp>
        <p:nvSpPr>
          <p:cNvPr id="77828" name="Rectangle 4"/>
          <p:cNvSpPr>
            <a:spLocks noChangeArrowheads="1"/>
          </p:cNvSpPr>
          <p:nvPr>
            <p:custDataLst>
              <p:tags r:id="rId2"/>
            </p:custDataLst>
          </p:nvPr>
        </p:nvSpPr>
        <p:spPr bwMode="auto">
          <a:xfrm>
            <a:off x="1428750" y="1866900"/>
            <a:ext cx="6248400" cy="4419600"/>
          </a:xfrm>
          <a:prstGeom prst="rect">
            <a:avLst/>
          </a:prstGeom>
          <a:gradFill rotWithShape="0">
            <a:gsLst>
              <a:gs pos="0">
                <a:srgbClr val="FFCC66"/>
              </a:gs>
              <a:gs pos="100000">
                <a:srgbClr val="FCFEB9"/>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77829" name="Rectangle 5"/>
          <p:cNvSpPr>
            <a:spLocks noChangeArrowheads="1"/>
          </p:cNvSpPr>
          <p:nvPr>
            <p:custDataLst>
              <p:tags r:id="rId3"/>
            </p:custDataLst>
          </p:nvPr>
        </p:nvSpPr>
        <p:spPr bwMode="auto">
          <a:xfrm>
            <a:off x="827584" y="1227137"/>
            <a:ext cx="7488832" cy="639763"/>
          </a:xfrm>
          <a:prstGeom prst="rect">
            <a:avLst/>
          </a:prstGeom>
          <a:gradFill rotWithShape="0">
            <a:gsLst>
              <a:gs pos="0">
                <a:srgbClr val="6699FF">
                  <a:gamma/>
                  <a:shade val="46275"/>
                  <a:invGamma/>
                </a:srgbClr>
              </a:gs>
              <a:gs pos="50000">
                <a:srgbClr val="6699FF"/>
              </a:gs>
              <a:gs pos="100000">
                <a:srgbClr val="6699FF">
                  <a:gamma/>
                  <a:shade val="46275"/>
                  <a:invGamma/>
                </a:srgbClr>
              </a:gs>
            </a:gsLst>
            <a:lin ang="0" scaled="1"/>
          </a:gradFill>
          <a:ln w="9525">
            <a:solidFill>
              <a:schemeClr val="tx1"/>
            </a:solidFill>
            <a:miter lim="800000"/>
            <a:headEnd/>
            <a:tailEnd/>
          </a:ln>
          <a:effectLst>
            <a:outerShdw dist="71842" dir="2700000" algn="ctr" rotWithShape="0">
              <a:srgbClr val="C0C0C0"/>
            </a:outerShdw>
          </a:effectLst>
        </p:spPr>
        <p:txBody>
          <a:bodyPr wrap="none" lIns="45720" rIns="45720" anchor="ctr"/>
          <a:lstStyle/>
          <a:p>
            <a:pPr algn="ctr"/>
            <a:r>
              <a:rPr lang="en-GB" altLang="es-MX" sz="2400" b="1">
                <a:solidFill>
                  <a:srgbClr val="FFFFFF"/>
                </a:solidFill>
                <a:effectLst>
                  <a:outerShdw blurRad="38100" dist="38100" dir="2700000" algn="tl">
                    <a:srgbClr val="000000"/>
                  </a:outerShdw>
                </a:effectLst>
              </a:rPr>
              <a:t>Antes de poner un servidor DHCP fuera de servicio</a:t>
            </a:r>
            <a:endParaRPr lang="en-US" altLang="es-MX" sz="2400" b="1">
              <a:solidFill>
                <a:schemeClr val="bg1"/>
              </a:solidFill>
              <a:effectLst>
                <a:outerShdw blurRad="38100" dist="38100" dir="2700000" algn="tl">
                  <a:srgbClr val="000000"/>
                </a:outerShdw>
              </a:effectLst>
            </a:endParaRPr>
          </a:p>
        </p:txBody>
      </p:sp>
      <p:sp>
        <p:nvSpPr>
          <p:cNvPr id="77830" name="Rectangle 6"/>
          <p:cNvSpPr>
            <a:spLocks noChangeArrowheads="1"/>
          </p:cNvSpPr>
          <p:nvPr>
            <p:custDataLst>
              <p:tags r:id="rId4"/>
            </p:custDataLst>
          </p:nvPr>
        </p:nvSpPr>
        <p:spPr bwMode="auto">
          <a:xfrm>
            <a:off x="1600200" y="1981200"/>
            <a:ext cx="5905500" cy="609600"/>
          </a:xfrm>
          <a:prstGeom prst="rect">
            <a:avLst/>
          </a:prstGeom>
          <a:gradFill rotWithShape="0">
            <a:gsLst>
              <a:gs pos="0">
                <a:srgbClr val="FFFFCC"/>
              </a:gs>
              <a:gs pos="100000">
                <a:srgbClr val="FFFFFF"/>
              </a:gs>
            </a:gsLst>
            <a:lin ang="0" scaled="1"/>
          </a:gradFill>
          <a:ln>
            <a:noFill/>
          </a:ln>
          <a:effectLst/>
          <a:extLst>
            <a:ext uri="{91240B29-F687-4F45-9708-019B960494DF}">
              <a14:hiddenLine xmlns:a14="http://schemas.microsoft.com/office/drawing/2010/main" w="9525">
                <a:solidFill>
                  <a:srgbClr val="666699"/>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lIns="182880" anchor="ctr"/>
          <a:lstStyle>
            <a:lvl1pPr marL="234950" indent="-2349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nSpc>
                <a:spcPct val="95000"/>
              </a:lnSpc>
              <a:buClr>
                <a:schemeClr val="accent2"/>
              </a:buClr>
              <a:buSzPct val="65000"/>
              <a:buFont typeface="Wingdings" panose="05000000000000000000" pitchFamily="2" charset="2"/>
              <a:buChar char="n"/>
            </a:pPr>
            <a:r>
              <a:rPr lang="en-GB" altLang="es-MX" sz="2000" b="1">
                <a:solidFill>
                  <a:srgbClr val="000000"/>
                </a:solidFill>
                <a:latin typeface="Arial Narrow" panose="020B0606020202030204" pitchFamily="34" charset="0"/>
              </a:rPr>
              <a:t>Establezca una duración de concesión breve </a:t>
            </a:r>
            <a:br>
              <a:rPr lang="en-GB" altLang="es-MX" sz="2000" b="1">
                <a:solidFill>
                  <a:srgbClr val="000000"/>
                </a:solidFill>
                <a:latin typeface="Arial Narrow" panose="020B0606020202030204" pitchFamily="34" charset="0"/>
              </a:rPr>
            </a:br>
            <a:r>
              <a:rPr lang="en-GB" altLang="es-MX" sz="2000" b="1">
                <a:solidFill>
                  <a:srgbClr val="000000"/>
                </a:solidFill>
                <a:latin typeface="Arial Narrow" panose="020B0606020202030204" pitchFamily="34" charset="0"/>
              </a:rPr>
              <a:t>para los clientes</a:t>
            </a:r>
            <a:endParaRPr lang="en-US" altLang="es-MX" sz="2000" b="1">
              <a:latin typeface="Arial Narrow" panose="020B0606020202030204" pitchFamily="34" charset="0"/>
            </a:endParaRPr>
          </a:p>
        </p:txBody>
      </p:sp>
      <p:sp>
        <p:nvSpPr>
          <p:cNvPr id="77831" name="Rectangle 7"/>
          <p:cNvSpPr>
            <a:spLocks noChangeArrowheads="1"/>
          </p:cNvSpPr>
          <p:nvPr>
            <p:custDataLst>
              <p:tags r:id="rId5"/>
            </p:custDataLst>
          </p:nvPr>
        </p:nvSpPr>
        <p:spPr bwMode="auto">
          <a:xfrm>
            <a:off x="1600200" y="2819400"/>
            <a:ext cx="5905500" cy="609600"/>
          </a:xfrm>
          <a:prstGeom prst="rect">
            <a:avLst/>
          </a:prstGeom>
          <a:gradFill rotWithShape="0">
            <a:gsLst>
              <a:gs pos="0">
                <a:srgbClr val="FFFFCC"/>
              </a:gs>
              <a:gs pos="100000">
                <a:srgbClr val="FFFFFF"/>
              </a:gs>
            </a:gsLst>
            <a:lin ang="0" scaled="1"/>
          </a:gradFill>
          <a:ln>
            <a:noFill/>
          </a:ln>
          <a:effectLst/>
          <a:extLst>
            <a:ext uri="{91240B29-F687-4F45-9708-019B960494DF}">
              <a14:hiddenLine xmlns:a14="http://schemas.microsoft.com/office/drawing/2010/main" w="9525">
                <a:solidFill>
                  <a:srgbClr val="666699"/>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lIns="182880" anchor="ctr"/>
          <a:lstStyle>
            <a:lvl1pPr marL="234950" indent="-2349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nSpc>
                <a:spcPct val="95000"/>
              </a:lnSpc>
              <a:buClr>
                <a:schemeClr val="accent2"/>
              </a:buClr>
              <a:buSzPct val="65000"/>
              <a:buFont typeface="Wingdings" panose="05000000000000000000" pitchFamily="2" charset="2"/>
              <a:buChar char="n"/>
            </a:pPr>
            <a:r>
              <a:rPr lang="en-GB" altLang="es-MX" sz="2000" b="1">
                <a:solidFill>
                  <a:srgbClr val="000000"/>
                </a:solidFill>
                <a:latin typeface="Arial Narrow" panose="020B0606020202030204" pitchFamily="34" charset="0"/>
              </a:rPr>
              <a:t>Asegúrese de que los clientes han recibido </a:t>
            </a:r>
            <a:br>
              <a:rPr lang="en-GB" altLang="es-MX" sz="2000" b="1">
                <a:solidFill>
                  <a:srgbClr val="000000"/>
                </a:solidFill>
                <a:latin typeface="Arial Narrow" panose="020B0606020202030204" pitchFamily="34" charset="0"/>
              </a:rPr>
            </a:br>
            <a:r>
              <a:rPr lang="en-GB" altLang="es-MX" sz="2000" b="1">
                <a:solidFill>
                  <a:srgbClr val="000000"/>
                </a:solidFill>
                <a:latin typeface="Arial Narrow" panose="020B0606020202030204" pitchFamily="34" charset="0"/>
              </a:rPr>
              <a:t>una nueva concesión</a:t>
            </a:r>
            <a:endParaRPr lang="en-US" altLang="es-MX" sz="2000" b="1">
              <a:latin typeface="Arial Narrow" panose="020B0606020202030204" pitchFamily="34" charset="0"/>
            </a:endParaRPr>
          </a:p>
        </p:txBody>
      </p:sp>
      <p:sp>
        <p:nvSpPr>
          <p:cNvPr id="77832" name="Rectangle 8"/>
          <p:cNvSpPr>
            <a:spLocks noChangeArrowheads="1"/>
          </p:cNvSpPr>
          <p:nvPr>
            <p:custDataLst>
              <p:tags r:id="rId6"/>
            </p:custDataLst>
          </p:nvPr>
        </p:nvSpPr>
        <p:spPr bwMode="auto">
          <a:xfrm>
            <a:off x="1600200" y="3657600"/>
            <a:ext cx="5905500" cy="609600"/>
          </a:xfrm>
          <a:prstGeom prst="rect">
            <a:avLst/>
          </a:prstGeom>
          <a:gradFill rotWithShape="0">
            <a:gsLst>
              <a:gs pos="0">
                <a:srgbClr val="FFFFCC"/>
              </a:gs>
              <a:gs pos="100000">
                <a:srgbClr val="FFFFFF"/>
              </a:gs>
            </a:gsLst>
            <a:lin ang="0" scaled="1"/>
          </a:gradFill>
          <a:ln>
            <a:noFill/>
          </a:ln>
          <a:effectLst/>
          <a:extLst>
            <a:ext uri="{91240B29-F687-4F45-9708-019B960494DF}">
              <a14:hiddenLine xmlns:a14="http://schemas.microsoft.com/office/drawing/2010/main" w="9525">
                <a:solidFill>
                  <a:srgbClr val="666699"/>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lIns="182880" anchor="ctr"/>
          <a:lstStyle>
            <a:lvl1pPr marL="234950" indent="-2349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buClr>
                <a:schemeClr val="accent2"/>
              </a:buClr>
              <a:buSzPct val="65000"/>
              <a:buFont typeface="Wingdings" panose="05000000000000000000" pitchFamily="2" charset="2"/>
              <a:buChar char="n"/>
            </a:pPr>
            <a:r>
              <a:rPr lang="en-GB" altLang="es-MX" sz="2000" b="1">
                <a:solidFill>
                  <a:srgbClr val="000000"/>
                </a:solidFill>
                <a:latin typeface="Arial Narrow" panose="020B0606020202030204" pitchFamily="34" charset="0"/>
              </a:rPr>
              <a:t>Registre todas las direcciones reservadas</a:t>
            </a:r>
            <a:endParaRPr lang="en-US" altLang="es-MX" sz="2000" b="1">
              <a:latin typeface="Arial Narrow" panose="020B0606020202030204" pitchFamily="34" charset="0"/>
            </a:endParaRPr>
          </a:p>
        </p:txBody>
      </p:sp>
      <p:sp>
        <p:nvSpPr>
          <p:cNvPr id="77833" name="Rectangle 9"/>
          <p:cNvSpPr>
            <a:spLocks noChangeArrowheads="1"/>
          </p:cNvSpPr>
          <p:nvPr>
            <p:custDataLst>
              <p:tags r:id="rId7"/>
            </p:custDataLst>
          </p:nvPr>
        </p:nvSpPr>
        <p:spPr bwMode="auto">
          <a:xfrm>
            <a:off x="1600200" y="4495800"/>
            <a:ext cx="5905500" cy="609600"/>
          </a:xfrm>
          <a:prstGeom prst="rect">
            <a:avLst/>
          </a:prstGeom>
          <a:gradFill rotWithShape="0">
            <a:gsLst>
              <a:gs pos="0">
                <a:srgbClr val="FFFFCC"/>
              </a:gs>
              <a:gs pos="100000">
                <a:srgbClr val="FFFFFF"/>
              </a:gs>
            </a:gsLst>
            <a:lin ang="0" scaled="1"/>
          </a:gradFill>
          <a:ln>
            <a:noFill/>
          </a:ln>
          <a:effectLst/>
          <a:extLst>
            <a:ext uri="{91240B29-F687-4F45-9708-019B960494DF}">
              <a14:hiddenLine xmlns:a14="http://schemas.microsoft.com/office/drawing/2010/main" w="9525">
                <a:solidFill>
                  <a:srgbClr val="666699"/>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lIns="182880" anchor="ctr"/>
          <a:lstStyle>
            <a:lvl1pPr marL="234950" indent="-2349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nSpc>
                <a:spcPct val="95000"/>
              </a:lnSpc>
              <a:buClr>
                <a:schemeClr val="accent2"/>
              </a:buClr>
              <a:buSzPct val="65000"/>
              <a:buFont typeface="Wingdings" panose="05000000000000000000" pitchFamily="2" charset="2"/>
              <a:buChar char="n"/>
            </a:pPr>
            <a:r>
              <a:rPr lang="en-GB" altLang="es-MX" sz="2000" b="1">
                <a:solidFill>
                  <a:srgbClr val="000000"/>
                </a:solidFill>
                <a:latin typeface="Arial Narrow" panose="020B0606020202030204" pitchFamily="34" charset="0"/>
              </a:rPr>
              <a:t>Compruebe que el nuevo servidor DHCP dispone de un conjunto de direcciones lo suficientemente grande</a:t>
            </a:r>
            <a:endParaRPr lang="en-US" altLang="es-MX" sz="2000" b="1">
              <a:latin typeface="Arial Narrow" panose="020B0606020202030204" pitchFamily="34" charset="0"/>
            </a:endParaRPr>
          </a:p>
        </p:txBody>
      </p:sp>
      <p:sp>
        <p:nvSpPr>
          <p:cNvPr id="77834" name="Rectangle 10"/>
          <p:cNvSpPr>
            <a:spLocks noChangeArrowheads="1"/>
          </p:cNvSpPr>
          <p:nvPr>
            <p:custDataLst>
              <p:tags r:id="rId8"/>
            </p:custDataLst>
          </p:nvPr>
        </p:nvSpPr>
        <p:spPr bwMode="auto">
          <a:xfrm>
            <a:off x="1600200" y="5334000"/>
            <a:ext cx="5905500" cy="609600"/>
          </a:xfrm>
          <a:prstGeom prst="rect">
            <a:avLst/>
          </a:prstGeom>
          <a:gradFill rotWithShape="0">
            <a:gsLst>
              <a:gs pos="0">
                <a:srgbClr val="FFFFCC"/>
              </a:gs>
              <a:gs pos="100000">
                <a:srgbClr val="FFFFFF"/>
              </a:gs>
            </a:gsLst>
            <a:lin ang="0" scaled="1"/>
          </a:gradFill>
          <a:ln>
            <a:noFill/>
          </a:ln>
          <a:effectLst/>
          <a:extLst>
            <a:ext uri="{91240B29-F687-4F45-9708-019B960494DF}">
              <a14:hiddenLine xmlns:a14="http://schemas.microsoft.com/office/drawing/2010/main" w="9525">
                <a:solidFill>
                  <a:srgbClr val="666699"/>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lIns="182880" anchor="ctr"/>
          <a:lstStyle>
            <a:lvl1pPr marL="234950" indent="-2349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buClr>
                <a:schemeClr val="accent2"/>
              </a:buClr>
              <a:buSzPct val="65000"/>
              <a:buFont typeface="Wingdings" panose="05000000000000000000" pitchFamily="2" charset="2"/>
              <a:buChar char="n"/>
            </a:pPr>
            <a:r>
              <a:rPr lang="en-GB" altLang="es-MX" sz="2000" b="1">
                <a:solidFill>
                  <a:srgbClr val="000000"/>
                </a:solidFill>
                <a:latin typeface="Arial Narrow" panose="020B0606020202030204" pitchFamily="34" charset="0"/>
              </a:rPr>
              <a:t>Transfiera las direcciones IP al nuevo ámbito</a:t>
            </a:r>
            <a:endParaRPr lang="en-US" altLang="es-MX" sz="2000" b="1">
              <a:latin typeface="Arial Narrow" panose="020B0606020202030204" pitchFamily="34" charset="0"/>
            </a:endParaRPr>
          </a:p>
        </p:txBody>
      </p:sp>
    </p:spTree>
    <p:extLst>
      <p:ext uri="{BB962C8B-B14F-4D97-AF65-F5344CB8AC3E}">
        <p14:creationId xmlns:p14="http://schemas.microsoft.com/office/powerpoint/2010/main" val="28460001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5"/>
          <p:cNvSpPr>
            <a:spLocks noGrp="1" noChangeArrowheads="1"/>
          </p:cNvSpPr>
          <p:nvPr>
            <p:ph type="title"/>
            <p:custDataLst>
              <p:tags r:id="rId1"/>
            </p:custDataLst>
          </p:nvPr>
        </p:nvSpPr>
        <p:spPr>
          <a:xfrm>
            <a:off x="644525" y="160338"/>
            <a:ext cx="8186738" cy="838200"/>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GB" altLang="es-MX" dirty="0" err="1">
                <a:solidFill>
                  <a:schemeClr val="tx1"/>
                </a:solidFill>
              </a:rPr>
              <a:t>Prácticas</a:t>
            </a:r>
            <a:r>
              <a:rPr lang="en-GB" altLang="es-MX" dirty="0">
                <a:solidFill>
                  <a:schemeClr val="tx1"/>
                </a:solidFill>
              </a:rPr>
              <a:t> </a:t>
            </a:r>
            <a:r>
              <a:rPr lang="en-GB" altLang="es-MX" dirty="0" err="1">
                <a:solidFill>
                  <a:schemeClr val="tx1"/>
                </a:solidFill>
              </a:rPr>
              <a:t>recomendadas</a:t>
            </a:r>
            <a:endParaRPr lang="en-US" altLang="es-MX" dirty="0">
              <a:solidFill>
                <a:schemeClr val="tx1"/>
              </a:solidFill>
            </a:endParaRPr>
          </a:p>
        </p:txBody>
      </p:sp>
      <p:sp>
        <p:nvSpPr>
          <p:cNvPr id="79878" name="Rectangle 6"/>
          <p:cNvSpPr>
            <a:spLocks noChangeArrowheads="1"/>
          </p:cNvSpPr>
          <p:nvPr>
            <p:custDataLst>
              <p:tags r:id="rId2"/>
            </p:custDataLst>
          </p:nvPr>
        </p:nvSpPr>
        <p:spPr bwMode="auto">
          <a:xfrm>
            <a:off x="1123950" y="1109663"/>
            <a:ext cx="7500938" cy="571500"/>
          </a:xfrm>
          <a:prstGeom prst="rect">
            <a:avLst/>
          </a:prstGeom>
          <a:gradFill rotWithShape="0">
            <a:gsLst>
              <a:gs pos="0">
                <a:srgbClr val="FDC0E5">
                  <a:gamma/>
                  <a:tint val="0"/>
                  <a:invGamma/>
                </a:srgbClr>
              </a:gs>
              <a:gs pos="100000">
                <a:srgbClr val="FDC0E5"/>
              </a:gs>
            </a:gsLst>
            <a:lin ang="5400000" scaled="1"/>
          </a:gradFill>
          <a:ln>
            <a:noFill/>
          </a:ln>
          <a:effectLst>
            <a:outerShdw dist="71842" dir="2700000" algn="ctr" rotWithShape="0">
              <a:srgbClr val="C0C0C0"/>
            </a:outerShdw>
          </a:effectLst>
          <a:extLst>
            <a:ext uri="{91240B29-F687-4F45-9708-019B960494DF}">
              <a14:hiddenLine xmlns:a14="http://schemas.microsoft.com/office/drawing/2010/main" w="12700">
                <a:solidFill>
                  <a:schemeClr val="tx1"/>
                </a:solidFill>
                <a:miter lim="800000"/>
                <a:headEnd/>
                <a:tailEnd/>
              </a14:hiddenLine>
            </a:ext>
          </a:extLst>
        </p:spPr>
        <p:txBody>
          <a:bodyPr wrap="none" lIns="274320" tIns="44450" rIns="90488" bIns="44450" anchor="ctr"/>
          <a:lstStyle/>
          <a:p>
            <a:r>
              <a:rPr lang="en-GB" altLang="es-MX" sz="2200" b="1">
                <a:solidFill>
                  <a:srgbClr val="000000"/>
                </a:solidFill>
              </a:rPr>
              <a:t>Determine el número de servidores DHCP necesarios</a:t>
            </a:r>
            <a:endParaRPr lang="en-US" altLang="es-MX" sz="2200" b="1"/>
          </a:p>
        </p:txBody>
      </p:sp>
      <p:sp>
        <p:nvSpPr>
          <p:cNvPr id="79880" name="Rectangle 8"/>
          <p:cNvSpPr>
            <a:spLocks noChangeArrowheads="1"/>
          </p:cNvSpPr>
          <p:nvPr>
            <p:custDataLst>
              <p:tags r:id="rId3"/>
            </p:custDataLst>
          </p:nvPr>
        </p:nvSpPr>
        <p:spPr bwMode="auto">
          <a:xfrm>
            <a:off x="539750" y="1122363"/>
            <a:ext cx="549275" cy="558800"/>
          </a:xfrm>
          <a:prstGeom prst="rect">
            <a:avLst/>
          </a:prstGeom>
          <a:solidFill>
            <a:schemeClr val="bg1"/>
          </a:solidFill>
          <a:ln w="12700">
            <a:solidFill>
              <a:schemeClr val="tx2"/>
            </a:solidFill>
            <a:miter lim="800000"/>
            <a:headEnd/>
            <a:tailEnd/>
          </a:ln>
          <a:effectLst>
            <a:outerShdw dist="71842" dir="2700000" algn="ctr" rotWithShape="0">
              <a:srgbClr val="C0C0C0"/>
            </a:outerShdw>
          </a:effectLst>
        </p:spPr>
        <p:txBody>
          <a:bodyPr wrap="none" anchor="ctr"/>
          <a:lstStyle/>
          <a:p>
            <a:endParaRPr lang="es-MX"/>
          </a:p>
        </p:txBody>
      </p:sp>
      <p:sp>
        <p:nvSpPr>
          <p:cNvPr id="79881" name="Freeform 9"/>
          <p:cNvSpPr>
            <a:spLocks/>
          </p:cNvSpPr>
          <p:nvPr>
            <p:custDataLst>
              <p:tags r:id="rId4"/>
            </p:custDataLst>
          </p:nvPr>
        </p:nvSpPr>
        <p:spPr bwMode="auto">
          <a:xfrm>
            <a:off x="639763" y="981075"/>
            <a:ext cx="611187" cy="576263"/>
          </a:xfrm>
          <a:custGeom>
            <a:avLst/>
            <a:gdLst>
              <a:gd name="T0" fmla="*/ 5 w 385"/>
              <a:gd name="T1" fmla="*/ 188 h 363"/>
              <a:gd name="T2" fmla="*/ 0 w 385"/>
              <a:gd name="T3" fmla="*/ 174 h 363"/>
              <a:gd name="T4" fmla="*/ 5 w 385"/>
              <a:gd name="T5" fmla="*/ 165 h 363"/>
              <a:gd name="T6" fmla="*/ 5 w 385"/>
              <a:gd name="T7" fmla="*/ 156 h 363"/>
              <a:gd name="T8" fmla="*/ 9 w 385"/>
              <a:gd name="T9" fmla="*/ 147 h 363"/>
              <a:gd name="T10" fmla="*/ 14 w 385"/>
              <a:gd name="T11" fmla="*/ 142 h 363"/>
              <a:gd name="T12" fmla="*/ 23 w 385"/>
              <a:gd name="T13" fmla="*/ 133 h 363"/>
              <a:gd name="T14" fmla="*/ 32 w 385"/>
              <a:gd name="T15" fmla="*/ 128 h 363"/>
              <a:gd name="T16" fmla="*/ 41 w 385"/>
              <a:gd name="T17" fmla="*/ 115 h 363"/>
              <a:gd name="T18" fmla="*/ 50 w 385"/>
              <a:gd name="T19" fmla="*/ 115 h 363"/>
              <a:gd name="T20" fmla="*/ 59 w 385"/>
              <a:gd name="T21" fmla="*/ 110 h 363"/>
              <a:gd name="T22" fmla="*/ 68 w 385"/>
              <a:gd name="T23" fmla="*/ 110 h 363"/>
              <a:gd name="T24" fmla="*/ 77 w 385"/>
              <a:gd name="T25" fmla="*/ 115 h 363"/>
              <a:gd name="T26" fmla="*/ 86 w 385"/>
              <a:gd name="T27" fmla="*/ 124 h 363"/>
              <a:gd name="T28" fmla="*/ 90 w 385"/>
              <a:gd name="T29" fmla="*/ 128 h 363"/>
              <a:gd name="T30" fmla="*/ 95 w 385"/>
              <a:gd name="T31" fmla="*/ 142 h 363"/>
              <a:gd name="T32" fmla="*/ 95 w 385"/>
              <a:gd name="T33" fmla="*/ 156 h 363"/>
              <a:gd name="T34" fmla="*/ 95 w 385"/>
              <a:gd name="T35" fmla="*/ 170 h 363"/>
              <a:gd name="T36" fmla="*/ 99 w 385"/>
              <a:gd name="T37" fmla="*/ 188 h 363"/>
              <a:gd name="T38" fmla="*/ 104 w 385"/>
              <a:gd name="T39" fmla="*/ 202 h 363"/>
              <a:gd name="T40" fmla="*/ 108 w 385"/>
              <a:gd name="T41" fmla="*/ 215 h 363"/>
              <a:gd name="T42" fmla="*/ 113 w 385"/>
              <a:gd name="T43" fmla="*/ 225 h 363"/>
              <a:gd name="T44" fmla="*/ 126 w 385"/>
              <a:gd name="T45" fmla="*/ 225 h 363"/>
              <a:gd name="T46" fmla="*/ 352 w 385"/>
              <a:gd name="T47" fmla="*/ 5 h 363"/>
              <a:gd name="T48" fmla="*/ 361 w 385"/>
              <a:gd name="T49" fmla="*/ 5 h 363"/>
              <a:gd name="T50" fmla="*/ 366 w 385"/>
              <a:gd name="T51" fmla="*/ 0 h 363"/>
              <a:gd name="T52" fmla="*/ 375 w 385"/>
              <a:gd name="T53" fmla="*/ 5 h 363"/>
              <a:gd name="T54" fmla="*/ 384 w 385"/>
              <a:gd name="T55" fmla="*/ 9 h 363"/>
              <a:gd name="T56" fmla="*/ 384 w 385"/>
              <a:gd name="T57" fmla="*/ 55 h 363"/>
              <a:gd name="T58" fmla="*/ 384 w 385"/>
              <a:gd name="T59" fmla="*/ 64 h 363"/>
              <a:gd name="T60" fmla="*/ 379 w 385"/>
              <a:gd name="T61" fmla="*/ 73 h 363"/>
              <a:gd name="T62" fmla="*/ 375 w 385"/>
              <a:gd name="T63" fmla="*/ 78 h 363"/>
              <a:gd name="T64" fmla="*/ 370 w 385"/>
              <a:gd name="T65" fmla="*/ 82 h 363"/>
              <a:gd name="T66" fmla="*/ 126 w 385"/>
              <a:gd name="T67" fmla="*/ 335 h 363"/>
              <a:gd name="T68" fmla="*/ 104 w 385"/>
              <a:gd name="T69" fmla="*/ 353 h 363"/>
              <a:gd name="T70" fmla="*/ 86 w 385"/>
              <a:gd name="T71" fmla="*/ 357 h 363"/>
              <a:gd name="T72" fmla="*/ 63 w 385"/>
              <a:gd name="T73" fmla="*/ 357 h 363"/>
              <a:gd name="T74" fmla="*/ 50 w 385"/>
              <a:gd name="T75" fmla="*/ 353 h 363"/>
              <a:gd name="T76" fmla="*/ 32 w 385"/>
              <a:gd name="T77" fmla="*/ 344 h 363"/>
              <a:gd name="T78" fmla="*/ 23 w 385"/>
              <a:gd name="T79" fmla="*/ 330 h 363"/>
              <a:gd name="T80" fmla="*/ 14 w 385"/>
              <a:gd name="T81" fmla="*/ 316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85" h="363">
                <a:moveTo>
                  <a:pt x="9" y="302"/>
                </a:moveTo>
                <a:lnTo>
                  <a:pt x="5" y="188"/>
                </a:lnTo>
                <a:lnTo>
                  <a:pt x="0" y="183"/>
                </a:lnTo>
                <a:lnTo>
                  <a:pt x="0" y="174"/>
                </a:lnTo>
                <a:lnTo>
                  <a:pt x="0" y="170"/>
                </a:lnTo>
                <a:lnTo>
                  <a:pt x="5" y="165"/>
                </a:lnTo>
                <a:lnTo>
                  <a:pt x="5" y="160"/>
                </a:lnTo>
                <a:lnTo>
                  <a:pt x="5" y="156"/>
                </a:lnTo>
                <a:lnTo>
                  <a:pt x="5" y="151"/>
                </a:lnTo>
                <a:lnTo>
                  <a:pt x="9" y="147"/>
                </a:lnTo>
                <a:lnTo>
                  <a:pt x="14" y="147"/>
                </a:lnTo>
                <a:lnTo>
                  <a:pt x="14" y="142"/>
                </a:lnTo>
                <a:lnTo>
                  <a:pt x="18" y="137"/>
                </a:lnTo>
                <a:lnTo>
                  <a:pt x="23" y="133"/>
                </a:lnTo>
                <a:lnTo>
                  <a:pt x="27" y="133"/>
                </a:lnTo>
                <a:lnTo>
                  <a:pt x="32" y="128"/>
                </a:lnTo>
                <a:lnTo>
                  <a:pt x="36" y="119"/>
                </a:lnTo>
                <a:lnTo>
                  <a:pt x="41" y="115"/>
                </a:lnTo>
                <a:lnTo>
                  <a:pt x="45" y="115"/>
                </a:lnTo>
                <a:lnTo>
                  <a:pt x="50" y="115"/>
                </a:lnTo>
                <a:lnTo>
                  <a:pt x="54" y="110"/>
                </a:lnTo>
                <a:lnTo>
                  <a:pt x="59" y="110"/>
                </a:lnTo>
                <a:lnTo>
                  <a:pt x="63" y="110"/>
                </a:lnTo>
                <a:lnTo>
                  <a:pt x="68" y="110"/>
                </a:lnTo>
                <a:lnTo>
                  <a:pt x="72" y="115"/>
                </a:lnTo>
                <a:lnTo>
                  <a:pt x="77" y="115"/>
                </a:lnTo>
                <a:lnTo>
                  <a:pt x="86" y="119"/>
                </a:lnTo>
                <a:lnTo>
                  <a:pt x="86" y="124"/>
                </a:lnTo>
                <a:lnTo>
                  <a:pt x="90" y="124"/>
                </a:lnTo>
                <a:lnTo>
                  <a:pt x="90" y="128"/>
                </a:lnTo>
                <a:lnTo>
                  <a:pt x="95" y="137"/>
                </a:lnTo>
                <a:lnTo>
                  <a:pt x="95" y="142"/>
                </a:lnTo>
                <a:lnTo>
                  <a:pt x="95" y="147"/>
                </a:lnTo>
                <a:lnTo>
                  <a:pt x="95" y="156"/>
                </a:lnTo>
                <a:lnTo>
                  <a:pt x="95" y="165"/>
                </a:lnTo>
                <a:lnTo>
                  <a:pt x="95" y="170"/>
                </a:lnTo>
                <a:lnTo>
                  <a:pt x="95" y="179"/>
                </a:lnTo>
                <a:lnTo>
                  <a:pt x="99" y="188"/>
                </a:lnTo>
                <a:lnTo>
                  <a:pt x="99" y="192"/>
                </a:lnTo>
                <a:lnTo>
                  <a:pt x="104" y="202"/>
                </a:lnTo>
                <a:lnTo>
                  <a:pt x="104" y="206"/>
                </a:lnTo>
                <a:lnTo>
                  <a:pt x="108" y="215"/>
                </a:lnTo>
                <a:lnTo>
                  <a:pt x="113" y="220"/>
                </a:lnTo>
                <a:lnTo>
                  <a:pt x="113" y="225"/>
                </a:lnTo>
                <a:lnTo>
                  <a:pt x="117" y="225"/>
                </a:lnTo>
                <a:lnTo>
                  <a:pt x="126" y="225"/>
                </a:lnTo>
                <a:lnTo>
                  <a:pt x="348" y="9"/>
                </a:lnTo>
                <a:lnTo>
                  <a:pt x="352" y="5"/>
                </a:lnTo>
                <a:lnTo>
                  <a:pt x="357" y="5"/>
                </a:lnTo>
                <a:lnTo>
                  <a:pt x="361" y="5"/>
                </a:lnTo>
                <a:lnTo>
                  <a:pt x="361" y="0"/>
                </a:lnTo>
                <a:lnTo>
                  <a:pt x="366" y="0"/>
                </a:lnTo>
                <a:lnTo>
                  <a:pt x="370" y="0"/>
                </a:lnTo>
                <a:lnTo>
                  <a:pt x="375" y="5"/>
                </a:lnTo>
                <a:lnTo>
                  <a:pt x="379" y="5"/>
                </a:lnTo>
                <a:lnTo>
                  <a:pt x="384" y="9"/>
                </a:lnTo>
                <a:lnTo>
                  <a:pt x="384" y="14"/>
                </a:lnTo>
                <a:lnTo>
                  <a:pt x="384" y="55"/>
                </a:lnTo>
                <a:lnTo>
                  <a:pt x="384" y="60"/>
                </a:lnTo>
                <a:lnTo>
                  <a:pt x="384" y="64"/>
                </a:lnTo>
                <a:lnTo>
                  <a:pt x="379" y="69"/>
                </a:lnTo>
                <a:lnTo>
                  <a:pt x="379" y="73"/>
                </a:lnTo>
                <a:lnTo>
                  <a:pt x="379" y="78"/>
                </a:lnTo>
                <a:lnTo>
                  <a:pt x="375" y="78"/>
                </a:lnTo>
                <a:lnTo>
                  <a:pt x="375" y="82"/>
                </a:lnTo>
                <a:lnTo>
                  <a:pt x="370" y="82"/>
                </a:lnTo>
                <a:lnTo>
                  <a:pt x="370" y="87"/>
                </a:lnTo>
                <a:lnTo>
                  <a:pt x="126" y="335"/>
                </a:lnTo>
                <a:lnTo>
                  <a:pt x="113" y="344"/>
                </a:lnTo>
                <a:lnTo>
                  <a:pt x="104" y="353"/>
                </a:lnTo>
                <a:lnTo>
                  <a:pt x="95" y="357"/>
                </a:lnTo>
                <a:lnTo>
                  <a:pt x="86" y="357"/>
                </a:lnTo>
                <a:lnTo>
                  <a:pt x="72" y="362"/>
                </a:lnTo>
                <a:lnTo>
                  <a:pt x="63" y="357"/>
                </a:lnTo>
                <a:lnTo>
                  <a:pt x="59" y="357"/>
                </a:lnTo>
                <a:lnTo>
                  <a:pt x="50" y="353"/>
                </a:lnTo>
                <a:lnTo>
                  <a:pt x="41" y="348"/>
                </a:lnTo>
                <a:lnTo>
                  <a:pt x="32" y="344"/>
                </a:lnTo>
                <a:lnTo>
                  <a:pt x="27" y="335"/>
                </a:lnTo>
                <a:lnTo>
                  <a:pt x="23" y="330"/>
                </a:lnTo>
                <a:lnTo>
                  <a:pt x="14" y="321"/>
                </a:lnTo>
                <a:lnTo>
                  <a:pt x="14" y="316"/>
                </a:lnTo>
                <a:lnTo>
                  <a:pt x="9" y="302"/>
                </a:lnTo>
              </a:path>
            </a:pathLst>
          </a:custGeom>
          <a:gradFill rotWithShape="0">
            <a:gsLst>
              <a:gs pos="0">
                <a:schemeClr val="accent2"/>
              </a:gs>
              <a:gs pos="100000">
                <a:schemeClr val="accent2">
                  <a:gamma/>
                  <a:tint val="53725"/>
                  <a:invGamma/>
                </a:schemeClr>
              </a:gs>
            </a:gsLst>
            <a:lin ang="18900000" scaled="1"/>
          </a:gradFill>
          <a:ln w="12700" cap="rnd" cmpd="sng">
            <a:solidFill>
              <a:srgbClr val="000000"/>
            </a:solidFill>
            <a:prstDash val="solid"/>
            <a:round/>
            <a:headEnd type="none" w="med" len="med"/>
            <a:tailEnd type="none" w="med" len="med"/>
          </a:ln>
          <a:effectLst>
            <a:outerShdw dist="56796" dir="3806097" algn="ctr" rotWithShape="0">
              <a:srgbClr val="C0C0C0"/>
            </a:outerShdw>
          </a:effectLst>
        </p:spPr>
        <p:txBody>
          <a:bodyPr/>
          <a:lstStyle/>
          <a:p>
            <a:endParaRPr lang="es-MX"/>
          </a:p>
        </p:txBody>
      </p:sp>
      <p:sp>
        <p:nvSpPr>
          <p:cNvPr id="79882" name="Rectangle 10"/>
          <p:cNvSpPr>
            <a:spLocks noChangeArrowheads="1"/>
          </p:cNvSpPr>
          <p:nvPr>
            <p:custDataLst>
              <p:tags r:id="rId5"/>
            </p:custDataLst>
          </p:nvPr>
        </p:nvSpPr>
        <p:spPr bwMode="auto">
          <a:xfrm>
            <a:off x="1123950" y="1973263"/>
            <a:ext cx="7500938" cy="571500"/>
          </a:xfrm>
          <a:prstGeom prst="rect">
            <a:avLst/>
          </a:prstGeom>
          <a:gradFill rotWithShape="0">
            <a:gsLst>
              <a:gs pos="0">
                <a:srgbClr val="FDC0E5">
                  <a:gamma/>
                  <a:tint val="0"/>
                  <a:invGamma/>
                </a:srgbClr>
              </a:gs>
              <a:gs pos="100000">
                <a:srgbClr val="FDC0E5"/>
              </a:gs>
            </a:gsLst>
            <a:lin ang="5400000" scaled="1"/>
          </a:gradFill>
          <a:ln>
            <a:noFill/>
          </a:ln>
          <a:effectLst>
            <a:outerShdw dist="71842" dir="2700000" algn="ctr" rotWithShape="0">
              <a:srgbClr val="C0C0C0"/>
            </a:outerShdw>
          </a:effectLst>
          <a:extLst>
            <a:ext uri="{91240B29-F687-4F45-9708-019B960494DF}">
              <a14:hiddenLine xmlns:a14="http://schemas.microsoft.com/office/drawing/2010/main" w="12700">
                <a:solidFill>
                  <a:schemeClr val="tx1"/>
                </a:solidFill>
                <a:miter lim="800000"/>
                <a:headEnd/>
                <a:tailEnd/>
              </a14:hiddenLine>
            </a:ext>
          </a:extLst>
        </p:spPr>
        <p:txBody>
          <a:bodyPr wrap="none" lIns="274320" tIns="44450" rIns="90488" bIns="44450" anchor="ctr"/>
          <a:lstStyle/>
          <a:p>
            <a:r>
              <a:rPr lang="en-GB" altLang="es-MX" sz="2200" b="1">
                <a:solidFill>
                  <a:srgbClr val="000000"/>
                </a:solidFill>
              </a:rPr>
              <a:t>Actualice los enrutadores</a:t>
            </a:r>
            <a:endParaRPr lang="en-US" altLang="es-MX" sz="2200" b="1"/>
          </a:p>
        </p:txBody>
      </p:sp>
      <p:sp>
        <p:nvSpPr>
          <p:cNvPr id="79884" name="Rectangle 12"/>
          <p:cNvSpPr>
            <a:spLocks noChangeArrowheads="1"/>
          </p:cNvSpPr>
          <p:nvPr>
            <p:custDataLst>
              <p:tags r:id="rId6"/>
            </p:custDataLst>
          </p:nvPr>
        </p:nvSpPr>
        <p:spPr bwMode="auto">
          <a:xfrm>
            <a:off x="539750" y="1985963"/>
            <a:ext cx="549275" cy="558800"/>
          </a:xfrm>
          <a:prstGeom prst="rect">
            <a:avLst/>
          </a:prstGeom>
          <a:solidFill>
            <a:schemeClr val="bg1"/>
          </a:solidFill>
          <a:ln w="12700">
            <a:solidFill>
              <a:schemeClr val="tx2"/>
            </a:solidFill>
            <a:miter lim="800000"/>
            <a:headEnd/>
            <a:tailEnd/>
          </a:ln>
          <a:effectLst>
            <a:outerShdw dist="71842" dir="2700000" algn="ctr" rotWithShape="0">
              <a:srgbClr val="C0C0C0"/>
            </a:outerShdw>
          </a:effectLst>
        </p:spPr>
        <p:txBody>
          <a:bodyPr wrap="none" anchor="ctr"/>
          <a:lstStyle/>
          <a:p>
            <a:endParaRPr lang="es-MX"/>
          </a:p>
        </p:txBody>
      </p:sp>
      <p:sp>
        <p:nvSpPr>
          <p:cNvPr id="79885" name="Freeform 13"/>
          <p:cNvSpPr>
            <a:spLocks/>
          </p:cNvSpPr>
          <p:nvPr>
            <p:custDataLst>
              <p:tags r:id="rId7"/>
            </p:custDataLst>
          </p:nvPr>
        </p:nvSpPr>
        <p:spPr bwMode="auto">
          <a:xfrm>
            <a:off x="639763" y="1844675"/>
            <a:ext cx="611187" cy="576263"/>
          </a:xfrm>
          <a:custGeom>
            <a:avLst/>
            <a:gdLst>
              <a:gd name="T0" fmla="*/ 5 w 385"/>
              <a:gd name="T1" fmla="*/ 188 h 363"/>
              <a:gd name="T2" fmla="*/ 0 w 385"/>
              <a:gd name="T3" fmla="*/ 174 h 363"/>
              <a:gd name="T4" fmla="*/ 5 w 385"/>
              <a:gd name="T5" fmla="*/ 165 h 363"/>
              <a:gd name="T6" fmla="*/ 5 w 385"/>
              <a:gd name="T7" fmla="*/ 156 h 363"/>
              <a:gd name="T8" fmla="*/ 9 w 385"/>
              <a:gd name="T9" fmla="*/ 147 h 363"/>
              <a:gd name="T10" fmla="*/ 14 w 385"/>
              <a:gd name="T11" fmla="*/ 142 h 363"/>
              <a:gd name="T12" fmla="*/ 23 w 385"/>
              <a:gd name="T13" fmla="*/ 133 h 363"/>
              <a:gd name="T14" fmla="*/ 32 w 385"/>
              <a:gd name="T15" fmla="*/ 128 h 363"/>
              <a:gd name="T16" fmla="*/ 41 w 385"/>
              <a:gd name="T17" fmla="*/ 115 h 363"/>
              <a:gd name="T18" fmla="*/ 50 w 385"/>
              <a:gd name="T19" fmla="*/ 115 h 363"/>
              <a:gd name="T20" fmla="*/ 59 w 385"/>
              <a:gd name="T21" fmla="*/ 110 h 363"/>
              <a:gd name="T22" fmla="*/ 68 w 385"/>
              <a:gd name="T23" fmla="*/ 110 h 363"/>
              <a:gd name="T24" fmla="*/ 77 w 385"/>
              <a:gd name="T25" fmla="*/ 115 h 363"/>
              <a:gd name="T26" fmla="*/ 86 w 385"/>
              <a:gd name="T27" fmla="*/ 124 h 363"/>
              <a:gd name="T28" fmla="*/ 90 w 385"/>
              <a:gd name="T29" fmla="*/ 128 h 363"/>
              <a:gd name="T30" fmla="*/ 95 w 385"/>
              <a:gd name="T31" fmla="*/ 142 h 363"/>
              <a:gd name="T32" fmla="*/ 95 w 385"/>
              <a:gd name="T33" fmla="*/ 156 h 363"/>
              <a:gd name="T34" fmla="*/ 95 w 385"/>
              <a:gd name="T35" fmla="*/ 170 h 363"/>
              <a:gd name="T36" fmla="*/ 99 w 385"/>
              <a:gd name="T37" fmla="*/ 188 h 363"/>
              <a:gd name="T38" fmla="*/ 104 w 385"/>
              <a:gd name="T39" fmla="*/ 202 h 363"/>
              <a:gd name="T40" fmla="*/ 108 w 385"/>
              <a:gd name="T41" fmla="*/ 215 h 363"/>
              <a:gd name="T42" fmla="*/ 113 w 385"/>
              <a:gd name="T43" fmla="*/ 225 h 363"/>
              <a:gd name="T44" fmla="*/ 126 w 385"/>
              <a:gd name="T45" fmla="*/ 225 h 363"/>
              <a:gd name="T46" fmla="*/ 352 w 385"/>
              <a:gd name="T47" fmla="*/ 5 h 363"/>
              <a:gd name="T48" fmla="*/ 361 w 385"/>
              <a:gd name="T49" fmla="*/ 5 h 363"/>
              <a:gd name="T50" fmla="*/ 366 w 385"/>
              <a:gd name="T51" fmla="*/ 0 h 363"/>
              <a:gd name="T52" fmla="*/ 375 w 385"/>
              <a:gd name="T53" fmla="*/ 5 h 363"/>
              <a:gd name="T54" fmla="*/ 384 w 385"/>
              <a:gd name="T55" fmla="*/ 9 h 363"/>
              <a:gd name="T56" fmla="*/ 384 w 385"/>
              <a:gd name="T57" fmla="*/ 55 h 363"/>
              <a:gd name="T58" fmla="*/ 384 w 385"/>
              <a:gd name="T59" fmla="*/ 64 h 363"/>
              <a:gd name="T60" fmla="*/ 379 w 385"/>
              <a:gd name="T61" fmla="*/ 73 h 363"/>
              <a:gd name="T62" fmla="*/ 375 w 385"/>
              <a:gd name="T63" fmla="*/ 78 h 363"/>
              <a:gd name="T64" fmla="*/ 370 w 385"/>
              <a:gd name="T65" fmla="*/ 82 h 363"/>
              <a:gd name="T66" fmla="*/ 126 w 385"/>
              <a:gd name="T67" fmla="*/ 335 h 363"/>
              <a:gd name="T68" fmla="*/ 104 w 385"/>
              <a:gd name="T69" fmla="*/ 353 h 363"/>
              <a:gd name="T70" fmla="*/ 86 w 385"/>
              <a:gd name="T71" fmla="*/ 357 h 363"/>
              <a:gd name="T72" fmla="*/ 63 w 385"/>
              <a:gd name="T73" fmla="*/ 357 h 363"/>
              <a:gd name="T74" fmla="*/ 50 w 385"/>
              <a:gd name="T75" fmla="*/ 353 h 363"/>
              <a:gd name="T76" fmla="*/ 32 w 385"/>
              <a:gd name="T77" fmla="*/ 344 h 363"/>
              <a:gd name="T78" fmla="*/ 23 w 385"/>
              <a:gd name="T79" fmla="*/ 330 h 363"/>
              <a:gd name="T80" fmla="*/ 14 w 385"/>
              <a:gd name="T81" fmla="*/ 316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85" h="363">
                <a:moveTo>
                  <a:pt x="9" y="302"/>
                </a:moveTo>
                <a:lnTo>
                  <a:pt x="5" y="188"/>
                </a:lnTo>
                <a:lnTo>
                  <a:pt x="0" y="183"/>
                </a:lnTo>
                <a:lnTo>
                  <a:pt x="0" y="174"/>
                </a:lnTo>
                <a:lnTo>
                  <a:pt x="0" y="170"/>
                </a:lnTo>
                <a:lnTo>
                  <a:pt x="5" y="165"/>
                </a:lnTo>
                <a:lnTo>
                  <a:pt x="5" y="160"/>
                </a:lnTo>
                <a:lnTo>
                  <a:pt x="5" y="156"/>
                </a:lnTo>
                <a:lnTo>
                  <a:pt x="5" y="151"/>
                </a:lnTo>
                <a:lnTo>
                  <a:pt x="9" y="147"/>
                </a:lnTo>
                <a:lnTo>
                  <a:pt x="14" y="147"/>
                </a:lnTo>
                <a:lnTo>
                  <a:pt x="14" y="142"/>
                </a:lnTo>
                <a:lnTo>
                  <a:pt x="18" y="137"/>
                </a:lnTo>
                <a:lnTo>
                  <a:pt x="23" y="133"/>
                </a:lnTo>
                <a:lnTo>
                  <a:pt x="27" y="133"/>
                </a:lnTo>
                <a:lnTo>
                  <a:pt x="32" y="128"/>
                </a:lnTo>
                <a:lnTo>
                  <a:pt x="36" y="119"/>
                </a:lnTo>
                <a:lnTo>
                  <a:pt x="41" y="115"/>
                </a:lnTo>
                <a:lnTo>
                  <a:pt x="45" y="115"/>
                </a:lnTo>
                <a:lnTo>
                  <a:pt x="50" y="115"/>
                </a:lnTo>
                <a:lnTo>
                  <a:pt x="54" y="110"/>
                </a:lnTo>
                <a:lnTo>
                  <a:pt x="59" y="110"/>
                </a:lnTo>
                <a:lnTo>
                  <a:pt x="63" y="110"/>
                </a:lnTo>
                <a:lnTo>
                  <a:pt x="68" y="110"/>
                </a:lnTo>
                <a:lnTo>
                  <a:pt x="72" y="115"/>
                </a:lnTo>
                <a:lnTo>
                  <a:pt x="77" y="115"/>
                </a:lnTo>
                <a:lnTo>
                  <a:pt x="86" y="119"/>
                </a:lnTo>
                <a:lnTo>
                  <a:pt x="86" y="124"/>
                </a:lnTo>
                <a:lnTo>
                  <a:pt x="90" y="124"/>
                </a:lnTo>
                <a:lnTo>
                  <a:pt x="90" y="128"/>
                </a:lnTo>
                <a:lnTo>
                  <a:pt x="95" y="137"/>
                </a:lnTo>
                <a:lnTo>
                  <a:pt x="95" y="142"/>
                </a:lnTo>
                <a:lnTo>
                  <a:pt x="95" y="147"/>
                </a:lnTo>
                <a:lnTo>
                  <a:pt x="95" y="156"/>
                </a:lnTo>
                <a:lnTo>
                  <a:pt x="95" y="165"/>
                </a:lnTo>
                <a:lnTo>
                  <a:pt x="95" y="170"/>
                </a:lnTo>
                <a:lnTo>
                  <a:pt x="95" y="179"/>
                </a:lnTo>
                <a:lnTo>
                  <a:pt x="99" y="188"/>
                </a:lnTo>
                <a:lnTo>
                  <a:pt x="99" y="192"/>
                </a:lnTo>
                <a:lnTo>
                  <a:pt x="104" y="202"/>
                </a:lnTo>
                <a:lnTo>
                  <a:pt x="104" y="206"/>
                </a:lnTo>
                <a:lnTo>
                  <a:pt x="108" y="215"/>
                </a:lnTo>
                <a:lnTo>
                  <a:pt x="113" y="220"/>
                </a:lnTo>
                <a:lnTo>
                  <a:pt x="113" y="225"/>
                </a:lnTo>
                <a:lnTo>
                  <a:pt x="117" y="225"/>
                </a:lnTo>
                <a:lnTo>
                  <a:pt x="126" y="225"/>
                </a:lnTo>
                <a:lnTo>
                  <a:pt x="348" y="9"/>
                </a:lnTo>
                <a:lnTo>
                  <a:pt x="352" y="5"/>
                </a:lnTo>
                <a:lnTo>
                  <a:pt x="357" y="5"/>
                </a:lnTo>
                <a:lnTo>
                  <a:pt x="361" y="5"/>
                </a:lnTo>
                <a:lnTo>
                  <a:pt x="361" y="0"/>
                </a:lnTo>
                <a:lnTo>
                  <a:pt x="366" y="0"/>
                </a:lnTo>
                <a:lnTo>
                  <a:pt x="370" y="0"/>
                </a:lnTo>
                <a:lnTo>
                  <a:pt x="375" y="5"/>
                </a:lnTo>
                <a:lnTo>
                  <a:pt x="379" y="5"/>
                </a:lnTo>
                <a:lnTo>
                  <a:pt x="384" y="9"/>
                </a:lnTo>
                <a:lnTo>
                  <a:pt x="384" y="14"/>
                </a:lnTo>
                <a:lnTo>
                  <a:pt x="384" y="55"/>
                </a:lnTo>
                <a:lnTo>
                  <a:pt x="384" y="60"/>
                </a:lnTo>
                <a:lnTo>
                  <a:pt x="384" y="64"/>
                </a:lnTo>
                <a:lnTo>
                  <a:pt x="379" y="69"/>
                </a:lnTo>
                <a:lnTo>
                  <a:pt x="379" y="73"/>
                </a:lnTo>
                <a:lnTo>
                  <a:pt x="379" y="78"/>
                </a:lnTo>
                <a:lnTo>
                  <a:pt x="375" y="78"/>
                </a:lnTo>
                <a:lnTo>
                  <a:pt x="375" y="82"/>
                </a:lnTo>
                <a:lnTo>
                  <a:pt x="370" y="82"/>
                </a:lnTo>
                <a:lnTo>
                  <a:pt x="370" y="87"/>
                </a:lnTo>
                <a:lnTo>
                  <a:pt x="126" y="335"/>
                </a:lnTo>
                <a:lnTo>
                  <a:pt x="113" y="344"/>
                </a:lnTo>
                <a:lnTo>
                  <a:pt x="104" y="353"/>
                </a:lnTo>
                <a:lnTo>
                  <a:pt x="95" y="357"/>
                </a:lnTo>
                <a:lnTo>
                  <a:pt x="86" y="357"/>
                </a:lnTo>
                <a:lnTo>
                  <a:pt x="72" y="362"/>
                </a:lnTo>
                <a:lnTo>
                  <a:pt x="63" y="357"/>
                </a:lnTo>
                <a:lnTo>
                  <a:pt x="59" y="357"/>
                </a:lnTo>
                <a:lnTo>
                  <a:pt x="50" y="353"/>
                </a:lnTo>
                <a:lnTo>
                  <a:pt x="41" y="348"/>
                </a:lnTo>
                <a:lnTo>
                  <a:pt x="32" y="344"/>
                </a:lnTo>
                <a:lnTo>
                  <a:pt x="27" y="335"/>
                </a:lnTo>
                <a:lnTo>
                  <a:pt x="23" y="330"/>
                </a:lnTo>
                <a:lnTo>
                  <a:pt x="14" y="321"/>
                </a:lnTo>
                <a:lnTo>
                  <a:pt x="14" y="316"/>
                </a:lnTo>
                <a:lnTo>
                  <a:pt x="9" y="302"/>
                </a:lnTo>
              </a:path>
            </a:pathLst>
          </a:custGeom>
          <a:gradFill rotWithShape="0">
            <a:gsLst>
              <a:gs pos="0">
                <a:schemeClr val="accent2"/>
              </a:gs>
              <a:gs pos="100000">
                <a:schemeClr val="accent2">
                  <a:gamma/>
                  <a:tint val="53725"/>
                  <a:invGamma/>
                </a:schemeClr>
              </a:gs>
            </a:gsLst>
            <a:lin ang="18900000" scaled="1"/>
          </a:gradFill>
          <a:ln w="12700" cap="rnd" cmpd="sng">
            <a:solidFill>
              <a:srgbClr val="000000"/>
            </a:solidFill>
            <a:prstDash val="solid"/>
            <a:round/>
            <a:headEnd type="none" w="med" len="med"/>
            <a:tailEnd type="none" w="med" len="med"/>
          </a:ln>
          <a:effectLst>
            <a:outerShdw dist="56796" dir="3806097" algn="ctr" rotWithShape="0">
              <a:srgbClr val="C0C0C0"/>
            </a:outerShdw>
          </a:effectLst>
        </p:spPr>
        <p:txBody>
          <a:bodyPr/>
          <a:lstStyle/>
          <a:p>
            <a:endParaRPr lang="es-MX"/>
          </a:p>
        </p:txBody>
      </p:sp>
      <p:sp>
        <p:nvSpPr>
          <p:cNvPr id="79886" name="Rectangle 14"/>
          <p:cNvSpPr>
            <a:spLocks noChangeArrowheads="1"/>
          </p:cNvSpPr>
          <p:nvPr>
            <p:custDataLst>
              <p:tags r:id="rId8"/>
            </p:custDataLst>
          </p:nvPr>
        </p:nvSpPr>
        <p:spPr bwMode="auto">
          <a:xfrm>
            <a:off x="1123950" y="3702050"/>
            <a:ext cx="7500938" cy="571500"/>
          </a:xfrm>
          <a:prstGeom prst="rect">
            <a:avLst/>
          </a:prstGeom>
          <a:gradFill rotWithShape="0">
            <a:gsLst>
              <a:gs pos="0">
                <a:srgbClr val="FDC0E5">
                  <a:gamma/>
                  <a:tint val="0"/>
                  <a:invGamma/>
                </a:srgbClr>
              </a:gs>
              <a:gs pos="100000">
                <a:srgbClr val="FDC0E5"/>
              </a:gs>
            </a:gsLst>
            <a:lin ang="5400000" scaled="1"/>
          </a:gradFill>
          <a:ln>
            <a:noFill/>
          </a:ln>
          <a:effectLst>
            <a:outerShdw dist="71842" dir="2700000" algn="ctr" rotWithShape="0">
              <a:srgbClr val="C0C0C0"/>
            </a:outerShdw>
          </a:effectLst>
          <a:extLst>
            <a:ext uri="{91240B29-F687-4F45-9708-019B960494DF}">
              <a14:hiddenLine xmlns:a14="http://schemas.microsoft.com/office/drawing/2010/main" w="12700">
                <a:solidFill>
                  <a:schemeClr val="tx1"/>
                </a:solidFill>
                <a:miter lim="800000"/>
                <a:headEnd/>
                <a:tailEnd/>
              </a14:hiddenLine>
            </a:ext>
          </a:extLst>
        </p:spPr>
        <p:txBody>
          <a:bodyPr wrap="none" lIns="274320" tIns="44450" rIns="90488" bIns="44450" anchor="ctr"/>
          <a:lstStyle/>
          <a:p>
            <a:pPr>
              <a:lnSpc>
                <a:spcPct val="85000"/>
              </a:lnSpc>
            </a:pPr>
            <a:r>
              <a:rPr lang="en-GB" altLang="es-MX" sz="2200" b="1">
                <a:solidFill>
                  <a:srgbClr val="000000"/>
                </a:solidFill>
              </a:rPr>
              <a:t>Desactive un ámbito únicamente cuando lo ponga fuera </a:t>
            </a:r>
            <a:br>
              <a:rPr lang="en-GB" altLang="es-MX" sz="2200" b="1">
                <a:solidFill>
                  <a:srgbClr val="000000"/>
                </a:solidFill>
              </a:rPr>
            </a:br>
            <a:r>
              <a:rPr lang="en-GB" altLang="es-MX" sz="2200" b="1">
                <a:solidFill>
                  <a:srgbClr val="000000"/>
                </a:solidFill>
              </a:rPr>
              <a:t>de servicio permanentemente</a:t>
            </a:r>
            <a:endParaRPr lang="en-US" altLang="es-MX" sz="2200" b="1"/>
          </a:p>
        </p:txBody>
      </p:sp>
      <p:sp>
        <p:nvSpPr>
          <p:cNvPr id="79888" name="Rectangle 16"/>
          <p:cNvSpPr>
            <a:spLocks noChangeArrowheads="1"/>
          </p:cNvSpPr>
          <p:nvPr>
            <p:custDataLst>
              <p:tags r:id="rId9"/>
            </p:custDataLst>
          </p:nvPr>
        </p:nvSpPr>
        <p:spPr bwMode="auto">
          <a:xfrm>
            <a:off x="539750" y="3714750"/>
            <a:ext cx="549275" cy="558800"/>
          </a:xfrm>
          <a:prstGeom prst="rect">
            <a:avLst/>
          </a:prstGeom>
          <a:solidFill>
            <a:schemeClr val="bg1"/>
          </a:solidFill>
          <a:ln w="12700">
            <a:solidFill>
              <a:schemeClr val="tx2"/>
            </a:solidFill>
            <a:miter lim="800000"/>
            <a:headEnd/>
            <a:tailEnd/>
          </a:ln>
          <a:effectLst>
            <a:outerShdw dist="71842" dir="2700000" algn="ctr" rotWithShape="0">
              <a:srgbClr val="C0C0C0"/>
            </a:outerShdw>
          </a:effectLst>
        </p:spPr>
        <p:txBody>
          <a:bodyPr wrap="none" anchor="ctr"/>
          <a:lstStyle/>
          <a:p>
            <a:endParaRPr lang="es-MX"/>
          </a:p>
        </p:txBody>
      </p:sp>
      <p:sp>
        <p:nvSpPr>
          <p:cNvPr id="79889" name="Freeform 17"/>
          <p:cNvSpPr>
            <a:spLocks/>
          </p:cNvSpPr>
          <p:nvPr>
            <p:custDataLst>
              <p:tags r:id="rId10"/>
            </p:custDataLst>
          </p:nvPr>
        </p:nvSpPr>
        <p:spPr bwMode="auto">
          <a:xfrm>
            <a:off x="639763" y="3573463"/>
            <a:ext cx="611187" cy="576262"/>
          </a:xfrm>
          <a:custGeom>
            <a:avLst/>
            <a:gdLst>
              <a:gd name="T0" fmla="*/ 5 w 385"/>
              <a:gd name="T1" fmla="*/ 188 h 363"/>
              <a:gd name="T2" fmla="*/ 0 w 385"/>
              <a:gd name="T3" fmla="*/ 174 h 363"/>
              <a:gd name="T4" fmla="*/ 5 w 385"/>
              <a:gd name="T5" fmla="*/ 165 h 363"/>
              <a:gd name="T6" fmla="*/ 5 w 385"/>
              <a:gd name="T7" fmla="*/ 156 h 363"/>
              <a:gd name="T8" fmla="*/ 9 w 385"/>
              <a:gd name="T9" fmla="*/ 147 h 363"/>
              <a:gd name="T10" fmla="*/ 14 w 385"/>
              <a:gd name="T11" fmla="*/ 142 h 363"/>
              <a:gd name="T12" fmla="*/ 23 w 385"/>
              <a:gd name="T13" fmla="*/ 133 h 363"/>
              <a:gd name="T14" fmla="*/ 32 w 385"/>
              <a:gd name="T15" fmla="*/ 128 h 363"/>
              <a:gd name="T16" fmla="*/ 41 w 385"/>
              <a:gd name="T17" fmla="*/ 115 h 363"/>
              <a:gd name="T18" fmla="*/ 50 w 385"/>
              <a:gd name="T19" fmla="*/ 115 h 363"/>
              <a:gd name="T20" fmla="*/ 59 w 385"/>
              <a:gd name="T21" fmla="*/ 110 h 363"/>
              <a:gd name="T22" fmla="*/ 68 w 385"/>
              <a:gd name="T23" fmla="*/ 110 h 363"/>
              <a:gd name="T24" fmla="*/ 77 w 385"/>
              <a:gd name="T25" fmla="*/ 115 h 363"/>
              <a:gd name="T26" fmla="*/ 86 w 385"/>
              <a:gd name="T27" fmla="*/ 124 h 363"/>
              <a:gd name="T28" fmla="*/ 90 w 385"/>
              <a:gd name="T29" fmla="*/ 128 h 363"/>
              <a:gd name="T30" fmla="*/ 95 w 385"/>
              <a:gd name="T31" fmla="*/ 142 h 363"/>
              <a:gd name="T32" fmla="*/ 95 w 385"/>
              <a:gd name="T33" fmla="*/ 156 h 363"/>
              <a:gd name="T34" fmla="*/ 95 w 385"/>
              <a:gd name="T35" fmla="*/ 170 h 363"/>
              <a:gd name="T36" fmla="*/ 99 w 385"/>
              <a:gd name="T37" fmla="*/ 188 h 363"/>
              <a:gd name="T38" fmla="*/ 104 w 385"/>
              <a:gd name="T39" fmla="*/ 202 h 363"/>
              <a:gd name="T40" fmla="*/ 108 w 385"/>
              <a:gd name="T41" fmla="*/ 215 h 363"/>
              <a:gd name="T42" fmla="*/ 113 w 385"/>
              <a:gd name="T43" fmla="*/ 225 h 363"/>
              <a:gd name="T44" fmla="*/ 126 w 385"/>
              <a:gd name="T45" fmla="*/ 225 h 363"/>
              <a:gd name="T46" fmla="*/ 352 w 385"/>
              <a:gd name="T47" fmla="*/ 5 h 363"/>
              <a:gd name="T48" fmla="*/ 361 w 385"/>
              <a:gd name="T49" fmla="*/ 5 h 363"/>
              <a:gd name="T50" fmla="*/ 366 w 385"/>
              <a:gd name="T51" fmla="*/ 0 h 363"/>
              <a:gd name="T52" fmla="*/ 375 w 385"/>
              <a:gd name="T53" fmla="*/ 5 h 363"/>
              <a:gd name="T54" fmla="*/ 384 w 385"/>
              <a:gd name="T55" fmla="*/ 9 h 363"/>
              <a:gd name="T56" fmla="*/ 384 w 385"/>
              <a:gd name="T57" fmla="*/ 55 h 363"/>
              <a:gd name="T58" fmla="*/ 384 w 385"/>
              <a:gd name="T59" fmla="*/ 64 h 363"/>
              <a:gd name="T60" fmla="*/ 379 w 385"/>
              <a:gd name="T61" fmla="*/ 73 h 363"/>
              <a:gd name="T62" fmla="*/ 375 w 385"/>
              <a:gd name="T63" fmla="*/ 78 h 363"/>
              <a:gd name="T64" fmla="*/ 370 w 385"/>
              <a:gd name="T65" fmla="*/ 82 h 363"/>
              <a:gd name="T66" fmla="*/ 126 w 385"/>
              <a:gd name="T67" fmla="*/ 335 h 363"/>
              <a:gd name="T68" fmla="*/ 104 w 385"/>
              <a:gd name="T69" fmla="*/ 353 h 363"/>
              <a:gd name="T70" fmla="*/ 86 w 385"/>
              <a:gd name="T71" fmla="*/ 357 h 363"/>
              <a:gd name="T72" fmla="*/ 63 w 385"/>
              <a:gd name="T73" fmla="*/ 357 h 363"/>
              <a:gd name="T74" fmla="*/ 50 w 385"/>
              <a:gd name="T75" fmla="*/ 353 h 363"/>
              <a:gd name="T76" fmla="*/ 32 w 385"/>
              <a:gd name="T77" fmla="*/ 344 h 363"/>
              <a:gd name="T78" fmla="*/ 23 w 385"/>
              <a:gd name="T79" fmla="*/ 330 h 363"/>
              <a:gd name="T80" fmla="*/ 14 w 385"/>
              <a:gd name="T81" fmla="*/ 316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85" h="363">
                <a:moveTo>
                  <a:pt x="9" y="302"/>
                </a:moveTo>
                <a:lnTo>
                  <a:pt x="5" y="188"/>
                </a:lnTo>
                <a:lnTo>
                  <a:pt x="0" y="183"/>
                </a:lnTo>
                <a:lnTo>
                  <a:pt x="0" y="174"/>
                </a:lnTo>
                <a:lnTo>
                  <a:pt x="0" y="170"/>
                </a:lnTo>
                <a:lnTo>
                  <a:pt x="5" y="165"/>
                </a:lnTo>
                <a:lnTo>
                  <a:pt x="5" y="160"/>
                </a:lnTo>
                <a:lnTo>
                  <a:pt x="5" y="156"/>
                </a:lnTo>
                <a:lnTo>
                  <a:pt x="5" y="151"/>
                </a:lnTo>
                <a:lnTo>
                  <a:pt x="9" y="147"/>
                </a:lnTo>
                <a:lnTo>
                  <a:pt x="14" y="147"/>
                </a:lnTo>
                <a:lnTo>
                  <a:pt x="14" y="142"/>
                </a:lnTo>
                <a:lnTo>
                  <a:pt x="18" y="137"/>
                </a:lnTo>
                <a:lnTo>
                  <a:pt x="23" y="133"/>
                </a:lnTo>
                <a:lnTo>
                  <a:pt x="27" y="133"/>
                </a:lnTo>
                <a:lnTo>
                  <a:pt x="32" y="128"/>
                </a:lnTo>
                <a:lnTo>
                  <a:pt x="36" y="119"/>
                </a:lnTo>
                <a:lnTo>
                  <a:pt x="41" y="115"/>
                </a:lnTo>
                <a:lnTo>
                  <a:pt x="45" y="115"/>
                </a:lnTo>
                <a:lnTo>
                  <a:pt x="50" y="115"/>
                </a:lnTo>
                <a:lnTo>
                  <a:pt x="54" y="110"/>
                </a:lnTo>
                <a:lnTo>
                  <a:pt x="59" y="110"/>
                </a:lnTo>
                <a:lnTo>
                  <a:pt x="63" y="110"/>
                </a:lnTo>
                <a:lnTo>
                  <a:pt x="68" y="110"/>
                </a:lnTo>
                <a:lnTo>
                  <a:pt x="72" y="115"/>
                </a:lnTo>
                <a:lnTo>
                  <a:pt x="77" y="115"/>
                </a:lnTo>
                <a:lnTo>
                  <a:pt x="86" y="119"/>
                </a:lnTo>
                <a:lnTo>
                  <a:pt x="86" y="124"/>
                </a:lnTo>
                <a:lnTo>
                  <a:pt x="90" y="124"/>
                </a:lnTo>
                <a:lnTo>
                  <a:pt x="90" y="128"/>
                </a:lnTo>
                <a:lnTo>
                  <a:pt x="95" y="137"/>
                </a:lnTo>
                <a:lnTo>
                  <a:pt x="95" y="142"/>
                </a:lnTo>
                <a:lnTo>
                  <a:pt x="95" y="147"/>
                </a:lnTo>
                <a:lnTo>
                  <a:pt x="95" y="156"/>
                </a:lnTo>
                <a:lnTo>
                  <a:pt x="95" y="165"/>
                </a:lnTo>
                <a:lnTo>
                  <a:pt x="95" y="170"/>
                </a:lnTo>
                <a:lnTo>
                  <a:pt x="95" y="179"/>
                </a:lnTo>
                <a:lnTo>
                  <a:pt x="99" y="188"/>
                </a:lnTo>
                <a:lnTo>
                  <a:pt x="99" y="192"/>
                </a:lnTo>
                <a:lnTo>
                  <a:pt x="104" y="202"/>
                </a:lnTo>
                <a:lnTo>
                  <a:pt x="104" y="206"/>
                </a:lnTo>
                <a:lnTo>
                  <a:pt x="108" y="215"/>
                </a:lnTo>
                <a:lnTo>
                  <a:pt x="113" y="220"/>
                </a:lnTo>
                <a:lnTo>
                  <a:pt x="113" y="225"/>
                </a:lnTo>
                <a:lnTo>
                  <a:pt x="117" y="225"/>
                </a:lnTo>
                <a:lnTo>
                  <a:pt x="126" y="225"/>
                </a:lnTo>
                <a:lnTo>
                  <a:pt x="348" y="9"/>
                </a:lnTo>
                <a:lnTo>
                  <a:pt x="352" y="5"/>
                </a:lnTo>
                <a:lnTo>
                  <a:pt x="357" y="5"/>
                </a:lnTo>
                <a:lnTo>
                  <a:pt x="361" y="5"/>
                </a:lnTo>
                <a:lnTo>
                  <a:pt x="361" y="0"/>
                </a:lnTo>
                <a:lnTo>
                  <a:pt x="366" y="0"/>
                </a:lnTo>
                <a:lnTo>
                  <a:pt x="370" y="0"/>
                </a:lnTo>
                <a:lnTo>
                  <a:pt x="375" y="5"/>
                </a:lnTo>
                <a:lnTo>
                  <a:pt x="379" y="5"/>
                </a:lnTo>
                <a:lnTo>
                  <a:pt x="384" y="9"/>
                </a:lnTo>
                <a:lnTo>
                  <a:pt x="384" y="14"/>
                </a:lnTo>
                <a:lnTo>
                  <a:pt x="384" y="55"/>
                </a:lnTo>
                <a:lnTo>
                  <a:pt x="384" y="60"/>
                </a:lnTo>
                <a:lnTo>
                  <a:pt x="384" y="64"/>
                </a:lnTo>
                <a:lnTo>
                  <a:pt x="379" y="69"/>
                </a:lnTo>
                <a:lnTo>
                  <a:pt x="379" y="73"/>
                </a:lnTo>
                <a:lnTo>
                  <a:pt x="379" y="78"/>
                </a:lnTo>
                <a:lnTo>
                  <a:pt x="375" y="78"/>
                </a:lnTo>
                <a:lnTo>
                  <a:pt x="375" y="82"/>
                </a:lnTo>
                <a:lnTo>
                  <a:pt x="370" y="82"/>
                </a:lnTo>
                <a:lnTo>
                  <a:pt x="370" y="87"/>
                </a:lnTo>
                <a:lnTo>
                  <a:pt x="126" y="335"/>
                </a:lnTo>
                <a:lnTo>
                  <a:pt x="113" y="344"/>
                </a:lnTo>
                <a:lnTo>
                  <a:pt x="104" y="353"/>
                </a:lnTo>
                <a:lnTo>
                  <a:pt x="95" y="357"/>
                </a:lnTo>
                <a:lnTo>
                  <a:pt x="86" y="357"/>
                </a:lnTo>
                <a:lnTo>
                  <a:pt x="72" y="362"/>
                </a:lnTo>
                <a:lnTo>
                  <a:pt x="63" y="357"/>
                </a:lnTo>
                <a:lnTo>
                  <a:pt x="59" y="357"/>
                </a:lnTo>
                <a:lnTo>
                  <a:pt x="50" y="353"/>
                </a:lnTo>
                <a:lnTo>
                  <a:pt x="41" y="348"/>
                </a:lnTo>
                <a:lnTo>
                  <a:pt x="32" y="344"/>
                </a:lnTo>
                <a:lnTo>
                  <a:pt x="27" y="335"/>
                </a:lnTo>
                <a:lnTo>
                  <a:pt x="23" y="330"/>
                </a:lnTo>
                <a:lnTo>
                  <a:pt x="14" y="321"/>
                </a:lnTo>
                <a:lnTo>
                  <a:pt x="14" y="316"/>
                </a:lnTo>
                <a:lnTo>
                  <a:pt x="9" y="302"/>
                </a:lnTo>
              </a:path>
            </a:pathLst>
          </a:custGeom>
          <a:gradFill rotWithShape="0">
            <a:gsLst>
              <a:gs pos="0">
                <a:schemeClr val="accent2"/>
              </a:gs>
              <a:gs pos="100000">
                <a:schemeClr val="accent2">
                  <a:gamma/>
                  <a:tint val="53725"/>
                  <a:invGamma/>
                </a:schemeClr>
              </a:gs>
            </a:gsLst>
            <a:lin ang="18900000" scaled="1"/>
          </a:gradFill>
          <a:ln w="12700" cap="rnd" cmpd="sng">
            <a:solidFill>
              <a:srgbClr val="000000"/>
            </a:solidFill>
            <a:prstDash val="solid"/>
            <a:round/>
            <a:headEnd type="none" w="med" len="med"/>
            <a:tailEnd type="none" w="med" len="med"/>
          </a:ln>
          <a:effectLst>
            <a:outerShdw dist="56796" dir="3806097" algn="ctr" rotWithShape="0">
              <a:srgbClr val="C0C0C0"/>
            </a:outerShdw>
          </a:effectLst>
        </p:spPr>
        <p:txBody>
          <a:bodyPr/>
          <a:lstStyle/>
          <a:p>
            <a:endParaRPr lang="es-MX"/>
          </a:p>
        </p:txBody>
      </p:sp>
      <p:sp>
        <p:nvSpPr>
          <p:cNvPr id="79894" name="Rectangle 22"/>
          <p:cNvSpPr>
            <a:spLocks noChangeArrowheads="1"/>
          </p:cNvSpPr>
          <p:nvPr>
            <p:custDataLst>
              <p:tags r:id="rId11"/>
            </p:custDataLst>
          </p:nvPr>
        </p:nvSpPr>
        <p:spPr bwMode="auto">
          <a:xfrm>
            <a:off x="1123950" y="4565650"/>
            <a:ext cx="7500938" cy="571500"/>
          </a:xfrm>
          <a:prstGeom prst="rect">
            <a:avLst/>
          </a:prstGeom>
          <a:gradFill rotWithShape="0">
            <a:gsLst>
              <a:gs pos="0">
                <a:srgbClr val="FDC0E5">
                  <a:gamma/>
                  <a:tint val="0"/>
                  <a:invGamma/>
                </a:srgbClr>
              </a:gs>
              <a:gs pos="100000">
                <a:srgbClr val="FDC0E5"/>
              </a:gs>
            </a:gsLst>
            <a:lin ang="5400000" scaled="1"/>
          </a:gradFill>
          <a:ln>
            <a:noFill/>
          </a:ln>
          <a:effectLst>
            <a:outerShdw dist="71842" dir="2700000" algn="ctr" rotWithShape="0">
              <a:srgbClr val="C0C0C0"/>
            </a:outerShdw>
          </a:effectLst>
          <a:extLst>
            <a:ext uri="{91240B29-F687-4F45-9708-019B960494DF}">
              <a14:hiddenLine xmlns:a14="http://schemas.microsoft.com/office/drawing/2010/main" w="12700">
                <a:solidFill>
                  <a:schemeClr val="tx1"/>
                </a:solidFill>
                <a:miter lim="800000"/>
                <a:headEnd/>
                <a:tailEnd/>
              </a14:hiddenLine>
            </a:ext>
          </a:extLst>
        </p:spPr>
        <p:txBody>
          <a:bodyPr wrap="none" lIns="274320" tIns="44450" rIns="90488" bIns="44450" anchor="ctr"/>
          <a:lstStyle/>
          <a:p>
            <a:pPr>
              <a:lnSpc>
                <a:spcPct val="85000"/>
              </a:lnSpc>
            </a:pPr>
            <a:r>
              <a:rPr lang="en-GB" altLang="es-MX" sz="2200" b="1">
                <a:solidFill>
                  <a:srgbClr val="000000"/>
                </a:solidFill>
              </a:rPr>
              <a:t>Reserve direcciones en todos los servidores DHCP </a:t>
            </a:r>
            <a:br>
              <a:rPr lang="en-GB" altLang="es-MX" sz="2200" b="1">
                <a:solidFill>
                  <a:srgbClr val="000000"/>
                </a:solidFill>
              </a:rPr>
            </a:br>
            <a:r>
              <a:rPr lang="en-GB" altLang="es-MX" sz="2200" b="1">
                <a:solidFill>
                  <a:srgbClr val="000000"/>
                </a:solidFill>
              </a:rPr>
              <a:t>que puedan atender al cliente reservado</a:t>
            </a:r>
            <a:endParaRPr lang="en-US" altLang="es-MX" sz="2200" b="1"/>
          </a:p>
        </p:txBody>
      </p:sp>
      <p:sp>
        <p:nvSpPr>
          <p:cNvPr id="79896" name="Rectangle 24"/>
          <p:cNvSpPr>
            <a:spLocks noChangeArrowheads="1"/>
          </p:cNvSpPr>
          <p:nvPr>
            <p:custDataLst>
              <p:tags r:id="rId12"/>
            </p:custDataLst>
          </p:nvPr>
        </p:nvSpPr>
        <p:spPr bwMode="auto">
          <a:xfrm>
            <a:off x="539750" y="4578350"/>
            <a:ext cx="549275" cy="558800"/>
          </a:xfrm>
          <a:prstGeom prst="rect">
            <a:avLst/>
          </a:prstGeom>
          <a:solidFill>
            <a:schemeClr val="bg1"/>
          </a:solidFill>
          <a:ln w="12700">
            <a:solidFill>
              <a:schemeClr val="tx2"/>
            </a:solidFill>
            <a:miter lim="800000"/>
            <a:headEnd/>
            <a:tailEnd/>
          </a:ln>
          <a:effectLst>
            <a:outerShdw dist="71842" dir="2700000" algn="ctr" rotWithShape="0">
              <a:srgbClr val="C0C0C0"/>
            </a:outerShdw>
          </a:effectLst>
        </p:spPr>
        <p:txBody>
          <a:bodyPr wrap="none" anchor="ctr"/>
          <a:lstStyle/>
          <a:p>
            <a:endParaRPr lang="es-MX"/>
          </a:p>
        </p:txBody>
      </p:sp>
      <p:sp>
        <p:nvSpPr>
          <p:cNvPr id="79897" name="Freeform 25"/>
          <p:cNvSpPr>
            <a:spLocks/>
          </p:cNvSpPr>
          <p:nvPr>
            <p:custDataLst>
              <p:tags r:id="rId13"/>
            </p:custDataLst>
          </p:nvPr>
        </p:nvSpPr>
        <p:spPr bwMode="auto">
          <a:xfrm>
            <a:off x="639763" y="4437063"/>
            <a:ext cx="611187" cy="576262"/>
          </a:xfrm>
          <a:custGeom>
            <a:avLst/>
            <a:gdLst>
              <a:gd name="T0" fmla="*/ 5 w 385"/>
              <a:gd name="T1" fmla="*/ 188 h 363"/>
              <a:gd name="T2" fmla="*/ 0 w 385"/>
              <a:gd name="T3" fmla="*/ 174 h 363"/>
              <a:gd name="T4" fmla="*/ 5 w 385"/>
              <a:gd name="T5" fmla="*/ 165 h 363"/>
              <a:gd name="T6" fmla="*/ 5 w 385"/>
              <a:gd name="T7" fmla="*/ 156 h 363"/>
              <a:gd name="T8" fmla="*/ 9 w 385"/>
              <a:gd name="T9" fmla="*/ 147 h 363"/>
              <a:gd name="T10" fmla="*/ 14 w 385"/>
              <a:gd name="T11" fmla="*/ 142 h 363"/>
              <a:gd name="T12" fmla="*/ 23 w 385"/>
              <a:gd name="T13" fmla="*/ 133 h 363"/>
              <a:gd name="T14" fmla="*/ 32 w 385"/>
              <a:gd name="T15" fmla="*/ 128 h 363"/>
              <a:gd name="T16" fmla="*/ 41 w 385"/>
              <a:gd name="T17" fmla="*/ 115 h 363"/>
              <a:gd name="T18" fmla="*/ 50 w 385"/>
              <a:gd name="T19" fmla="*/ 115 h 363"/>
              <a:gd name="T20" fmla="*/ 59 w 385"/>
              <a:gd name="T21" fmla="*/ 110 h 363"/>
              <a:gd name="T22" fmla="*/ 68 w 385"/>
              <a:gd name="T23" fmla="*/ 110 h 363"/>
              <a:gd name="T24" fmla="*/ 77 w 385"/>
              <a:gd name="T25" fmla="*/ 115 h 363"/>
              <a:gd name="T26" fmla="*/ 86 w 385"/>
              <a:gd name="T27" fmla="*/ 124 h 363"/>
              <a:gd name="T28" fmla="*/ 90 w 385"/>
              <a:gd name="T29" fmla="*/ 128 h 363"/>
              <a:gd name="T30" fmla="*/ 95 w 385"/>
              <a:gd name="T31" fmla="*/ 142 h 363"/>
              <a:gd name="T32" fmla="*/ 95 w 385"/>
              <a:gd name="T33" fmla="*/ 156 h 363"/>
              <a:gd name="T34" fmla="*/ 95 w 385"/>
              <a:gd name="T35" fmla="*/ 170 h 363"/>
              <a:gd name="T36" fmla="*/ 99 w 385"/>
              <a:gd name="T37" fmla="*/ 188 h 363"/>
              <a:gd name="T38" fmla="*/ 104 w 385"/>
              <a:gd name="T39" fmla="*/ 202 h 363"/>
              <a:gd name="T40" fmla="*/ 108 w 385"/>
              <a:gd name="T41" fmla="*/ 215 h 363"/>
              <a:gd name="T42" fmla="*/ 113 w 385"/>
              <a:gd name="T43" fmla="*/ 225 h 363"/>
              <a:gd name="T44" fmla="*/ 126 w 385"/>
              <a:gd name="T45" fmla="*/ 225 h 363"/>
              <a:gd name="T46" fmla="*/ 352 w 385"/>
              <a:gd name="T47" fmla="*/ 5 h 363"/>
              <a:gd name="T48" fmla="*/ 361 w 385"/>
              <a:gd name="T49" fmla="*/ 5 h 363"/>
              <a:gd name="T50" fmla="*/ 366 w 385"/>
              <a:gd name="T51" fmla="*/ 0 h 363"/>
              <a:gd name="T52" fmla="*/ 375 w 385"/>
              <a:gd name="T53" fmla="*/ 5 h 363"/>
              <a:gd name="T54" fmla="*/ 384 w 385"/>
              <a:gd name="T55" fmla="*/ 9 h 363"/>
              <a:gd name="T56" fmla="*/ 384 w 385"/>
              <a:gd name="T57" fmla="*/ 55 h 363"/>
              <a:gd name="T58" fmla="*/ 384 w 385"/>
              <a:gd name="T59" fmla="*/ 64 h 363"/>
              <a:gd name="T60" fmla="*/ 379 w 385"/>
              <a:gd name="T61" fmla="*/ 73 h 363"/>
              <a:gd name="T62" fmla="*/ 375 w 385"/>
              <a:gd name="T63" fmla="*/ 78 h 363"/>
              <a:gd name="T64" fmla="*/ 370 w 385"/>
              <a:gd name="T65" fmla="*/ 82 h 363"/>
              <a:gd name="T66" fmla="*/ 126 w 385"/>
              <a:gd name="T67" fmla="*/ 335 h 363"/>
              <a:gd name="T68" fmla="*/ 104 w 385"/>
              <a:gd name="T69" fmla="*/ 353 h 363"/>
              <a:gd name="T70" fmla="*/ 86 w 385"/>
              <a:gd name="T71" fmla="*/ 357 h 363"/>
              <a:gd name="T72" fmla="*/ 63 w 385"/>
              <a:gd name="T73" fmla="*/ 357 h 363"/>
              <a:gd name="T74" fmla="*/ 50 w 385"/>
              <a:gd name="T75" fmla="*/ 353 h 363"/>
              <a:gd name="T76" fmla="*/ 32 w 385"/>
              <a:gd name="T77" fmla="*/ 344 h 363"/>
              <a:gd name="T78" fmla="*/ 23 w 385"/>
              <a:gd name="T79" fmla="*/ 330 h 363"/>
              <a:gd name="T80" fmla="*/ 14 w 385"/>
              <a:gd name="T81" fmla="*/ 316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85" h="363">
                <a:moveTo>
                  <a:pt x="9" y="302"/>
                </a:moveTo>
                <a:lnTo>
                  <a:pt x="5" y="188"/>
                </a:lnTo>
                <a:lnTo>
                  <a:pt x="0" y="183"/>
                </a:lnTo>
                <a:lnTo>
                  <a:pt x="0" y="174"/>
                </a:lnTo>
                <a:lnTo>
                  <a:pt x="0" y="170"/>
                </a:lnTo>
                <a:lnTo>
                  <a:pt x="5" y="165"/>
                </a:lnTo>
                <a:lnTo>
                  <a:pt x="5" y="160"/>
                </a:lnTo>
                <a:lnTo>
                  <a:pt x="5" y="156"/>
                </a:lnTo>
                <a:lnTo>
                  <a:pt x="5" y="151"/>
                </a:lnTo>
                <a:lnTo>
                  <a:pt x="9" y="147"/>
                </a:lnTo>
                <a:lnTo>
                  <a:pt x="14" y="147"/>
                </a:lnTo>
                <a:lnTo>
                  <a:pt x="14" y="142"/>
                </a:lnTo>
                <a:lnTo>
                  <a:pt x="18" y="137"/>
                </a:lnTo>
                <a:lnTo>
                  <a:pt x="23" y="133"/>
                </a:lnTo>
                <a:lnTo>
                  <a:pt x="27" y="133"/>
                </a:lnTo>
                <a:lnTo>
                  <a:pt x="32" y="128"/>
                </a:lnTo>
                <a:lnTo>
                  <a:pt x="36" y="119"/>
                </a:lnTo>
                <a:lnTo>
                  <a:pt x="41" y="115"/>
                </a:lnTo>
                <a:lnTo>
                  <a:pt x="45" y="115"/>
                </a:lnTo>
                <a:lnTo>
                  <a:pt x="50" y="115"/>
                </a:lnTo>
                <a:lnTo>
                  <a:pt x="54" y="110"/>
                </a:lnTo>
                <a:lnTo>
                  <a:pt x="59" y="110"/>
                </a:lnTo>
                <a:lnTo>
                  <a:pt x="63" y="110"/>
                </a:lnTo>
                <a:lnTo>
                  <a:pt x="68" y="110"/>
                </a:lnTo>
                <a:lnTo>
                  <a:pt x="72" y="115"/>
                </a:lnTo>
                <a:lnTo>
                  <a:pt x="77" y="115"/>
                </a:lnTo>
                <a:lnTo>
                  <a:pt x="86" y="119"/>
                </a:lnTo>
                <a:lnTo>
                  <a:pt x="86" y="124"/>
                </a:lnTo>
                <a:lnTo>
                  <a:pt x="90" y="124"/>
                </a:lnTo>
                <a:lnTo>
                  <a:pt x="90" y="128"/>
                </a:lnTo>
                <a:lnTo>
                  <a:pt x="95" y="137"/>
                </a:lnTo>
                <a:lnTo>
                  <a:pt x="95" y="142"/>
                </a:lnTo>
                <a:lnTo>
                  <a:pt x="95" y="147"/>
                </a:lnTo>
                <a:lnTo>
                  <a:pt x="95" y="156"/>
                </a:lnTo>
                <a:lnTo>
                  <a:pt x="95" y="165"/>
                </a:lnTo>
                <a:lnTo>
                  <a:pt x="95" y="170"/>
                </a:lnTo>
                <a:lnTo>
                  <a:pt x="95" y="179"/>
                </a:lnTo>
                <a:lnTo>
                  <a:pt x="99" y="188"/>
                </a:lnTo>
                <a:lnTo>
                  <a:pt x="99" y="192"/>
                </a:lnTo>
                <a:lnTo>
                  <a:pt x="104" y="202"/>
                </a:lnTo>
                <a:lnTo>
                  <a:pt x="104" y="206"/>
                </a:lnTo>
                <a:lnTo>
                  <a:pt x="108" y="215"/>
                </a:lnTo>
                <a:lnTo>
                  <a:pt x="113" y="220"/>
                </a:lnTo>
                <a:lnTo>
                  <a:pt x="113" y="225"/>
                </a:lnTo>
                <a:lnTo>
                  <a:pt x="117" y="225"/>
                </a:lnTo>
                <a:lnTo>
                  <a:pt x="126" y="225"/>
                </a:lnTo>
                <a:lnTo>
                  <a:pt x="348" y="9"/>
                </a:lnTo>
                <a:lnTo>
                  <a:pt x="352" y="5"/>
                </a:lnTo>
                <a:lnTo>
                  <a:pt x="357" y="5"/>
                </a:lnTo>
                <a:lnTo>
                  <a:pt x="361" y="5"/>
                </a:lnTo>
                <a:lnTo>
                  <a:pt x="361" y="0"/>
                </a:lnTo>
                <a:lnTo>
                  <a:pt x="366" y="0"/>
                </a:lnTo>
                <a:lnTo>
                  <a:pt x="370" y="0"/>
                </a:lnTo>
                <a:lnTo>
                  <a:pt x="375" y="5"/>
                </a:lnTo>
                <a:lnTo>
                  <a:pt x="379" y="5"/>
                </a:lnTo>
                <a:lnTo>
                  <a:pt x="384" y="9"/>
                </a:lnTo>
                <a:lnTo>
                  <a:pt x="384" y="14"/>
                </a:lnTo>
                <a:lnTo>
                  <a:pt x="384" y="55"/>
                </a:lnTo>
                <a:lnTo>
                  <a:pt x="384" y="60"/>
                </a:lnTo>
                <a:lnTo>
                  <a:pt x="384" y="64"/>
                </a:lnTo>
                <a:lnTo>
                  <a:pt x="379" y="69"/>
                </a:lnTo>
                <a:lnTo>
                  <a:pt x="379" y="73"/>
                </a:lnTo>
                <a:lnTo>
                  <a:pt x="379" y="78"/>
                </a:lnTo>
                <a:lnTo>
                  <a:pt x="375" y="78"/>
                </a:lnTo>
                <a:lnTo>
                  <a:pt x="375" y="82"/>
                </a:lnTo>
                <a:lnTo>
                  <a:pt x="370" y="82"/>
                </a:lnTo>
                <a:lnTo>
                  <a:pt x="370" y="87"/>
                </a:lnTo>
                <a:lnTo>
                  <a:pt x="126" y="335"/>
                </a:lnTo>
                <a:lnTo>
                  <a:pt x="113" y="344"/>
                </a:lnTo>
                <a:lnTo>
                  <a:pt x="104" y="353"/>
                </a:lnTo>
                <a:lnTo>
                  <a:pt x="95" y="357"/>
                </a:lnTo>
                <a:lnTo>
                  <a:pt x="86" y="357"/>
                </a:lnTo>
                <a:lnTo>
                  <a:pt x="72" y="362"/>
                </a:lnTo>
                <a:lnTo>
                  <a:pt x="63" y="357"/>
                </a:lnTo>
                <a:lnTo>
                  <a:pt x="59" y="357"/>
                </a:lnTo>
                <a:lnTo>
                  <a:pt x="50" y="353"/>
                </a:lnTo>
                <a:lnTo>
                  <a:pt x="41" y="348"/>
                </a:lnTo>
                <a:lnTo>
                  <a:pt x="32" y="344"/>
                </a:lnTo>
                <a:lnTo>
                  <a:pt x="27" y="335"/>
                </a:lnTo>
                <a:lnTo>
                  <a:pt x="23" y="330"/>
                </a:lnTo>
                <a:lnTo>
                  <a:pt x="14" y="321"/>
                </a:lnTo>
                <a:lnTo>
                  <a:pt x="14" y="316"/>
                </a:lnTo>
                <a:lnTo>
                  <a:pt x="9" y="302"/>
                </a:lnTo>
              </a:path>
            </a:pathLst>
          </a:custGeom>
          <a:gradFill rotWithShape="0">
            <a:gsLst>
              <a:gs pos="0">
                <a:schemeClr val="accent2"/>
              </a:gs>
              <a:gs pos="100000">
                <a:schemeClr val="accent2">
                  <a:gamma/>
                  <a:tint val="53725"/>
                  <a:invGamma/>
                </a:schemeClr>
              </a:gs>
            </a:gsLst>
            <a:lin ang="18900000" scaled="1"/>
          </a:gradFill>
          <a:ln w="12700" cap="rnd" cmpd="sng">
            <a:solidFill>
              <a:srgbClr val="000000"/>
            </a:solidFill>
            <a:prstDash val="solid"/>
            <a:round/>
            <a:headEnd type="none" w="med" len="med"/>
            <a:tailEnd type="none" w="med" len="med"/>
          </a:ln>
          <a:effectLst>
            <a:outerShdw dist="56796" dir="3806097" algn="ctr" rotWithShape="0">
              <a:srgbClr val="C0C0C0"/>
            </a:outerShdw>
          </a:effectLst>
        </p:spPr>
        <p:txBody>
          <a:bodyPr/>
          <a:lstStyle/>
          <a:p>
            <a:endParaRPr lang="es-MX"/>
          </a:p>
        </p:txBody>
      </p:sp>
      <p:sp>
        <p:nvSpPr>
          <p:cNvPr id="79899" name="Rectangle 27"/>
          <p:cNvSpPr>
            <a:spLocks noChangeArrowheads="1"/>
          </p:cNvSpPr>
          <p:nvPr>
            <p:custDataLst>
              <p:tags r:id="rId14"/>
            </p:custDataLst>
          </p:nvPr>
        </p:nvSpPr>
        <p:spPr bwMode="auto">
          <a:xfrm>
            <a:off x="1123950" y="5429250"/>
            <a:ext cx="7500938" cy="571500"/>
          </a:xfrm>
          <a:prstGeom prst="rect">
            <a:avLst/>
          </a:prstGeom>
          <a:gradFill rotWithShape="0">
            <a:gsLst>
              <a:gs pos="0">
                <a:srgbClr val="FDC0E5">
                  <a:gamma/>
                  <a:tint val="0"/>
                  <a:invGamma/>
                </a:srgbClr>
              </a:gs>
              <a:gs pos="100000">
                <a:srgbClr val="FDC0E5"/>
              </a:gs>
            </a:gsLst>
            <a:lin ang="5400000" scaled="1"/>
          </a:gradFill>
          <a:ln>
            <a:noFill/>
          </a:ln>
          <a:effectLst>
            <a:outerShdw dist="71842" dir="2700000" algn="ctr" rotWithShape="0">
              <a:srgbClr val="C0C0C0"/>
            </a:outerShdw>
          </a:effectLst>
          <a:extLst>
            <a:ext uri="{91240B29-F687-4F45-9708-019B960494DF}">
              <a14:hiddenLine xmlns:a14="http://schemas.microsoft.com/office/drawing/2010/main" w="12700">
                <a:solidFill>
                  <a:schemeClr val="tx1"/>
                </a:solidFill>
                <a:miter lim="800000"/>
                <a:headEnd/>
                <a:tailEnd/>
              </a14:hiddenLine>
            </a:ext>
          </a:extLst>
        </p:spPr>
        <p:txBody>
          <a:bodyPr wrap="none" lIns="274320" tIns="44450" rIns="90488" bIns="44450" anchor="ctr"/>
          <a:lstStyle/>
          <a:p>
            <a:r>
              <a:rPr lang="en-GB" altLang="es-MX" sz="2200" b="1">
                <a:solidFill>
                  <a:srgbClr val="000000"/>
                </a:solidFill>
              </a:rPr>
              <a:t>Integre DHCP con otros servicios</a:t>
            </a:r>
            <a:endParaRPr lang="en-US" altLang="es-MX" sz="2200" b="1"/>
          </a:p>
        </p:txBody>
      </p:sp>
      <p:sp>
        <p:nvSpPr>
          <p:cNvPr id="79901" name="Rectangle 29"/>
          <p:cNvSpPr>
            <a:spLocks noChangeArrowheads="1"/>
          </p:cNvSpPr>
          <p:nvPr>
            <p:custDataLst>
              <p:tags r:id="rId15"/>
            </p:custDataLst>
          </p:nvPr>
        </p:nvSpPr>
        <p:spPr bwMode="auto">
          <a:xfrm>
            <a:off x="539750" y="5441950"/>
            <a:ext cx="549275" cy="558800"/>
          </a:xfrm>
          <a:prstGeom prst="rect">
            <a:avLst/>
          </a:prstGeom>
          <a:solidFill>
            <a:schemeClr val="bg1"/>
          </a:solidFill>
          <a:ln w="12700">
            <a:solidFill>
              <a:schemeClr val="tx2"/>
            </a:solidFill>
            <a:miter lim="800000"/>
            <a:headEnd/>
            <a:tailEnd/>
          </a:ln>
          <a:effectLst>
            <a:outerShdw dist="71842" dir="2700000" algn="ctr" rotWithShape="0">
              <a:srgbClr val="C0C0C0"/>
            </a:outerShdw>
          </a:effectLst>
        </p:spPr>
        <p:txBody>
          <a:bodyPr wrap="none" anchor="ctr"/>
          <a:lstStyle/>
          <a:p>
            <a:endParaRPr lang="es-MX"/>
          </a:p>
        </p:txBody>
      </p:sp>
      <p:sp>
        <p:nvSpPr>
          <p:cNvPr id="79902" name="Freeform 30"/>
          <p:cNvSpPr>
            <a:spLocks/>
          </p:cNvSpPr>
          <p:nvPr>
            <p:custDataLst>
              <p:tags r:id="rId16"/>
            </p:custDataLst>
          </p:nvPr>
        </p:nvSpPr>
        <p:spPr bwMode="auto">
          <a:xfrm>
            <a:off x="639763" y="5300663"/>
            <a:ext cx="611187" cy="576262"/>
          </a:xfrm>
          <a:custGeom>
            <a:avLst/>
            <a:gdLst>
              <a:gd name="T0" fmla="*/ 5 w 385"/>
              <a:gd name="T1" fmla="*/ 188 h 363"/>
              <a:gd name="T2" fmla="*/ 0 w 385"/>
              <a:gd name="T3" fmla="*/ 174 h 363"/>
              <a:gd name="T4" fmla="*/ 5 w 385"/>
              <a:gd name="T5" fmla="*/ 165 h 363"/>
              <a:gd name="T6" fmla="*/ 5 w 385"/>
              <a:gd name="T7" fmla="*/ 156 h 363"/>
              <a:gd name="T8" fmla="*/ 9 w 385"/>
              <a:gd name="T9" fmla="*/ 147 h 363"/>
              <a:gd name="T10" fmla="*/ 14 w 385"/>
              <a:gd name="T11" fmla="*/ 142 h 363"/>
              <a:gd name="T12" fmla="*/ 23 w 385"/>
              <a:gd name="T13" fmla="*/ 133 h 363"/>
              <a:gd name="T14" fmla="*/ 32 w 385"/>
              <a:gd name="T15" fmla="*/ 128 h 363"/>
              <a:gd name="T16" fmla="*/ 41 w 385"/>
              <a:gd name="T17" fmla="*/ 115 h 363"/>
              <a:gd name="T18" fmla="*/ 50 w 385"/>
              <a:gd name="T19" fmla="*/ 115 h 363"/>
              <a:gd name="T20" fmla="*/ 59 w 385"/>
              <a:gd name="T21" fmla="*/ 110 h 363"/>
              <a:gd name="T22" fmla="*/ 68 w 385"/>
              <a:gd name="T23" fmla="*/ 110 h 363"/>
              <a:gd name="T24" fmla="*/ 77 w 385"/>
              <a:gd name="T25" fmla="*/ 115 h 363"/>
              <a:gd name="T26" fmla="*/ 86 w 385"/>
              <a:gd name="T27" fmla="*/ 124 h 363"/>
              <a:gd name="T28" fmla="*/ 90 w 385"/>
              <a:gd name="T29" fmla="*/ 128 h 363"/>
              <a:gd name="T30" fmla="*/ 95 w 385"/>
              <a:gd name="T31" fmla="*/ 142 h 363"/>
              <a:gd name="T32" fmla="*/ 95 w 385"/>
              <a:gd name="T33" fmla="*/ 156 h 363"/>
              <a:gd name="T34" fmla="*/ 95 w 385"/>
              <a:gd name="T35" fmla="*/ 170 h 363"/>
              <a:gd name="T36" fmla="*/ 99 w 385"/>
              <a:gd name="T37" fmla="*/ 188 h 363"/>
              <a:gd name="T38" fmla="*/ 104 w 385"/>
              <a:gd name="T39" fmla="*/ 202 h 363"/>
              <a:gd name="T40" fmla="*/ 108 w 385"/>
              <a:gd name="T41" fmla="*/ 215 h 363"/>
              <a:gd name="T42" fmla="*/ 113 w 385"/>
              <a:gd name="T43" fmla="*/ 225 h 363"/>
              <a:gd name="T44" fmla="*/ 126 w 385"/>
              <a:gd name="T45" fmla="*/ 225 h 363"/>
              <a:gd name="T46" fmla="*/ 352 w 385"/>
              <a:gd name="T47" fmla="*/ 5 h 363"/>
              <a:gd name="T48" fmla="*/ 361 w 385"/>
              <a:gd name="T49" fmla="*/ 5 h 363"/>
              <a:gd name="T50" fmla="*/ 366 w 385"/>
              <a:gd name="T51" fmla="*/ 0 h 363"/>
              <a:gd name="T52" fmla="*/ 375 w 385"/>
              <a:gd name="T53" fmla="*/ 5 h 363"/>
              <a:gd name="T54" fmla="*/ 384 w 385"/>
              <a:gd name="T55" fmla="*/ 9 h 363"/>
              <a:gd name="T56" fmla="*/ 384 w 385"/>
              <a:gd name="T57" fmla="*/ 55 h 363"/>
              <a:gd name="T58" fmla="*/ 384 w 385"/>
              <a:gd name="T59" fmla="*/ 64 h 363"/>
              <a:gd name="T60" fmla="*/ 379 w 385"/>
              <a:gd name="T61" fmla="*/ 73 h 363"/>
              <a:gd name="T62" fmla="*/ 375 w 385"/>
              <a:gd name="T63" fmla="*/ 78 h 363"/>
              <a:gd name="T64" fmla="*/ 370 w 385"/>
              <a:gd name="T65" fmla="*/ 82 h 363"/>
              <a:gd name="T66" fmla="*/ 126 w 385"/>
              <a:gd name="T67" fmla="*/ 335 h 363"/>
              <a:gd name="T68" fmla="*/ 104 w 385"/>
              <a:gd name="T69" fmla="*/ 353 h 363"/>
              <a:gd name="T70" fmla="*/ 86 w 385"/>
              <a:gd name="T71" fmla="*/ 357 h 363"/>
              <a:gd name="T72" fmla="*/ 63 w 385"/>
              <a:gd name="T73" fmla="*/ 357 h 363"/>
              <a:gd name="T74" fmla="*/ 50 w 385"/>
              <a:gd name="T75" fmla="*/ 353 h 363"/>
              <a:gd name="T76" fmla="*/ 32 w 385"/>
              <a:gd name="T77" fmla="*/ 344 h 363"/>
              <a:gd name="T78" fmla="*/ 23 w 385"/>
              <a:gd name="T79" fmla="*/ 330 h 363"/>
              <a:gd name="T80" fmla="*/ 14 w 385"/>
              <a:gd name="T81" fmla="*/ 316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85" h="363">
                <a:moveTo>
                  <a:pt x="9" y="302"/>
                </a:moveTo>
                <a:lnTo>
                  <a:pt x="5" y="188"/>
                </a:lnTo>
                <a:lnTo>
                  <a:pt x="0" y="183"/>
                </a:lnTo>
                <a:lnTo>
                  <a:pt x="0" y="174"/>
                </a:lnTo>
                <a:lnTo>
                  <a:pt x="0" y="170"/>
                </a:lnTo>
                <a:lnTo>
                  <a:pt x="5" y="165"/>
                </a:lnTo>
                <a:lnTo>
                  <a:pt x="5" y="160"/>
                </a:lnTo>
                <a:lnTo>
                  <a:pt x="5" y="156"/>
                </a:lnTo>
                <a:lnTo>
                  <a:pt x="5" y="151"/>
                </a:lnTo>
                <a:lnTo>
                  <a:pt x="9" y="147"/>
                </a:lnTo>
                <a:lnTo>
                  <a:pt x="14" y="147"/>
                </a:lnTo>
                <a:lnTo>
                  <a:pt x="14" y="142"/>
                </a:lnTo>
                <a:lnTo>
                  <a:pt x="18" y="137"/>
                </a:lnTo>
                <a:lnTo>
                  <a:pt x="23" y="133"/>
                </a:lnTo>
                <a:lnTo>
                  <a:pt x="27" y="133"/>
                </a:lnTo>
                <a:lnTo>
                  <a:pt x="32" y="128"/>
                </a:lnTo>
                <a:lnTo>
                  <a:pt x="36" y="119"/>
                </a:lnTo>
                <a:lnTo>
                  <a:pt x="41" y="115"/>
                </a:lnTo>
                <a:lnTo>
                  <a:pt x="45" y="115"/>
                </a:lnTo>
                <a:lnTo>
                  <a:pt x="50" y="115"/>
                </a:lnTo>
                <a:lnTo>
                  <a:pt x="54" y="110"/>
                </a:lnTo>
                <a:lnTo>
                  <a:pt x="59" y="110"/>
                </a:lnTo>
                <a:lnTo>
                  <a:pt x="63" y="110"/>
                </a:lnTo>
                <a:lnTo>
                  <a:pt x="68" y="110"/>
                </a:lnTo>
                <a:lnTo>
                  <a:pt x="72" y="115"/>
                </a:lnTo>
                <a:lnTo>
                  <a:pt x="77" y="115"/>
                </a:lnTo>
                <a:lnTo>
                  <a:pt x="86" y="119"/>
                </a:lnTo>
                <a:lnTo>
                  <a:pt x="86" y="124"/>
                </a:lnTo>
                <a:lnTo>
                  <a:pt x="90" y="124"/>
                </a:lnTo>
                <a:lnTo>
                  <a:pt x="90" y="128"/>
                </a:lnTo>
                <a:lnTo>
                  <a:pt x="95" y="137"/>
                </a:lnTo>
                <a:lnTo>
                  <a:pt x="95" y="142"/>
                </a:lnTo>
                <a:lnTo>
                  <a:pt x="95" y="147"/>
                </a:lnTo>
                <a:lnTo>
                  <a:pt x="95" y="156"/>
                </a:lnTo>
                <a:lnTo>
                  <a:pt x="95" y="165"/>
                </a:lnTo>
                <a:lnTo>
                  <a:pt x="95" y="170"/>
                </a:lnTo>
                <a:lnTo>
                  <a:pt x="95" y="179"/>
                </a:lnTo>
                <a:lnTo>
                  <a:pt x="99" y="188"/>
                </a:lnTo>
                <a:lnTo>
                  <a:pt x="99" y="192"/>
                </a:lnTo>
                <a:lnTo>
                  <a:pt x="104" y="202"/>
                </a:lnTo>
                <a:lnTo>
                  <a:pt x="104" y="206"/>
                </a:lnTo>
                <a:lnTo>
                  <a:pt x="108" y="215"/>
                </a:lnTo>
                <a:lnTo>
                  <a:pt x="113" y="220"/>
                </a:lnTo>
                <a:lnTo>
                  <a:pt x="113" y="225"/>
                </a:lnTo>
                <a:lnTo>
                  <a:pt x="117" y="225"/>
                </a:lnTo>
                <a:lnTo>
                  <a:pt x="126" y="225"/>
                </a:lnTo>
                <a:lnTo>
                  <a:pt x="348" y="9"/>
                </a:lnTo>
                <a:lnTo>
                  <a:pt x="352" y="5"/>
                </a:lnTo>
                <a:lnTo>
                  <a:pt x="357" y="5"/>
                </a:lnTo>
                <a:lnTo>
                  <a:pt x="361" y="5"/>
                </a:lnTo>
                <a:lnTo>
                  <a:pt x="361" y="0"/>
                </a:lnTo>
                <a:lnTo>
                  <a:pt x="366" y="0"/>
                </a:lnTo>
                <a:lnTo>
                  <a:pt x="370" y="0"/>
                </a:lnTo>
                <a:lnTo>
                  <a:pt x="375" y="5"/>
                </a:lnTo>
                <a:lnTo>
                  <a:pt x="379" y="5"/>
                </a:lnTo>
                <a:lnTo>
                  <a:pt x="384" y="9"/>
                </a:lnTo>
                <a:lnTo>
                  <a:pt x="384" y="14"/>
                </a:lnTo>
                <a:lnTo>
                  <a:pt x="384" y="55"/>
                </a:lnTo>
                <a:lnTo>
                  <a:pt x="384" y="60"/>
                </a:lnTo>
                <a:lnTo>
                  <a:pt x="384" y="64"/>
                </a:lnTo>
                <a:lnTo>
                  <a:pt x="379" y="69"/>
                </a:lnTo>
                <a:lnTo>
                  <a:pt x="379" y="73"/>
                </a:lnTo>
                <a:lnTo>
                  <a:pt x="379" y="78"/>
                </a:lnTo>
                <a:lnTo>
                  <a:pt x="375" y="78"/>
                </a:lnTo>
                <a:lnTo>
                  <a:pt x="375" y="82"/>
                </a:lnTo>
                <a:lnTo>
                  <a:pt x="370" y="82"/>
                </a:lnTo>
                <a:lnTo>
                  <a:pt x="370" y="87"/>
                </a:lnTo>
                <a:lnTo>
                  <a:pt x="126" y="335"/>
                </a:lnTo>
                <a:lnTo>
                  <a:pt x="113" y="344"/>
                </a:lnTo>
                <a:lnTo>
                  <a:pt x="104" y="353"/>
                </a:lnTo>
                <a:lnTo>
                  <a:pt x="95" y="357"/>
                </a:lnTo>
                <a:lnTo>
                  <a:pt x="86" y="357"/>
                </a:lnTo>
                <a:lnTo>
                  <a:pt x="72" y="362"/>
                </a:lnTo>
                <a:lnTo>
                  <a:pt x="63" y="357"/>
                </a:lnTo>
                <a:lnTo>
                  <a:pt x="59" y="357"/>
                </a:lnTo>
                <a:lnTo>
                  <a:pt x="50" y="353"/>
                </a:lnTo>
                <a:lnTo>
                  <a:pt x="41" y="348"/>
                </a:lnTo>
                <a:lnTo>
                  <a:pt x="32" y="344"/>
                </a:lnTo>
                <a:lnTo>
                  <a:pt x="27" y="335"/>
                </a:lnTo>
                <a:lnTo>
                  <a:pt x="23" y="330"/>
                </a:lnTo>
                <a:lnTo>
                  <a:pt x="14" y="321"/>
                </a:lnTo>
                <a:lnTo>
                  <a:pt x="14" y="316"/>
                </a:lnTo>
                <a:lnTo>
                  <a:pt x="9" y="302"/>
                </a:lnTo>
              </a:path>
            </a:pathLst>
          </a:custGeom>
          <a:gradFill rotWithShape="0">
            <a:gsLst>
              <a:gs pos="0">
                <a:schemeClr val="accent2"/>
              </a:gs>
              <a:gs pos="100000">
                <a:schemeClr val="accent2">
                  <a:gamma/>
                  <a:tint val="53725"/>
                  <a:invGamma/>
                </a:schemeClr>
              </a:gs>
            </a:gsLst>
            <a:lin ang="18900000" scaled="1"/>
          </a:gradFill>
          <a:ln w="12700" cap="rnd" cmpd="sng">
            <a:solidFill>
              <a:srgbClr val="000000"/>
            </a:solidFill>
            <a:prstDash val="solid"/>
            <a:round/>
            <a:headEnd type="none" w="med" len="med"/>
            <a:tailEnd type="none" w="med" len="med"/>
          </a:ln>
          <a:effectLst>
            <a:outerShdw dist="56796" dir="3806097" algn="ctr" rotWithShape="0">
              <a:srgbClr val="C0C0C0"/>
            </a:outerShdw>
          </a:effectLst>
        </p:spPr>
        <p:txBody>
          <a:bodyPr/>
          <a:lstStyle/>
          <a:p>
            <a:endParaRPr lang="es-MX"/>
          </a:p>
        </p:txBody>
      </p:sp>
      <p:sp>
        <p:nvSpPr>
          <p:cNvPr id="79904" name="Rectangle 32"/>
          <p:cNvSpPr>
            <a:spLocks noChangeArrowheads="1"/>
          </p:cNvSpPr>
          <p:nvPr>
            <p:custDataLst>
              <p:tags r:id="rId17"/>
            </p:custDataLst>
          </p:nvPr>
        </p:nvSpPr>
        <p:spPr bwMode="auto">
          <a:xfrm>
            <a:off x="1123950" y="2836863"/>
            <a:ext cx="7500938" cy="571500"/>
          </a:xfrm>
          <a:prstGeom prst="rect">
            <a:avLst/>
          </a:prstGeom>
          <a:gradFill rotWithShape="0">
            <a:gsLst>
              <a:gs pos="0">
                <a:srgbClr val="FDC0E5">
                  <a:gamma/>
                  <a:tint val="0"/>
                  <a:invGamma/>
                </a:srgbClr>
              </a:gs>
              <a:gs pos="100000">
                <a:srgbClr val="FDC0E5"/>
              </a:gs>
            </a:gsLst>
            <a:lin ang="5400000" scaled="1"/>
          </a:gradFill>
          <a:ln>
            <a:noFill/>
          </a:ln>
          <a:effectLst>
            <a:outerShdw dist="71842" dir="2700000" algn="ctr" rotWithShape="0">
              <a:srgbClr val="C0C0C0"/>
            </a:outerShdw>
          </a:effectLst>
          <a:extLst>
            <a:ext uri="{91240B29-F687-4F45-9708-019B960494DF}">
              <a14:hiddenLine xmlns:a14="http://schemas.microsoft.com/office/drawing/2010/main" w="12700">
                <a:solidFill>
                  <a:schemeClr val="tx1"/>
                </a:solidFill>
                <a:miter lim="800000"/>
                <a:headEnd/>
                <a:tailEnd/>
              </a14:hiddenLine>
            </a:ext>
          </a:extLst>
        </p:spPr>
        <p:txBody>
          <a:bodyPr wrap="none" lIns="274320" tIns="44450" rIns="90488" bIns="44450" anchor="ctr"/>
          <a:lstStyle/>
          <a:p>
            <a:r>
              <a:rPr lang="en-GB" altLang="es-MX" sz="2200" b="1">
                <a:solidFill>
                  <a:srgbClr val="000000"/>
                </a:solidFill>
              </a:rPr>
              <a:t>Utilice más de un servidor DHCP en la misma subred</a:t>
            </a:r>
            <a:endParaRPr lang="en-US" altLang="es-MX" sz="2200" b="1"/>
          </a:p>
        </p:txBody>
      </p:sp>
      <p:grpSp>
        <p:nvGrpSpPr>
          <p:cNvPr id="79908" name="Group 33"/>
          <p:cNvGrpSpPr>
            <a:grpSpLocks/>
          </p:cNvGrpSpPr>
          <p:nvPr>
            <p:custDataLst>
              <p:tags r:id="rId18"/>
            </p:custDataLst>
          </p:nvPr>
        </p:nvGrpSpPr>
        <p:grpSpPr bwMode="auto">
          <a:xfrm>
            <a:off x="539750" y="2708275"/>
            <a:ext cx="711200" cy="700088"/>
            <a:chOff x="340" y="1706"/>
            <a:chExt cx="448" cy="441"/>
          </a:xfrm>
        </p:grpSpPr>
        <p:sp>
          <p:nvSpPr>
            <p:cNvPr id="79906" name="Rectangle 34"/>
            <p:cNvSpPr>
              <a:spLocks noChangeArrowheads="1"/>
            </p:cNvSpPr>
            <p:nvPr>
              <p:custDataLst>
                <p:tags r:id="rId19"/>
              </p:custDataLst>
            </p:nvPr>
          </p:nvSpPr>
          <p:spPr bwMode="auto">
            <a:xfrm>
              <a:off x="340" y="1795"/>
              <a:ext cx="346" cy="352"/>
            </a:xfrm>
            <a:prstGeom prst="rect">
              <a:avLst/>
            </a:prstGeom>
            <a:solidFill>
              <a:schemeClr val="bg1"/>
            </a:solidFill>
            <a:ln w="12700">
              <a:solidFill>
                <a:schemeClr val="tx2"/>
              </a:solidFill>
              <a:miter lim="800000"/>
              <a:headEnd/>
              <a:tailEnd/>
            </a:ln>
            <a:effectLst>
              <a:outerShdw dist="71842" dir="2700000" algn="ctr" rotWithShape="0">
                <a:srgbClr val="C0C0C0"/>
              </a:outerShdw>
            </a:effectLst>
          </p:spPr>
          <p:txBody>
            <a:bodyPr wrap="none" anchor="ctr"/>
            <a:lstStyle/>
            <a:p>
              <a:endParaRPr lang="es-MX"/>
            </a:p>
          </p:txBody>
        </p:sp>
        <p:sp>
          <p:nvSpPr>
            <p:cNvPr id="79907" name="Freeform 35"/>
            <p:cNvSpPr>
              <a:spLocks/>
            </p:cNvSpPr>
            <p:nvPr>
              <p:custDataLst>
                <p:tags r:id="rId20"/>
              </p:custDataLst>
            </p:nvPr>
          </p:nvSpPr>
          <p:spPr bwMode="auto">
            <a:xfrm>
              <a:off x="403" y="1706"/>
              <a:ext cx="385" cy="363"/>
            </a:xfrm>
            <a:custGeom>
              <a:avLst/>
              <a:gdLst>
                <a:gd name="T0" fmla="*/ 5 w 385"/>
                <a:gd name="T1" fmla="*/ 188 h 363"/>
                <a:gd name="T2" fmla="*/ 0 w 385"/>
                <a:gd name="T3" fmla="*/ 174 h 363"/>
                <a:gd name="T4" fmla="*/ 5 w 385"/>
                <a:gd name="T5" fmla="*/ 165 h 363"/>
                <a:gd name="T6" fmla="*/ 5 w 385"/>
                <a:gd name="T7" fmla="*/ 156 h 363"/>
                <a:gd name="T8" fmla="*/ 9 w 385"/>
                <a:gd name="T9" fmla="*/ 147 h 363"/>
                <a:gd name="T10" fmla="*/ 14 w 385"/>
                <a:gd name="T11" fmla="*/ 142 h 363"/>
                <a:gd name="T12" fmla="*/ 23 w 385"/>
                <a:gd name="T13" fmla="*/ 133 h 363"/>
                <a:gd name="T14" fmla="*/ 32 w 385"/>
                <a:gd name="T15" fmla="*/ 128 h 363"/>
                <a:gd name="T16" fmla="*/ 41 w 385"/>
                <a:gd name="T17" fmla="*/ 115 h 363"/>
                <a:gd name="T18" fmla="*/ 50 w 385"/>
                <a:gd name="T19" fmla="*/ 115 h 363"/>
                <a:gd name="T20" fmla="*/ 59 w 385"/>
                <a:gd name="T21" fmla="*/ 110 h 363"/>
                <a:gd name="T22" fmla="*/ 68 w 385"/>
                <a:gd name="T23" fmla="*/ 110 h 363"/>
                <a:gd name="T24" fmla="*/ 77 w 385"/>
                <a:gd name="T25" fmla="*/ 115 h 363"/>
                <a:gd name="T26" fmla="*/ 86 w 385"/>
                <a:gd name="T27" fmla="*/ 124 h 363"/>
                <a:gd name="T28" fmla="*/ 90 w 385"/>
                <a:gd name="T29" fmla="*/ 128 h 363"/>
                <a:gd name="T30" fmla="*/ 95 w 385"/>
                <a:gd name="T31" fmla="*/ 142 h 363"/>
                <a:gd name="T32" fmla="*/ 95 w 385"/>
                <a:gd name="T33" fmla="*/ 156 h 363"/>
                <a:gd name="T34" fmla="*/ 95 w 385"/>
                <a:gd name="T35" fmla="*/ 170 h 363"/>
                <a:gd name="T36" fmla="*/ 99 w 385"/>
                <a:gd name="T37" fmla="*/ 188 h 363"/>
                <a:gd name="T38" fmla="*/ 104 w 385"/>
                <a:gd name="T39" fmla="*/ 202 h 363"/>
                <a:gd name="T40" fmla="*/ 108 w 385"/>
                <a:gd name="T41" fmla="*/ 215 h 363"/>
                <a:gd name="T42" fmla="*/ 113 w 385"/>
                <a:gd name="T43" fmla="*/ 225 h 363"/>
                <a:gd name="T44" fmla="*/ 126 w 385"/>
                <a:gd name="T45" fmla="*/ 225 h 363"/>
                <a:gd name="T46" fmla="*/ 352 w 385"/>
                <a:gd name="T47" fmla="*/ 5 h 363"/>
                <a:gd name="T48" fmla="*/ 361 w 385"/>
                <a:gd name="T49" fmla="*/ 5 h 363"/>
                <a:gd name="T50" fmla="*/ 366 w 385"/>
                <a:gd name="T51" fmla="*/ 0 h 363"/>
                <a:gd name="T52" fmla="*/ 375 w 385"/>
                <a:gd name="T53" fmla="*/ 5 h 363"/>
                <a:gd name="T54" fmla="*/ 384 w 385"/>
                <a:gd name="T55" fmla="*/ 9 h 363"/>
                <a:gd name="T56" fmla="*/ 384 w 385"/>
                <a:gd name="T57" fmla="*/ 55 h 363"/>
                <a:gd name="T58" fmla="*/ 384 w 385"/>
                <a:gd name="T59" fmla="*/ 64 h 363"/>
                <a:gd name="T60" fmla="*/ 379 w 385"/>
                <a:gd name="T61" fmla="*/ 73 h 363"/>
                <a:gd name="T62" fmla="*/ 375 w 385"/>
                <a:gd name="T63" fmla="*/ 78 h 363"/>
                <a:gd name="T64" fmla="*/ 370 w 385"/>
                <a:gd name="T65" fmla="*/ 82 h 363"/>
                <a:gd name="T66" fmla="*/ 126 w 385"/>
                <a:gd name="T67" fmla="*/ 335 h 363"/>
                <a:gd name="T68" fmla="*/ 104 w 385"/>
                <a:gd name="T69" fmla="*/ 353 h 363"/>
                <a:gd name="T70" fmla="*/ 86 w 385"/>
                <a:gd name="T71" fmla="*/ 357 h 363"/>
                <a:gd name="T72" fmla="*/ 63 w 385"/>
                <a:gd name="T73" fmla="*/ 357 h 363"/>
                <a:gd name="T74" fmla="*/ 50 w 385"/>
                <a:gd name="T75" fmla="*/ 353 h 363"/>
                <a:gd name="T76" fmla="*/ 32 w 385"/>
                <a:gd name="T77" fmla="*/ 344 h 363"/>
                <a:gd name="T78" fmla="*/ 23 w 385"/>
                <a:gd name="T79" fmla="*/ 330 h 363"/>
                <a:gd name="T80" fmla="*/ 14 w 385"/>
                <a:gd name="T81" fmla="*/ 316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85" h="363">
                  <a:moveTo>
                    <a:pt x="9" y="302"/>
                  </a:moveTo>
                  <a:lnTo>
                    <a:pt x="5" y="188"/>
                  </a:lnTo>
                  <a:lnTo>
                    <a:pt x="0" y="183"/>
                  </a:lnTo>
                  <a:lnTo>
                    <a:pt x="0" y="174"/>
                  </a:lnTo>
                  <a:lnTo>
                    <a:pt x="0" y="170"/>
                  </a:lnTo>
                  <a:lnTo>
                    <a:pt x="5" y="165"/>
                  </a:lnTo>
                  <a:lnTo>
                    <a:pt x="5" y="160"/>
                  </a:lnTo>
                  <a:lnTo>
                    <a:pt x="5" y="156"/>
                  </a:lnTo>
                  <a:lnTo>
                    <a:pt x="5" y="151"/>
                  </a:lnTo>
                  <a:lnTo>
                    <a:pt x="9" y="147"/>
                  </a:lnTo>
                  <a:lnTo>
                    <a:pt x="14" y="147"/>
                  </a:lnTo>
                  <a:lnTo>
                    <a:pt x="14" y="142"/>
                  </a:lnTo>
                  <a:lnTo>
                    <a:pt x="18" y="137"/>
                  </a:lnTo>
                  <a:lnTo>
                    <a:pt x="23" y="133"/>
                  </a:lnTo>
                  <a:lnTo>
                    <a:pt x="27" y="133"/>
                  </a:lnTo>
                  <a:lnTo>
                    <a:pt x="32" y="128"/>
                  </a:lnTo>
                  <a:lnTo>
                    <a:pt x="36" y="119"/>
                  </a:lnTo>
                  <a:lnTo>
                    <a:pt x="41" y="115"/>
                  </a:lnTo>
                  <a:lnTo>
                    <a:pt x="45" y="115"/>
                  </a:lnTo>
                  <a:lnTo>
                    <a:pt x="50" y="115"/>
                  </a:lnTo>
                  <a:lnTo>
                    <a:pt x="54" y="110"/>
                  </a:lnTo>
                  <a:lnTo>
                    <a:pt x="59" y="110"/>
                  </a:lnTo>
                  <a:lnTo>
                    <a:pt x="63" y="110"/>
                  </a:lnTo>
                  <a:lnTo>
                    <a:pt x="68" y="110"/>
                  </a:lnTo>
                  <a:lnTo>
                    <a:pt x="72" y="115"/>
                  </a:lnTo>
                  <a:lnTo>
                    <a:pt x="77" y="115"/>
                  </a:lnTo>
                  <a:lnTo>
                    <a:pt x="86" y="119"/>
                  </a:lnTo>
                  <a:lnTo>
                    <a:pt x="86" y="124"/>
                  </a:lnTo>
                  <a:lnTo>
                    <a:pt x="90" y="124"/>
                  </a:lnTo>
                  <a:lnTo>
                    <a:pt x="90" y="128"/>
                  </a:lnTo>
                  <a:lnTo>
                    <a:pt x="95" y="137"/>
                  </a:lnTo>
                  <a:lnTo>
                    <a:pt x="95" y="142"/>
                  </a:lnTo>
                  <a:lnTo>
                    <a:pt x="95" y="147"/>
                  </a:lnTo>
                  <a:lnTo>
                    <a:pt x="95" y="156"/>
                  </a:lnTo>
                  <a:lnTo>
                    <a:pt x="95" y="165"/>
                  </a:lnTo>
                  <a:lnTo>
                    <a:pt x="95" y="170"/>
                  </a:lnTo>
                  <a:lnTo>
                    <a:pt x="95" y="179"/>
                  </a:lnTo>
                  <a:lnTo>
                    <a:pt x="99" y="188"/>
                  </a:lnTo>
                  <a:lnTo>
                    <a:pt x="99" y="192"/>
                  </a:lnTo>
                  <a:lnTo>
                    <a:pt x="104" y="202"/>
                  </a:lnTo>
                  <a:lnTo>
                    <a:pt x="104" y="206"/>
                  </a:lnTo>
                  <a:lnTo>
                    <a:pt x="108" y="215"/>
                  </a:lnTo>
                  <a:lnTo>
                    <a:pt x="113" y="220"/>
                  </a:lnTo>
                  <a:lnTo>
                    <a:pt x="113" y="225"/>
                  </a:lnTo>
                  <a:lnTo>
                    <a:pt x="117" y="225"/>
                  </a:lnTo>
                  <a:lnTo>
                    <a:pt x="126" y="225"/>
                  </a:lnTo>
                  <a:lnTo>
                    <a:pt x="348" y="9"/>
                  </a:lnTo>
                  <a:lnTo>
                    <a:pt x="352" y="5"/>
                  </a:lnTo>
                  <a:lnTo>
                    <a:pt x="357" y="5"/>
                  </a:lnTo>
                  <a:lnTo>
                    <a:pt x="361" y="5"/>
                  </a:lnTo>
                  <a:lnTo>
                    <a:pt x="361" y="0"/>
                  </a:lnTo>
                  <a:lnTo>
                    <a:pt x="366" y="0"/>
                  </a:lnTo>
                  <a:lnTo>
                    <a:pt x="370" y="0"/>
                  </a:lnTo>
                  <a:lnTo>
                    <a:pt x="375" y="5"/>
                  </a:lnTo>
                  <a:lnTo>
                    <a:pt x="379" y="5"/>
                  </a:lnTo>
                  <a:lnTo>
                    <a:pt x="384" y="9"/>
                  </a:lnTo>
                  <a:lnTo>
                    <a:pt x="384" y="14"/>
                  </a:lnTo>
                  <a:lnTo>
                    <a:pt x="384" y="55"/>
                  </a:lnTo>
                  <a:lnTo>
                    <a:pt x="384" y="60"/>
                  </a:lnTo>
                  <a:lnTo>
                    <a:pt x="384" y="64"/>
                  </a:lnTo>
                  <a:lnTo>
                    <a:pt x="379" y="69"/>
                  </a:lnTo>
                  <a:lnTo>
                    <a:pt x="379" y="73"/>
                  </a:lnTo>
                  <a:lnTo>
                    <a:pt x="379" y="78"/>
                  </a:lnTo>
                  <a:lnTo>
                    <a:pt x="375" y="78"/>
                  </a:lnTo>
                  <a:lnTo>
                    <a:pt x="375" y="82"/>
                  </a:lnTo>
                  <a:lnTo>
                    <a:pt x="370" y="82"/>
                  </a:lnTo>
                  <a:lnTo>
                    <a:pt x="370" y="87"/>
                  </a:lnTo>
                  <a:lnTo>
                    <a:pt x="126" y="335"/>
                  </a:lnTo>
                  <a:lnTo>
                    <a:pt x="113" y="344"/>
                  </a:lnTo>
                  <a:lnTo>
                    <a:pt x="104" y="353"/>
                  </a:lnTo>
                  <a:lnTo>
                    <a:pt x="95" y="357"/>
                  </a:lnTo>
                  <a:lnTo>
                    <a:pt x="86" y="357"/>
                  </a:lnTo>
                  <a:lnTo>
                    <a:pt x="72" y="362"/>
                  </a:lnTo>
                  <a:lnTo>
                    <a:pt x="63" y="357"/>
                  </a:lnTo>
                  <a:lnTo>
                    <a:pt x="59" y="357"/>
                  </a:lnTo>
                  <a:lnTo>
                    <a:pt x="50" y="353"/>
                  </a:lnTo>
                  <a:lnTo>
                    <a:pt x="41" y="348"/>
                  </a:lnTo>
                  <a:lnTo>
                    <a:pt x="32" y="344"/>
                  </a:lnTo>
                  <a:lnTo>
                    <a:pt x="27" y="335"/>
                  </a:lnTo>
                  <a:lnTo>
                    <a:pt x="23" y="330"/>
                  </a:lnTo>
                  <a:lnTo>
                    <a:pt x="14" y="321"/>
                  </a:lnTo>
                  <a:lnTo>
                    <a:pt x="14" y="316"/>
                  </a:lnTo>
                  <a:lnTo>
                    <a:pt x="9" y="302"/>
                  </a:lnTo>
                </a:path>
              </a:pathLst>
            </a:custGeom>
            <a:gradFill rotWithShape="0">
              <a:gsLst>
                <a:gs pos="0">
                  <a:schemeClr val="accent2"/>
                </a:gs>
                <a:gs pos="100000">
                  <a:schemeClr val="accent2">
                    <a:gamma/>
                    <a:tint val="53725"/>
                    <a:invGamma/>
                  </a:schemeClr>
                </a:gs>
              </a:gsLst>
              <a:lin ang="18900000" scaled="1"/>
            </a:gradFill>
            <a:ln w="12700" cap="rnd" cmpd="sng">
              <a:solidFill>
                <a:srgbClr val="000000"/>
              </a:solidFill>
              <a:prstDash val="solid"/>
              <a:round/>
              <a:headEnd type="none" w="med" len="med"/>
              <a:tailEnd type="none" w="med" len="med"/>
            </a:ln>
            <a:effectLst>
              <a:outerShdw dist="56796" dir="3806097" algn="ctr" rotWithShape="0">
                <a:srgbClr val="C0C0C0"/>
              </a:outerShdw>
            </a:effectLst>
          </p:spPr>
          <p:txBody>
            <a:bodyPr/>
            <a:lstStyle/>
            <a:p>
              <a:endParaRPr lang="es-MX"/>
            </a:p>
          </p:txBody>
        </p:sp>
      </p:grpSp>
    </p:spTree>
    <p:extLst>
      <p:ext uri="{BB962C8B-B14F-4D97-AF65-F5344CB8AC3E}">
        <p14:creationId xmlns:p14="http://schemas.microsoft.com/office/powerpoint/2010/main" val="5454036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5"/>
          <p:cNvSpPr>
            <a:spLocks noGrp="1" noChangeArrowheads="1"/>
          </p:cNvSpPr>
          <p:nvPr>
            <p:ph type="title"/>
            <p:custDataLst>
              <p:tags r:id="rId1"/>
            </p:custDataLst>
          </p:nvPr>
        </p:nvSpPr>
        <p:spPr>
          <a:xfrm>
            <a:off x="644525" y="160338"/>
            <a:ext cx="8186738" cy="838200"/>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GB" altLang="es-MX" dirty="0" err="1" smtClean="0">
                <a:solidFill>
                  <a:schemeClr val="tx1"/>
                </a:solidFill>
              </a:rPr>
              <a:t>Práctica</a:t>
            </a:r>
            <a:r>
              <a:rPr lang="en-GB" altLang="es-MX" dirty="0" smtClean="0">
                <a:solidFill>
                  <a:schemeClr val="tx1"/>
                </a:solidFill>
              </a:rPr>
              <a:t> 1 </a:t>
            </a:r>
            <a:endParaRPr lang="en-US" altLang="es-MX" dirty="0">
              <a:solidFill>
                <a:schemeClr val="tx1"/>
              </a:solidFill>
            </a:endParaRPr>
          </a:p>
        </p:txBody>
      </p:sp>
      <p:sp>
        <p:nvSpPr>
          <p:cNvPr id="79878" name="Rectangle 6"/>
          <p:cNvSpPr>
            <a:spLocks noChangeArrowheads="1"/>
          </p:cNvSpPr>
          <p:nvPr>
            <p:custDataLst>
              <p:tags r:id="rId2"/>
            </p:custDataLst>
          </p:nvPr>
        </p:nvSpPr>
        <p:spPr bwMode="auto">
          <a:xfrm>
            <a:off x="1123950" y="1109663"/>
            <a:ext cx="7500938" cy="571500"/>
          </a:xfrm>
          <a:prstGeom prst="rect">
            <a:avLst/>
          </a:prstGeom>
          <a:gradFill rotWithShape="0">
            <a:gsLst>
              <a:gs pos="0">
                <a:srgbClr val="FDC0E5">
                  <a:gamma/>
                  <a:tint val="0"/>
                  <a:invGamma/>
                </a:srgbClr>
              </a:gs>
              <a:gs pos="100000">
                <a:srgbClr val="FDC0E5"/>
              </a:gs>
            </a:gsLst>
            <a:lin ang="5400000" scaled="1"/>
          </a:gradFill>
          <a:ln>
            <a:noFill/>
          </a:ln>
          <a:effectLst>
            <a:outerShdw dist="71842" dir="2700000" algn="ctr" rotWithShape="0">
              <a:srgbClr val="C0C0C0"/>
            </a:outerShdw>
          </a:effectLst>
          <a:extLst>
            <a:ext uri="{91240B29-F687-4F45-9708-019B960494DF}">
              <a14:hiddenLine xmlns:a14="http://schemas.microsoft.com/office/drawing/2010/main" w="12700">
                <a:solidFill>
                  <a:schemeClr val="tx1"/>
                </a:solidFill>
                <a:miter lim="800000"/>
                <a:headEnd/>
                <a:tailEnd/>
              </a14:hiddenLine>
            </a:ext>
          </a:extLst>
        </p:spPr>
        <p:txBody>
          <a:bodyPr wrap="none" lIns="274320" tIns="44450" rIns="90488" bIns="44450" anchor="ctr"/>
          <a:lstStyle/>
          <a:p>
            <a:r>
              <a:rPr lang="es-ES" sz="2400" dirty="0">
                <a:solidFill>
                  <a:srgbClr val="002060"/>
                </a:solidFill>
              </a:rPr>
              <a:t>Caso práctico: subred DHCP </a:t>
            </a:r>
            <a:r>
              <a:rPr lang="es-ES" sz="2400" dirty="0" smtClean="0">
                <a:solidFill>
                  <a:srgbClr val="002060"/>
                </a:solidFill>
              </a:rPr>
              <a:t>simple</a:t>
            </a:r>
            <a:endParaRPr lang="en-US" altLang="es-MX" sz="2200" b="1" dirty="0">
              <a:solidFill>
                <a:srgbClr val="002060"/>
              </a:solidFill>
            </a:endParaRPr>
          </a:p>
        </p:txBody>
      </p:sp>
      <p:sp>
        <p:nvSpPr>
          <p:cNvPr id="79880" name="Rectangle 8"/>
          <p:cNvSpPr>
            <a:spLocks noChangeArrowheads="1"/>
          </p:cNvSpPr>
          <p:nvPr>
            <p:custDataLst>
              <p:tags r:id="rId3"/>
            </p:custDataLst>
          </p:nvPr>
        </p:nvSpPr>
        <p:spPr bwMode="auto">
          <a:xfrm>
            <a:off x="539750" y="1122363"/>
            <a:ext cx="549275" cy="558800"/>
          </a:xfrm>
          <a:prstGeom prst="rect">
            <a:avLst/>
          </a:prstGeom>
          <a:solidFill>
            <a:schemeClr val="bg1"/>
          </a:solidFill>
          <a:ln w="12700">
            <a:solidFill>
              <a:schemeClr val="tx2"/>
            </a:solidFill>
            <a:miter lim="800000"/>
            <a:headEnd/>
            <a:tailEnd/>
          </a:ln>
          <a:effectLst>
            <a:outerShdw dist="71842" dir="2700000" algn="ctr" rotWithShape="0">
              <a:srgbClr val="C0C0C0"/>
            </a:outerShdw>
          </a:effectLst>
        </p:spPr>
        <p:txBody>
          <a:bodyPr wrap="none" anchor="ctr"/>
          <a:lstStyle/>
          <a:p>
            <a:endParaRPr lang="es-MX"/>
          </a:p>
        </p:txBody>
      </p:sp>
      <p:sp>
        <p:nvSpPr>
          <p:cNvPr id="79881" name="Freeform 9"/>
          <p:cNvSpPr>
            <a:spLocks/>
          </p:cNvSpPr>
          <p:nvPr>
            <p:custDataLst>
              <p:tags r:id="rId4"/>
            </p:custDataLst>
          </p:nvPr>
        </p:nvSpPr>
        <p:spPr bwMode="auto">
          <a:xfrm>
            <a:off x="639763" y="981075"/>
            <a:ext cx="611187" cy="576263"/>
          </a:xfrm>
          <a:custGeom>
            <a:avLst/>
            <a:gdLst>
              <a:gd name="T0" fmla="*/ 5 w 385"/>
              <a:gd name="T1" fmla="*/ 188 h 363"/>
              <a:gd name="T2" fmla="*/ 0 w 385"/>
              <a:gd name="T3" fmla="*/ 174 h 363"/>
              <a:gd name="T4" fmla="*/ 5 w 385"/>
              <a:gd name="T5" fmla="*/ 165 h 363"/>
              <a:gd name="T6" fmla="*/ 5 w 385"/>
              <a:gd name="T7" fmla="*/ 156 h 363"/>
              <a:gd name="T8" fmla="*/ 9 w 385"/>
              <a:gd name="T9" fmla="*/ 147 h 363"/>
              <a:gd name="T10" fmla="*/ 14 w 385"/>
              <a:gd name="T11" fmla="*/ 142 h 363"/>
              <a:gd name="T12" fmla="*/ 23 w 385"/>
              <a:gd name="T13" fmla="*/ 133 h 363"/>
              <a:gd name="T14" fmla="*/ 32 w 385"/>
              <a:gd name="T15" fmla="*/ 128 h 363"/>
              <a:gd name="T16" fmla="*/ 41 w 385"/>
              <a:gd name="T17" fmla="*/ 115 h 363"/>
              <a:gd name="T18" fmla="*/ 50 w 385"/>
              <a:gd name="T19" fmla="*/ 115 h 363"/>
              <a:gd name="T20" fmla="*/ 59 w 385"/>
              <a:gd name="T21" fmla="*/ 110 h 363"/>
              <a:gd name="T22" fmla="*/ 68 w 385"/>
              <a:gd name="T23" fmla="*/ 110 h 363"/>
              <a:gd name="T24" fmla="*/ 77 w 385"/>
              <a:gd name="T25" fmla="*/ 115 h 363"/>
              <a:gd name="T26" fmla="*/ 86 w 385"/>
              <a:gd name="T27" fmla="*/ 124 h 363"/>
              <a:gd name="T28" fmla="*/ 90 w 385"/>
              <a:gd name="T29" fmla="*/ 128 h 363"/>
              <a:gd name="T30" fmla="*/ 95 w 385"/>
              <a:gd name="T31" fmla="*/ 142 h 363"/>
              <a:gd name="T32" fmla="*/ 95 w 385"/>
              <a:gd name="T33" fmla="*/ 156 h 363"/>
              <a:gd name="T34" fmla="*/ 95 w 385"/>
              <a:gd name="T35" fmla="*/ 170 h 363"/>
              <a:gd name="T36" fmla="*/ 99 w 385"/>
              <a:gd name="T37" fmla="*/ 188 h 363"/>
              <a:gd name="T38" fmla="*/ 104 w 385"/>
              <a:gd name="T39" fmla="*/ 202 h 363"/>
              <a:gd name="T40" fmla="*/ 108 w 385"/>
              <a:gd name="T41" fmla="*/ 215 h 363"/>
              <a:gd name="T42" fmla="*/ 113 w 385"/>
              <a:gd name="T43" fmla="*/ 225 h 363"/>
              <a:gd name="T44" fmla="*/ 126 w 385"/>
              <a:gd name="T45" fmla="*/ 225 h 363"/>
              <a:gd name="T46" fmla="*/ 352 w 385"/>
              <a:gd name="T47" fmla="*/ 5 h 363"/>
              <a:gd name="T48" fmla="*/ 361 w 385"/>
              <a:gd name="T49" fmla="*/ 5 h 363"/>
              <a:gd name="T50" fmla="*/ 366 w 385"/>
              <a:gd name="T51" fmla="*/ 0 h 363"/>
              <a:gd name="T52" fmla="*/ 375 w 385"/>
              <a:gd name="T53" fmla="*/ 5 h 363"/>
              <a:gd name="T54" fmla="*/ 384 w 385"/>
              <a:gd name="T55" fmla="*/ 9 h 363"/>
              <a:gd name="T56" fmla="*/ 384 w 385"/>
              <a:gd name="T57" fmla="*/ 55 h 363"/>
              <a:gd name="T58" fmla="*/ 384 w 385"/>
              <a:gd name="T59" fmla="*/ 64 h 363"/>
              <a:gd name="T60" fmla="*/ 379 w 385"/>
              <a:gd name="T61" fmla="*/ 73 h 363"/>
              <a:gd name="T62" fmla="*/ 375 w 385"/>
              <a:gd name="T63" fmla="*/ 78 h 363"/>
              <a:gd name="T64" fmla="*/ 370 w 385"/>
              <a:gd name="T65" fmla="*/ 82 h 363"/>
              <a:gd name="T66" fmla="*/ 126 w 385"/>
              <a:gd name="T67" fmla="*/ 335 h 363"/>
              <a:gd name="T68" fmla="*/ 104 w 385"/>
              <a:gd name="T69" fmla="*/ 353 h 363"/>
              <a:gd name="T70" fmla="*/ 86 w 385"/>
              <a:gd name="T71" fmla="*/ 357 h 363"/>
              <a:gd name="T72" fmla="*/ 63 w 385"/>
              <a:gd name="T73" fmla="*/ 357 h 363"/>
              <a:gd name="T74" fmla="*/ 50 w 385"/>
              <a:gd name="T75" fmla="*/ 353 h 363"/>
              <a:gd name="T76" fmla="*/ 32 w 385"/>
              <a:gd name="T77" fmla="*/ 344 h 363"/>
              <a:gd name="T78" fmla="*/ 23 w 385"/>
              <a:gd name="T79" fmla="*/ 330 h 363"/>
              <a:gd name="T80" fmla="*/ 14 w 385"/>
              <a:gd name="T81" fmla="*/ 316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85" h="363">
                <a:moveTo>
                  <a:pt x="9" y="302"/>
                </a:moveTo>
                <a:lnTo>
                  <a:pt x="5" y="188"/>
                </a:lnTo>
                <a:lnTo>
                  <a:pt x="0" y="183"/>
                </a:lnTo>
                <a:lnTo>
                  <a:pt x="0" y="174"/>
                </a:lnTo>
                <a:lnTo>
                  <a:pt x="0" y="170"/>
                </a:lnTo>
                <a:lnTo>
                  <a:pt x="5" y="165"/>
                </a:lnTo>
                <a:lnTo>
                  <a:pt x="5" y="160"/>
                </a:lnTo>
                <a:lnTo>
                  <a:pt x="5" y="156"/>
                </a:lnTo>
                <a:lnTo>
                  <a:pt x="5" y="151"/>
                </a:lnTo>
                <a:lnTo>
                  <a:pt x="9" y="147"/>
                </a:lnTo>
                <a:lnTo>
                  <a:pt x="14" y="147"/>
                </a:lnTo>
                <a:lnTo>
                  <a:pt x="14" y="142"/>
                </a:lnTo>
                <a:lnTo>
                  <a:pt x="18" y="137"/>
                </a:lnTo>
                <a:lnTo>
                  <a:pt x="23" y="133"/>
                </a:lnTo>
                <a:lnTo>
                  <a:pt x="27" y="133"/>
                </a:lnTo>
                <a:lnTo>
                  <a:pt x="32" y="128"/>
                </a:lnTo>
                <a:lnTo>
                  <a:pt x="36" y="119"/>
                </a:lnTo>
                <a:lnTo>
                  <a:pt x="41" y="115"/>
                </a:lnTo>
                <a:lnTo>
                  <a:pt x="45" y="115"/>
                </a:lnTo>
                <a:lnTo>
                  <a:pt x="50" y="115"/>
                </a:lnTo>
                <a:lnTo>
                  <a:pt x="54" y="110"/>
                </a:lnTo>
                <a:lnTo>
                  <a:pt x="59" y="110"/>
                </a:lnTo>
                <a:lnTo>
                  <a:pt x="63" y="110"/>
                </a:lnTo>
                <a:lnTo>
                  <a:pt x="68" y="110"/>
                </a:lnTo>
                <a:lnTo>
                  <a:pt x="72" y="115"/>
                </a:lnTo>
                <a:lnTo>
                  <a:pt x="77" y="115"/>
                </a:lnTo>
                <a:lnTo>
                  <a:pt x="86" y="119"/>
                </a:lnTo>
                <a:lnTo>
                  <a:pt x="86" y="124"/>
                </a:lnTo>
                <a:lnTo>
                  <a:pt x="90" y="124"/>
                </a:lnTo>
                <a:lnTo>
                  <a:pt x="90" y="128"/>
                </a:lnTo>
                <a:lnTo>
                  <a:pt x="95" y="137"/>
                </a:lnTo>
                <a:lnTo>
                  <a:pt x="95" y="142"/>
                </a:lnTo>
                <a:lnTo>
                  <a:pt x="95" y="147"/>
                </a:lnTo>
                <a:lnTo>
                  <a:pt x="95" y="156"/>
                </a:lnTo>
                <a:lnTo>
                  <a:pt x="95" y="165"/>
                </a:lnTo>
                <a:lnTo>
                  <a:pt x="95" y="170"/>
                </a:lnTo>
                <a:lnTo>
                  <a:pt x="95" y="179"/>
                </a:lnTo>
                <a:lnTo>
                  <a:pt x="99" y="188"/>
                </a:lnTo>
                <a:lnTo>
                  <a:pt x="99" y="192"/>
                </a:lnTo>
                <a:lnTo>
                  <a:pt x="104" y="202"/>
                </a:lnTo>
                <a:lnTo>
                  <a:pt x="104" y="206"/>
                </a:lnTo>
                <a:lnTo>
                  <a:pt x="108" y="215"/>
                </a:lnTo>
                <a:lnTo>
                  <a:pt x="113" y="220"/>
                </a:lnTo>
                <a:lnTo>
                  <a:pt x="113" y="225"/>
                </a:lnTo>
                <a:lnTo>
                  <a:pt x="117" y="225"/>
                </a:lnTo>
                <a:lnTo>
                  <a:pt x="126" y="225"/>
                </a:lnTo>
                <a:lnTo>
                  <a:pt x="348" y="9"/>
                </a:lnTo>
                <a:lnTo>
                  <a:pt x="352" y="5"/>
                </a:lnTo>
                <a:lnTo>
                  <a:pt x="357" y="5"/>
                </a:lnTo>
                <a:lnTo>
                  <a:pt x="361" y="5"/>
                </a:lnTo>
                <a:lnTo>
                  <a:pt x="361" y="0"/>
                </a:lnTo>
                <a:lnTo>
                  <a:pt x="366" y="0"/>
                </a:lnTo>
                <a:lnTo>
                  <a:pt x="370" y="0"/>
                </a:lnTo>
                <a:lnTo>
                  <a:pt x="375" y="5"/>
                </a:lnTo>
                <a:lnTo>
                  <a:pt x="379" y="5"/>
                </a:lnTo>
                <a:lnTo>
                  <a:pt x="384" y="9"/>
                </a:lnTo>
                <a:lnTo>
                  <a:pt x="384" y="14"/>
                </a:lnTo>
                <a:lnTo>
                  <a:pt x="384" y="55"/>
                </a:lnTo>
                <a:lnTo>
                  <a:pt x="384" y="60"/>
                </a:lnTo>
                <a:lnTo>
                  <a:pt x="384" y="64"/>
                </a:lnTo>
                <a:lnTo>
                  <a:pt x="379" y="69"/>
                </a:lnTo>
                <a:lnTo>
                  <a:pt x="379" y="73"/>
                </a:lnTo>
                <a:lnTo>
                  <a:pt x="379" y="78"/>
                </a:lnTo>
                <a:lnTo>
                  <a:pt x="375" y="78"/>
                </a:lnTo>
                <a:lnTo>
                  <a:pt x="375" y="82"/>
                </a:lnTo>
                <a:lnTo>
                  <a:pt x="370" y="82"/>
                </a:lnTo>
                <a:lnTo>
                  <a:pt x="370" y="87"/>
                </a:lnTo>
                <a:lnTo>
                  <a:pt x="126" y="335"/>
                </a:lnTo>
                <a:lnTo>
                  <a:pt x="113" y="344"/>
                </a:lnTo>
                <a:lnTo>
                  <a:pt x="104" y="353"/>
                </a:lnTo>
                <a:lnTo>
                  <a:pt x="95" y="357"/>
                </a:lnTo>
                <a:lnTo>
                  <a:pt x="86" y="357"/>
                </a:lnTo>
                <a:lnTo>
                  <a:pt x="72" y="362"/>
                </a:lnTo>
                <a:lnTo>
                  <a:pt x="63" y="357"/>
                </a:lnTo>
                <a:lnTo>
                  <a:pt x="59" y="357"/>
                </a:lnTo>
                <a:lnTo>
                  <a:pt x="50" y="353"/>
                </a:lnTo>
                <a:lnTo>
                  <a:pt x="41" y="348"/>
                </a:lnTo>
                <a:lnTo>
                  <a:pt x="32" y="344"/>
                </a:lnTo>
                <a:lnTo>
                  <a:pt x="27" y="335"/>
                </a:lnTo>
                <a:lnTo>
                  <a:pt x="23" y="330"/>
                </a:lnTo>
                <a:lnTo>
                  <a:pt x="14" y="321"/>
                </a:lnTo>
                <a:lnTo>
                  <a:pt x="14" y="316"/>
                </a:lnTo>
                <a:lnTo>
                  <a:pt x="9" y="302"/>
                </a:lnTo>
              </a:path>
            </a:pathLst>
          </a:custGeom>
          <a:gradFill rotWithShape="0">
            <a:gsLst>
              <a:gs pos="0">
                <a:schemeClr val="accent2"/>
              </a:gs>
              <a:gs pos="100000">
                <a:schemeClr val="accent2">
                  <a:gamma/>
                  <a:tint val="53725"/>
                  <a:invGamma/>
                </a:schemeClr>
              </a:gs>
            </a:gsLst>
            <a:lin ang="18900000" scaled="1"/>
          </a:gradFill>
          <a:ln w="12700" cap="rnd" cmpd="sng">
            <a:solidFill>
              <a:srgbClr val="000000"/>
            </a:solidFill>
            <a:prstDash val="solid"/>
            <a:round/>
            <a:headEnd type="none" w="med" len="med"/>
            <a:tailEnd type="none" w="med" len="med"/>
          </a:ln>
          <a:effectLst>
            <a:outerShdw dist="56796" dir="3806097" algn="ctr" rotWithShape="0">
              <a:srgbClr val="C0C0C0"/>
            </a:outerShdw>
          </a:effectLst>
        </p:spPr>
        <p:txBody>
          <a:bodyPr/>
          <a:lstStyle/>
          <a:p>
            <a:endParaRPr lang="es-MX"/>
          </a:p>
        </p:txBody>
      </p:sp>
      <p:pic>
        <p:nvPicPr>
          <p:cNvPr id="1026" name="Picture 2" descr="ConfiguraciÃ³n de LAN simple para la plataforma System i"/>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9025" y="1795945"/>
            <a:ext cx="6939359" cy="503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6998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5"/>
          <p:cNvSpPr>
            <a:spLocks noGrp="1" noChangeArrowheads="1"/>
          </p:cNvSpPr>
          <p:nvPr>
            <p:ph type="title"/>
            <p:custDataLst>
              <p:tags r:id="rId1"/>
            </p:custDataLst>
          </p:nvPr>
        </p:nvSpPr>
        <p:spPr>
          <a:xfrm>
            <a:off x="644525" y="160338"/>
            <a:ext cx="8186738" cy="838200"/>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GB" altLang="es-MX" dirty="0" err="1" smtClean="0">
                <a:solidFill>
                  <a:schemeClr val="tx1"/>
                </a:solidFill>
              </a:rPr>
              <a:t>Práctica</a:t>
            </a:r>
            <a:r>
              <a:rPr lang="en-GB" altLang="es-MX" dirty="0" smtClean="0">
                <a:solidFill>
                  <a:schemeClr val="tx1"/>
                </a:solidFill>
              </a:rPr>
              <a:t> 2 </a:t>
            </a:r>
            <a:endParaRPr lang="en-US" altLang="es-MX" dirty="0">
              <a:solidFill>
                <a:schemeClr val="tx1"/>
              </a:solidFill>
            </a:endParaRPr>
          </a:p>
        </p:txBody>
      </p:sp>
      <p:sp>
        <p:nvSpPr>
          <p:cNvPr id="79878" name="Rectangle 6"/>
          <p:cNvSpPr>
            <a:spLocks noChangeArrowheads="1"/>
          </p:cNvSpPr>
          <p:nvPr>
            <p:custDataLst>
              <p:tags r:id="rId2"/>
            </p:custDataLst>
          </p:nvPr>
        </p:nvSpPr>
        <p:spPr bwMode="auto">
          <a:xfrm>
            <a:off x="1123950" y="1109663"/>
            <a:ext cx="7500938" cy="571500"/>
          </a:xfrm>
          <a:prstGeom prst="rect">
            <a:avLst/>
          </a:prstGeom>
          <a:gradFill rotWithShape="0">
            <a:gsLst>
              <a:gs pos="0">
                <a:srgbClr val="FDC0E5">
                  <a:gamma/>
                  <a:tint val="0"/>
                  <a:invGamma/>
                </a:srgbClr>
              </a:gs>
              <a:gs pos="100000">
                <a:srgbClr val="FDC0E5"/>
              </a:gs>
            </a:gsLst>
            <a:lin ang="5400000" scaled="1"/>
          </a:gradFill>
          <a:ln>
            <a:noFill/>
          </a:ln>
          <a:effectLst>
            <a:outerShdw dist="71842" dir="2700000" algn="ctr" rotWithShape="0">
              <a:srgbClr val="C0C0C0"/>
            </a:outerShdw>
          </a:effectLst>
          <a:extLst>
            <a:ext uri="{91240B29-F687-4F45-9708-019B960494DF}">
              <a14:hiddenLine xmlns:a14="http://schemas.microsoft.com/office/drawing/2010/main" w="12700">
                <a:solidFill>
                  <a:schemeClr val="tx1"/>
                </a:solidFill>
                <a:miter lim="800000"/>
                <a:headEnd/>
                <a:tailEnd/>
              </a14:hiddenLine>
            </a:ext>
          </a:extLst>
        </p:spPr>
        <p:txBody>
          <a:bodyPr wrap="none" lIns="274320" tIns="44450" rIns="90488" bIns="44450" anchor="ctr"/>
          <a:lstStyle/>
          <a:p>
            <a:r>
              <a:rPr lang="es-ES" sz="2400" dirty="0" smtClean="0">
                <a:solidFill>
                  <a:srgbClr val="002060"/>
                </a:solidFill>
              </a:rPr>
              <a:t>Caso </a:t>
            </a:r>
            <a:r>
              <a:rPr lang="es-ES" sz="2400" dirty="0">
                <a:solidFill>
                  <a:srgbClr val="002060"/>
                </a:solidFill>
              </a:rPr>
              <a:t>práctico: DHCP y </a:t>
            </a:r>
            <a:r>
              <a:rPr lang="es-ES" sz="2400" dirty="0" err="1">
                <a:solidFill>
                  <a:srgbClr val="002060"/>
                </a:solidFill>
              </a:rPr>
              <a:t>multiubicación</a:t>
            </a:r>
            <a:endParaRPr lang="en-US" altLang="es-MX" sz="2200" b="1" dirty="0">
              <a:solidFill>
                <a:srgbClr val="002060"/>
              </a:solidFill>
            </a:endParaRPr>
          </a:p>
        </p:txBody>
      </p:sp>
      <p:sp>
        <p:nvSpPr>
          <p:cNvPr id="79880" name="Rectangle 8"/>
          <p:cNvSpPr>
            <a:spLocks noChangeArrowheads="1"/>
          </p:cNvSpPr>
          <p:nvPr>
            <p:custDataLst>
              <p:tags r:id="rId3"/>
            </p:custDataLst>
          </p:nvPr>
        </p:nvSpPr>
        <p:spPr bwMode="auto">
          <a:xfrm>
            <a:off x="539750" y="1122363"/>
            <a:ext cx="549275" cy="558800"/>
          </a:xfrm>
          <a:prstGeom prst="rect">
            <a:avLst/>
          </a:prstGeom>
          <a:solidFill>
            <a:schemeClr val="bg1"/>
          </a:solidFill>
          <a:ln w="12700">
            <a:solidFill>
              <a:schemeClr val="tx2"/>
            </a:solidFill>
            <a:miter lim="800000"/>
            <a:headEnd/>
            <a:tailEnd/>
          </a:ln>
          <a:effectLst>
            <a:outerShdw dist="71842" dir="2700000" algn="ctr" rotWithShape="0">
              <a:srgbClr val="C0C0C0"/>
            </a:outerShdw>
          </a:effectLst>
        </p:spPr>
        <p:txBody>
          <a:bodyPr wrap="none" anchor="ctr"/>
          <a:lstStyle/>
          <a:p>
            <a:endParaRPr lang="es-MX"/>
          </a:p>
        </p:txBody>
      </p:sp>
      <p:sp>
        <p:nvSpPr>
          <p:cNvPr id="79881" name="Freeform 9"/>
          <p:cNvSpPr>
            <a:spLocks/>
          </p:cNvSpPr>
          <p:nvPr>
            <p:custDataLst>
              <p:tags r:id="rId4"/>
            </p:custDataLst>
          </p:nvPr>
        </p:nvSpPr>
        <p:spPr bwMode="auto">
          <a:xfrm>
            <a:off x="639763" y="981075"/>
            <a:ext cx="611187" cy="576263"/>
          </a:xfrm>
          <a:custGeom>
            <a:avLst/>
            <a:gdLst>
              <a:gd name="T0" fmla="*/ 5 w 385"/>
              <a:gd name="T1" fmla="*/ 188 h 363"/>
              <a:gd name="T2" fmla="*/ 0 w 385"/>
              <a:gd name="T3" fmla="*/ 174 h 363"/>
              <a:gd name="T4" fmla="*/ 5 w 385"/>
              <a:gd name="T5" fmla="*/ 165 h 363"/>
              <a:gd name="T6" fmla="*/ 5 w 385"/>
              <a:gd name="T7" fmla="*/ 156 h 363"/>
              <a:gd name="T8" fmla="*/ 9 w 385"/>
              <a:gd name="T9" fmla="*/ 147 h 363"/>
              <a:gd name="T10" fmla="*/ 14 w 385"/>
              <a:gd name="T11" fmla="*/ 142 h 363"/>
              <a:gd name="T12" fmla="*/ 23 w 385"/>
              <a:gd name="T13" fmla="*/ 133 h 363"/>
              <a:gd name="T14" fmla="*/ 32 w 385"/>
              <a:gd name="T15" fmla="*/ 128 h 363"/>
              <a:gd name="T16" fmla="*/ 41 w 385"/>
              <a:gd name="T17" fmla="*/ 115 h 363"/>
              <a:gd name="T18" fmla="*/ 50 w 385"/>
              <a:gd name="T19" fmla="*/ 115 h 363"/>
              <a:gd name="T20" fmla="*/ 59 w 385"/>
              <a:gd name="T21" fmla="*/ 110 h 363"/>
              <a:gd name="T22" fmla="*/ 68 w 385"/>
              <a:gd name="T23" fmla="*/ 110 h 363"/>
              <a:gd name="T24" fmla="*/ 77 w 385"/>
              <a:gd name="T25" fmla="*/ 115 h 363"/>
              <a:gd name="T26" fmla="*/ 86 w 385"/>
              <a:gd name="T27" fmla="*/ 124 h 363"/>
              <a:gd name="T28" fmla="*/ 90 w 385"/>
              <a:gd name="T29" fmla="*/ 128 h 363"/>
              <a:gd name="T30" fmla="*/ 95 w 385"/>
              <a:gd name="T31" fmla="*/ 142 h 363"/>
              <a:gd name="T32" fmla="*/ 95 w 385"/>
              <a:gd name="T33" fmla="*/ 156 h 363"/>
              <a:gd name="T34" fmla="*/ 95 w 385"/>
              <a:gd name="T35" fmla="*/ 170 h 363"/>
              <a:gd name="T36" fmla="*/ 99 w 385"/>
              <a:gd name="T37" fmla="*/ 188 h 363"/>
              <a:gd name="T38" fmla="*/ 104 w 385"/>
              <a:gd name="T39" fmla="*/ 202 h 363"/>
              <a:gd name="T40" fmla="*/ 108 w 385"/>
              <a:gd name="T41" fmla="*/ 215 h 363"/>
              <a:gd name="T42" fmla="*/ 113 w 385"/>
              <a:gd name="T43" fmla="*/ 225 h 363"/>
              <a:gd name="T44" fmla="*/ 126 w 385"/>
              <a:gd name="T45" fmla="*/ 225 h 363"/>
              <a:gd name="T46" fmla="*/ 352 w 385"/>
              <a:gd name="T47" fmla="*/ 5 h 363"/>
              <a:gd name="T48" fmla="*/ 361 w 385"/>
              <a:gd name="T49" fmla="*/ 5 h 363"/>
              <a:gd name="T50" fmla="*/ 366 w 385"/>
              <a:gd name="T51" fmla="*/ 0 h 363"/>
              <a:gd name="T52" fmla="*/ 375 w 385"/>
              <a:gd name="T53" fmla="*/ 5 h 363"/>
              <a:gd name="T54" fmla="*/ 384 w 385"/>
              <a:gd name="T55" fmla="*/ 9 h 363"/>
              <a:gd name="T56" fmla="*/ 384 w 385"/>
              <a:gd name="T57" fmla="*/ 55 h 363"/>
              <a:gd name="T58" fmla="*/ 384 w 385"/>
              <a:gd name="T59" fmla="*/ 64 h 363"/>
              <a:gd name="T60" fmla="*/ 379 w 385"/>
              <a:gd name="T61" fmla="*/ 73 h 363"/>
              <a:gd name="T62" fmla="*/ 375 w 385"/>
              <a:gd name="T63" fmla="*/ 78 h 363"/>
              <a:gd name="T64" fmla="*/ 370 w 385"/>
              <a:gd name="T65" fmla="*/ 82 h 363"/>
              <a:gd name="T66" fmla="*/ 126 w 385"/>
              <a:gd name="T67" fmla="*/ 335 h 363"/>
              <a:gd name="T68" fmla="*/ 104 w 385"/>
              <a:gd name="T69" fmla="*/ 353 h 363"/>
              <a:gd name="T70" fmla="*/ 86 w 385"/>
              <a:gd name="T71" fmla="*/ 357 h 363"/>
              <a:gd name="T72" fmla="*/ 63 w 385"/>
              <a:gd name="T73" fmla="*/ 357 h 363"/>
              <a:gd name="T74" fmla="*/ 50 w 385"/>
              <a:gd name="T75" fmla="*/ 353 h 363"/>
              <a:gd name="T76" fmla="*/ 32 w 385"/>
              <a:gd name="T77" fmla="*/ 344 h 363"/>
              <a:gd name="T78" fmla="*/ 23 w 385"/>
              <a:gd name="T79" fmla="*/ 330 h 363"/>
              <a:gd name="T80" fmla="*/ 14 w 385"/>
              <a:gd name="T81" fmla="*/ 316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85" h="363">
                <a:moveTo>
                  <a:pt x="9" y="302"/>
                </a:moveTo>
                <a:lnTo>
                  <a:pt x="5" y="188"/>
                </a:lnTo>
                <a:lnTo>
                  <a:pt x="0" y="183"/>
                </a:lnTo>
                <a:lnTo>
                  <a:pt x="0" y="174"/>
                </a:lnTo>
                <a:lnTo>
                  <a:pt x="0" y="170"/>
                </a:lnTo>
                <a:lnTo>
                  <a:pt x="5" y="165"/>
                </a:lnTo>
                <a:lnTo>
                  <a:pt x="5" y="160"/>
                </a:lnTo>
                <a:lnTo>
                  <a:pt x="5" y="156"/>
                </a:lnTo>
                <a:lnTo>
                  <a:pt x="5" y="151"/>
                </a:lnTo>
                <a:lnTo>
                  <a:pt x="9" y="147"/>
                </a:lnTo>
                <a:lnTo>
                  <a:pt x="14" y="147"/>
                </a:lnTo>
                <a:lnTo>
                  <a:pt x="14" y="142"/>
                </a:lnTo>
                <a:lnTo>
                  <a:pt x="18" y="137"/>
                </a:lnTo>
                <a:lnTo>
                  <a:pt x="23" y="133"/>
                </a:lnTo>
                <a:lnTo>
                  <a:pt x="27" y="133"/>
                </a:lnTo>
                <a:lnTo>
                  <a:pt x="32" y="128"/>
                </a:lnTo>
                <a:lnTo>
                  <a:pt x="36" y="119"/>
                </a:lnTo>
                <a:lnTo>
                  <a:pt x="41" y="115"/>
                </a:lnTo>
                <a:lnTo>
                  <a:pt x="45" y="115"/>
                </a:lnTo>
                <a:lnTo>
                  <a:pt x="50" y="115"/>
                </a:lnTo>
                <a:lnTo>
                  <a:pt x="54" y="110"/>
                </a:lnTo>
                <a:lnTo>
                  <a:pt x="59" y="110"/>
                </a:lnTo>
                <a:lnTo>
                  <a:pt x="63" y="110"/>
                </a:lnTo>
                <a:lnTo>
                  <a:pt x="68" y="110"/>
                </a:lnTo>
                <a:lnTo>
                  <a:pt x="72" y="115"/>
                </a:lnTo>
                <a:lnTo>
                  <a:pt x="77" y="115"/>
                </a:lnTo>
                <a:lnTo>
                  <a:pt x="86" y="119"/>
                </a:lnTo>
                <a:lnTo>
                  <a:pt x="86" y="124"/>
                </a:lnTo>
                <a:lnTo>
                  <a:pt x="90" y="124"/>
                </a:lnTo>
                <a:lnTo>
                  <a:pt x="90" y="128"/>
                </a:lnTo>
                <a:lnTo>
                  <a:pt x="95" y="137"/>
                </a:lnTo>
                <a:lnTo>
                  <a:pt x="95" y="142"/>
                </a:lnTo>
                <a:lnTo>
                  <a:pt x="95" y="147"/>
                </a:lnTo>
                <a:lnTo>
                  <a:pt x="95" y="156"/>
                </a:lnTo>
                <a:lnTo>
                  <a:pt x="95" y="165"/>
                </a:lnTo>
                <a:lnTo>
                  <a:pt x="95" y="170"/>
                </a:lnTo>
                <a:lnTo>
                  <a:pt x="95" y="179"/>
                </a:lnTo>
                <a:lnTo>
                  <a:pt x="99" y="188"/>
                </a:lnTo>
                <a:lnTo>
                  <a:pt x="99" y="192"/>
                </a:lnTo>
                <a:lnTo>
                  <a:pt x="104" y="202"/>
                </a:lnTo>
                <a:lnTo>
                  <a:pt x="104" y="206"/>
                </a:lnTo>
                <a:lnTo>
                  <a:pt x="108" y="215"/>
                </a:lnTo>
                <a:lnTo>
                  <a:pt x="113" y="220"/>
                </a:lnTo>
                <a:lnTo>
                  <a:pt x="113" y="225"/>
                </a:lnTo>
                <a:lnTo>
                  <a:pt x="117" y="225"/>
                </a:lnTo>
                <a:lnTo>
                  <a:pt x="126" y="225"/>
                </a:lnTo>
                <a:lnTo>
                  <a:pt x="348" y="9"/>
                </a:lnTo>
                <a:lnTo>
                  <a:pt x="352" y="5"/>
                </a:lnTo>
                <a:lnTo>
                  <a:pt x="357" y="5"/>
                </a:lnTo>
                <a:lnTo>
                  <a:pt x="361" y="5"/>
                </a:lnTo>
                <a:lnTo>
                  <a:pt x="361" y="0"/>
                </a:lnTo>
                <a:lnTo>
                  <a:pt x="366" y="0"/>
                </a:lnTo>
                <a:lnTo>
                  <a:pt x="370" y="0"/>
                </a:lnTo>
                <a:lnTo>
                  <a:pt x="375" y="5"/>
                </a:lnTo>
                <a:lnTo>
                  <a:pt x="379" y="5"/>
                </a:lnTo>
                <a:lnTo>
                  <a:pt x="384" y="9"/>
                </a:lnTo>
                <a:lnTo>
                  <a:pt x="384" y="14"/>
                </a:lnTo>
                <a:lnTo>
                  <a:pt x="384" y="55"/>
                </a:lnTo>
                <a:lnTo>
                  <a:pt x="384" y="60"/>
                </a:lnTo>
                <a:lnTo>
                  <a:pt x="384" y="64"/>
                </a:lnTo>
                <a:lnTo>
                  <a:pt x="379" y="69"/>
                </a:lnTo>
                <a:lnTo>
                  <a:pt x="379" y="73"/>
                </a:lnTo>
                <a:lnTo>
                  <a:pt x="379" y="78"/>
                </a:lnTo>
                <a:lnTo>
                  <a:pt x="375" y="78"/>
                </a:lnTo>
                <a:lnTo>
                  <a:pt x="375" y="82"/>
                </a:lnTo>
                <a:lnTo>
                  <a:pt x="370" y="82"/>
                </a:lnTo>
                <a:lnTo>
                  <a:pt x="370" y="87"/>
                </a:lnTo>
                <a:lnTo>
                  <a:pt x="126" y="335"/>
                </a:lnTo>
                <a:lnTo>
                  <a:pt x="113" y="344"/>
                </a:lnTo>
                <a:lnTo>
                  <a:pt x="104" y="353"/>
                </a:lnTo>
                <a:lnTo>
                  <a:pt x="95" y="357"/>
                </a:lnTo>
                <a:lnTo>
                  <a:pt x="86" y="357"/>
                </a:lnTo>
                <a:lnTo>
                  <a:pt x="72" y="362"/>
                </a:lnTo>
                <a:lnTo>
                  <a:pt x="63" y="357"/>
                </a:lnTo>
                <a:lnTo>
                  <a:pt x="59" y="357"/>
                </a:lnTo>
                <a:lnTo>
                  <a:pt x="50" y="353"/>
                </a:lnTo>
                <a:lnTo>
                  <a:pt x="41" y="348"/>
                </a:lnTo>
                <a:lnTo>
                  <a:pt x="32" y="344"/>
                </a:lnTo>
                <a:lnTo>
                  <a:pt x="27" y="335"/>
                </a:lnTo>
                <a:lnTo>
                  <a:pt x="23" y="330"/>
                </a:lnTo>
                <a:lnTo>
                  <a:pt x="14" y="321"/>
                </a:lnTo>
                <a:lnTo>
                  <a:pt x="14" y="316"/>
                </a:lnTo>
                <a:lnTo>
                  <a:pt x="9" y="302"/>
                </a:lnTo>
              </a:path>
            </a:pathLst>
          </a:custGeom>
          <a:gradFill rotWithShape="0">
            <a:gsLst>
              <a:gs pos="0">
                <a:schemeClr val="accent2"/>
              </a:gs>
              <a:gs pos="100000">
                <a:schemeClr val="accent2">
                  <a:gamma/>
                  <a:tint val="53725"/>
                  <a:invGamma/>
                </a:schemeClr>
              </a:gs>
            </a:gsLst>
            <a:lin ang="18900000" scaled="1"/>
          </a:gradFill>
          <a:ln w="12700" cap="rnd" cmpd="sng">
            <a:solidFill>
              <a:srgbClr val="000000"/>
            </a:solidFill>
            <a:prstDash val="solid"/>
            <a:round/>
            <a:headEnd type="none" w="med" len="med"/>
            <a:tailEnd type="none" w="med" len="med"/>
          </a:ln>
          <a:effectLst>
            <a:outerShdw dist="56796" dir="3806097" algn="ctr" rotWithShape="0">
              <a:srgbClr val="C0C0C0"/>
            </a:outerShdw>
          </a:effectLst>
        </p:spPr>
        <p:txBody>
          <a:bodyPr/>
          <a:lstStyle/>
          <a:p>
            <a:endParaRPr lang="es-MX"/>
          </a:p>
        </p:txBody>
      </p:sp>
      <p:pic>
        <p:nvPicPr>
          <p:cNvPr id="2050" name="Picture 2" descr="Utilizar DHCP con mÃºltiples direcciones IP asignadas al mismo adaptado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50" y="1792288"/>
            <a:ext cx="8085138" cy="5065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152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5"/>
          <p:cNvSpPr>
            <a:spLocks noGrp="1" noChangeArrowheads="1"/>
          </p:cNvSpPr>
          <p:nvPr>
            <p:ph type="title"/>
            <p:custDataLst>
              <p:tags r:id="rId1"/>
            </p:custDataLst>
          </p:nvPr>
        </p:nvSpPr>
        <p:spPr>
          <a:xfrm>
            <a:off x="644525" y="160338"/>
            <a:ext cx="8186738" cy="838200"/>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r>
              <a:rPr lang="en-GB" altLang="es-MX" dirty="0" err="1" smtClean="0">
                <a:solidFill>
                  <a:schemeClr val="tx1"/>
                </a:solidFill>
              </a:rPr>
              <a:t>Práctica</a:t>
            </a:r>
            <a:r>
              <a:rPr lang="en-GB" altLang="es-MX" dirty="0" smtClean="0">
                <a:solidFill>
                  <a:schemeClr val="tx1"/>
                </a:solidFill>
              </a:rPr>
              <a:t> 3 </a:t>
            </a:r>
            <a:endParaRPr lang="en-US" altLang="es-MX" dirty="0">
              <a:solidFill>
                <a:schemeClr val="tx1"/>
              </a:solidFill>
            </a:endParaRPr>
          </a:p>
        </p:txBody>
      </p:sp>
      <p:sp>
        <p:nvSpPr>
          <p:cNvPr id="79878" name="Rectangle 6"/>
          <p:cNvSpPr>
            <a:spLocks noChangeArrowheads="1"/>
          </p:cNvSpPr>
          <p:nvPr>
            <p:custDataLst>
              <p:tags r:id="rId2"/>
            </p:custDataLst>
          </p:nvPr>
        </p:nvSpPr>
        <p:spPr bwMode="auto">
          <a:xfrm>
            <a:off x="1123950" y="1109663"/>
            <a:ext cx="7500938" cy="571500"/>
          </a:xfrm>
          <a:prstGeom prst="rect">
            <a:avLst/>
          </a:prstGeom>
          <a:gradFill rotWithShape="0">
            <a:gsLst>
              <a:gs pos="0">
                <a:srgbClr val="FDC0E5">
                  <a:gamma/>
                  <a:tint val="0"/>
                  <a:invGamma/>
                </a:srgbClr>
              </a:gs>
              <a:gs pos="100000">
                <a:srgbClr val="FDC0E5"/>
              </a:gs>
            </a:gsLst>
            <a:lin ang="5400000" scaled="1"/>
          </a:gradFill>
          <a:ln>
            <a:noFill/>
          </a:ln>
          <a:effectLst>
            <a:outerShdw dist="71842" dir="2700000" algn="ctr" rotWithShape="0">
              <a:srgbClr val="C0C0C0"/>
            </a:outerShdw>
          </a:effectLst>
          <a:extLst>
            <a:ext uri="{91240B29-F687-4F45-9708-019B960494DF}">
              <a14:hiddenLine xmlns:a14="http://schemas.microsoft.com/office/drawing/2010/main" w="12700">
                <a:solidFill>
                  <a:schemeClr val="tx1"/>
                </a:solidFill>
                <a:miter lim="800000"/>
                <a:headEnd/>
                <a:tailEnd/>
              </a14:hiddenLine>
            </a:ext>
          </a:extLst>
        </p:spPr>
        <p:txBody>
          <a:bodyPr wrap="none" lIns="274320" tIns="44450" rIns="90488" bIns="44450" anchor="ctr"/>
          <a:lstStyle/>
          <a:p>
            <a:r>
              <a:rPr lang="es-ES" sz="2400" dirty="0">
                <a:solidFill>
                  <a:srgbClr val="002060"/>
                </a:solidFill>
              </a:rPr>
              <a:t>Caso práctico: múltiples subredes TCP/IP</a:t>
            </a:r>
          </a:p>
        </p:txBody>
      </p:sp>
      <p:sp>
        <p:nvSpPr>
          <p:cNvPr id="79880" name="Rectangle 8"/>
          <p:cNvSpPr>
            <a:spLocks noChangeArrowheads="1"/>
          </p:cNvSpPr>
          <p:nvPr>
            <p:custDataLst>
              <p:tags r:id="rId3"/>
            </p:custDataLst>
          </p:nvPr>
        </p:nvSpPr>
        <p:spPr bwMode="auto">
          <a:xfrm>
            <a:off x="539750" y="1122363"/>
            <a:ext cx="549275" cy="558800"/>
          </a:xfrm>
          <a:prstGeom prst="rect">
            <a:avLst/>
          </a:prstGeom>
          <a:solidFill>
            <a:schemeClr val="bg1"/>
          </a:solidFill>
          <a:ln w="12700">
            <a:solidFill>
              <a:schemeClr val="tx2"/>
            </a:solidFill>
            <a:miter lim="800000"/>
            <a:headEnd/>
            <a:tailEnd/>
          </a:ln>
          <a:effectLst>
            <a:outerShdw dist="71842" dir="2700000" algn="ctr" rotWithShape="0">
              <a:srgbClr val="C0C0C0"/>
            </a:outerShdw>
          </a:effectLst>
        </p:spPr>
        <p:txBody>
          <a:bodyPr wrap="none" anchor="ctr"/>
          <a:lstStyle/>
          <a:p>
            <a:endParaRPr lang="es-MX"/>
          </a:p>
        </p:txBody>
      </p:sp>
      <p:sp>
        <p:nvSpPr>
          <p:cNvPr id="79881" name="Freeform 9"/>
          <p:cNvSpPr>
            <a:spLocks/>
          </p:cNvSpPr>
          <p:nvPr>
            <p:custDataLst>
              <p:tags r:id="rId4"/>
            </p:custDataLst>
          </p:nvPr>
        </p:nvSpPr>
        <p:spPr bwMode="auto">
          <a:xfrm>
            <a:off x="639763" y="981075"/>
            <a:ext cx="611187" cy="576263"/>
          </a:xfrm>
          <a:custGeom>
            <a:avLst/>
            <a:gdLst>
              <a:gd name="T0" fmla="*/ 5 w 385"/>
              <a:gd name="T1" fmla="*/ 188 h 363"/>
              <a:gd name="T2" fmla="*/ 0 w 385"/>
              <a:gd name="T3" fmla="*/ 174 h 363"/>
              <a:gd name="T4" fmla="*/ 5 w 385"/>
              <a:gd name="T5" fmla="*/ 165 h 363"/>
              <a:gd name="T6" fmla="*/ 5 w 385"/>
              <a:gd name="T7" fmla="*/ 156 h 363"/>
              <a:gd name="T8" fmla="*/ 9 w 385"/>
              <a:gd name="T9" fmla="*/ 147 h 363"/>
              <a:gd name="T10" fmla="*/ 14 w 385"/>
              <a:gd name="T11" fmla="*/ 142 h 363"/>
              <a:gd name="T12" fmla="*/ 23 w 385"/>
              <a:gd name="T13" fmla="*/ 133 h 363"/>
              <a:gd name="T14" fmla="*/ 32 w 385"/>
              <a:gd name="T15" fmla="*/ 128 h 363"/>
              <a:gd name="T16" fmla="*/ 41 w 385"/>
              <a:gd name="T17" fmla="*/ 115 h 363"/>
              <a:gd name="T18" fmla="*/ 50 w 385"/>
              <a:gd name="T19" fmla="*/ 115 h 363"/>
              <a:gd name="T20" fmla="*/ 59 w 385"/>
              <a:gd name="T21" fmla="*/ 110 h 363"/>
              <a:gd name="T22" fmla="*/ 68 w 385"/>
              <a:gd name="T23" fmla="*/ 110 h 363"/>
              <a:gd name="T24" fmla="*/ 77 w 385"/>
              <a:gd name="T25" fmla="*/ 115 h 363"/>
              <a:gd name="T26" fmla="*/ 86 w 385"/>
              <a:gd name="T27" fmla="*/ 124 h 363"/>
              <a:gd name="T28" fmla="*/ 90 w 385"/>
              <a:gd name="T29" fmla="*/ 128 h 363"/>
              <a:gd name="T30" fmla="*/ 95 w 385"/>
              <a:gd name="T31" fmla="*/ 142 h 363"/>
              <a:gd name="T32" fmla="*/ 95 w 385"/>
              <a:gd name="T33" fmla="*/ 156 h 363"/>
              <a:gd name="T34" fmla="*/ 95 w 385"/>
              <a:gd name="T35" fmla="*/ 170 h 363"/>
              <a:gd name="T36" fmla="*/ 99 w 385"/>
              <a:gd name="T37" fmla="*/ 188 h 363"/>
              <a:gd name="T38" fmla="*/ 104 w 385"/>
              <a:gd name="T39" fmla="*/ 202 h 363"/>
              <a:gd name="T40" fmla="*/ 108 w 385"/>
              <a:gd name="T41" fmla="*/ 215 h 363"/>
              <a:gd name="T42" fmla="*/ 113 w 385"/>
              <a:gd name="T43" fmla="*/ 225 h 363"/>
              <a:gd name="T44" fmla="*/ 126 w 385"/>
              <a:gd name="T45" fmla="*/ 225 h 363"/>
              <a:gd name="T46" fmla="*/ 352 w 385"/>
              <a:gd name="T47" fmla="*/ 5 h 363"/>
              <a:gd name="T48" fmla="*/ 361 w 385"/>
              <a:gd name="T49" fmla="*/ 5 h 363"/>
              <a:gd name="T50" fmla="*/ 366 w 385"/>
              <a:gd name="T51" fmla="*/ 0 h 363"/>
              <a:gd name="T52" fmla="*/ 375 w 385"/>
              <a:gd name="T53" fmla="*/ 5 h 363"/>
              <a:gd name="T54" fmla="*/ 384 w 385"/>
              <a:gd name="T55" fmla="*/ 9 h 363"/>
              <a:gd name="T56" fmla="*/ 384 w 385"/>
              <a:gd name="T57" fmla="*/ 55 h 363"/>
              <a:gd name="T58" fmla="*/ 384 w 385"/>
              <a:gd name="T59" fmla="*/ 64 h 363"/>
              <a:gd name="T60" fmla="*/ 379 w 385"/>
              <a:gd name="T61" fmla="*/ 73 h 363"/>
              <a:gd name="T62" fmla="*/ 375 w 385"/>
              <a:gd name="T63" fmla="*/ 78 h 363"/>
              <a:gd name="T64" fmla="*/ 370 w 385"/>
              <a:gd name="T65" fmla="*/ 82 h 363"/>
              <a:gd name="T66" fmla="*/ 126 w 385"/>
              <a:gd name="T67" fmla="*/ 335 h 363"/>
              <a:gd name="T68" fmla="*/ 104 w 385"/>
              <a:gd name="T69" fmla="*/ 353 h 363"/>
              <a:gd name="T70" fmla="*/ 86 w 385"/>
              <a:gd name="T71" fmla="*/ 357 h 363"/>
              <a:gd name="T72" fmla="*/ 63 w 385"/>
              <a:gd name="T73" fmla="*/ 357 h 363"/>
              <a:gd name="T74" fmla="*/ 50 w 385"/>
              <a:gd name="T75" fmla="*/ 353 h 363"/>
              <a:gd name="T76" fmla="*/ 32 w 385"/>
              <a:gd name="T77" fmla="*/ 344 h 363"/>
              <a:gd name="T78" fmla="*/ 23 w 385"/>
              <a:gd name="T79" fmla="*/ 330 h 363"/>
              <a:gd name="T80" fmla="*/ 14 w 385"/>
              <a:gd name="T81" fmla="*/ 316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85" h="363">
                <a:moveTo>
                  <a:pt x="9" y="302"/>
                </a:moveTo>
                <a:lnTo>
                  <a:pt x="5" y="188"/>
                </a:lnTo>
                <a:lnTo>
                  <a:pt x="0" y="183"/>
                </a:lnTo>
                <a:lnTo>
                  <a:pt x="0" y="174"/>
                </a:lnTo>
                <a:lnTo>
                  <a:pt x="0" y="170"/>
                </a:lnTo>
                <a:lnTo>
                  <a:pt x="5" y="165"/>
                </a:lnTo>
                <a:lnTo>
                  <a:pt x="5" y="160"/>
                </a:lnTo>
                <a:lnTo>
                  <a:pt x="5" y="156"/>
                </a:lnTo>
                <a:lnTo>
                  <a:pt x="5" y="151"/>
                </a:lnTo>
                <a:lnTo>
                  <a:pt x="9" y="147"/>
                </a:lnTo>
                <a:lnTo>
                  <a:pt x="14" y="147"/>
                </a:lnTo>
                <a:lnTo>
                  <a:pt x="14" y="142"/>
                </a:lnTo>
                <a:lnTo>
                  <a:pt x="18" y="137"/>
                </a:lnTo>
                <a:lnTo>
                  <a:pt x="23" y="133"/>
                </a:lnTo>
                <a:lnTo>
                  <a:pt x="27" y="133"/>
                </a:lnTo>
                <a:lnTo>
                  <a:pt x="32" y="128"/>
                </a:lnTo>
                <a:lnTo>
                  <a:pt x="36" y="119"/>
                </a:lnTo>
                <a:lnTo>
                  <a:pt x="41" y="115"/>
                </a:lnTo>
                <a:lnTo>
                  <a:pt x="45" y="115"/>
                </a:lnTo>
                <a:lnTo>
                  <a:pt x="50" y="115"/>
                </a:lnTo>
                <a:lnTo>
                  <a:pt x="54" y="110"/>
                </a:lnTo>
                <a:lnTo>
                  <a:pt x="59" y="110"/>
                </a:lnTo>
                <a:lnTo>
                  <a:pt x="63" y="110"/>
                </a:lnTo>
                <a:lnTo>
                  <a:pt x="68" y="110"/>
                </a:lnTo>
                <a:lnTo>
                  <a:pt x="72" y="115"/>
                </a:lnTo>
                <a:lnTo>
                  <a:pt x="77" y="115"/>
                </a:lnTo>
                <a:lnTo>
                  <a:pt x="86" y="119"/>
                </a:lnTo>
                <a:lnTo>
                  <a:pt x="86" y="124"/>
                </a:lnTo>
                <a:lnTo>
                  <a:pt x="90" y="124"/>
                </a:lnTo>
                <a:lnTo>
                  <a:pt x="90" y="128"/>
                </a:lnTo>
                <a:lnTo>
                  <a:pt x="95" y="137"/>
                </a:lnTo>
                <a:lnTo>
                  <a:pt x="95" y="142"/>
                </a:lnTo>
                <a:lnTo>
                  <a:pt x="95" y="147"/>
                </a:lnTo>
                <a:lnTo>
                  <a:pt x="95" y="156"/>
                </a:lnTo>
                <a:lnTo>
                  <a:pt x="95" y="165"/>
                </a:lnTo>
                <a:lnTo>
                  <a:pt x="95" y="170"/>
                </a:lnTo>
                <a:lnTo>
                  <a:pt x="95" y="179"/>
                </a:lnTo>
                <a:lnTo>
                  <a:pt x="99" y="188"/>
                </a:lnTo>
                <a:lnTo>
                  <a:pt x="99" y="192"/>
                </a:lnTo>
                <a:lnTo>
                  <a:pt x="104" y="202"/>
                </a:lnTo>
                <a:lnTo>
                  <a:pt x="104" y="206"/>
                </a:lnTo>
                <a:lnTo>
                  <a:pt x="108" y="215"/>
                </a:lnTo>
                <a:lnTo>
                  <a:pt x="113" y="220"/>
                </a:lnTo>
                <a:lnTo>
                  <a:pt x="113" y="225"/>
                </a:lnTo>
                <a:lnTo>
                  <a:pt x="117" y="225"/>
                </a:lnTo>
                <a:lnTo>
                  <a:pt x="126" y="225"/>
                </a:lnTo>
                <a:lnTo>
                  <a:pt x="348" y="9"/>
                </a:lnTo>
                <a:lnTo>
                  <a:pt x="352" y="5"/>
                </a:lnTo>
                <a:lnTo>
                  <a:pt x="357" y="5"/>
                </a:lnTo>
                <a:lnTo>
                  <a:pt x="361" y="5"/>
                </a:lnTo>
                <a:lnTo>
                  <a:pt x="361" y="0"/>
                </a:lnTo>
                <a:lnTo>
                  <a:pt x="366" y="0"/>
                </a:lnTo>
                <a:lnTo>
                  <a:pt x="370" y="0"/>
                </a:lnTo>
                <a:lnTo>
                  <a:pt x="375" y="5"/>
                </a:lnTo>
                <a:lnTo>
                  <a:pt x="379" y="5"/>
                </a:lnTo>
                <a:lnTo>
                  <a:pt x="384" y="9"/>
                </a:lnTo>
                <a:lnTo>
                  <a:pt x="384" y="14"/>
                </a:lnTo>
                <a:lnTo>
                  <a:pt x="384" y="55"/>
                </a:lnTo>
                <a:lnTo>
                  <a:pt x="384" y="60"/>
                </a:lnTo>
                <a:lnTo>
                  <a:pt x="384" y="64"/>
                </a:lnTo>
                <a:lnTo>
                  <a:pt x="379" y="69"/>
                </a:lnTo>
                <a:lnTo>
                  <a:pt x="379" y="73"/>
                </a:lnTo>
                <a:lnTo>
                  <a:pt x="379" y="78"/>
                </a:lnTo>
                <a:lnTo>
                  <a:pt x="375" y="78"/>
                </a:lnTo>
                <a:lnTo>
                  <a:pt x="375" y="82"/>
                </a:lnTo>
                <a:lnTo>
                  <a:pt x="370" y="82"/>
                </a:lnTo>
                <a:lnTo>
                  <a:pt x="370" y="87"/>
                </a:lnTo>
                <a:lnTo>
                  <a:pt x="126" y="335"/>
                </a:lnTo>
                <a:lnTo>
                  <a:pt x="113" y="344"/>
                </a:lnTo>
                <a:lnTo>
                  <a:pt x="104" y="353"/>
                </a:lnTo>
                <a:lnTo>
                  <a:pt x="95" y="357"/>
                </a:lnTo>
                <a:lnTo>
                  <a:pt x="86" y="357"/>
                </a:lnTo>
                <a:lnTo>
                  <a:pt x="72" y="362"/>
                </a:lnTo>
                <a:lnTo>
                  <a:pt x="63" y="357"/>
                </a:lnTo>
                <a:lnTo>
                  <a:pt x="59" y="357"/>
                </a:lnTo>
                <a:lnTo>
                  <a:pt x="50" y="353"/>
                </a:lnTo>
                <a:lnTo>
                  <a:pt x="41" y="348"/>
                </a:lnTo>
                <a:lnTo>
                  <a:pt x="32" y="344"/>
                </a:lnTo>
                <a:lnTo>
                  <a:pt x="27" y="335"/>
                </a:lnTo>
                <a:lnTo>
                  <a:pt x="23" y="330"/>
                </a:lnTo>
                <a:lnTo>
                  <a:pt x="14" y="321"/>
                </a:lnTo>
                <a:lnTo>
                  <a:pt x="14" y="316"/>
                </a:lnTo>
                <a:lnTo>
                  <a:pt x="9" y="302"/>
                </a:lnTo>
              </a:path>
            </a:pathLst>
          </a:custGeom>
          <a:gradFill rotWithShape="0">
            <a:gsLst>
              <a:gs pos="0">
                <a:schemeClr val="accent2"/>
              </a:gs>
              <a:gs pos="100000">
                <a:schemeClr val="accent2">
                  <a:gamma/>
                  <a:tint val="53725"/>
                  <a:invGamma/>
                </a:schemeClr>
              </a:gs>
            </a:gsLst>
            <a:lin ang="18900000" scaled="1"/>
          </a:gradFill>
          <a:ln w="12700" cap="rnd" cmpd="sng">
            <a:solidFill>
              <a:srgbClr val="000000"/>
            </a:solidFill>
            <a:prstDash val="solid"/>
            <a:round/>
            <a:headEnd type="none" w="med" len="med"/>
            <a:tailEnd type="none" w="med" len="med"/>
          </a:ln>
          <a:effectLst>
            <a:outerShdw dist="56796" dir="3806097" algn="ctr" rotWithShape="0">
              <a:srgbClr val="C0C0C0"/>
            </a:outerShdw>
          </a:effectLst>
        </p:spPr>
        <p:txBody>
          <a:bodyPr/>
          <a:lstStyle/>
          <a:p>
            <a:endParaRPr lang="es-MX"/>
          </a:p>
        </p:txBody>
      </p:sp>
      <p:pic>
        <p:nvPicPr>
          <p:cNvPr id="3074" name="Picture 2" descr="MÃºltiples redes LAN conectadas mediante un direccionado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3688" y="1681163"/>
            <a:ext cx="6336704" cy="5065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0344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Rectangle 10649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997200"/>
            <a:ext cx="4681537"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dk2" tx1="lt1" bg2="dk1" tx2="lt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177154 Forma"/>
          <p:cNvSpPr>
            <a:spLocks noGrp="1" noChangeArrowheads="1"/>
          </p:cNvSpPr>
          <p:nvPr>
            <p:ph type="body" idx="4294967295"/>
          </p:nvPr>
        </p:nvSpPr>
        <p:spPr>
          <a:xfrm>
            <a:off x="457200" y="1052513"/>
            <a:ext cx="8229600" cy="5472112"/>
          </a:xfrm>
        </p:spPr>
        <p:txBody>
          <a:bodyPr/>
          <a:lstStyle/>
          <a:p>
            <a:pPr>
              <a:buFont typeface="Wingdings" panose="05000000000000000000" pitchFamily="2" charset="2"/>
              <a:buChar char="q"/>
            </a:pPr>
            <a:r>
              <a:rPr lang="en-GB" altLang="es-MX" sz="2800" b="1" dirty="0" err="1" smtClean="0"/>
              <a:t>Configuración</a:t>
            </a:r>
            <a:r>
              <a:rPr lang="en-GB" altLang="es-MX" sz="2800" b="1" dirty="0" smtClean="0"/>
              <a:t> manual y </a:t>
            </a:r>
            <a:r>
              <a:rPr lang="en-GB" altLang="es-MX" sz="2800" b="1" dirty="0" err="1" smtClean="0"/>
              <a:t>configuración</a:t>
            </a:r>
            <a:r>
              <a:rPr lang="en-GB" altLang="es-MX" sz="2800" b="1" dirty="0" smtClean="0"/>
              <a:t> </a:t>
            </a:r>
            <a:r>
              <a:rPr lang="en-GB" altLang="es-MX" sz="2800" b="1" dirty="0" err="1" smtClean="0"/>
              <a:t>automática</a:t>
            </a:r>
            <a:r>
              <a:rPr lang="en-GB" altLang="es-MX" sz="2800" b="1" dirty="0" smtClean="0"/>
              <a:t> de TCP/IP</a:t>
            </a:r>
          </a:p>
          <a:p>
            <a:pPr>
              <a:buFont typeface="Wingdings" panose="05000000000000000000" pitchFamily="2" charset="2"/>
              <a:buChar char="q"/>
            </a:pPr>
            <a:r>
              <a:rPr lang="en-GB" altLang="es-MX" sz="2800" b="1" dirty="0" err="1" smtClean="0"/>
              <a:t>Funcionamiento</a:t>
            </a:r>
            <a:r>
              <a:rPr lang="en-GB" altLang="es-MX" sz="2800" b="1" dirty="0" smtClean="0"/>
              <a:t> de DHCP</a:t>
            </a:r>
            <a:endParaRPr lang="en-US" altLang="es-MX" sz="2800" b="1" dirty="0" smtClean="0"/>
          </a:p>
          <a:p>
            <a:pPr>
              <a:buFont typeface="Wingdings" panose="05000000000000000000" pitchFamily="2" charset="2"/>
              <a:buChar char="q"/>
            </a:pPr>
            <a:r>
              <a:rPr lang="en-GB" altLang="es-MX" sz="2800" b="1" dirty="0" err="1" smtClean="0"/>
              <a:t>Proceso</a:t>
            </a:r>
            <a:r>
              <a:rPr lang="en-GB" altLang="es-MX" sz="2800" b="1" dirty="0" smtClean="0"/>
              <a:t> de </a:t>
            </a:r>
            <a:r>
              <a:rPr lang="en-GB" altLang="es-MX" sz="2800" b="1" dirty="0" err="1" smtClean="0"/>
              <a:t>generación</a:t>
            </a:r>
            <a:r>
              <a:rPr lang="en-GB" altLang="es-MX" sz="2800" b="1" dirty="0" smtClean="0"/>
              <a:t> de </a:t>
            </a:r>
            <a:r>
              <a:rPr lang="en-GB" altLang="es-MX" sz="2800" b="1" dirty="0" err="1" smtClean="0"/>
              <a:t>concesiones</a:t>
            </a:r>
            <a:r>
              <a:rPr lang="en-GB" altLang="es-MX" sz="2800" b="1" dirty="0" smtClean="0"/>
              <a:t> de DHCP</a:t>
            </a:r>
            <a:endParaRPr lang="en-US" altLang="es-MX" sz="2800" b="1" dirty="0" smtClean="0"/>
          </a:p>
          <a:p>
            <a:pPr>
              <a:buFont typeface="Wingdings" panose="05000000000000000000" pitchFamily="2" charset="2"/>
              <a:buChar char="q"/>
            </a:pPr>
            <a:r>
              <a:rPr lang="en-GB" altLang="es-MX" sz="2800" b="1" dirty="0" err="1" smtClean="0"/>
              <a:t>Proceso</a:t>
            </a:r>
            <a:r>
              <a:rPr lang="en-GB" altLang="es-MX" sz="2800" b="1" dirty="0" smtClean="0"/>
              <a:t> de </a:t>
            </a:r>
            <a:r>
              <a:rPr lang="en-GB" altLang="es-MX" sz="2800" b="1" dirty="0" err="1" smtClean="0"/>
              <a:t>renovación</a:t>
            </a:r>
            <a:r>
              <a:rPr lang="en-GB" altLang="es-MX" sz="2800" b="1" dirty="0" smtClean="0"/>
              <a:t> de </a:t>
            </a:r>
            <a:r>
              <a:rPr lang="en-GB" altLang="es-MX" sz="2800" b="1" dirty="0" err="1" smtClean="0"/>
              <a:t>concesiones</a:t>
            </a:r>
            <a:r>
              <a:rPr lang="en-GB" altLang="es-MX" sz="2800" b="1" dirty="0" smtClean="0"/>
              <a:t> de DHCP</a:t>
            </a:r>
            <a:endParaRPr lang="en-US" altLang="es-MX" sz="2800" b="1" dirty="0" smtClean="0"/>
          </a:p>
          <a:p>
            <a:pPr>
              <a:buFont typeface="Wingdings" panose="05000000000000000000" pitchFamily="2" charset="2"/>
              <a:buChar char="q"/>
            </a:pPr>
            <a:r>
              <a:rPr lang="en-GB" altLang="es-MX" sz="2800" b="1" dirty="0" err="1" smtClean="0"/>
              <a:t>Requisitos</a:t>
            </a:r>
            <a:r>
              <a:rPr lang="en-GB" altLang="es-MX" sz="2800" b="1" dirty="0" smtClean="0"/>
              <a:t> para los </a:t>
            </a:r>
            <a:r>
              <a:rPr lang="en-GB" altLang="es-MX" sz="2800" b="1" dirty="0" err="1" smtClean="0"/>
              <a:t>servidores</a:t>
            </a:r>
            <a:r>
              <a:rPr lang="en-GB" altLang="es-MX" sz="2800" b="1" dirty="0" smtClean="0"/>
              <a:t> y </a:t>
            </a:r>
            <a:r>
              <a:rPr lang="en-GB" altLang="es-MX" sz="2800" b="1" dirty="0" err="1" smtClean="0"/>
              <a:t>clientes</a:t>
            </a:r>
            <a:r>
              <a:rPr lang="en-GB" altLang="es-MX" sz="2800" b="1" dirty="0" smtClean="0"/>
              <a:t> DHCP</a:t>
            </a:r>
            <a:endParaRPr lang="en-US" altLang="es-MX" sz="2800" b="1" dirty="0" smtClean="0"/>
          </a:p>
          <a:p>
            <a:pPr algn="just">
              <a:lnSpc>
                <a:spcPct val="90000"/>
              </a:lnSpc>
            </a:pPr>
            <a:endParaRPr lang="en-US" altLang="es-MX" sz="2400" dirty="0" smtClean="0"/>
          </a:p>
        </p:txBody>
      </p:sp>
      <p:sp>
        <p:nvSpPr>
          <p:cNvPr id="163844" name="Rectangle 11"/>
          <p:cNvSpPr>
            <a:spLocks noChangeArrowheads="1"/>
          </p:cNvSpPr>
          <p:nvPr/>
        </p:nvSpPr>
        <p:spPr bwMode="auto">
          <a:xfrm>
            <a:off x="457200" y="115888"/>
            <a:ext cx="8229600" cy="792162"/>
          </a:xfrm>
          <a:prstGeom prst="rect">
            <a:avLst/>
          </a:prstGeom>
          <a:noFill/>
          <a:ln w="9525">
            <a:noFill/>
            <a:miter lim="800000"/>
            <a:headEnd/>
            <a:tailEnd/>
          </a:ln>
          <a:effectLst>
            <a:outerShdw dist="71842" dir="2700000" algn="ctr" rotWithShape="0">
              <a:srgbClr val="000000">
                <a:alpha val="50000"/>
              </a:srgbClr>
            </a:outerShdw>
          </a:effectLst>
        </p:spPr>
        <p:txBody>
          <a:bodyPr anchor="ctr"/>
          <a:lstStyle/>
          <a:p>
            <a:pPr algn="ctr">
              <a:defRPr/>
            </a:pPr>
            <a:r>
              <a:rPr lang="en-US" sz="4000" dirty="0" err="1" smtClean="0">
                <a:solidFill>
                  <a:srgbClr val="FFFF99"/>
                </a:solidFill>
                <a:latin typeface="Verdana" pitchFamily="34" charset="0"/>
              </a:rPr>
              <a:t>Introducción</a:t>
            </a:r>
            <a:r>
              <a:rPr lang="en-US" sz="4000" dirty="0" smtClean="0">
                <a:solidFill>
                  <a:srgbClr val="FFFF99"/>
                </a:solidFill>
                <a:latin typeface="Verdana" pitchFamily="34" charset="0"/>
              </a:rPr>
              <a:t> a DHCP</a:t>
            </a:r>
            <a:endParaRPr lang="en-US" sz="4000" dirty="0">
              <a:solidFill>
                <a:srgbClr val="FFFF99"/>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7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7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71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71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71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custDataLst>
              <p:tags r:id="rId1"/>
            </p:custDataLst>
          </p:nvPr>
        </p:nvSpPr>
        <p:spPr>
          <a:xfrm>
            <a:off x="647700" y="34925"/>
            <a:ext cx="8189913" cy="841375"/>
          </a:xfrm>
        </p:spPr>
        <p:txBody>
          <a:bodyPr/>
          <a:lstStyle/>
          <a:p>
            <a:pPr>
              <a:lnSpc>
                <a:spcPct val="90000"/>
              </a:lnSpc>
            </a:pPr>
            <a:r>
              <a:rPr lang="en-GB" altLang="es-MX" sz="2400" b="1" dirty="0" err="1">
                <a:solidFill>
                  <a:schemeClr val="tx1"/>
                </a:solidFill>
                <a:latin typeface="+mn-lt"/>
              </a:rPr>
              <a:t>Configuración</a:t>
            </a:r>
            <a:r>
              <a:rPr lang="en-GB" altLang="es-MX" sz="2400" b="1" dirty="0">
                <a:solidFill>
                  <a:schemeClr val="tx1"/>
                </a:solidFill>
                <a:latin typeface="+mn-lt"/>
              </a:rPr>
              <a:t> manual y </a:t>
            </a:r>
            <a:r>
              <a:rPr lang="en-GB" altLang="es-MX" sz="2400" b="1" dirty="0" err="1">
                <a:solidFill>
                  <a:schemeClr val="tx1"/>
                </a:solidFill>
                <a:latin typeface="+mn-lt"/>
              </a:rPr>
              <a:t>configuración</a:t>
            </a:r>
            <a:r>
              <a:rPr lang="en-GB" altLang="es-MX" sz="2400" b="1" dirty="0">
                <a:solidFill>
                  <a:schemeClr val="tx1"/>
                </a:solidFill>
                <a:latin typeface="+mn-lt"/>
              </a:rPr>
              <a:t> </a:t>
            </a:r>
            <a:r>
              <a:rPr lang="en-GB" altLang="es-MX" sz="2400" b="1" dirty="0" err="1">
                <a:solidFill>
                  <a:schemeClr val="tx1"/>
                </a:solidFill>
                <a:latin typeface="+mn-lt"/>
              </a:rPr>
              <a:t>automática</a:t>
            </a:r>
            <a:r>
              <a:rPr lang="en-GB" altLang="es-MX" sz="2400" b="1" dirty="0">
                <a:solidFill>
                  <a:schemeClr val="tx1"/>
                </a:solidFill>
                <a:latin typeface="+mn-lt"/>
              </a:rPr>
              <a:t> </a:t>
            </a:r>
            <a:r>
              <a:rPr lang="es-ES" altLang="es-MX" sz="2400" b="1" dirty="0">
                <a:solidFill>
                  <a:schemeClr val="tx1"/>
                </a:solidFill>
                <a:latin typeface="+mn-lt"/>
              </a:rPr>
              <a:t/>
            </a:r>
            <a:br>
              <a:rPr lang="es-ES" altLang="es-MX" sz="2400" b="1" dirty="0">
                <a:solidFill>
                  <a:schemeClr val="tx1"/>
                </a:solidFill>
                <a:latin typeface="+mn-lt"/>
              </a:rPr>
            </a:br>
            <a:r>
              <a:rPr lang="en-GB" altLang="es-MX" sz="2400" b="1" dirty="0">
                <a:solidFill>
                  <a:schemeClr val="tx1"/>
                </a:solidFill>
                <a:latin typeface="+mn-lt"/>
              </a:rPr>
              <a:t>de TCP/IP</a:t>
            </a:r>
          </a:p>
        </p:txBody>
      </p:sp>
      <p:sp>
        <p:nvSpPr>
          <p:cNvPr id="56325" name="Rectangle 5"/>
          <p:cNvSpPr>
            <a:spLocks noChangeArrowheads="1"/>
          </p:cNvSpPr>
          <p:nvPr>
            <p:custDataLst>
              <p:tags r:id="rId2"/>
            </p:custDataLst>
          </p:nvPr>
        </p:nvSpPr>
        <p:spPr bwMode="auto">
          <a:xfrm>
            <a:off x="609600" y="1828800"/>
            <a:ext cx="3657600" cy="4343400"/>
          </a:xfrm>
          <a:prstGeom prst="rect">
            <a:avLst/>
          </a:prstGeom>
          <a:gradFill rotWithShape="0">
            <a:gsLst>
              <a:gs pos="0">
                <a:srgbClr val="FFCC66"/>
              </a:gs>
              <a:gs pos="100000">
                <a:srgbClr val="FCFEB9"/>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GB" altLang="es-MX" sz="2400" b="1">
                <a:solidFill>
                  <a:srgbClr val="000000"/>
                </a:solidFill>
              </a:rPr>
              <a:t>Inconvenientes</a:t>
            </a:r>
            <a:endParaRPr lang="en-US" altLang="es-MX" sz="2400" b="1"/>
          </a:p>
        </p:txBody>
      </p:sp>
      <p:sp>
        <p:nvSpPr>
          <p:cNvPr id="56326" name="Rectangle 6"/>
          <p:cNvSpPr>
            <a:spLocks noChangeArrowheads="1"/>
          </p:cNvSpPr>
          <p:nvPr>
            <p:custDataLst>
              <p:tags r:id="rId3"/>
            </p:custDataLst>
          </p:nvPr>
        </p:nvSpPr>
        <p:spPr bwMode="auto">
          <a:xfrm>
            <a:off x="533400" y="1143000"/>
            <a:ext cx="3810000" cy="639763"/>
          </a:xfrm>
          <a:prstGeom prst="rect">
            <a:avLst/>
          </a:prstGeom>
          <a:gradFill rotWithShape="0">
            <a:gsLst>
              <a:gs pos="0">
                <a:srgbClr val="6699FF">
                  <a:gamma/>
                  <a:shade val="46275"/>
                  <a:invGamma/>
                </a:srgbClr>
              </a:gs>
              <a:gs pos="50000">
                <a:srgbClr val="6699FF"/>
              </a:gs>
              <a:gs pos="100000">
                <a:srgbClr val="6699FF">
                  <a:gamma/>
                  <a:shade val="46275"/>
                  <a:invGamma/>
                </a:srgbClr>
              </a:gs>
            </a:gsLst>
            <a:lin ang="0" scaled="1"/>
          </a:gradFill>
          <a:ln w="9525">
            <a:solidFill>
              <a:schemeClr val="tx1"/>
            </a:solidFill>
            <a:miter lim="800000"/>
            <a:headEnd/>
            <a:tailEnd/>
          </a:ln>
          <a:effectLst>
            <a:outerShdw dist="71842" dir="2700000" algn="ctr" rotWithShape="0">
              <a:srgbClr val="C0C0C0"/>
            </a:outerShdw>
          </a:effectLst>
        </p:spPr>
        <p:txBody>
          <a:bodyPr wrap="none" lIns="45720" rIns="45720" anchor="ctr"/>
          <a:lstStyle/>
          <a:p>
            <a:pPr algn="ctr">
              <a:lnSpc>
                <a:spcPct val="85000"/>
              </a:lnSpc>
            </a:pPr>
            <a:r>
              <a:rPr lang="en-GB" altLang="es-MX" sz="2400" b="1">
                <a:solidFill>
                  <a:srgbClr val="FFFFFF"/>
                </a:solidFill>
                <a:effectLst>
                  <a:outerShdw blurRad="38100" dist="38100" dir="2700000" algn="tl">
                    <a:srgbClr val="000000"/>
                  </a:outerShdw>
                </a:effectLst>
              </a:rPr>
              <a:t>Configuración manual</a:t>
            </a:r>
            <a:r>
              <a:rPr lang="es-ES" altLang="es-MX" sz="2400" b="1">
                <a:solidFill>
                  <a:srgbClr val="FFFFFF"/>
                </a:solidFill>
                <a:effectLst>
                  <a:outerShdw blurRad="38100" dist="38100" dir="2700000" algn="tl">
                    <a:srgbClr val="000000"/>
                  </a:outerShdw>
                </a:effectLst>
              </a:rPr>
              <a:t/>
            </a:r>
            <a:br>
              <a:rPr lang="es-ES" altLang="es-MX" sz="2400" b="1">
                <a:solidFill>
                  <a:srgbClr val="FFFFFF"/>
                </a:solidFill>
                <a:effectLst>
                  <a:outerShdw blurRad="38100" dist="38100" dir="2700000" algn="tl">
                    <a:srgbClr val="000000"/>
                  </a:outerShdw>
                </a:effectLst>
              </a:rPr>
            </a:br>
            <a:r>
              <a:rPr lang="en-GB" altLang="es-MX" sz="2400" b="1">
                <a:solidFill>
                  <a:srgbClr val="FFFFFF"/>
                </a:solidFill>
                <a:effectLst>
                  <a:outerShdw blurRad="38100" dist="38100" dir="2700000" algn="tl">
                    <a:srgbClr val="000000"/>
                  </a:outerShdw>
                </a:effectLst>
              </a:rPr>
              <a:t>de TCP/IP</a:t>
            </a:r>
            <a:endParaRPr lang="en-US" altLang="es-MX" sz="2400" b="1">
              <a:solidFill>
                <a:schemeClr val="bg1"/>
              </a:solidFill>
              <a:effectLst>
                <a:outerShdw blurRad="38100" dist="38100" dir="2700000" algn="tl">
                  <a:srgbClr val="000000"/>
                </a:outerShdw>
              </a:effectLst>
            </a:endParaRPr>
          </a:p>
        </p:txBody>
      </p:sp>
      <p:sp>
        <p:nvSpPr>
          <p:cNvPr id="56327" name="Rectangle 7"/>
          <p:cNvSpPr>
            <a:spLocks noChangeArrowheads="1"/>
          </p:cNvSpPr>
          <p:nvPr>
            <p:custDataLst>
              <p:tags r:id="rId4"/>
            </p:custDataLst>
          </p:nvPr>
        </p:nvSpPr>
        <p:spPr bwMode="auto">
          <a:xfrm>
            <a:off x="4495800" y="1143000"/>
            <a:ext cx="4191000" cy="639763"/>
          </a:xfrm>
          <a:prstGeom prst="rect">
            <a:avLst/>
          </a:prstGeom>
          <a:gradFill rotWithShape="0">
            <a:gsLst>
              <a:gs pos="0">
                <a:srgbClr val="6699FF">
                  <a:gamma/>
                  <a:shade val="46275"/>
                  <a:invGamma/>
                </a:srgbClr>
              </a:gs>
              <a:gs pos="50000">
                <a:srgbClr val="6699FF"/>
              </a:gs>
              <a:gs pos="100000">
                <a:srgbClr val="6699FF">
                  <a:gamma/>
                  <a:shade val="46275"/>
                  <a:invGamma/>
                </a:srgbClr>
              </a:gs>
            </a:gsLst>
            <a:lin ang="0" scaled="1"/>
          </a:gradFill>
          <a:ln w="9525">
            <a:solidFill>
              <a:schemeClr val="tx1"/>
            </a:solidFill>
            <a:miter lim="800000"/>
            <a:headEnd/>
            <a:tailEnd/>
          </a:ln>
          <a:effectLst>
            <a:outerShdw dist="71842" dir="2700000" algn="ctr" rotWithShape="0">
              <a:srgbClr val="C0C0C0"/>
            </a:outerShdw>
          </a:effectLst>
        </p:spPr>
        <p:txBody>
          <a:bodyPr wrap="none" lIns="45720" rIns="45720" anchor="ctr"/>
          <a:lstStyle/>
          <a:p>
            <a:pPr algn="ctr">
              <a:lnSpc>
                <a:spcPct val="85000"/>
              </a:lnSpc>
            </a:pPr>
            <a:r>
              <a:rPr lang="en-GB" altLang="es-MX" sz="2400" b="1">
                <a:solidFill>
                  <a:srgbClr val="FFFFFF"/>
                </a:solidFill>
                <a:effectLst>
                  <a:outerShdw blurRad="38100" dist="38100" dir="2700000" algn="tl">
                    <a:srgbClr val="000000"/>
                  </a:outerShdw>
                </a:effectLst>
              </a:rPr>
              <a:t>Configuración automática</a:t>
            </a:r>
            <a:r>
              <a:rPr lang="es-ES" altLang="es-MX" sz="2400" b="1">
                <a:solidFill>
                  <a:srgbClr val="FFFFFF"/>
                </a:solidFill>
                <a:effectLst>
                  <a:outerShdw blurRad="38100" dist="38100" dir="2700000" algn="tl">
                    <a:srgbClr val="000000"/>
                  </a:outerShdw>
                </a:effectLst>
              </a:rPr>
              <a:t/>
            </a:r>
            <a:br>
              <a:rPr lang="es-ES" altLang="es-MX" sz="2400" b="1">
                <a:solidFill>
                  <a:srgbClr val="FFFFFF"/>
                </a:solidFill>
                <a:effectLst>
                  <a:outerShdw blurRad="38100" dist="38100" dir="2700000" algn="tl">
                    <a:srgbClr val="000000"/>
                  </a:outerShdw>
                </a:effectLst>
              </a:rPr>
            </a:br>
            <a:r>
              <a:rPr lang="en-GB" altLang="es-MX" sz="2400" b="1">
                <a:solidFill>
                  <a:srgbClr val="FFFFFF"/>
                </a:solidFill>
                <a:effectLst>
                  <a:outerShdw blurRad="38100" dist="38100" dir="2700000" algn="tl">
                    <a:srgbClr val="000000"/>
                  </a:outerShdw>
                </a:effectLst>
              </a:rPr>
              <a:t>de TCP/IP</a:t>
            </a:r>
            <a:endParaRPr lang="en-US" altLang="es-MX" sz="2400" b="1">
              <a:solidFill>
                <a:schemeClr val="bg1"/>
              </a:solidFill>
              <a:effectLst>
                <a:outerShdw blurRad="38100" dist="38100" dir="2700000" algn="tl">
                  <a:srgbClr val="000000"/>
                </a:outerShdw>
              </a:effectLst>
            </a:endParaRPr>
          </a:p>
        </p:txBody>
      </p:sp>
      <p:sp>
        <p:nvSpPr>
          <p:cNvPr id="56328" name="Rectangle 8"/>
          <p:cNvSpPr>
            <a:spLocks noChangeArrowheads="1"/>
          </p:cNvSpPr>
          <p:nvPr>
            <p:custDataLst>
              <p:tags r:id="rId5"/>
            </p:custDataLst>
          </p:nvPr>
        </p:nvSpPr>
        <p:spPr bwMode="auto">
          <a:xfrm>
            <a:off x="4572000" y="1828800"/>
            <a:ext cx="4038600" cy="4343400"/>
          </a:xfrm>
          <a:prstGeom prst="rect">
            <a:avLst/>
          </a:prstGeom>
          <a:gradFill rotWithShape="0">
            <a:gsLst>
              <a:gs pos="0">
                <a:srgbClr val="FFCC66"/>
              </a:gs>
              <a:gs pos="100000">
                <a:srgbClr val="FCFEB9"/>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GB" altLang="es-MX" sz="2400" b="1">
                <a:solidFill>
                  <a:srgbClr val="000000"/>
                </a:solidFill>
              </a:rPr>
              <a:t>Ventajas</a:t>
            </a:r>
            <a:endParaRPr lang="en-US" altLang="es-MX" sz="2400" b="1"/>
          </a:p>
        </p:txBody>
      </p:sp>
      <p:sp>
        <p:nvSpPr>
          <p:cNvPr id="56329" name="Rectangle 9"/>
          <p:cNvSpPr>
            <a:spLocks noChangeArrowheads="1"/>
          </p:cNvSpPr>
          <p:nvPr>
            <p:custDataLst>
              <p:tags r:id="rId6"/>
            </p:custDataLst>
          </p:nvPr>
        </p:nvSpPr>
        <p:spPr bwMode="auto">
          <a:xfrm>
            <a:off x="762000" y="2286000"/>
            <a:ext cx="3352800" cy="762000"/>
          </a:xfrm>
          <a:prstGeom prst="rect">
            <a:avLst/>
          </a:prstGeom>
          <a:gradFill rotWithShape="0">
            <a:gsLst>
              <a:gs pos="0">
                <a:srgbClr val="FFFFCC"/>
              </a:gs>
              <a:gs pos="100000">
                <a:srgbClr val="FFFFFF"/>
              </a:gs>
            </a:gsLst>
            <a:lin ang="0" scaled="1"/>
          </a:gradFill>
          <a:ln>
            <a:noFill/>
          </a:ln>
          <a:effectLst/>
          <a:extLst>
            <a:ext uri="{91240B29-F687-4F45-9708-019B960494DF}">
              <a14:hiddenLine xmlns:a14="http://schemas.microsoft.com/office/drawing/2010/main" w="9525">
                <a:solidFill>
                  <a:srgbClr val="666699"/>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lIns="182880" anchor="ctr"/>
          <a:lstStyle/>
          <a:p>
            <a:pPr>
              <a:lnSpc>
                <a:spcPct val="85000"/>
              </a:lnSpc>
            </a:pPr>
            <a:r>
              <a:rPr lang="en-GB" altLang="es-MX" sz="1800" b="1">
                <a:solidFill>
                  <a:srgbClr val="000000"/>
                </a:solidFill>
              </a:rPr>
              <a:t>Las direcciones IP se especifican manualmente en cada equipo cliente</a:t>
            </a:r>
            <a:endParaRPr lang="en-US" altLang="es-MX" sz="1800" b="1"/>
          </a:p>
        </p:txBody>
      </p:sp>
      <p:sp>
        <p:nvSpPr>
          <p:cNvPr id="56330" name="Rectangle 10"/>
          <p:cNvSpPr>
            <a:spLocks noChangeArrowheads="1"/>
          </p:cNvSpPr>
          <p:nvPr>
            <p:custDataLst>
              <p:tags r:id="rId7"/>
            </p:custDataLst>
          </p:nvPr>
        </p:nvSpPr>
        <p:spPr bwMode="auto">
          <a:xfrm>
            <a:off x="762000" y="3200400"/>
            <a:ext cx="3352800" cy="762000"/>
          </a:xfrm>
          <a:prstGeom prst="rect">
            <a:avLst/>
          </a:prstGeom>
          <a:gradFill rotWithShape="0">
            <a:gsLst>
              <a:gs pos="0">
                <a:srgbClr val="FFFFCC"/>
              </a:gs>
              <a:gs pos="100000">
                <a:srgbClr val="FFFFFF"/>
              </a:gs>
            </a:gsLst>
            <a:lin ang="0" scaled="1"/>
          </a:gradFill>
          <a:ln>
            <a:noFill/>
          </a:ln>
          <a:effectLst/>
          <a:extLst>
            <a:ext uri="{91240B29-F687-4F45-9708-019B960494DF}">
              <a14:hiddenLine xmlns:a14="http://schemas.microsoft.com/office/drawing/2010/main" w="9525">
                <a:solidFill>
                  <a:srgbClr val="666699"/>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lIns="182880" anchor="ctr"/>
          <a:lstStyle/>
          <a:p>
            <a:pPr>
              <a:lnSpc>
                <a:spcPct val="85000"/>
              </a:lnSpc>
            </a:pPr>
            <a:r>
              <a:rPr lang="en-GB" altLang="es-MX" sz="1800" b="1" dirty="0" err="1">
                <a:solidFill>
                  <a:srgbClr val="000000"/>
                </a:solidFill>
              </a:rPr>
              <a:t>Posibilidad</a:t>
            </a:r>
            <a:r>
              <a:rPr lang="en-GB" altLang="es-MX" sz="1800" b="1" dirty="0">
                <a:solidFill>
                  <a:srgbClr val="000000"/>
                </a:solidFill>
              </a:rPr>
              <a:t> de </a:t>
            </a:r>
            <a:r>
              <a:rPr lang="en-GB" altLang="es-MX" sz="1800" b="1" dirty="0" err="1">
                <a:solidFill>
                  <a:srgbClr val="000000"/>
                </a:solidFill>
              </a:rPr>
              <a:t>especificar</a:t>
            </a:r>
            <a:r>
              <a:rPr lang="en-GB" altLang="es-MX" sz="1800" b="1" dirty="0">
                <a:solidFill>
                  <a:srgbClr val="000000"/>
                </a:solidFill>
              </a:rPr>
              <a:t> </a:t>
            </a:r>
            <a:r>
              <a:rPr lang="en-GB" altLang="es-MX" sz="1800" b="1" dirty="0" err="1">
                <a:solidFill>
                  <a:srgbClr val="000000"/>
                </a:solidFill>
              </a:rPr>
              <a:t>direcciones</a:t>
            </a:r>
            <a:r>
              <a:rPr lang="en-GB" altLang="es-MX" sz="1800" b="1" dirty="0">
                <a:solidFill>
                  <a:srgbClr val="000000"/>
                </a:solidFill>
              </a:rPr>
              <a:t> IP </a:t>
            </a:r>
            <a:r>
              <a:rPr lang="en-GB" altLang="es-MX" sz="1800" b="1" dirty="0" err="1">
                <a:solidFill>
                  <a:srgbClr val="000000"/>
                </a:solidFill>
              </a:rPr>
              <a:t>incorrectas</a:t>
            </a:r>
            <a:r>
              <a:rPr lang="en-GB" altLang="es-MX" sz="1800" b="1" dirty="0">
                <a:solidFill>
                  <a:srgbClr val="000000"/>
                </a:solidFill>
              </a:rPr>
              <a:t> </a:t>
            </a:r>
            <a:r>
              <a:rPr lang="es-ES" altLang="es-MX" sz="1800" b="1" dirty="0">
                <a:solidFill>
                  <a:srgbClr val="000000"/>
                </a:solidFill>
              </a:rPr>
              <a:t/>
            </a:r>
            <a:br>
              <a:rPr lang="es-ES" altLang="es-MX" sz="1800" b="1" dirty="0">
                <a:solidFill>
                  <a:srgbClr val="000000"/>
                </a:solidFill>
              </a:rPr>
            </a:br>
            <a:r>
              <a:rPr lang="en-GB" altLang="es-MX" sz="1800" b="1" dirty="0">
                <a:solidFill>
                  <a:srgbClr val="000000"/>
                </a:solidFill>
              </a:rPr>
              <a:t>o no </a:t>
            </a:r>
            <a:r>
              <a:rPr lang="en-GB" altLang="es-MX" sz="1800" b="1" dirty="0" err="1">
                <a:solidFill>
                  <a:srgbClr val="000000"/>
                </a:solidFill>
              </a:rPr>
              <a:t>válidas</a:t>
            </a:r>
            <a:endParaRPr lang="en-US" altLang="es-MX" sz="1800" b="1" dirty="0"/>
          </a:p>
        </p:txBody>
      </p:sp>
      <p:sp>
        <p:nvSpPr>
          <p:cNvPr id="56331" name="Rectangle 11"/>
          <p:cNvSpPr>
            <a:spLocks noChangeArrowheads="1"/>
          </p:cNvSpPr>
          <p:nvPr>
            <p:custDataLst>
              <p:tags r:id="rId8"/>
            </p:custDataLst>
          </p:nvPr>
        </p:nvSpPr>
        <p:spPr bwMode="auto">
          <a:xfrm>
            <a:off x="762000" y="4114800"/>
            <a:ext cx="3352800" cy="914400"/>
          </a:xfrm>
          <a:prstGeom prst="rect">
            <a:avLst/>
          </a:prstGeom>
          <a:gradFill rotWithShape="0">
            <a:gsLst>
              <a:gs pos="0">
                <a:srgbClr val="FFFFCC"/>
              </a:gs>
              <a:gs pos="100000">
                <a:srgbClr val="FFFFFF"/>
              </a:gs>
            </a:gsLst>
            <a:lin ang="0" scaled="1"/>
          </a:gradFill>
          <a:ln>
            <a:noFill/>
          </a:ln>
          <a:effectLst/>
          <a:extLst>
            <a:ext uri="{91240B29-F687-4F45-9708-019B960494DF}">
              <a14:hiddenLine xmlns:a14="http://schemas.microsoft.com/office/drawing/2010/main" w="9525">
                <a:solidFill>
                  <a:srgbClr val="666699"/>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lIns="182880" anchor="ctr"/>
          <a:lstStyle/>
          <a:p>
            <a:pPr>
              <a:lnSpc>
                <a:spcPct val="85000"/>
              </a:lnSpc>
            </a:pPr>
            <a:r>
              <a:rPr lang="en-GB" altLang="es-MX" sz="1800" b="1" dirty="0" err="1">
                <a:solidFill>
                  <a:srgbClr val="000000"/>
                </a:solidFill>
              </a:rPr>
              <a:t>Una</a:t>
            </a:r>
            <a:r>
              <a:rPr lang="en-GB" altLang="es-MX" sz="1800" b="1" dirty="0">
                <a:solidFill>
                  <a:srgbClr val="000000"/>
                </a:solidFill>
              </a:rPr>
              <a:t> </a:t>
            </a:r>
            <a:r>
              <a:rPr lang="en-GB" altLang="es-MX" sz="1800" b="1" dirty="0" err="1">
                <a:solidFill>
                  <a:srgbClr val="000000"/>
                </a:solidFill>
              </a:rPr>
              <a:t>configuración</a:t>
            </a:r>
            <a:r>
              <a:rPr lang="en-GB" altLang="es-MX" sz="1800" b="1" dirty="0">
                <a:solidFill>
                  <a:srgbClr val="000000"/>
                </a:solidFill>
              </a:rPr>
              <a:t> </a:t>
            </a:r>
            <a:r>
              <a:rPr lang="en-GB" altLang="es-MX" sz="1800" b="1" dirty="0" err="1">
                <a:solidFill>
                  <a:srgbClr val="000000"/>
                </a:solidFill>
              </a:rPr>
              <a:t>incorrecta</a:t>
            </a:r>
            <a:r>
              <a:rPr lang="en-GB" altLang="es-MX" sz="1800" b="1" dirty="0">
                <a:solidFill>
                  <a:srgbClr val="000000"/>
                </a:solidFill>
              </a:rPr>
              <a:t> </a:t>
            </a:r>
            <a:r>
              <a:rPr lang="en-GB" altLang="es-MX" sz="1800" b="1" dirty="0" err="1">
                <a:solidFill>
                  <a:srgbClr val="000000"/>
                </a:solidFill>
              </a:rPr>
              <a:t>puede</a:t>
            </a:r>
            <a:r>
              <a:rPr lang="en-GB" altLang="es-MX" sz="1800" b="1" dirty="0">
                <a:solidFill>
                  <a:srgbClr val="000000"/>
                </a:solidFill>
              </a:rPr>
              <a:t> </a:t>
            </a:r>
            <a:r>
              <a:rPr lang="en-GB" altLang="es-MX" sz="1800" b="1" dirty="0" err="1">
                <a:solidFill>
                  <a:srgbClr val="000000"/>
                </a:solidFill>
              </a:rPr>
              <a:t>provocar</a:t>
            </a:r>
            <a:r>
              <a:rPr lang="en-GB" altLang="es-MX" sz="1800" b="1" dirty="0">
                <a:solidFill>
                  <a:srgbClr val="000000"/>
                </a:solidFill>
              </a:rPr>
              <a:t> </a:t>
            </a:r>
            <a:r>
              <a:rPr lang="en-GB" altLang="es-MX" sz="1800" b="1" dirty="0" err="1">
                <a:solidFill>
                  <a:srgbClr val="000000"/>
                </a:solidFill>
              </a:rPr>
              <a:t>problemas</a:t>
            </a:r>
            <a:r>
              <a:rPr lang="en-GB" altLang="es-MX" sz="1800" b="1" dirty="0">
                <a:solidFill>
                  <a:srgbClr val="000000"/>
                </a:solidFill>
              </a:rPr>
              <a:t> </a:t>
            </a:r>
            <a:r>
              <a:rPr lang="es-ES" altLang="es-MX" sz="1800" b="1" dirty="0">
                <a:solidFill>
                  <a:srgbClr val="000000"/>
                </a:solidFill>
              </a:rPr>
              <a:t/>
            </a:r>
            <a:br>
              <a:rPr lang="es-ES" altLang="es-MX" sz="1800" b="1" dirty="0">
                <a:solidFill>
                  <a:srgbClr val="000000"/>
                </a:solidFill>
              </a:rPr>
            </a:br>
            <a:r>
              <a:rPr lang="en-GB" altLang="es-MX" sz="1800" b="1" dirty="0">
                <a:solidFill>
                  <a:srgbClr val="000000"/>
                </a:solidFill>
              </a:rPr>
              <a:t>de </a:t>
            </a:r>
            <a:r>
              <a:rPr lang="en-GB" altLang="es-MX" sz="1800" b="1" dirty="0" err="1">
                <a:solidFill>
                  <a:srgbClr val="000000"/>
                </a:solidFill>
              </a:rPr>
              <a:t>comunicación</a:t>
            </a:r>
            <a:r>
              <a:rPr lang="en-GB" altLang="es-MX" sz="1800" b="1" dirty="0">
                <a:solidFill>
                  <a:srgbClr val="000000"/>
                </a:solidFill>
              </a:rPr>
              <a:t> y de red</a:t>
            </a:r>
            <a:endParaRPr lang="en-US" altLang="es-MX" sz="1800" b="1" dirty="0"/>
          </a:p>
        </p:txBody>
      </p:sp>
      <p:sp>
        <p:nvSpPr>
          <p:cNvPr id="56332" name="Rectangle 12"/>
          <p:cNvSpPr>
            <a:spLocks noChangeArrowheads="1"/>
          </p:cNvSpPr>
          <p:nvPr>
            <p:custDataLst>
              <p:tags r:id="rId9"/>
            </p:custDataLst>
          </p:nvPr>
        </p:nvSpPr>
        <p:spPr bwMode="auto">
          <a:xfrm>
            <a:off x="762000" y="5181600"/>
            <a:ext cx="3352800" cy="914400"/>
          </a:xfrm>
          <a:prstGeom prst="rect">
            <a:avLst/>
          </a:prstGeom>
          <a:gradFill rotWithShape="0">
            <a:gsLst>
              <a:gs pos="0">
                <a:srgbClr val="FFFFCC"/>
              </a:gs>
              <a:gs pos="100000">
                <a:srgbClr val="FFFFFF"/>
              </a:gs>
            </a:gsLst>
            <a:lin ang="0" scaled="1"/>
          </a:gradFill>
          <a:ln>
            <a:noFill/>
          </a:ln>
          <a:effectLst/>
          <a:extLst>
            <a:ext uri="{91240B29-F687-4F45-9708-019B960494DF}">
              <a14:hiddenLine xmlns:a14="http://schemas.microsoft.com/office/drawing/2010/main" w="9525">
                <a:solidFill>
                  <a:srgbClr val="666699"/>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lIns="182880" anchor="ctr"/>
          <a:lstStyle/>
          <a:p>
            <a:pPr>
              <a:lnSpc>
                <a:spcPct val="85000"/>
              </a:lnSpc>
            </a:pPr>
            <a:r>
              <a:rPr lang="en-GB" altLang="es-MX" sz="1800" b="1" dirty="0" err="1">
                <a:solidFill>
                  <a:srgbClr val="000000"/>
                </a:solidFill>
              </a:rPr>
              <a:t>Sobrecarga</a:t>
            </a:r>
            <a:r>
              <a:rPr lang="en-GB" altLang="es-MX" sz="1800" b="1" dirty="0">
                <a:solidFill>
                  <a:srgbClr val="000000"/>
                </a:solidFill>
              </a:rPr>
              <a:t> </a:t>
            </a:r>
            <a:r>
              <a:rPr lang="en-GB" altLang="es-MX" sz="1800" b="1" dirty="0" err="1">
                <a:solidFill>
                  <a:srgbClr val="000000"/>
                </a:solidFill>
              </a:rPr>
              <a:t>administrativa</a:t>
            </a:r>
            <a:r>
              <a:rPr lang="en-GB" altLang="es-MX" sz="1800" b="1" dirty="0">
                <a:solidFill>
                  <a:srgbClr val="000000"/>
                </a:solidFill>
              </a:rPr>
              <a:t> </a:t>
            </a:r>
            <a:r>
              <a:rPr lang="en-GB" altLang="es-MX" sz="1800" b="1" dirty="0" err="1" smtClean="0">
                <a:solidFill>
                  <a:srgbClr val="000000"/>
                </a:solidFill>
              </a:rPr>
              <a:t>en</a:t>
            </a:r>
            <a:r>
              <a:rPr lang="en-GB" altLang="es-MX" sz="1800" b="1" dirty="0" smtClean="0">
                <a:solidFill>
                  <a:srgbClr val="000000"/>
                </a:solidFill>
              </a:rPr>
              <a:t> </a:t>
            </a:r>
            <a:r>
              <a:rPr lang="en-GB" altLang="es-MX" sz="1800" b="1" dirty="0" err="1" smtClean="0">
                <a:solidFill>
                  <a:srgbClr val="000000"/>
                </a:solidFill>
              </a:rPr>
              <a:t>las</a:t>
            </a:r>
            <a:r>
              <a:rPr lang="en-GB" altLang="es-MX" sz="1800" b="1" dirty="0" smtClean="0">
                <a:solidFill>
                  <a:srgbClr val="000000"/>
                </a:solidFill>
              </a:rPr>
              <a:t> </a:t>
            </a:r>
            <a:r>
              <a:rPr lang="en-GB" altLang="es-MX" sz="1800" b="1" dirty="0" err="1">
                <a:solidFill>
                  <a:srgbClr val="000000"/>
                </a:solidFill>
              </a:rPr>
              <a:t>redes</a:t>
            </a:r>
            <a:r>
              <a:rPr lang="en-GB" altLang="es-MX" sz="1800" b="1" dirty="0">
                <a:solidFill>
                  <a:srgbClr val="000000"/>
                </a:solidFill>
              </a:rPr>
              <a:t> </a:t>
            </a:r>
            <a:r>
              <a:rPr lang="en-GB" altLang="es-MX" sz="1800" b="1" dirty="0" err="1">
                <a:solidFill>
                  <a:srgbClr val="000000"/>
                </a:solidFill>
              </a:rPr>
              <a:t>en</a:t>
            </a:r>
            <a:r>
              <a:rPr lang="en-GB" altLang="es-MX" sz="1800" b="1" dirty="0">
                <a:solidFill>
                  <a:srgbClr val="000000"/>
                </a:solidFill>
              </a:rPr>
              <a:t> </a:t>
            </a:r>
            <a:r>
              <a:rPr lang="en-GB" altLang="es-MX" sz="1800" b="1" dirty="0" err="1">
                <a:solidFill>
                  <a:srgbClr val="000000"/>
                </a:solidFill>
              </a:rPr>
              <a:t>las</a:t>
            </a:r>
            <a:r>
              <a:rPr lang="en-GB" altLang="es-MX" sz="1800" b="1" dirty="0">
                <a:solidFill>
                  <a:srgbClr val="000000"/>
                </a:solidFill>
              </a:rPr>
              <a:t> </a:t>
            </a:r>
            <a:r>
              <a:rPr lang="en-GB" altLang="es-MX" sz="1800" b="1" dirty="0" err="1">
                <a:solidFill>
                  <a:srgbClr val="000000"/>
                </a:solidFill>
              </a:rPr>
              <a:t>que</a:t>
            </a:r>
            <a:r>
              <a:rPr lang="en-GB" altLang="es-MX" sz="1800" b="1" dirty="0">
                <a:solidFill>
                  <a:srgbClr val="000000"/>
                </a:solidFill>
              </a:rPr>
              <a:t> los </a:t>
            </a:r>
            <a:r>
              <a:rPr lang="en-GB" altLang="es-MX" sz="1800" b="1" dirty="0" err="1">
                <a:solidFill>
                  <a:srgbClr val="000000"/>
                </a:solidFill>
              </a:rPr>
              <a:t>equipos</a:t>
            </a:r>
            <a:r>
              <a:rPr lang="en-GB" altLang="es-MX" sz="1800" b="1" dirty="0">
                <a:solidFill>
                  <a:srgbClr val="000000"/>
                </a:solidFill>
              </a:rPr>
              <a:t> se </a:t>
            </a:r>
            <a:r>
              <a:rPr lang="en-GB" altLang="es-MX" sz="1800" b="1" dirty="0" err="1">
                <a:solidFill>
                  <a:srgbClr val="000000"/>
                </a:solidFill>
              </a:rPr>
              <a:t>trasladan</a:t>
            </a:r>
            <a:r>
              <a:rPr lang="en-GB" altLang="es-MX" sz="1800" b="1" dirty="0">
                <a:solidFill>
                  <a:srgbClr val="000000"/>
                </a:solidFill>
              </a:rPr>
              <a:t> con </a:t>
            </a:r>
            <a:r>
              <a:rPr lang="en-GB" altLang="es-MX" sz="1800" b="1" dirty="0" err="1">
                <a:solidFill>
                  <a:srgbClr val="000000"/>
                </a:solidFill>
              </a:rPr>
              <a:t>frecuencia</a:t>
            </a:r>
            <a:r>
              <a:rPr lang="en-GB" altLang="es-MX" sz="1800" b="1" dirty="0">
                <a:solidFill>
                  <a:srgbClr val="000000"/>
                </a:solidFill>
              </a:rPr>
              <a:t> </a:t>
            </a:r>
            <a:endParaRPr lang="en-US" altLang="es-MX" sz="1800" b="1" dirty="0"/>
          </a:p>
        </p:txBody>
      </p:sp>
      <p:sp>
        <p:nvSpPr>
          <p:cNvPr id="56333" name="Rectangle 13"/>
          <p:cNvSpPr>
            <a:spLocks noChangeArrowheads="1"/>
          </p:cNvSpPr>
          <p:nvPr>
            <p:custDataLst>
              <p:tags r:id="rId10"/>
            </p:custDataLst>
          </p:nvPr>
        </p:nvSpPr>
        <p:spPr bwMode="auto">
          <a:xfrm>
            <a:off x="4724400" y="2286000"/>
            <a:ext cx="3733800" cy="762000"/>
          </a:xfrm>
          <a:prstGeom prst="rect">
            <a:avLst/>
          </a:prstGeom>
          <a:gradFill rotWithShape="0">
            <a:gsLst>
              <a:gs pos="0">
                <a:srgbClr val="FFFFCC"/>
              </a:gs>
              <a:gs pos="100000">
                <a:srgbClr val="FFFFFF"/>
              </a:gs>
            </a:gsLst>
            <a:lin ang="0" scaled="1"/>
          </a:gradFill>
          <a:ln>
            <a:noFill/>
          </a:ln>
          <a:effectLst/>
          <a:extLst>
            <a:ext uri="{91240B29-F687-4F45-9708-019B960494DF}">
              <a14:hiddenLine xmlns:a14="http://schemas.microsoft.com/office/drawing/2010/main" w="9525">
                <a:solidFill>
                  <a:srgbClr val="666699"/>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lIns="182880" anchor="ctr"/>
          <a:lstStyle/>
          <a:p>
            <a:pPr>
              <a:lnSpc>
                <a:spcPct val="85000"/>
              </a:lnSpc>
            </a:pPr>
            <a:r>
              <a:rPr lang="en-GB" altLang="es-MX" sz="1800" b="1">
                <a:solidFill>
                  <a:srgbClr val="000000"/>
                </a:solidFill>
              </a:rPr>
              <a:t>Las direcciones IP se asignan automáticamente a cada equipo cliente</a:t>
            </a:r>
            <a:endParaRPr lang="en-US" altLang="es-MX" sz="1800" b="1"/>
          </a:p>
        </p:txBody>
      </p:sp>
      <p:sp>
        <p:nvSpPr>
          <p:cNvPr id="56334" name="Rectangle 14"/>
          <p:cNvSpPr>
            <a:spLocks noChangeArrowheads="1"/>
          </p:cNvSpPr>
          <p:nvPr>
            <p:custDataLst>
              <p:tags r:id="rId11"/>
            </p:custDataLst>
          </p:nvPr>
        </p:nvSpPr>
        <p:spPr bwMode="auto">
          <a:xfrm>
            <a:off x="4724400" y="3200400"/>
            <a:ext cx="3733800" cy="762000"/>
          </a:xfrm>
          <a:prstGeom prst="rect">
            <a:avLst/>
          </a:prstGeom>
          <a:gradFill rotWithShape="0">
            <a:gsLst>
              <a:gs pos="0">
                <a:srgbClr val="FFFFCC"/>
              </a:gs>
              <a:gs pos="100000">
                <a:srgbClr val="FFFFFF"/>
              </a:gs>
            </a:gsLst>
            <a:lin ang="0" scaled="1"/>
          </a:gradFill>
          <a:ln>
            <a:noFill/>
          </a:ln>
          <a:effectLst/>
          <a:extLst>
            <a:ext uri="{91240B29-F687-4F45-9708-019B960494DF}">
              <a14:hiddenLine xmlns:a14="http://schemas.microsoft.com/office/drawing/2010/main" w="9525">
                <a:solidFill>
                  <a:srgbClr val="666699"/>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lIns="182880" anchor="ctr"/>
          <a:lstStyle/>
          <a:p>
            <a:pPr>
              <a:lnSpc>
                <a:spcPct val="85000"/>
              </a:lnSpc>
            </a:pPr>
            <a:r>
              <a:rPr lang="en-GB" altLang="es-MX" sz="1800" b="1">
                <a:solidFill>
                  <a:srgbClr val="000000"/>
                </a:solidFill>
              </a:rPr>
              <a:t>Garantiza que los clientes utilicen siempre información de configuración correcta</a:t>
            </a:r>
            <a:endParaRPr lang="en-US" altLang="es-MX" sz="1800" b="1"/>
          </a:p>
        </p:txBody>
      </p:sp>
      <p:sp>
        <p:nvSpPr>
          <p:cNvPr id="56335" name="Rectangle 15"/>
          <p:cNvSpPr>
            <a:spLocks noChangeArrowheads="1"/>
          </p:cNvSpPr>
          <p:nvPr>
            <p:custDataLst>
              <p:tags r:id="rId12"/>
            </p:custDataLst>
          </p:nvPr>
        </p:nvSpPr>
        <p:spPr bwMode="auto">
          <a:xfrm>
            <a:off x="4724400" y="4114800"/>
            <a:ext cx="3733800" cy="914400"/>
          </a:xfrm>
          <a:prstGeom prst="rect">
            <a:avLst/>
          </a:prstGeom>
          <a:gradFill rotWithShape="0">
            <a:gsLst>
              <a:gs pos="0">
                <a:srgbClr val="FFFFCC"/>
              </a:gs>
              <a:gs pos="100000">
                <a:srgbClr val="FFFFFF"/>
              </a:gs>
            </a:gsLst>
            <a:lin ang="0" scaled="1"/>
          </a:gradFill>
          <a:ln>
            <a:noFill/>
          </a:ln>
          <a:effectLst/>
          <a:extLst>
            <a:ext uri="{91240B29-F687-4F45-9708-019B960494DF}">
              <a14:hiddenLine xmlns:a14="http://schemas.microsoft.com/office/drawing/2010/main" w="9525">
                <a:solidFill>
                  <a:srgbClr val="666699"/>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lIns="182880" anchor="ctr"/>
          <a:lstStyle/>
          <a:p>
            <a:pPr>
              <a:lnSpc>
                <a:spcPct val="85000"/>
              </a:lnSpc>
            </a:pPr>
            <a:r>
              <a:rPr lang="en-GB" altLang="es-MX" sz="1800" b="1">
                <a:solidFill>
                  <a:srgbClr val="000000"/>
                </a:solidFill>
              </a:rPr>
              <a:t>Elimina causas frecuentes </a:t>
            </a:r>
            <a:r>
              <a:rPr lang="es-ES" altLang="es-MX" sz="1800" b="1">
                <a:solidFill>
                  <a:srgbClr val="000000"/>
                </a:solidFill>
              </a:rPr>
              <a:t/>
            </a:r>
            <a:br>
              <a:rPr lang="es-ES" altLang="es-MX" sz="1800" b="1">
                <a:solidFill>
                  <a:srgbClr val="000000"/>
                </a:solidFill>
              </a:rPr>
            </a:br>
            <a:r>
              <a:rPr lang="en-GB" altLang="es-MX" sz="1800" b="1">
                <a:solidFill>
                  <a:srgbClr val="000000"/>
                </a:solidFill>
              </a:rPr>
              <a:t>de problemas de red</a:t>
            </a:r>
            <a:endParaRPr lang="en-US" altLang="es-MX" sz="1800" b="1"/>
          </a:p>
        </p:txBody>
      </p:sp>
      <p:sp>
        <p:nvSpPr>
          <p:cNvPr id="56336" name="Rectangle 16"/>
          <p:cNvSpPr>
            <a:spLocks noChangeArrowheads="1"/>
          </p:cNvSpPr>
          <p:nvPr>
            <p:custDataLst>
              <p:tags r:id="rId13"/>
            </p:custDataLst>
          </p:nvPr>
        </p:nvSpPr>
        <p:spPr bwMode="auto">
          <a:xfrm>
            <a:off x="4724400" y="5181600"/>
            <a:ext cx="3733800" cy="914400"/>
          </a:xfrm>
          <a:prstGeom prst="rect">
            <a:avLst/>
          </a:prstGeom>
          <a:gradFill rotWithShape="0">
            <a:gsLst>
              <a:gs pos="0">
                <a:srgbClr val="FFFFCC"/>
              </a:gs>
              <a:gs pos="100000">
                <a:srgbClr val="FFFFFF"/>
              </a:gs>
            </a:gsLst>
            <a:lin ang="0" scaled="1"/>
          </a:gradFill>
          <a:ln>
            <a:noFill/>
          </a:ln>
          <a:effectLst/>
          <a:extLst>
            <a:ext uri="{91240B29-F687-4F45-9708-019B960494DF}">
              <a14:hiddenLine xmlns:a14="http://schemas.microsoft.com/office/drawing/2010/main" w="9525">
                <a:solidFill>
                  <a:srgbClr val="666699"/>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lIns="182880" anchor="ctr"/>
          <a:lstStyle/>
          <a:p>
            <a:pPr>
              <a:lnSpc>
                <a:spcPct val="85000"/>
              </a:lnSpc>
            </a:pPr>
            <a:r>
              <a:rPr lang="en-GB" altLang="es-MX" sz="1800" b="1">
                <a:solidFill>
                  <a:srgbClr val="000000"/>
                </a:solidFill>
              </a:rPr>
              <a:t>La configuración del cliente se actualiza automáticamente para reflejar los cambios en la estructura de red</a:t>
            </a:r>
            <a:endParaRPr lang="en-US" altLang="es-MX" sz="1800" b="1"/>
          </a:p>
        </p:txBody>
      </p:sp>
    </p:spTree>
    <p:extLst>
      <p:ext uri="{BB962C8B-B14F-4D97-AF65-F5344CB8AC3E}">
        <p14:creationId xmlns:p14="http://schemas.microsoft.com/office/powerpoint/2010/main" val="24828099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custDataLst>
              <p:tags r:id="rId1"/>
            </p:custDataLst>
          </p:nvPr>
        </p:nvSpPr>
        <p:spPr/>
        <p:txBody>
          <a:bodyPr/>
          <a:lstStyle/>
          <a:p>
            <a:r>
              <a:rPr lang="en-GB" altLang="es-MX" dirty="0" err="1">
                <a:solidFill>
                  <a:schemeClr val="tx1"/>
                </a:solidFill>
              </a:rPr>
              <a:t>Funcionamiento</a:t>
            </a:r>
            <a:r>
              <a:rPr lang="en-GB" altLang="es-MX" dirty="0">
                <a:solidFill>
                  <a:schemeClr val="tx1"/>
                </a:solidFill>
              </a:rPr>
              <a:t> de DHCP</a:t>
            </a:r>
          </a:p>
        </p:txBody>
      </p:sp>
      <p:sp>
        <p:nvSpPr>
          <p:cNvPr id="57348" name="Rectangle 4"/>
          <p:cNvSpPr>
            <a:spLocks noChangeArrowheads="1"/>
          </p:cNvSpPr>
          <p:nvPr/>
        </p:nvSpPr>
        <p:spPr bwMode="auto">
          <a:xfrm>
            <a:off x="457200" y="1177925"/>
            <a:ext cx="8003232" cy="5148263"/>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7349" name="Rectangle 5"/>
          <p:cNvSpPr>
            <a:spLocks noChangeArrowheads="1"/>
          </p:cNvSpPr>
          <p:nvPr/>
        </p:nvSpPr>
        <p:spPr bwMode="auto">
          <a:xfrm>
            <a:off x="971550" y="3486150"/>
            <a:ext cx="7181850" cy="147638"/>
          </a:xfrm>
          <a:prstGeom prst="rect">
            <a:avLst/>
          </a:prstGeom>
          <a:gradFill rotWithShape="0">
            <a:gsLst>
              <a:gs pos="0">
                <a:srgbClr val="939393"/>
              </a:gs>
              <a:gs pos="50000">
                <a:srgbClr val="939393">
                  <a:gamma/>
                  <a:tint val="37255"/>
                  <a:invGamma/>
                </a:srgbClr>
              </a:gs>
              <a:gs pos="100000">
                <a:srgbClr val="939393"/>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7350" name="AutoShape 6"/>
          <p:cNvSpPr>
            <a:spLocks noChangeArrowheads="1"/>
          </p:cNvSpPr>
          <p:nvPr/>
        </p:nvSpPr>
        <p:spPr bwMode="auto">
          <a:xfrm rot="-5400000">
            <a:off x="6130131" y="3885407"/>
            <a:ext cx="892175" cy="147638"/>
          </a:xfrm>
          <a:prstGeom prst="homePlate">
            <a:avLst>
              <a:gd name="adj" fmla="val 73999"/>
            </a:avLst>
          </a:prstGeom>
          <a:gradFill rotWithShape="0">
            <a:gsLst>
              <a:gs pos="0">
                <a:srgbClr val="939393"/>
              </a:gs>
              <a:gs pos="50000">
                <a:srgbClr val="939393">
                  <a:gamma/>
                  <a:tint val="32157"/>
                  <a:invGamma/>
                </a:srgbClr>
              </a:gs>
              <a:gs pos="100000">
                <a:srgbClr val="93939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7351" name="AutoShape 7"/>
          <p:cNvSpPr>
            <a:spLocks noChangeArrowheads="1"/>
          </p:cNvSpPr>
          <p:nvPr/>
        </p:nvSpPr>
        <p:spPr bwMode="auto">
          <a:xfrm rot="-5400000">
            <a:off x="2231231" y="3974307"/>
            <a:ext cx="1095375" cy="147638"/>
          </a:xfrm>
          <a:prstGeom prst="homePlate">
            <a:avLst>
              <a:gd name="adj" fmla="val 82815"/>
            </a:avLst>
          </a:prstGeom>
          <a:gradFill rotWithShape="0">
            <a:gsLst>
              <a:gs pos="0">
                <a:srgbClr val="939393"/>
              </a:gs>
              <a:gs pos="50000">
                <a:srgbClr val="939393">
                  <a:gamma/>
                  <a:tint val="32157"/>
                  <a:invGamma/>
                </a:srgbClr>
              </a:gs>
              <a:gs pos="100000">
                <a:srgbClr val="93939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7354" name="Freeform 10"/>
          <p:cNvSpPr>
            <a:spLocks noChangeAspect="1"/>
          </p:cNvSpPr>
          <p:nvPr>
            <p:custDataLst>
              <p:tags r:id="rId2"/>
            </p:custDataLst>
          </p:nvPr>
        </p:nvSpPr>
        <p:spPr bwMode="auto">
          <a:xfrm>
            <a:off x="2862263" y="5597525"/>
            <a:ext cx="501650" cy="581025"/>
          </a:xfrm>
          <a:custGeom>
            <a:avLst/>
            <a:gdLst>
              <a:gd name="T0" fmla="*/ 3 w 364"/>
              <a:gd name="T1" fmla="*/ 212 h 422"/>
              <a:gd name="T2" fmla="*/ 364 w 364"/>
              <a:gd name="T3" fmla="*/ 0 h 422"/>
              <a:gd name="T4" fmla="*/ 364 w 364"/>
              <a:gd name="T5" fmla="*/ 180 h 422"/>
              <a:gd name="T6" fmla="*/ 0 w 364"/>
              <a:gd name="T7" fmla="*/ 422 h 422"/>
            </a:gdLst>
            <a:ahLst/>
            <a:cxnLst>
              <a:cxn ang="0">
                <a:pos x="T0" y="T1"/>
              </a:cxn>
              <a:cxn ang="0">
                <a:pos x="T2" y="T3"/>
              </a:cxn>
              <a:cxn ang="0">
                <a:pos x="T4" y="T5"/>
              </a:cxn>
              <a:cxn ang="0">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355" name="Freeform 11"/>
          <p:cNvSpPr>
            <a:spLocks noChangeAspect="1"/>
          </p:cNvSpPr>
          <p:nvPr>
            <p:custDataLst>
              <p:tags r:id="rId3"/>
            </p:custDataLst>
          </p:nvPr>
        </p:nvSpPr>
        <p:spPr bwMode="auto">
          <a:xfrm>
            <a:off x="1911350" y="5394325"/>
            <a:ext cx="1454150" cy="503238"/>
          </a:xfrm>
          <a:custGeom>
            <a:avLst/>
            <a:gdLst>
              <a:gd name="T0" fmla="*/ 715 w 1091"/>
              <a:gd name="T1" fmla="*/ 376 h 377"/>
              <a:gd name="T2" fmla="*/ 0 w 1091"/>
              <a:gd name="T3" fmla="*/ 187 h 377"/>
              <a:gd name="T4" fmla="*/ 397 w 1091"/>
              <a:gd name="T5" fmla="*/ 0 h 377"/>
              <a:gd name="T6" fmla="*/ 1090 w 1091"/>
              <a:gd name="T7" fmla="*/ 152 h 377"/>
              <a:gd name="T8" fmla="*/ 715 w 1091"/>
              <a:gd name="T9" fmla="*/ 376 h 377"/>
            </a:gdLst>
            <a:ahLst/>
            <a:cxnLst>
              <a:cxn ang="0">
                <a:pos x="T0" y="T1"/>
              </a:cxn>
              <a:cxn ang="0">
                <a:pos x="T2" y="T3"/>
              </a:cxn>
              <a:cxn ang="0">
                <a:pos x="T4" y="T5"/>
              </a:cxn>
              <a:cxn ang="0">
                <a:pos x="T6" y="T7"/>
              </a:cxn>
              <a:cxn ang="0">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356" name="Freeform 12"/>
          <p:cNvSpPr>
            <a:spLocks noChangeAspect="1"/>
          </p:cNvSpPr>
          <p:nvPr>
            <p:custDataLst>
              <p:tags r:id="rId4"/>
            </p:custDataLst>
          </p:nvPr>
        </p:nvSpPr>
        <p:spPr bwMode="auto">
          <a:xfrm>
            <a:off x="1911350" y="5641975"/>
            <a:ext cx="950913" cy="536575"/>
          </a:xfrm>
          <a:custGeom>
            <a:avLst/>
            <a:gdLst>
              <a:gd name="T0" fmla="*/ 0 w 690"/>
              <a:gd name="T1" fmla="*/ 5 h 390"/>
              <a:gd name="T2" fmla="*/ 0 w 690"/>
              <a:gd name="T3" fmla="*/ 192 h 390"/>
              <a:gd name="T4" fmla="*/ 690 w 690"/>
              <a:gd name="T5" fmla="*/ 390 h 390"/>
              <a:gd name="T6" fmla="*/ 690 w 690"/>
              <a:gd name="T7" fmla="*/ 185 h 390"/>
              <a:gd name="T8" fmla="*/ 4 w 690"/>
              <a:gd name="T9" fmla="*/ 0 h 390"/>
            </a:gdLst>
            <a:ahLst/>
            <a:cxnLst>
              <a:cxn ang="0">
                <a:pos x="T0" y="T1"/>
              </a:cxn>
              <a:cxn ang="0">
                <a:pos x="T2" y="T3"/>
              </a:cxn>
              <a:cxn ang="0">
                <a:pos x="T4" y="T5"/>
              </a:cxn>
              <a:cxn ang="0">
                <a:pos x="T6" y="T7"/>
              </a:cxn>
              <a:cxn ang="0">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357" name="Freeform 13"/>
          <p:cNvSpPr>
            <a:spLocks noChangeAspect="1"/>
          </p:cNvSpPr>
          <p:nvPr>
            <p:custDataLst>
              <p:tags r:id="rId5"/>
            </p:custDataLst>
          </p:nvPr>
        </p:nvSpPr>
        <p:spPr bwMode="auto">
          <a:xfrm>
            <a:off x="2408238" y="5832475"/>
            <a:ext cx="374650" cy="260350"/>
          </a:xfrm>
          <a:custGeom>
            <a:avLst/>
            <a:gdLst>
              <a:gd name="T0" fmla="*/ 0 w 271"/>
              <a:gd name="T1" fmla="*/ 0 h 189"/>
              <a:gd name="T2" fmla="*/ 271 w 271"/>
              <a:gd name="T3" fmla="*/ 73 h 189"/>
              <a:gd name="T4" fmla="*/ 271 w 271"/>
              <a:gd name="T5" fmla="*/ 189 h 189"/>
              <a:gd name="T6" fmla="*/ 0 w 271"/>
              <a:gd name="T7" fmla="*/ 115 h 189"/>
              <a:gd name="T8" fmla="*/ 0 w 271"/>
              <a:gd name="T9" fmla="*/ 0 h 189"/>
            </a:gdLst>
            <a:ahLst/>
            <a:cxnLst>
              <a:cxn ang="0">
                <a:pos x="T0" y="T1"/>
              </a:cxn>
              <a:cxn ang="0">
                <a:pos x="T2" y="T3"/>
              </a:cxn>
              <a:cxn ang="0">
                <a:pos x="T4" y="T5"/>
              </a:cxn>
              <a:cxn ang="0">
                <a:pos x="T6" y="T7"/>
              </a:cxn>
              <a:cxn ang="0">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B2B2B2">
                  <a:gamma/>
                  <a:tint val="41176"/>
                  <a:invGamma/>
                </a:srgbClr>
              </a:gs>
            </a:gsLst>
            <a:lin ang="2700000" scaled="1"/>
          </a:gradFill>
          <a:ln>
            <a:noFill/>
          </a:ln>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358" name="Freeform 14"/>
          <p:cNvSpPr>
            <a:spLocks noChangeAspect="1" noChangeArrowheads="1"/>
          </p:cNvSpPr>
          <p:nvPr>
            <p:custDataLst>
              <p:tags r:id="rId6"/>
            </p:custDataLst>
          </p:nvPr>
        </p:nvSpPr>
        <p:spPr bwMode="auto">
          <a:xfrm>
            <a:off x="2416175" y="5929313"/>
            <a:ext cx="360363" cy="93662"/>
          </a:xfrm>
          <a:custGeom>
            <a:avLst/>
            <a:gdLst>
              <a:gd name="T0" fmla="*/ 0 w 261"/>
              <a:gd name="T1" fmla="*/ 0 h 69"/>
              <a:gd name="T2" fmla="*/ 261 w 261"/>
              <a:gd name="T3" fmla="*/ 69 h 69"/>
            </a:gdLst>
            <a:ahLst/>
            <a:cxnLst>
              <a:cxn ang="0">
                <a:pos x="T0" y="T1"/>
              </a:cxn>
              <a:cxn ang="0">
                <a:pos x="T2" y="T3"/>
              </a:cxn>
            </a:cxnLst>
            <a:rect l="0" t="0" r="r" b="b"/>
            <a:pathLst>
              <a:path w="261" h="69">
                <a:moveTo>
                  <a:pt x="0" y="0"/>
                </a:moveTo>
                <a:lnTo>
                  <a:pt x="261" y="69"/>
                </a:lnTo>
              </a:path>
            </a:pathLst>
          </a:custGeom>
          <a:noFill/>
          <a:ln w="3175">
            <a:solidFill>
              <a:srgbClr val="777777"/>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7359" name="Freeform 15"/>
          <p:cNvSpPr>
            <a:spLocks/>
          </p:cNvSpPr>
          <p:nvPr>
            <p:custDataLst>
              <p:tags r:id="rId7"/>
            </p:custDataLst>
          </p:nvPr>
        </p:nvSpPr>
        <p:spPr bwMode="auto">
          <a:xfrm>
            <a:off x="2408238" y="5830888"/>
            <a:ext cx="371475" cy="158750"/>
          </a:xfrm>
          <a:custGeom>
            <a:avLst/>
            <a:gdLst>
              <a:gd name="T0" fmla="*/ 0 w 195"/>
              <a:gd name="T1" fmla="*/ 84 h 84"/>
              <a:gd name="T2" fmla="*/ 0 w 195"/>
              <a:gd name="T3" fmla="*/ 0 h 84"/>
              <a:gd name="T4" fmla="*/ 195 w 195"/>
              <a:gd name="T5" fmla="*/ 54 h 84"/>
            </a:gdLst>
            <a:ahLst/>
            <a:cxnLst>
              <a:cxn ang="0">
                <a:pos x="T0" y="T1"/>
              </a:cxn>
              <a:cxn ang="0">
                <a:pos x="T2" y="T3"/>
              </a:cxn>
              <a:cxn ang="0">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57360" name="Line 16"/>
          <p:cNvSpPr>
            <a:spLocks noChangeShapeType="1"/>
          </p:cNvSpPr>
          <p:nvPr>
            <p:custDataLst>
              <p:tags r:id="rId8"/>
            </p:custDataLst>
          </p:nvPr>
        </p:nvSpPr>
        <p:spPr bwMode="auto">
          <a:xfrm>
            <a:off x="2441575" y="5883275"/>
            <a:ext cx="290513" cy="73025"/>
          </a:xfrm>
          <a:prstGeom prst="line">
            <a:avLst/>
          </a:prstGeom>
          <a:noFill/>
          <a:ln w="3175">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57361" name="Line 17"/>
          <p:cNvSpPr>
            <a:spLocks noChangeShapeType="1"/>
          </p:cNvSpPr>
          <p:nvPr>
            <p:custDataLst>
              <p:tags r:id="rId9"/>
            </p:custDataLst>
          </p:nvPr>
        </p:nvSpPr>
        <p:spPr bwMode="auto">
          <a:xfrm>
            <a:off x="2689225" y="6032500"/>
            <a:ext cx="55563" cy="11113"/>
          </a:xfrm>
          <a:prstGeom prst="line">
            <a:avLst/>
          </a:prstGeom>
          <a:noFill/>
          <a:ln w="1905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57362" name="Freeform 18"/>
          <p:cNvSpPr>
            <a:spLocks/>
          </p:cNvSpPr>
          <p:nvPr>
            <p:custDataLst>
              <p:tags r:id="rId10"/>
            </p:custDataLst>
          </p:nvPr>
        </p:nvSpPr>
        <p:spPr bwMode="auto">
          <a:xfrm>
            <a:off x="2532063" y="5902325"/>
            <a:ext cx="90487" cy="47625"/>
          </a:xfrm>
          <a:custGeom>
            <a:avLst/>
            <a:gdLst>
              <a:gd name="T0" fmla="*/ 0 w 64"/>
              <a:gd name="T1" fmla="*/ 0 h 35"/>
              <a:gd name="T2" fmla="*/ 1 w 64"/>
              <a:gd name="T3" fmla="*/ 18 h 35"/>
              <a:gd name="T4" fmla="*/ 64 w 64"/>
              <a:gd name="T5" fmla="*/ 35 h 35"/>
              <a:gd name="T6" fmla="*/ 64 w 64"/>
              <a:gd name="T7" fmla="*/ 19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s-MX"/>
          </a:p>
        </p:txBody>
      </p:sp>
      <p:sp>
        <p:nvSpPr>
          <p:cNvPr id="57363" name="Line 19"/>
          <p:cNvSpPr>
            <a:spLocks noChangeShapeType="1"/>
          </p:cNvSpPr>
          <p:nvPr>
            <p:custDataLst>
              <p:tags r:id="rId11"/>
            </p:custDataLst>
          </p:nvPr>
        </p:nvSpPr>
        <p:spPr bwMode="auto">
          <a:xfrm>
            <a:off x="1936750" y="5699125"/>
            <a:ext cx="384175" cy="107950"/>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s-MX"/>
          </a:p>
        </p:txBody>
      </p:sp>
      <p:sp>
        <p:nvSpPr>
          <p:cNvPr id="57364" name="Line 20"/>
          <p:cNvSpPr>
            <a:spLocks noChangeShapeType="1"/>
          </p:cNvSpPr>
          <p:nvPr>
            <p:custDataLst>
              <p:tags r:id="rId12"/>
            </p:custDataLst>
          </p:nvPr>
        </p:nvSpPr>
        <p:spPr bwMode="auto">
          <a:xfrm>
            <a:off x="1936750" y="5740400"/>
            <a:ext cx="384175" cy="106363"/>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s-MX"/>
          </a:p>
        </p:txBody>
      </p:sp>
      <p:sp>
        <p:nvSpPr>
          <p:cNvPr id="57365" name="Line 21"/>
          <p:cNvSpPr>
            <a:spLocks noChangeShapeType="1"/>
          </p:cNvSpPr>
          <p:nvPr>
            <p:custDataLst>
              <p:tags r:id="rId13"/>
            </p:custDataLst>
          </p:nvPr>
        </p:nvSpPr>
        <p:spPr bwMode="auto">
          <a:xfrm>
            <a:off x="1936750" y="5784850"/>
            <a:ext cx="384175" cy="107950"/>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s-MX"/>
          </a:p>
        </p:txBody>
      </p:sp>
      <p:sp>
        <p:nvSpPr>
          <p:cNvPr id="57366" name="Line 22"/>
          <p:cNvSpPr>
            <a:spLocks noChangeShapeType="1"/>
          </p:cNvSpPr>
          <p:nvPr>
            <p:custDataLst>
              <p:tags r:id="rId14"/>
            </p:custDataLst>
          </p:nvPr>
        </p:nvSpPr>
        <p:spPr bwMode="auto">
          <a:xfrm>
            <a:off x="1936750" y="5826125"/>
            <a:ext cx="384175" cy="106363"/>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s-MX"/>
          </a:p>
        </p:txBody>
      </p:sp>
      <p:sp>
        <p:nvSpPr>
          <p:cNvPr id="57367" name="Freeform 23"/>
          <p:cNvSpPr>
            <a:spLocks/>
          </p:cNvSpPr>
          <p:nvPr>
            <p:custDataLst>
              <p:tags r:id="rId15"/>
            </p:custDataLst>
          </p:nvPr>
        </p:nvSpPr>
        <p:spPr bwMode="auto">
          <a:xfrm>
            <a:off x="2413000" y="5945188"/>
            <a:ext cx="376238" cy="158750"/>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57369" name="Freeform 25"/>
          <p:cNvSpPr>
            <a:spLocks/>
          </p:cNvSpPr>
          <p:nvPr>
            <p:custDataLst>
              <p:tags r:id="rId16"/>
            </p:custDataLst>
          </p:nvPr>
        </p:nvSpPr>
        <p:spPr bwMode="auto">
          <a:xfrm>
            <a:off x="2157413" y="5353050"/>
            <a:ext cx="1058862" cy="44767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Lst>
            <a:ahLst/>
            <a:cxnLst>
              <a:cxn ang="0">
                <a:pos x="T0" y="T1"/>
              </a:cxn>
              <a:cxn ang="0">
                <a:pos x="T2" y="T3"/>
              </a:cxn>
              <a:cxn ang="0">
                <a:pos x="T4" y="T5"/>
              </a:cxn>
              <a:cxn ang="0">
                <a:pos x="T6" y="T7"/>
              </a:cxn>
              <a:cxn ang="0">
                <a:pos x="T8" y="T9"/>
              </a:cxn>
              <a:cxn ang="0">
                <a:pos x="T10" y="T11"/>
              </a:cxn>
              <a:cxn ang="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w="3175"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370" name="Freeform 26"/>
          <p:cNvSpPr>
            <a:spLocks/>
          </p:cNvSpPr>
          <p:nvPr>
            <p:custDataLst>
              <p:tags r:id="rId17"/>
            </p:custDataLst>
          </p:nvPr>
        </p:nvSpPr>
        <p:spPr bwMode="auto">
          <a:xfrm>
            <a:off x="2170113" y="5362575"/>
            <a:ext cx="1025525" cy="396875"/>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Lst>
            <a:ahLst/>
            <a:cxnLst>
              <a:cxn ang="0">
                <a:pos x="T0" y="T1"/>
              </a:cxn>
              <a:cxn ang="0">
                <a:pos x="T2" y="T3"/>
              </a:cxn>
              <a:cxn ang="0">
                <a:pos x="T4" y="T5"/>
              </a:cxn>
              <a:cxn ang="0">
                <a:pos x="T6" y="T7"/>
              </a:cxn>
              <a:cxn ang="0">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 uri="{AF507438-7753-43E0-B8FC-AC1667EBCBE1}">
              <a14:hiddenEffects xmlns:a14="http://schemas.microsoft.com/office/drawing/2010/main">
                <a:effectLst>
                  <a:outerShdw dist="12700" dir="5400000" algn="ctr" rotWithShape="0">
                    <a:schemeClr val="bg1"/>
                  </a:outerShdw>
                </a:effectLst>
              </a14:hiddenEffects>
            </a:ext>
          </a:extLst>
        </p:spPr>
        <p:txBody>
          <a:bodyPr/>
          <a:lstStyle/>
          <a:p>
            <a:endParaRPr lang="es-MX"/>
          </a:p>
        </p:txBody>
      </p:sp>
      <p:sp>
        <p:nvSpPr>
          <p:cNvPr id="57371" name="Oval 27"/>
          <p:cNvSpPr>
            <a:spLocks noChangeArrowheads="1"/>
          </p:cNvSpPr>
          <p:nvPr>
            <p:custDataLst>
              <p:tags r:id="rId18"/>
            </p:custDataLst>
          </p:nvPr>
        </p:nvSpPr>
        <p:spPr bwMode="auto">
          <a:xfrm>
            <a:off x="2425700" y="5459413"/>
            <a:ext cx="533400" cy="214312"/>
          </a:xfrm>
          <a:prstGeom prst="ellipse">
            <a:avLst/>
          </a:prstGeom>
          <a:solidFill>
            <a:srgbClr val="B2B2B2"/>
          </a:solidFill>
          <a:ln w="31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372" name="Freeform 28"/>
          <p:cNvSpPr>
            <a:spLocks/>
          </p:cNvSpPr>
          <p:nvPr>
            <p:custDataLst>
              <p:tags r:id="rId19"/>
            </p:custDataLst>
          </p:nvPr>
        </p:nvSpPr>
        <p:spPr bwMode="auto">
          <a:xfrm>
            <a:off x="2133600" y="5467350"/>
            <a:ext cx="862013" cy="239713"/>
          </a:xfrm>
          <a:custGeom>
            <a:avLst/>
            <a:gdLst>
              <a:gd name="T0" fmla="*/ 0 w 646"/>
              <a:gd name="T1" fmla="*/ 0 h 180"/>
              <a:gd name="T2" fmla="*/ 20 w 646"/>
              <a:gd name="T3" fmla="*/ 36 h 180"/>
              <a:gd name="T4" fmla="*/ 574 w 646"/>
              <a:gd name="T5" fmla="*/ 180 h 180"/>
              <a:gd name="T6" fmla="*/ 646 w 646"/>
              <a:gd name="T7" fmla="*/ 158 h 180"/>
            </a:gdLst>
            <a:ahLst/>
            <a:cxnLst>
              <a:cxn ang="0">
                <a:pos x="T0" y="T1"/>
              </a:cxn>
              <a:cxn ang="0">
                <a:pos x="T2" y="T3"/>
              </a:cxn>
              <a:cxn ang="0">
                <a:pos x="T4" y="T5"/>
              </a:cxn>
              <a:cxn ang="0">
                <a:pos x="T6" y="T7"/>
              </a:cxn>
            </a:cxnLst>
            <a:rect l="0" t="0" r="r" b="b"/>
            <a:pathLst>
              <a:path w="646" h="180">
                <a:moveTo>
                  <a:pt x="0" y="0"/>
                </a:moveTo>
                <a:lnTo>
                  <a:pt x="20" y="36"/>
                </a:lnTo>
                <a:lnTo>
                  <a:pt x="574" y="180"/>
                </a:lnTo>
                <a:lnTo>
                  <a:pt x="646" y="158"/>
                </a:lnTo>
              </a:path>
            </a:pathLst>
          </a:custGeom>
          <a:solidFill>
            <a:srgbClr val="B2B2B2"/>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373" name="Freeform 29"/>
          <p:cNvSpPr>
            <a:spLocks noChangeAspect="1"/>
          </p:cNvSpPr>
          <p:nvPr>
            <p:custDataLst>
              <p:tags r:id="rId20"/>
            </p:custDataLst>
          </p:nvPr>
        </p:nvSpPr>
        <p:spPr bwMode="auto">
          <a:xfrm>
            <a:off x="2339975" y="4521200"/>
            <a:ext cx="1074738" cy="990600"/>
          </a:xfrm>
          <a:custGeom>
            <a:avLst/>
            <a:gdLst>
              <a:gd name="T0" fmla="*/ 620 w 808"/>
              <a:gd name="T1" fmla="*/ 746 h 746"/>
              <a:gd name="T2" fmla="*/ 808 w 808"/>
              <a:gd name="T3" fmla="*/ 525 h 746"/>
              <a:gd name="T4" fmla="*/ 808 w 808"/>
              <a:gd name="T5" fmla="*/ 106 h 746"/>
              <a:gd name="T6" fmla="*/ 336 w 808"/>
              <a:gd name="T7" fmla="*/ 0 h 746"/>
              <a:gd name="T8" fmla="*/ 0 w 808"/>
              <a:gd name="T9" fmla="*/ 48 h 746"/>
            </a:gdLst>
            <a:ahLst/>
            <a:cxnLst>
              <a:cxn ang="0">
                <a:pos x="T0" y="T1"/>
              </a:cxn>
              <a:cxn ang="0">
                <a:pos x="T2" y="T3"/>
              </a:cxn>
              <a:cxn ang="0">
                <a:pos x="T4" y="T5"/>
              </a:cxn>
              <a:cxn ang="0">
                <a:pos x="T6" y="T7"/>
              </a:cxn>
              <a:cxn ang="0">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374" name="Freeform 30"/>
          <p:cNvSpPr>
            <a:spLocks noChangeAspect="1"/>
          </p:cNvSpPr>
          <p:nvPr>
            <p:custDataLst>
              <p:tags r:id="rId21"/>
            </p:custDataLst>
          </p:nvPr>
        </p:nvSpPr>
        <p:spPr bwMode="auto">
          <a:xfrm>
            <a:off x="3011488" y="4740275"/>
            <a:ext cx="214312" cy="963613"/>
          </a:xfrm>
          <a:custGeom>
            <a:avLst/>
            <a:gdLst>
              <a:gd name="T0" fmla="*/ 0 w 144"/>
              <a:gd name="T1" fmla="*/ 644 h 644"/>
              <a:gd name="T2" fmla="*/ 0 w 144"/>
              <a:gd name="T3" fmla="*/ 79 h 644"/>
              <a:gd name="T4" fmla="*/ 144 w 144"/>
              <a:gd name="T5" fmla="*/ 0 h 644"/>
              <a:gd name="T6" fmla="*/ 144 w 144"/>
              <a:gd name="T7" fmla="*/ 554 h 644"/>
              <a:gd name="T8" fmla="*/ 0 w 144"/>
              <a:gd name="T9" fmla="*/ 644 h 644"/>
            </a:gdLst>
            <a:ahLst/>
            <a:cxnLst>
              <a:cxn ang="0">
                <a:pos x="T0" y="T1"/>
              </a:cxn>
              <a:cxn ang="0">
                <a:pos x="T2" y="T3"/>
              </a:cxn>
              <a:cxn ang="0">
                <a:pos x="T4" y="T5"/>
              </a:cxn>
              <a:cxn ang="0">
                <a:pos x="T6" y="T7"/>
              </a:cxn>
              <a:cxn ang="0">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375" name="Freeform 31"/>
          <p:cNvSpPr>
            <a:spLocks noChangeAspect="1"/>
          </p:cNvSpPr>
          <p:nvPr>
            <p:custDataLst>
              <p:tags r:id="rId22"/>
            </p:custDataLst>
          </p:nvPr>
        </p:nvSpPr>
        <p:spPr bwMode="auto">
          <a:xfrm>
            <a:off x="2054225" y="4532313"/>
            <a:ext cx="1171575" cy="327025"/>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chemeClr val="bg1"/>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376" name="Freeform 32"/>
          <p:cNvSpPr>
            <a:spLocks noChangeAspect="1"/>
          </p:cNvSpPr>
          <p:nvPr>
            <p:custDataLst>
              <p:tags r:id="rId23"/>
            </p:custDataLst>
          </p:nvPr>
        </p:nvSpPr>
        <p:spPr bwMode="auto">
          <a:xfrm>
            <a:off x="2054225" y="4629150"/>
            <a:ext cx="957263" cy="1077913"/>
          </a:xfrm>
          <a:custGeom>
            <a:avLst/>
            <a:gdLst>
              <a:gd name="T0" fmla="*/ 671 w 672"/>
              <a:gd name="T1" fmla="*/ 753 h 754"/>
              <a:gd name="T2" fmla="*/ 671 w 672"/>
              <a:gd name="T3" fmla="*/ 160 h 754"/>
              <a:gd name="T4" fmla="*/ 0 w 672"/>
              <a:gd name="T5" fmla="*/ 0 h 754"/>
              <a:gd name="T6" fmla="*/ 0 w 672"/>
              <a:gd name="T7" fmla="*/ 578 h 754"/>
              <a:gd name="T8" fmla="*/ 671 w 672"/>
              <a:gd name="T9" fmla="*/ 753 h 754"/>
            </a:gdLst>
            <a:ahLst/>
            <a:cxnLst>
              <a:cxn ang="0">
                <a:pos x="T0" y="T1"/>
              </a:cxn>
              <a:cxn ang="0">
                <a:pos x="T2" y="T3"/>
              </a:cxn>
              <a:cxn ang="0">
                <a:pos x="T4" y="T5"/>
              </a:cxn>
              <a:cxn ang="0">
                <a:pos x="T6" y="T7"/>
              </a:cxn>
              <a:cxn ang="0">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377" name="Freeform 33"/>
          <p:cNvSpPr>
            <a:spLocks noChangeAspect="1"/>
          </p:cNvSpPr>
          <p:nvPr>
            <p:custDataLst>
              <p:tags r:id="rId24"/>
            </p:custDataLst>
          </p:nvPr>
        </p:nvSpPr>
        <p:spPr bwMode="auto">
          <a:xfrm>
            <a:off x="2128838" y="4724400"/>
            <a:ext cx="809625" cy="884238"/>
          </a:xfrm>
          <a:custGeom>
            <a:avLst/>
            <a:gdLst>
              <a:gd name="T0" fmla="*/ 490 w 491"/>
              <a:gd name="T1" fmla="*/ 548 h 549"/>
              <a:gd name="T2" fmla="*/ 490 w 491"/>
              <a:gd name="T3" fmla="*/ 117 h 549"/>
              <a:gd name="T4" fmla="*/ 0 w 491"/>
              <a:gd name="T5" fmla="*/ 0 h 549"/>
              <a:gd name="T6" fmla="*/ 0 w 491"/>
              <a:gd name="T7" fmla="*/ 424 h 549"/>
              <a:gd name="T8" fmla="*/ 490 w 491"/>
              <a:gd name="T9" fmla="*/ 548 h 549"/>
            </a:gdLst>
            <a:ahLst/>
            <a:cxnLst>
              <a:cxn ang="0">
                <a:pos x="T0" y="T1"/>
              </a:cxn>
              <a:cxn ang="0">
                <a:pos x="T2" y="T3"/>
              </a:cxn>
              <a:cxn ang="0">
                <a:pos x="T4" y="T5"/>
              </a:cxn>
              <a:cxn ang="0">
                <a:pos x="T6" y="T7"/>
              </a:cxn>
              <a:cxn ang="0">
                <a:pos x="T8" y="T9"/>
              </a:cxn>
            </a:cxnLst>
            <a:rect l="0" t="0" r="r" b="b"/>
            <a:pathLst>
              <a:path w="491" h="549">
                <a:moveTo>
                  <a:pt x="490" y="548"/>
                </a:moveTo>
                <a:lnTo>
                  <a:pt x="490" y="117"/>
                </a:lnTo>
                <a:lnTo>
                  <a:pt x="0" y="0"/>
                </a:lnTo>
                <a:lnTo>
                  <a:pt x="0" y="424"/>
                </a:lnTo>
                <a:lnTo>
                  <a:pt x="490" y="548"/>
                </a:lnTo>
              </a:path>
            </a:pathLst>
          </a:custGeom>
          <a:solidFill>
            <a:srgbClr val="CECECE"/>
          </a:solidFill>
          <a:ln w="6350" cap="rnd"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378" name="Freeform 34"/>
          <p:cNvSpPr>
            <a:spLocks/>
          </p:cNvSpPr>
          <p:nvPr>
            <p:custDataLst>
              <p:tags r:id="rId25"/>
            </p:custDataLst>
          </p:nvPr>
        </p:nvSpPr>
        <p:spPr bwMode="auto">
          <a:xfrm>
            <a:off x="2178050" y="4784725"/>
            <a:ext cx="709613" cy="760413"/>
          </a:xfrm>
          <a:custGeom>
            <a:avLst/>
            <a:gdLst>
              <a:gd name="T0" fmla="*/ 0 w 542"/>
              <a:gd name="T1" fmla="*/ 0 h 592"/>
              <a:gd name="T2" fmla="*/ 0 w 542"/>
              <a:gd name="T3" fmla="*/ 454 h 592"/>
              <a:gd name="T4" fmla="*/ 542 w 542"/>
              <a:gd name="T5" fmla="*/ 592 h 592"/>
              <a:gd name="T6" fmla="*/ 542 w 542"/>
              <a:gd name="T7" fmla="*/ 130 h 592"/>
              <a:gd name="T8" fmla="*/ 0 w 542"/>
              <a:gd name="T9" fmla="*/ 0 h 592"/>
            </a:gdLst>
            <a:ahLst/>
            <a:cxnLst>
              <a:cxn ang="0">
                <a:pos x="T0" y="T1"/>
              </a:cxn>
              <a:cxn ang="0">
                <a:pos x="T2" y="T3"/>
              </a:cxn>
              <a:cxn ang="0">
                <a:pos x="T4" y="T5"/>
              </a:cxn>
              <a:cxn ang="0">
                <a:pos x="T6" y="T7"/>
              </a:cxn>
              <a:cxn ang="0">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618FFD">
                  <a:gamma/>
                  <a:shade val="75294"/>
                  <a:invGamma/>
                </a:srgbClr>
              </a:gs>
            </a:gsLst>
            <a:path path="rect">
              <a:fillToRect r="100000" b="100000"/>
            </a:path>
          </a:gradFill>
          <a:ln w="6350" cap="flat" cmpd="sng">
            <a:solidFill>
              <a:srgbClr val="777777"/>
            </a:solidFill>
            <a:prstDash val="solid"/>
            <a:round/>
            <a:headEnd type="none" w="med" len="med"/>
            <a:tailEnd type="none" w="med" len="med"/>
          </a:ln>
          <a:effectLst>
            <a:outerShdw dist="17961" dir="2700000" algn="ctr" rotWithShape="0">
              <a:schemeClr val="bg1"/>
            </a:outerShdw>
          </a:effectLst>
        </p:spPr>
        <p:txBody>
          <a:bodyPr wrap="none" anchor="ctr"/>
          <a:lstStyle/>
          <a:p>
            <a:endParaRPr lang="es-MX"/>
          </a:p>
        </p:txBody>
      </p:sp>
      <p:sp>
        <p:nvSpPr>
          <p:cNvPr id="57379" name="Line 35"/>
          <p:cNvSpPr>
            <a:spLocks noChangeShapeType="1"/>
          </p:cNvSpPr>
          <p:nvPr>
            <p:custDataLst>
              <p:tags r:id="rId26"/>
            </p:custDataLst>
          </p:nvPr>
        </p:nvSpPr>
        <p:spPr bwMode="auto">
          <a:xfrm>
            <a:off x="2241550" y="4846638"/>
            <a:ext cx="0" cy="115887"/>
          </a:xfrm>
          <a:prstGeom prst="line">
            <a:avLst/>
          </a:prstGeom>
          <a:noFill/>
          <a:ln w="254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7380" name="AutoShape 36"/>
          <p:cNvSpPr>
            <a:spLocks noChangeArrowheads="1"/>
          </p:cNvSpPr>
          <p:nvPr/>
        </p:nvSpPr>
        <p:spPr bwMode="auto">
          <a:xfrm rot="5400000" flipV="1">
            <a:off x="3005931" y="3085307"/>
            <a:ext cx="892175" cy="147638"/>
          </a:xfrm>
          <a:prstGeom prst="homePlate">
            <a:avLst>
              <a:gd name="adj" fmla="val 73999"/>
            </a:avLst>
          </a:prstGeom>
          <a:gradFill rotWithShape="0">
            <a:gsLst>
              <a:gs pos="0">
                <a:srgbClr val="939393"/>
              </a:gs>
              <a:gs pos="50000">
                <a:srgbClr val="939393">
                  <a:gamma/>
                  <a:tint val="32157"/>
                  <a:invGamma/>
                </a:srgbClr>
              </a:gs>
              <a:gs pos="100000">
                <a:srgbClr val="93939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7383" name="Freeform 39"/>
          <p:cNvSpPr>
            <a:spLocks noChangeAspect="1"/>
          </p:cNvSpPr>
          <p:nvPr>
            <p:custDataLst>
              <p:tags r:id="rId27"/>
            </p:custDataLst>
          </p:nvPr>
        </p:nvSpPr>
        <p:spPr bwMode="auto">
          <a:xfrm>
            <a:off x="3516313" y="2366963"/>
            <a:ext cx="501650" cy="581025"/>
          </a:xfrm>
          <a:custGeom>
            <a:avLst/>
            <a:gdLst>
              <a:gd name="T0" fmla="*/ 3 w 364"/>
              <a:gd name="T1" fmla="*/ 212 h 422"/>
              <a:gd name="T2" fmla="*/ 364 w 364"/>
              <a:gd name="T3" fmla="*/ 0 h 422"/>
              <a:gd name="T4" fmla="*/ 364 w 364"/>
              <a:gd name="T5" fmla="*/ 180 h 422"/>
              <a:gd name="T6" fmla="*/ 0 w 364"/>
              <a:gd name="T7" fmla="*/ 422 h 422"/>
            </a:gdLst>
            <a:ahLst/>
            <a:cxnLst>
              <a:cxn ang="0">
                <a:pos x="T0" y="T1"/>
              </a:cxn>
              <a:cxn ang="0">
                <a:pos x="T2" y="T3"/>
              </a:cxn>
              <a:cxn ang="0">
                <a:pos x="T4" y="T5"/>
              </a:cxn>
              <a:cxn ang="0">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384" name="Freeform 40"/>
          <p:cNvSpPr>
            <a:spLocks noChangeAspect="1"/>
          </p:cNvSpPr>
          <p:nvPr>
            <p:custDataLst>
              <p:tags r:id="rId28"/>
            </p:custDataLst>
          </p:nvPr>
        </p:nvSpPr>
        <p:spPr bwMode="auto">
          <a:xfrm>
            <a:off x="2565400" y="2163763"/>
            <a:ext cx="1454150" cy="503237"/>
          </a:xfrm>
          <a:custGeom>
            <a:avLst/>
            <a:gdLst>
              <a:gd name="T0" fmla="*/ 715 w 1091"/>
              <a:gd name="T1" fmla="*/ 376 h 377"/>
              <a:gd name="T2" fmla="*/ 0 w 1091"/>
              <a:gd name="T3" fmla="*/ 187 h 377"/>
              <a:gd name="T4" fmla="*/ 397 w 1091"/>
              <a:gd name="T5" fmla="*/ 0 h 377"/>
              <a:gd name="T6" fmla="*/ 1090 w 1091"/>
              <a:gd name="T7" fmla="*/ 152 h 377"/>
              <a:gd name="T8" fmla="*/ 715 w 1091"/>
              <a:gd name="T9" fmla="*/ 376 h 377"/>
            </a:gdLst>
            <a:ahLst/>
            <a:cxnLst>
              <a:cxn ang="0">
                <a:pos x="T0" y="T1"/>
              </a:cxn>
              <a:cxn ang="0">
                <a:pos x="T2" y="T3"/>
              </a:cxn>
              <a:cxn ang="0">
                <a:pos x="T4" y="T5"/>
              </a:cxn>
              <a:cxn ang="0">
                <a:pos x="T6" y="T7"/>
              </a:cxn>
              <a:cxn ang="0">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385" name="Freeform 41"/>
          <p:cNvSpPr>
            <a:spLocks noChangeAspect="1"/>
          </p:cNvSpPr>
          <p:nvPr>
            <p:custDataLst>
              <p:tags r:id="rId29"/>
            </p:custDataLst>
          </p:nvPr>
        </p:nvSpPr>
        <p:spPr bwMode="auto">
          <a:xfrm>
            <a:off x="2565400" y="2411413"/>
            <a:ext cx="950913" cy="536575"/>
          </a:xfrm>
          <a:custGeom>
            <a:avLst/>
            <a:gdLst>
              <a:gd name="T0" fmla="*/ 0 w 690"/>
              <a:gd name="T1" fmla="*/ 5 h 390"/>
              <a:gd name="T2" fmla="*/ 0 w 690"/>
              <a:gd name="T3" fmla="*/ 192 h 390"/>
              <a:gd name="T4" fmla="*/ 690 w 690"/>
              <a:gd name="T5" fmla="*/ 390 h 390"/>
              <a:gd name="T6" fmla="*/ 690 w 690"/>
              <a:gd name="T7" fmla="*/ 185 h 390"/>
              <a:gd name="T8" fmla="*/ 4 w 690"/>
              <a:gd name="T9" fmla="*/ 0 h 390"/>
            </a:gdLst>
            <a:ahLst/>
            <a:cxnLst>
              <a:cxn ang="0">
                <a:pos x="T0" y="T1"/>
              </a:cxn>
              <a:cxn ang="0">
                <a:pos x="T2" y="T3"/>
              </a:cxn>
              <a:cxn ang="0">
                <a:pos x="T4" y="T5"/>
              </a:cxn>
              <a:cxn ang="0">
                <a:pos x="T6" y="T7"/>
              </a:cxn>
              <a:cxn ang="0">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386" name="Freeform 42"/>
          <p:cNvSpPr>
            <a:spLocks noChangeAspect="1"/>
          </p:cNvSpPr>
          <p:nvPr>
            <p:custDataLst>
              <p:tags r:id="rId30"/>
            </p:custDataLst>
          </p:nvPr>
        </p:nvSpPr>
        <p:spPr bwMode="auto">
          <a:xfrm>
            <a:off x="3062288" y="2601913"/>
            <a:ext cx="374650" cy="260350"/>
          </a:xfrm>
          <a:custGeom>
            <a:avLst/>
            <a:gdLst>
              <a:gd name="T0" fmla="*/ 0 w 271"/>
              <a:gd name="T1" fmla="*/ 0 h 189"/>
              <a:gd name="T2" fmla="*/ 271 w 271"/>
              <a:gd name="T3" fmla="*/ 73 h 189"/>
              <a:gd name="T4" fmla="*/ 271 w 271"/>
              <a:gd name="T5" fmla="*/ 189 h 189"/>
              <a:gd name="T6" fmla="*/ 0 w 271"/>
              <a:gd name="T7" fmla="*/ 115 h 189"/>
              <a:gd name="T8" fmla="*/ 0 w 271"/>
              <a:gd name="T9" fmla="*/ 0 h 189"/>
            </a:gdLst>
            <a:ahLst/>
            <a:cxnLst>
              <a:cxn ang="0">
                <a:pos x="T0" y="T1"/>
              </a:cxn>
              <a:cxn ang="0">
                <a:pos x="T2" y="T3"/>
              </a:cxn>
              <a:cxn ang="0">
                <a:pos x="T4" y="T5"/>
              </a:cxn>
              <a:cxn ang="0">
                <a:pos x="T6" y="T7"/>
              </a:cxn>
              <a:cxn ang="0">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B2B2B2">
                  <a:gamma/>
                  <a:tint val="41176"/>
                  <a:invGamma/>
                </a:srgbClr>
              </a:gs>
            </a:gsLst>
            <a:lin ang="2700000" scaled="1"/>
          </a:gradFill>
          <a:ln>
            <a:noFill/>
          </a:ln>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387" name="Freeform 43"/>
          <p:cNvSpPr>
            <a:spLocks noChangeAspect="1" noChangeArrowheads="1"/>
          </p:cNvSpPr>
          <p:nvPr>
            <p:custDataLst>
              <p:tags r:id="rId31"/>
            </p:custDataLst>
          </p:nvPr>
        </p:nvSpPr>
        <p:spPr bwMode="auto">
          <a:xfrm>
            <a:off x="3070225" y="2698750"/>
            <a:ext cx="360363" cy="93663"/>
          </a:xfrm>
          <a:custGeom>
            <a:avLst/>
            <a:gdLst>
              <a:gd name="T0" fmla="*/ 0 w 261"/>
              <a:gd name="T1" fmla="*/ 0 h 69"/>
              <a:gd name="T2" fmla="*/ 261 w 261"/>
              <a:gd name="T3" fmla="*/ 69 h 69"/>
            </a:gdLst>
            <a:ahLst/>
            <a:cxnLst>
              <a:cxn ang="0">
                <a:pos x="T0" y="T1"/>
              </a:cxn>
              <a:cxn ang="0">
                <a:pos x="T2" y="T3"/>
              </a:cxn>
            </a:cxnLst>
            <a:rect l="0" t="0" r="r" b="b"/>
            <a:pathLst>
              <a:path w="261" h="69">
                <a:moveTo>
                  <a:pt x="0" y="0"/>
                </a:moveTo>
                <a:lnTo>
                  <a:pt x="261" y="69"/>
                </a:lnTo>
              </a:path>
            </a:pathLst>
          </a:custGeom>
          <a:noFill/>
          <a:ln w="3175">
            <a:solidFill>
              <a:srgbClr val="777777"/>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7388" name="Freeform 44"/>
          <p:cNvSpPr>
            <a:spLocks/>
          </p:cNvSpPr>
          <p:nvPr>
            <p:custDataLst>
              <p:tags r:id="rId32"/>
            </p:custDataLst>
          </p:nvPr>
        </p:nvSpPr>
        <p:spPr bwMode="auto">
          <a:xfrm>
            <a:off x="3062288" y="2600325"/>
            <a:ext cx="371475" cy="158750"/>
          </a:xfrm>
          <a:custGeom>
            <a:avLst/>
            <a:gdLst>
              <a:gd name="T0" fmla="*/ 0 w 195"/>
              <a:gd name="T1" fmla="*/ 84 h 84"/>
              <a:gd name="T2" fmla="*/ 0 w 195"/>
              <a:gd name="T3" fmla="*/ 0 h 84"/>
              <a:gd name="T4" fmla="*/ 195 w 195"/>
              <a:gd name="T5" fmla="*/ 54 h 84"/>
            </a:gdLst>
            <a:ahLst/>
            <a:cxnLst>
              <a:cxn ang="0">
                <a:pos x="T0" y="T1"/>
              </a:cxn>
              <a:cxn ang="0">
                <a:pos x="T2" y="T3"/>
              </a:cxn>
              <a:cxn ang="0">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57389" name="Line 45"/>
          <p:cNvSpPr>
            <a:spLocks noChangeShapeType="1"/>
          </p:cNvSpPr>
          <p:nvPr>
            <p:custDataLst>
              <p:tags r:id="rId33"/>
            </p:custDataLst>
          </p:nvPr>
        </p:nvSpPr>
        <p:spPr bwMode="auto">
          <a:xfrm>
            <a:off x="3095625" y="2652713"/>
            <a:ext cx="290513" cy="73025"/>
          </a:xfrm>
          <a:prstGeom prst="line">
            <a:avLst/>
          </a:prstGeom>
          <a:noFill/>
          <a:ln w="3175">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57390" name="Line 46"/>
          <p:cNvSpPr>
            <a:spLocks noChangeShapeType="1"/>
          </p:cNvSpPr>
          <p:nvPr>
            <p:custDataLst>
              <p:tags r:id="rId34"/>
            </p:custDataLst>
          </p:nvPr>
        </p:nvSpPr>
        <p:spPr bwMode="auto">
          <a:xfrm>
            <a:off x="3343275" y="2801938"/>
            <a:ext cx="55563" cy="11112"/>
          </a:xfrm>
          <a:prstGeom prst="line">
            <a:avLst/>
          </a:prstGeom>
          <a:noFill/>
          <a:ln w="1905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57391" name="Freeform 47"/>
          <p:cNvSpPr>
            <a:spLocks/>
          </p:cNvSpPr>
          <p:nvPr>
            <p:custDataLst>
              <p:tags r:id="rId35"/>
            </p:custDataLst>
          </p:nvPr>
        </p:nvSpPr>
        <p:spPr bwMode="auto">
          <a:xfrm>
            <a:off x="3186113" y="2671763"/>
            <a:ext cx="90487" cy="47625"/>
          </a:xfrm>
          <a:custGeom>
            <a:avLst/>
            <a:gdLst>
              <a:gd name="T0" fmla="*/ 0 w 64"/>
              <a:gd name="T1" fmla="*/ 0 h 35"/>
              <a:gd name="T2" fmla="*/ 1 w 64"/>
              <a:gd name="T3" fmla="*/ 18 h 35"/>
              <a:gd name="T4" fmla="*/ 64 w 64"/>
              <a:gd name="T5" fmla="*/ 35 h 35"/>
              <a:gd name="T6" fmla="*/ 64 w 64"/>
              <a:gd name="T7" fmla="*/ 19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s-MX"/>
          </a:p>
        </p:txBody>
      </p:sp>
      <p:sp>
        <p:nvSpPr>
          <p:cNvPr id="57392" name="Line 48"/>
          <p:cNvSpPr>
            <a:spLocks noChangeShapeType="1"/>
          </p:cNvSpPr>
          <p:nvPr>
            <p:custDataLst>
              <p:tags r:id="rId36"/>
            </p:custDataLst>
          </p:nvPr>
        </p:nvSpPr>
        <p:spPr bwMode="auto">
          <a:xfrm>
            <a:off x="2590800" y="2468563"/>
            <a:ext cx="384175" cy="107950"/>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s-MX"/>
          </a:p>
        </p:txBody>
      </p:sp>
      <p:sp>
        <p:nvSpPr>
          <p:cNvPr id="57393" name="Line 49"/>
          <p:cNvSpPr>
            <a:spLocks noChangeShapeType="1"/>
          </p:cNvSpPr>
          <p:nvPr>
            <p:custDataLst>
              <p:tags r:id="rId37"/>
            </p:custDataLst>
          </p:nvPr>
        </p:nvSpPr>
        <p:spPr bwMode="auto">
          <a:xfrm>
            <a:off x="2590800" y="2509838"/>
            <a:ext cx="384175" cy="106362"/>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s-MX"/>
          </a:p>
        </p:txBody>
      </p:sp>
      <p:sp>
        <p:nvSpPr>
          <p:cNvPr id="57394" name="Line 50"/>
          <p:cNvSpPr>
            <a:spLocks noChangeShapeType="1"/>
          </p:cNvSpPr>
          <p:nvPr>
            <p:custDataLst>
              <p:tags r:id="rId38"/>
            </p:custDataLst>
          </p:nvPr>
        </p:nvSpPr>
        <p:spPr bwMode="auto">
          <a:xfrm>
            <a:off x="2590800" y="2554288"/>
            <a:ext cx="384175" cy="107950"/>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s-MX"/>
          </a:p>
        </p:txBody>
      </p:sp>
      <p:sp>
        <p:nvSpPr>
          <p:cNvPr id="57395" name="Line 51"/>
          <p:cNvSpPr>
            <a:spLocks noChangeShapeType="1"/>
          </p:cNvSpPr>
          <p:nvPr>
            <p:custDataLst>
              <p:tags r:id="rId39"/>
            </p:custDataLst>
          </p:nvPr>
        </p:nvSpPr>
        <p:spPr bwMode="auto">
          <a:xfrm>
            <a:off x="2590800" y="2595563"/>
            <a:ext cx="384175" cy="106362"/>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s-MX"/>
          </a:p>
        </p:txBody>
      </p:sp>
      <p:sp>
        <p:nvSpPr>
          <p:cNvPr id="57396" name="Freeform 52"/>
          <p:cNvSpPr>
            <a:spLocks/>
          </p:cNvSpPr>
          <p:nvPr>
            <p:custDataLst>
              <p:tags r:id="rId40"/>
            </p:custDataLst>
          </p:nvPr>
        </p:nvSpPr>
        <p:spPr bwMode="auto">
          <a:xfrm>
            <a:off x="3067050" y="2714625"/>
            <a:ext cx="376238" cy="158750"/>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57398" name="Freeform 54"/>
          <p:cNvSpPr>
            <a:spLocks/>
          </p:cNvSpPr>
          <p:nvPr>
            <p:custDataLst>
              <p:tags r:id="rId41"/>
            </p:custDataLst>
          </p:nvPr>
        </p:nvSpPr>
        <p:spPr bwMode="auto">
          <a:xfrm>
            <a:off x="2811463" y="2122488"/>
            <a:ext cx="1058862" cy="44767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Lst>
            <a:ahLst/>
            <a:cxnLst>
              <a:cxn ang="0">
                <a:pos x="T0" y="T1"/>
              </a:cxn>
              <a:cxn ang="0">
                <a:pos x="T2" y="T3"/>
              </a:cxn>
              <a:cxn ang="0">
                <a:pos x="T4" y="T5"/>
              </a:cxn>
              <a:cxn ang="0">
                <a:pos x="T6" y="T7"/>
              </a:cxn>
              <a:cxn ang="0">
                <a:pos x="T8" y="T9"/>
              </a:cxn>
              <a:cxn ang="0">
                <a:pos x="T10" y="T11"/>
              </a:cxn>
              <a:cxn ang="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w="3175"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399" name="Freeform 55"/>
          <p:cNvSpPr>
            <a:spLocks/>
          </p:cNvSpPr>
          <p:nvPr>
            <p:custDataLst>
              <p:tags r:id="rId42"/>
            </p:custDataLst>
          </p:nvPr>
        </p:nvSpPr>
        <p:spPr bwMode="auto">
          <a:xfrm>
            <a:off x="2824163" y="2132013"/>
            <a:ext cx="1025525" cy="396875"/>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Lst>
            <a:ahLst/>
            <a:cxnLst>
              <a:cxn ang="0">
                <a:pos x="T0" y="T1"/>
              </a:cxn>
              <a:cxn ang="0">
                <a:pos x="T2" y="T3"/>
              </a:cxn>
              <a:cxn ang="0">
                <a:pos x="T4" y="T5"/>
              </a:cxn>
              <a:cxn ang="0">
                <a:pos x="T6" y="T7"/>
              </a:cxn>
              <a:cxn ang="0">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 uri="{AF507438-7753-43E0-B8FC-AC1667EBCBE1}">
              <a14:hiddenEffects xmlns:a14="http://schemas.microsoft.com/office/drawing/2010/main">
                <a:effectLst>
                  <a:outerShdw dist="12700" dir="5400000" algn="ctr" rotWithShape="0">
                    <a:schemeClr val="bg1"/>
                  </a:outerShdw>
                </a:effectLst>
              </a14:hiddenEffects>
            </a:ext>
          </a:extLst>
        </p:spPr>
        <p:txBody>
          <a:bodyPr/>
          <a:lstStyle/>
          <a:p>
            <a:endParaRPr lang="es-MX"/>
          </a:p>
        </p:txBody>
      </p:sp>
      <p:sp>
        <p:nvSpPr>
          <p:cNvPr id="57400" name="Oval 56"/>
          <p:cNvSpPr>
            <a:spLocks noChangeArrowheads="1"/>
          </p:cNvSpPr>
          <p:nvPr>
            <p:custDataLst>
              <p:tags r:id="rId43"/>
            </p:custDataLst>
          </p:nvPr>
        </p:nvSpPr>
        <p:spPr bwMode="auto">
          <a:xfrm>
            <a:off x="3079750" y="2228850"/>
            <a:ext cx="533400" cy="214313"/>
          </a:xfrm>
          <a:prstGeom prst="ellipse">
            <a:avLst/>
          </a:prstGeom>
          <a:solidFill>
            <a:srgbClr val="B2B2B2"/>
          </a:solidFill>
          <a:ln w="31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401" name="Freeform 57"/>
          <p:cNvSpPr>
            <a:spLocks/>
          </p:cNvSpPr>
          <p:nvPr>
            <p:custDataLst>
              <p:tags r:id="rId44"/>
            </p:custDataLst>
          </p:nvPr>
        </p:nvSpPr>
        <p:spPr bwMode="auto">
          <a:xfrm>
            <a:off x="2787650" y="2236788"/>
            <a:ext cx="862013" cy="239712"/>
          </a:xfrm>
          <a:custGeom>
            <a:avLst/>
            <a:gdLst>
              <a:gd name="T0" fmla="*/ 0 w 646"/>
              <a:gd name="T1" fmla="*/ 0 h 180"/>
              <a:gd name="T2" fmla="*/ 20 w 646"/>
              <a:gd name="T3" fmla="*/ 36 h 180"/>
              <a:gd name="T4" fmla="*/ 574 w 646"/>
              <a:gd name="T5" fmla="*/ 180 h 180"/>
              <a:gd name="T6" fmla="*/ 646 w 646"/>
              <a:gd name="T7" fmla="*/ 158 h 180"/>
            </a:gdLst>
            <a:ahLst/>
            <a:cxnLst>
              <a:cxn ang="0">
                <a:pos x="T0" y="T1"/>
              </a:cxn>
              <a:cxn ang="0">
                <a:pos x="T2" y="T3"/>
              </a:cxn>
              <a:cxn ang="0">
                <a:pos x="T4" y="T5"/>
              </a:cxn>
              <a:cxn ang="0">
                <a:pos x="T6" y="T7"/>
              </a:cxn>
            </a:cxnLst>
            <a:rect l="0" t="0" r="r" b="b"/>
            <a:pathLst>
              <a:path w="646" h="180">
                <a:moveTo>
                  <a:pt x="0" y="0"/>
                </a:moveTo>
                <a:lnTo>
                  <a:pt x="20" y="36"/>
                </a:lnTo>
                <a:lnTo>
                  <a:pt x="574" y="180"/>
                </a:lnTo>
                <a:lnTo>
                  <a:pt x="646" y="158"/>
                </a:lnTo>
              </a:path>
            </a:pathLst>
          </a:custGeom>
          <a:solidFill>
            <a:srgbClr val="B2B2B2"/>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402" name="Freeform 58"/>
          <p:cNvSpPr>
            <a:spLocks noChangeAspect="1"/>
          </p:cNvSpPr>
          <p:nvPr>
            <p:custDataLst>
              <p:tags r:id="rId45"/>
            </p:custDataLst>
          </p:nvPr>
        </p:nvSpPr>
        <p:spPr bwMode="auto">
          <a:xfrm>
            <a:off x="2994025" y="1290638"/>
            <a:ext cx="1074738" cy="990600"/>
          </a:xfrm>
          <a:custGeom>
            <a:avLst/>
            <a:gdLst>
              <a:gd name="T0" fmla="*/ 620 w 808"/>
              <a:gd name="T1" fmla="*/ 746 h 746"/>
              <a:gd name="T2" fmla="*/ 808 w 808"/>
              <a:gd name="T3" fmla="*/ 525 h 746"/>
              <a:gd name="T4" fmla="*/ 808 w 808"/>
              <a:gd name="T5" fmla="*/ 106 h 746"/>
              <a:gd name="T6" fmla="*/ 336 w 808"/>
              <a:gd name="T7" fmla="*/ 0 h 746"/>
              <a:gd name="T8" fmla="*/ 0 w 808"/>
              <a:gd name="T9" fmla="*/ 48 h 746"/>
            </a:gdLst>
            <a:ahLst/>
            <a:cxnLst>
              <a:cxn ang="0">
                <a:pos x="T0" y="T1"/>
              </a:cxn>
              <a:cxn ang="0">
                <a:pos x="T2" y="T3"/>
              </a:cxn>
              <a:cxn ang="0">
                <a:pos x="T4" y="T5"/>
              </a:cxn>
              <a:cxn ang="0">
                <a:pos x="T6" y="T7"/>
              </a:cxn>
              <a:cxn ang="0">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403" name="Freeform 59"/>
          <p:cNvSpPr>
            <a:spLocks noChangeAspect="1"/>
          </p:cNvSpPr>
          <p:nvPr>
            <p:custDataLst>
              <p:tags r:id="rId46"/>
            </p:custDataLst>
          </p:nvPr>
        </p:nvSpPr>
        <p:spPr bwMode="auto">
          <a:xfrm>
            <a:off x="3665538" y="1509713"/>
            <a:ext cx="214312" cy="963612"/>
          </a:xfrm>
          <a:custGeom>
            <a:avLst/>
            <a:gdLst>
              <a:gd name="T0" fmla="*/ 0 w 144"/>
              <a:gd name="T1" fmla="*/ 644 h 644"/>
              <a:gd name="T2" fmla="*/ 0 w 144"/>
              <a:gd name="T3" fmla="*/ 79 h 644"/>
              <a:gd name="T4" fmla="*/ 144 w 144"/>
              <a:gd name="T5" fmla="*/ 0 h 644"/>
              <a:gd name="T6" fmla="*/ 144 w 144"/>
              <a:gd name="T7" fmla="*/ 554 h 644"/>
              <a:gd name="T8" fmla="*/ 0 w 144"/>
              <a:gd name="T9" fmla="*/ 644 h 644"/>
            </a:gdLst>
            <a:ahLst/>
            <a:cxnLst>
              <a:cxn ang="0">
                <a:pos x="T0" y="T1"/>
              </a:cxn>
              <a:cxn ang="0">
                <a:pos x="T2" y="T3"/>
              </a:cxn>
              <a:cxn ang="0">
                <a:pos x="T4" y="T5"/>
              </a:cxn>
              <a:cxn ang="0">
                <a:pos x="T6" y="T7"/>
              </a:cxn>
              <a:cxn ang="0">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404" name="Freeform 60"/>
          <p:cNvSpPr>
            <a:spLocks noChangeAspect="1"/>
          </p:cNvSpPr>
          <p:nvPr>
            <p:custDataLst>
              <p:tags r:id="rId47"/>
            </p:custDataLst>
          </p:nvPr>
        </p:nvSpPr>
        <p:spPr bwMode="auto">
          <a:xfrm>
            <a:off x="2708275" y="1301750"/>
            <a:ext cx="1171575" cy="327025"/>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chemeClr val="bg1"/>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405" name="Freeform 61"/>
          <p:cNvSpPr>
            <a:spLocks noChangeAspect="1"/>
          </p:cNvSpPr>
          <p:nvPr>
            <p:custDataLst>
              <p:tags r:id="rId48"/>
            </p:custDataLst>
          </p:nvPr>
        </p:nvSpPr>
        <p:spPr bwMode="auto">
          <a:xfrm>
            <a:off x="2708275" y="1398588"/>
            <a:ext cx="957263" cy="1077912"/>
          </a:xfrm>
          <a:custGeom>
            <a:avLst/>
            <a:gdLst>
              <a:gd name="T0" fmla="*/ 671 w 672"/>
              <a:gd name="T1" fmla="*/ 753 h 754"/>
              <a:gd name="T2" fmla="*/ 671 w 672"/>
              <a:gd name="T3" fmla="*/ 160 h 754"/>
              <a:gd name="T4" fmla="*/ 0 w 672"/>
              <a:gd name="T5" fmla="*/ 0 h 754"/>
              <a:gd name="T6" fmla="*/ 0 w 672"/>
              <a:gd name="T7" fmla="*/ 578 h 754"/>
              <a:gd name="T8" fmla="*/ 671 w 672"/>
              <a:gd name="T9" fmla="*/ 753 h 754"/>
            </a:gdLst>
            <a:ahLst/>
            <a:cxnLst>
              <a:cxn ang="0">
                <a:pos x="T0" y="T1"/>
              </a:cxn>
              <a:cxn ang="0">
                <a:pos x="T2" y="T3"/>
              </a:cxn>
              <a:cxn ang="0">
                <a:pos x="T4" y="T5"/>
              </a:cxn>
              <a:cxn ang="0">
                <a:pos x="T6" y="T7"/>
              </a:cxn>
              <a:cxn ang="0">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406" name="Freeform 62"/>
          <p:cNvSpPr>
            <a:spLocks noChangeAspect="1"/>
          </p:cNvSpPr>
          <p:nvPr>
            <p:custDataLst>
              <p:tags r:id="rId49"/>
            </p:custDataLst>
          </p:nvPr>
        </p:nvSpPr>
        <p:spPr bwMode="auto">
          <a:xfrm>
            <a:off x="2782888" y="1493838"/>
            <a:ext cx="809625" cy="884237"/>
          </a:xfrm>
          <a:custGeom>
            <a:avLst/>
            <a:gdLst>
              <a:gd name="T0" fmla="*/ 490 w 491"/>
              <a:gd name="T1" fmla="*/ 548 h 549"/>
              <a:gd name="T2" fmla="*/ 490 w 491"/>
              <a:gd name="T3" fmla="*/ 117 h 549"/>
              <a:gd name="T4" fmla="*/ 0 w 491"/>
              <a:gd name="T5" fmla="*/ 0 h 549"/>
              <a:gd name="T6" fmla="*/ 0 w 491"/>
              <a:gd name="T7" fmla="*/ 424 h 549"/>
              <a:gd name="T8" fmla="*/ 490 w 491"/>
              <a:gd name="T9" fmla="*/ 548 h 549"/>
            </a:gdLst>
            <a:ahLst/>
            <a:cxnLst>
              <a:cxn ang="0">
                <a:pos x="T0" y="T1"/>
              </a:cxn>
              <a:cxn ang="0">
                <a:pos x="T2" y="T3"/>
              </a:cxn>
              <a:cxn ang="0">
                <a:pos x="T4" y="T5"/>
              </a:cxn>
              <a:cxn ang="0">
                <a:pos x="T6" y="T7"/>
              </a:cxn>
              <a:cxn ang="0">
                <a:pos x="T8" y="T9"/>
              </a:cxn>
            </a:cxnLst>
            <a:rect l="0" t="0" r="r" b="b"/>
            <a:pathLst>
              <a:path w="491" h="549">
                <a:moveTo>
                  <a:pt x="490" y="548"/>
                </a:moveTo>
                <a:lnTo>
                  <a:pt x="490" y="117"/>
                </a:lnTo>
                <a:lnTo>
                  <a:pt x="0" y="0"/>
                </a:lnTo>
                <a:lnTo>
                  <a:pt x="0" y="424"/>
                </a:lnTo>
                <a:lnTo>
                  <a:pt x="490" y="548"/>
                </a:lnTo>
              </a:path>
            </a:pathLst>
          </a:custGeom>
          <a:solidFill>
            <a:srgbClr val="CECECE"/>
          </a:solidFill>
          <a:ln w="6350" cap="rnd"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407" name="Freeform 63"/>
          <p:cNvSpPr>
            <a:spLocks/>
          </p:cNvSpPr>
          <p:nvPr>
            <p:custDataLst>
              <p:tags r:id="rId50"/>
            </p:custDataLst>
          </p:nvPr>
        </p:nvSpPr>
        <p:spPr bwMode="auto">
          <a:xfrm>
            <a:off x="2832100" y="1554163"/>
            <a:ext cx="709613" cy="760412"/>
          </a:xfrm>
          <a:custGeom>
            <a:avLst/>
            <a:gdLst>
              <a:gd name="T0" fmla="*/ 0 w 542"/>
              <a:gd name="T1" fmla="*/ 0 h 592"/>
              <a:gd name="T2" fmla="*/ 0 w 542"/>
              <a:gd name="T3" fmla="*/ 454 h 592"/>
              <a:gd name="T4" fmla="*/ 542 w 542"/>
              <a:gd name="T5" fmla="*/ 592 h 592"/>
              <a:gd name="T6" fmla="*/ 542 w 542"/>
              <a:gd name="T7" fmla="*/ 130 h 592"/>
              <a:gd name="T8" fmla="*/ 0 w 542"/>
              <a:gd name="T9" fmla="*/ 0 h 592"/>
            </a:gdLst>
            <a:ahLst/>
            <a:cxnLst>
              <a:cxn ang="0">
                <a:pos x="T0" y="T1"/>
              </a:cxn>
              <a:cxn ang="0">
                <a:pos x="T2" y="T3"/>
              </a:cxn>
              <a:cxn ang="0">
                <a:pos x="T4" y="T5"/>
              </a:cxn>
              <a:cxn ang="0">
                <a:pos x="T6" y="T7"/>
              </a:cxn>
              <a:cxn ang="0">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618FFD">
                  <a:gamma/>
                  <a:shade val="75294"/>
                  <a:invGamma/>
                </a:srgbClr>
              </a:gs>
            </a:gsLst>
            <a:path path="rect">
              <a:fillToRect r="100000" b="100000"/>
            </a:path>
          </a:gradFill>
          <a:ln w="6350" cap="flat" cmpd="sng">
            <a:solidFill>
              <a:srgbClr val="777777"/>
            </a:solidFill>
            <a:prstDash val="solid"/>
            <a:round/>
            <a:headEnd type="none" w="med" len="med"/>
            <a:tailEnd type="none" w="med" len="med"/>
          </a:ln>
          <a:effectLst>
            <a:outerShdw dist="17961" dir="2700000" algn="ctr" rotWithShape="0">
              <a:schemeClr val="bg1"/>
            </a:outerShdw>
          </a:effectLst>
        </p:spPr>
        <p:txBody>
          <a:bodyPr wrap="none" anchor="ctr"/>
          <a:lstStyle/>
          <a:p>
            <a:endParaRPr lang="es-MX"/>
          </a:p>
        </p:txBody>
      </p:sp>
      <p:sp>
        <p:nvSpPr>
          <p:cNvPr id="57408" name="Line 64"/>
          <p:cNvSpPr>
            <a:spLocks noChangeShapeType="1"/>
          </p:cNvSpPr>
          <p:nvPr>
            <p:custDataLst>
              <p:tags r:id="rId51"/>
            </p:custDataLst>
          </p:nvPr>
        </p:nvSpPr>
        <p:spPr bwMode="auto">
          <a:xfrm>
            <a:off x="2895600" y="1616075"/>
            <a:ext cx="0" cy="115888"/>
          </a:xfrm>
          <a:prstGeom prst="line">
            <a:avLst/>
          </a:prstGeom>
          <a:noFill/>
          <a:ln w="254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7409" name="AutoShape 65"/>
          <p:cNvSpPr>
            <a:spLocks noChangeArrowheads="1"/>
          </p:cNvSpPr>
          <p:nvPr/>
        </p:nvSpPr>
        <p:spPr bwMode="auto">
          <a:xfrm rot="5400000" flipV="1">
            <a:off x="5380831" y="3085307"/>
            <a:ext cx="892175" cy="147638"/>
          </a:xfrm>
          <a:prstGeom prst="homePlate">
            <a:avLst>
              <a:gd name="adj" fmla="val 73999"/>
            </a:avLst>
          </a:prstGeom>
          <a:gradFill rotWithShape="0">
            <a:gsLst>
              <a:gs pos="0">
                <a:srgbClr val="939393"/>
              </a:gs>
              <a:gs pos="50000">
                <a:srgbClr val="939393">
                  <a:gamma/>
                  <a:tint val="32157"/>
                  <a:invGamma/>
                </a:srgbClr>
              </a:gs>
              <a:gs pos="100000">
                <a:srgbClr val="93939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7412" name="Freeform 68"/>
          <p:cNvSpPr>
            <a:spLocks noChangeAspect="1"/>
          </p:cNvSpPr>
          <p:nvPr>
            <p:custDataLst>
              <p:tags r:id="rId52"/>
            </p:custDataLst>
          </p:nvPr>
        </p:nvSpPr>
        <p:spPr bwMode="auto">
          <a:xfrm>
            <a:off x="5891213" y="2366963"/>
            <a:ext cx="501650" cy="581025"/>
          </a:xfrm>
          <a:custGeom>
            <a:avLst/>
            <a:gdLst>
              <a:gd name="T0" fmla="*/ 3 w 364"/>
              <a:gd name="T1" fmla="*/ 212 h 422"/>
              <a:gd name="T2" fmla="*/ 364 w 364"/>
              <a:gd name="T3" fmla="*/ 0 h 422"/>
              <a:gd name="T4" fmla="*/ 364 w 364"/>
              <a:gd name="T5" fmla="*/ 180 h 422"/>
              <a:gd name="T6" fmla="*/ 0 w 364"/>
              <a:gd name="T7" fmla="*/ 422 h 422"/>
            </a:gdLst>
            <a:ahLst/>
            <a:cxnLst>
              <a:cxn ang="0">
                <a:pos x="T0" y="T1"/>
              </a:cxn>
              <a:cxn ang="0">
                <a:pos x="T2" y="T3"/>
              </a:cxn>
              <a:cxn ang="0">
                <a:pos x="T4" y="T5"/>
              </a:cxn>
              <a:cxn ang="0">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413" name="Freeform 69"/>
          <p:cNvSpPr>
            <a:spLocks noChangeAspect="1"/>
          </p:cNvSpPr>
          <p:nvPr>
            <p:custDataLst>
              <p:tags r:id="rId53"/>
            </p:custDataLst>
          </p:nvPr>
        </p:nvSpPr>
        <p:spPr bwMode="auto">
          <a:xfrm>
            <a:off x="4940300" y="2163763"/>
            <a:ext cx="1454150" cy="503237"/>
          </a:xfrm>
          <a:custGeom>
            <a:avLst/>
            <a:gdLst>
              <a:gd name="T0" fmla="*/ 715 w 1091"/>
              <a:gd name="T1" fmla="*/ 376 h 377"/>
              <a:gd name="T2" fmla="*/ 0 w 1091"/>
              <a:gd name="T3" fmla="*/ 187 h 377"/>
              <a:gd name="T4" fmla="*/ 397 w 1091"/>
              <a:gd name="T5" fmla="*/ 0 h 377"/>
              <a:gd name="T6" fmla="*/ 1090 w 1091"/>
              <a:gd name="T7" fmla="*/ 152 h 377"/>
              <a:gd name="T8" fmla="*/ 715 w 1091"/>
              <a:gd name="T9" fmla="*/ 376 h 377"/>
            </a:gdLst>
            <a:ahLst/>
            <a:cxnLst>
              <a:cxn ang="0">
                <a:pos x="T0" y="T1"/>
              </a:cxn>
              <a:cxn ang="0">
                <a:pos x="T2" y="T3"/>
              </a:cxn>
              <a:cxn ang="0">
                <a:pos x="T4" y="T5"/>
              </a:cxn>
              <a:cxn ang="0">
                <a:pos x="T6" y="T7"/>
              </a:cxn>
              <a:cxn ang="0">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414" name="Freeform 70"/>
          <p:cNvSpPr>
            <a:spLocks noChangeAspect="1"/>
          </p:cNvSpPr>
          <p:nvPr>
            <p:custDataLst>
              <p:tags r:id="rId54"/>
            </p:custDataLst>
          </p:nvPr>
        </p:nvSpPr>
        <p:spPr bwMode="auto">
          <a:xfrm>
            <a:off x="4940300" y="2411413"/>
            <a:ext cx="950913" cy="536575"/>
          </a:xfrm>
          <a:custGeom>
            <a:avLst/>
            <a:gdLst>
              <a:gd name="T0" fmla="*/ 0 w 690"/>
              <a:gd name="T1" fmla="*/ 5 h 390"/>
              <a:gd name="T2" fmla="*/ 0 w 690"/>
              <a:gd name="T3" fmla="*/ 192 h 390"/>
              <a:gd name="T4" fmla="*/ 690 w 690"/>
              <a:gd name="T5" fmla="*/ 390 h 390"/>
              <a:gd name="T6" fmla="*/ 690 w 690"/>
              <a:gd name="T7" fmla="*/ 185 h 390"/>
              <a:gd name="T8" fmla="*/ 4 w 690"/>
              <a:gd name="T9" fmla="*/ 0 h 390"/>
            </a:gdLst>
            <a:ahLst/>
            <a:cxnLst>
              <a:cxn ang="0">
                <a:pos x="T0" y="T1"/>
              </a:cxn>
              <a:cxn ang="0">
                <a:pos x="T2" y="T3"/>
              </a:cxn>
              <a:cxn ang="0">
                <a:pos x="T4" y="T5"/>
              </a:cxn>
              <a:cxn ang="0">
                <a:pos x="T6" y="T7"/>
              </a:cxn>
              <a:cxn ang="0">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415" name="Freeform 71"/>
          <p:cNvSpPr>
            <a:spLocks noChangeAspect="1"/>
          </p:cNvSpPr>
          <p:nvPr>
            <p:custDataLst>
              <p:tags r:id="rId55"/>
            </p:custDataLst>
          </p:nvPr>
        </p:nvSpPr>
        <p:spPr bwMode="auto">
          <a:xfrm>
            <a:off x="5437188" y="2601913"/>
            <a:ext cx="374650" cy="260350"/>
          </a:xfrm>
          <a:custGeom>
            <a:avLst/>
            <a:gdLst>
              <a:gd name="T0" fmla="*/ 0 w 271"/>
              <a:gd name="T1" fmla="*/ 0 h 189"/>
              <a:gd name="T2" fmla="*/ 271 w 271"/>
              <a:gd name="T3" fmla="*/ 73 h 189"/>
              <a:gd name="T4" fmla="*/ 271 w 271"/>
              <a:gd name="T5" fmla="*/ 189 h 189"/>
              <a:gd name="T6" fmla="*/ 0 w 271"/>
              <a:gd name="T7" fmla="*/ 115 h 189"/>
              <a:gd name="T8" fmla="*/ 0 w 271"/>
              <a:gd name="T9" fmla="*/ 0 h 189"/>
            </a:gdLst>
            <a:ahLst/>
            <a:cxnLst>
              <a:cxn ang="0">
                <a:pos x="T0" y="T1"/>
              </a:cxn>
              <a:cxn ang="0">
                <a:pos x="T2" y="T3"/>
              </a:cxn>
              <a:cxn ang="0">
                <a:pos x="T4" y="T5"/>
              </a:cxn>
              <a:cxn ang="0">
                <a:pos x="T6" y="T7"/>
              </a:cxn>
              <a:cxn ang="0">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B2B2B2">
                  <a:gamma/>
                  <a:tint val="41176"/>
                  <a:invGamma/>
                </a:srgbClr>
              </a:gs>
            </a:gsLst>
            <a:lin ang="2700000" scaled="1"/>
          </a:gradFill>
          <a:ln>
            <a:noFill/>
          </a:ln>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416" name="Freeform 72"/>
          <p:cNvSpPr>
            <a:spLocks noChangeAspect="1" noChangeArrowheads="1"/>
          </p:cNvSpPr>
          <p:nvPr>
            <p:custDataLst>
              <p:tags r:id="rId56"/>
            </p:custDataLst>
          </p:nvPr>
        </p:nvSpPr>
        <p:spPr bwMode="auto">
          <a:xfrm>
            <a:off x="5445125" y="2698750"/>
            <a:ext cx="360363" cy="93663"/>
          </a:xfrm>
          <a:custGeom>
            <a:avLst/>
            <a:gdLst>
              <a:gd name="T0" fmla="*/ 0 w 261"/>
              <a:gd name="T1" fmla="*/ 0 h 69"/>
              <a:gd name="T2" fmla="*/ 261 w 261"/>
              <a:gd name="T3" fmla="*/ 69 h 69"/>
            </a:gdLst>
            <a:ahLst/>
            <a:cxnLst>
              <a:cxn ang="0">
                <a:pos x="T0" y="T1"/>
              </a:cxn>
              <a:cxn ang="0">
                <a:pos x="T2" y="T3"/>
              </a:cxn>
            </a:cxnLst>
            <a:rect l="0" t="0" r="r" b="b"/>
            <a:pathLst>
              <a:path w="261" h="69">
                <a:moveTo>
                  <a:pt x="0" y="0"/>
                </a:moveTo>
                <a:lnTo>
                  <a:pt x="261" y="69"/>
                </a:lnTo>
              </a:path>
            </a:pathLst>
          </a:custGeom>
          <a:noFill/>
          <a:ln w="3175">
            <a:solidFill>
              <a:srgbClr val="777777"/>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7417" name="Freeform 73"/>
          <p:cNvSpPr>
            <a:spLocks/>
          </p:cNvSpPr>
          <p:nvPr>
            <p:custDataLst>
              <p:tags r:id="rId57"/>
            </p:custDataLst>
          </p:nvPr>
        </p:nvSpPr>
        <p:spPr bwMode="auto">
          <a:xfrm>
            <a:off x="5437188" y="2600325"/>
            <a:ext cx="371475" cy="158750"/>
          </a:xfrm>
          <a:custGeom>
            <a:avLst/>
            <a:gdLst>
              <a:gd name="T0" fmla="*/ 0 w 195"/>
              <a:gd name="T1" fmla="*/ 84 h 84"/>
              <a:gd name="T2" fmla="*/ 0 w 195"/>
              <a:gd name="T3" fmla="*/ 0 h 84"/>
              <a:gd name="T4" fmla="*/ 195 w 195"/>
              <a:gd name="T5" fmla="*/ 54 h 84"/>
            </a:gdLst>
            <a:ahLst/>
            <a:cxnLst>
              <a:cxn ang="0">
                <a:pos x="T0" y="T1"/>
              </a:cxn>
              <a:cxn ang="0">
                <a:pos x="T2" y="T3"/>
              </a:cxn>
              <a:cxn ang="0">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57418" name="Line 74"/>
          <p:cNvSpPr>
            <a:spLocks noChangeShapeType="1"/>
          </p:cNvSpPr>
          <p:nvPr>
            <p:custDataLst>
              <p:tags r:id="rId58"/>
            </p:custDataLst>
          </p:nvPr>
        </p:nvSpPr>
        <p:spPr bwMode="auto">
          <a:xfrm>
            <a:off x="5470525" y="2652713"/>
            <a:ext cx="290513" cy="73025"/>
          </a:xfrm>
          <a:prstGeom prst="line">
            <a:avLst/>
          </a:prstGeom>
          <a:noFill/>
          <a:ln w="3175">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57419" name="Line 75"/>
          <p:cNvSpPr>
            <a:spLocks noChangeShapeType="1"/>
          </p:cNvSpPr>
          <p:nvPr>
            <p:custDataLst>
              <p:tags r:id="rId59"/>
            </p:custDataLst>
          </p:nvPr>
        </p:nvSpPr>
        <p:spPr bwMode="auto">
          <a:xfrm>
            <a:off x="5718175" y="2801938"/>
            <a:ext cx="55563" cy="11112"/>
          </a:xfrm>
          <a:prstGeom prst="line">
            <a:avLst/>
          </a:prstGeom>
          <a:noFill/>
          <a:ln w="1905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57420" name="Freeform 76"/>
          <p:cNvSpPr>
            <a:spLocks/>
          </p:cNvSpPr>
          <p:nvPr>
            <p:custDataLst>
              <p:tags r:id="rId60"/>
            </p:custDataLst>
          </p:nvPr>
        </p:nvSpPr>
        <p:spPr bwMode="auto">
          <a:xfrm>
            <a:off x="5561013" y="2671763"/>
            <a:ext cx="90487" cy="47625"/>
          </a:xfrm>
          <a:custGeom>
            <a:avLst/>
            <a:gdLst>
              <a:gd name="T0" fmla="*/ 0 w 64"/>
              <a:gd name="T1" fmla="*/ 0 h 35"/>
              <a:gd name="T2" fmla="*/ 1 w 64"/>
              <a:gd name="T3" fmla="*/ 18 h 35"/>
              <a:gd name="T4" fmla="*/ 64 w 64"/>
              <a:gd name="T5" fmla="*/ 35 h 35"/>
              <a:gd name="T6" fmla="*/ 64 w 64"/>
              <a:gd name="T7" fmla="*/ 19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s-MX"/>
          </a:p>
        </p:txBody>
      </p:sp>
      <p:sp>
        <p:nvSpPr>
          <p:cNvPr id="57421" name="Line 77"/>
          <p:cNvSpPr>
            <a:spLocks noChangeShapeType="1"/>
          </p:cNvSpPr>
          <p:nvPr>
            <p:custDataLst>
              <p:tags r:id="rId61"/>
            </p:custDataLst>
          </p:nvPr>
        </p:nvSpPr>
        <p:spPr bwMode="auto">
          <a:xfrm>
            <a:off x="4965700" y="2468563"/>
            <a:ext cx="384175" cy="107950"/>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s-MX"/>
          </a:p>
        </p:txBody>
      </p:sp>
      <p:sp>
        <p:nvSpPr>
          <p:cNvPr id="57422" name="Line 78"/>
          <p:cNvSpPr>
            <a:spLocks noChangeShapeType="1"/>
          </p:cNvSpPr>
          <p:nvPr>
            <p:custDataLst>
              <p:tags r:id="rId62"/>
            </p:custDataLst>
          </p:nvPr>
        </p:nvSpPr>
        <p:spPr bwMode="auto">
          <a:xfrm>
            <a:off x="4965700" y="2509838"/>
            <a:ext cx="384175" cy="106362"/>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s-MX"/>
          </a:p>
        </p:txBody>
      </p:sp>
      <p:sp>
        <p:nvSpPr>
          <p:cNvPr id="57423" name="Line 79"/>
          <p:cNvSpPr>
            <a:spLocks noChangeShapeType="1"/>
          </p:cNvSpPr>
          <p:nvPr>
            <p:custDataLst>
              <p:tags r:id="rId63"/>
            </p:custDataLst>
          </p:nvPr>
        </p:nvSpPr>
        <p:spPr bwMode="auto">
          <a:xfrm>
            <a:off x="4965700" y="2554288"/>
            <a:ext cx="384175" cy="107950"/>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s-MX"/>
          </a:p>
        </p:txBody>
      </p:sp>
      <p:sp>
        <p:nvSpPr>
          <p:cNvPr id="57424" name="Line 80"/>
          <p:cNvSpPr>
            <a:spLocks noChangeShapeType="1"/>
          </p:cNvSpPr>
          <p:nvPr>
            <p:custDataLst>
              <p:tags r:id="rId64"/>
            </p:custDataLst>
          </p:nvPr>
        </p:nvSpPr>
        <p:spPr bwMode="auto">
          <a:xfrm>
            <a:off x="4965700" y="2595563"/>
            <a:ext cx="384175" cy="106362"/>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s-MX"/>
          </a:p>
        </p:txBody>
      </p:sp>
      <p:sp>
        <p:nvSpPr>
          <p:cNvPr id="57425" name="Freeform 81"/>
          <p:cNvSpPr>
            <a:spLocks/>
          </p:cNvSpPr>
          <p:nvPr>
            <p:custDataLst>
              <p:tags r:id="rId65"/>
            </p:custDataLst>
          </p:nvPr>
        </p:nvSpPr>
        <p:spPr bwMode="auto">
          <a:xfrm>
            <a:off x="5441950" y="2714625"/>
            <a:ext cx="376238" cy="158750"/>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grpSp>
        <p:nvGrpSpPr>
          <p:cNvPr id="57474" name="Group 82"/>
          <p:cNvGrpSpPr>
            <a:grpSpLocks/>
          </p:cNvGrpSpPr>
          <p:nvPr>
            <p:custDataLst>
              <p:tags r:id="rId66"/>
            </p:custDataLst>
          </p:nvPr>
        </p:nvGrpSpPr>
        <p:grpSpPr bwMode="auto">
          <a:xfrm>
            <a:off x="5083175" y="1290638"/>
            <a:ext cx="1360488" cy="1279525"/>
            <a:chOff x="3202" y="813"/>
            <a:chExt cx="857" cy="806"/>
          </a:xfrm>
        </p:grpSpPr>
        <p:sp>
          <p:nvSpPr>
            <p:cNvPr id="57427" name="Freeform 83"/>
            <p:cNvSpPr>
              <a:spLocks/>
            </p:cNvSpPr>
            <p:nvPr>
              <p:custDataLst>
                <p:tags r:id="rId99"/>
              </p:custDataLst>
            </p:nvPr>
          </p:nvSpPr>
          <p:spPr bwMode="auto">
            <a:xfrm>
              <a:off x="3267" y="1337"/>
              <a:ext cx="667" cy="282"/>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Lst>
              <a:ahLst/>
              <a:cxnLst>
                <a:cxn ang="0">
                  <a:pos x="T0" y="T1"/>
                </a:cxn>
                <a:cxn ang="0">
                  <a:pos x="T2" y="T3"/>
                </a:cxn>
                <a:cxn ang="0">
                  <a:pos x="T4" y="T5"/>
                </a:cxn>
                <a:cxn ang="0">
                  <a:pos x="T6" y="T7"/>
                </a:cxn>
                <a:cxn ang="0">
                  <a:pos x="T8" y="T9"/>
                </a:cxn>
                <a:cxn ang="0">
                  <a:pos x="T10" y="T11"/>
                </a:cxn>
                <a:cxn ang="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w="3175"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428" name="Freeform 84"/>
            <p:cNvSpPr>
              <a:spLocks/>
            </p:cNvSpPr>
            <p:nvPr>
              <p:custDataLst>
                <p:tags r:id="rId100"/>
              </p:custDataLst>
            </p:nvPr>
          </p:nvSpPr>
          <p:spPr bwMode="auto">
            <a:xfrm>
              <a:off x="3275" y="1343"/>
              <a:ext cx="646" cy="250"/>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Lst>
              <a:ahLst/>
              <a:cxnLst>
                <a:cxn ang="0">
                  <a:pos x="T0" y="T1"/>
                </a:cxn>
                <a:cxn ang="0">
                  <a:pos x="T2" y="T3"/>
                </a:cxn>
                <a:cxn ang="0">
                  <a:pos x="T4" y="T5"/>
                </a:cxn>
                <a:cxn ang="0">
                  <a:pos x="T6" y="T7"/>
                </a:cxn>
                <a:cxn ang="0">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 uri="{AF507438-7753-43E0-B8FC-AC1667EBCBE1}">
                <a14:hiddenEffects xmlns:a14="http://schemas.microsoft.com/office/drawing/2010/main">
                  <a:effectLst>
                    <a:outerShdw dist="12700" dir="5400000" algn="ctr" rotWithShape="0">
                      <a:schemeClr val="bg1"/>
                    </a:outerShdw>
                  </a:effectLst>
                </a14:hiddenEffects>
              </a:ext>
            </a:extLst>
          </p:spPr>
          <p:txBody>
            <a:bodyPr/>
            <a:lstStyle/>
            <a:p>
              <a:endParaRPr lang="es-MX"/>
            </a:p>
          </p:txBody>
        </p:sp>
        <p:sp>
          <p:nvSpPr>
            <p:cNvPr id="57429" name="Oval 85"/>
            <p:cNvSpPr>
              <a:spLocks noChangeArrowheads="1"/>
            </p:cNvSpPr>
            <p:nvPr>
              <p:custDataLst>
                <p:tags r:id="rId101"/>
              </p:custDataLst>
            </p:nvPr>
          </p:nvSpPr>
          <p:spPr bwMode="auto">
            <a:xfrm>
              <a:off x="3436" y="1404"/>
              <a:ext cx="336" cy="135"/>
            </a:xfrm>
            <a:prstGeom prst="ellipse">
              <a:avLst/>
            </a:prstGeom>
            <a:solidFill>
              <a:srgbClr val="B2B2B2"/>
            </a:solidFill>
            <a:ln w="31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430" name="Freeform 86"/>
            <p:cNvSpPr>
              <a:spLocks/>
            </p:cNvSpPr>
            <p:nvPr>
              <p:custDataLst>
                <p:tags r:id="rId102"/>
              </p:custDataLst>
            </p:nvPr>
          </p:nvSpPr>
          <p:spPr bwMode="auto">
            <a:xfrm>
              <a:off x="3252" y="1409"/>
              <a:ext cx="543" cy="151"/>
            </a:xfrm>
            <a:custGeom>
              <a:avLst/>
              <a:gdLst>
                <a:gd name="T0" fmla="*/ 0 w 646"/>
                <a:gd name="T1" fmla="*/ 0 h 180"/>
                <a:gd name="T2" fmla="*/ 20 w 646"/>
                <a:gd name="T3" fmla="*/ 36 h 180"/>
                <a:gd name="T4" fmla="*/ 574 w 646"/>
                <a:gd name="T5" fmla="*/ 180 h 180"/>
                <a:gd name="T6" fmla="*/ 646 w 646"/>
                <a:gd name="T7" fmla="*/ 158 h 180"/>
              </a:gdLst>
              <a:ahLst/>
              <a:cxnLst>
                <a:cxn ang="0">
                  <a:pos x="T0" y="T1"/>
                </a:cxn>
                <a:cxn ang="0">
                  <a:pos x="T2" y="T3"/>
                </a:cxn>
                <a:cxn ang="0">
                  <a:pos x="T4" y="T5"/>
                </a:cxn>
                <a:cxn ang="0">
                  <a:pos x="T6" y="T7"/>
                </a:cxn>
              </a:cxnLst>
              <a:rect l="0" t="0" r="r" b="b"/>
              <a:pathLst>
                <a:path w="646" h="180">
                  <a:moveTo>
                    <a:pt x="0" y="0"/>
                  </a:moveTo>
                  <a:lnTo>
                    <a:pt x="20" y="36"/>
                  </a:lnTo>
                  <a:lnTo>
                    <a:pt x="574" y="180"/>
                  </a:lnTo>
                  <a:lnTo>
                    <a:pt x="646" y="158"/>
                  </a:lnTo>
                </a:path>
              </a:pathLst>
            </a:custGeom>
            <a:solidFill>
              <a:srgbClr val="B2B2B2"/>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431" name="Freeform 87"/>
            <p:cNvSpPr>
              <a:spLocks noChangeAspect="1"/>
            </p:cNvSpPr>
            <p:nvPr>
              <p:custDataLst>
                <p:tags r:id="rId103"/>
              </p:custDataLst>
            </p:nvPr>
          </p:nvSpPr>
          <p:spPr bwMode="auto">
            <a:xfrm>
              <a:off x="3382" y="813"/>
              <a:ext cx="677" cy="624"/>
            </a:xfrm>
            <a:custGeom>
              <a:avLst/>
              <a:gdLst>
                <a:gd name="T0" fmla="*/ 620 w 808"/>
                <a:gd name="T1" fmla="*/ 746 h 746"/>
                <a:gd name="T2" fmla="*/ 808 w 808"/>
                <a:gd name="T3" fmla="*/ 525 h 746"/>
                <a:gd name="T4" fmla="*/ 808 w 808"/>
                <a:gd name="T5" fmla="*/ 106 h 746"/>
                <a:gd name="T6" fmla="*/ 336 w 808"/>
                <a:gd name="T7" fmla="*/ 0 h 746"/>
                <a:gd name="T8" fmla="*/ 0 w 808"/>
                <a:gd name="T9" fmla="*/ 48 h 746"/>
              </a:gdLst>
              <a:ahLst/>
              <a:cxnLst>
                <a:cxn ang="0">
                  <a:pos x="T0" y="T1"/>
                </a:cxn>
                <a:cxn ang="0">
                  <a:pos x="T2" y="T3"/>
                </a:cxn>
                <a:cxn ang="0">
                  <a:pos x="T4" y="T5"/>
                </a:cxn>
                <a:cxn ang="0">
                  <a:pos x="T6" y="T7"/>
                </a:cxn>
                <a:cxn ang="0">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432" name="Freeform 88"/>
            <p:cNvSpPr>
              <a:spLocks noChangeAspect="1"/>
            </p:cNvSpPr>
            <p:nvPr>
              <p:custDataLst>
                <p:tags r:id="rId104"/>
              </p:custDataLst>
            </p:nvPr>
          </p:nvSpPr>
          <p:spPr bwMode="auto">
            <a:xfrm>
              <a:off x="3805" y="951"/>
              <a:ext cx="135" cy="607"/>
            </a:xfrm>
            <a:custGeom>
              <a:avLst/>
              <a:gdLst>
                <a:gd name="T0" fmla="*/ 0 w 144"/>
                <a:gd name="T1" fmla="*/ 644 h 644"/>
                <a:gd name="T2" fmla="*/ 0 w 144"/>
                <a:gd name="T3" fmla="*/ 79 h 644"/>
                <a:gd name="T4" fmla="*/ 144 w 144"/>
                <a:gd name="T5" fmla="*/ 0 h 644"/>
                <a:gd name="T6" fmla="*/ 144 w 144"/>
                <a:gd name="T7" fmla="*/ 554 h 644"/>
                <a:gd name="T8" fmla="*/ 0 w 144"/>
                <a:gd name="T9" fmla="*/ 644 h 644"/>
              </a:gdLst>
              <a:ahLst/>
              <a:cxnLst>
                <a:cxn ang="0">
                  <a:pos x="T0" y="T1"/>
                </a:cxn>
                <a:cxn ang="0">
                  <a:pos x="T2" y="T3"/>
                </a:cxn>
                <a:cxn ang="0">
                  <a:pos x="T4" y="T5"/>
                </a:cxn>
                <a:cxn ang="0">
                  <a:pos x="T6" y="T7"/>
                </a:cxn>
                <a:cxn ang="0">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433" name="Freeform 89"/>
            <p:cNvSpPr>
              <a:spLocks noChangeAspect="1"/>
            </p:cNvSpPr>
            <p:nvPr>
              <p:custDataLst>
                <p:tags r:id="rId105"/>
              </p:custDataLst>
            </p:nvPr>
          </p:nvSpPr>
          <p:spPr bwMode="auto">
            <a:xfrm>
              <a:off x="3202" y="820"/>
              <a:ext cx="738" cy="206"/>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chemeClr val="bg1"/>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434" name="Freeform 90"/>
            <p:cNvSpPr>
              <a:spLocks noChangeAspect="1"/>
            </p:cNvSpPr>
            <p:nvPr>
              <p:custDataLst>
                <p:tags r:id="rId106"/>
              </p:custDataLst>
            </p:nvPr>
          </p:nvSpPr>
          <p:spPr bwMode="auto">
            <a:xfrm>
              <a:off x="3202" y="881"/>
              <a:ext cx="603" cy="679"/>
            </a:xfrm>
            <a:custGeom>
              <a:avLst/>
              <a:gdLst>
                <a:gd name="T0" fmla="*/ 671 w 672"/>
                <a:gd name="T1" fmla="*/ 753 h 754"/>
                <a:gd name="T2" fmla="*/ 671 w 672"/>
                <a:gd name="T3" fmla="*/ 160 h 754"/>
                <a:gd name="T4" fmla="*/ 0 w 672"/>
                <a:gd name="T5" fmla="*/ 0 h 754"/>
                <a:gd name="T6" fmla="*/ 0 w 672"/>
                <a:gd name="T7" fmla="*/ 578 h 754"/>
                <a:gd name="T8" fmla="*/ 671 w 672"/>
                <a:gd name="T9" fmla="*/ 753 h 754"/>
              </a:gdLst>
              <a:ahLst/>
              <a:cxnLst>
                <a:cxn ang="0">
                  <a:pos x="T0" y="T1"/>
                </a:cxn>
                <a:cxn ang="0">
                  <a:pos x="T2" y="T3"/>
                </a:cxn>
                <a:cxn ang="0">
                  <a:pos x="T4" y="T5"/>
                </a:cxn>
                <a:cxn ang="0">
                  <a:pos x="T6" y="T7"/>
                </a:cxn>
                <a:cxn ang="0">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435" name="Freeform 91"/>
            <p:cNvSpPr>
              <a:spLocks noChangeAspect="1"/>
            </p:cNvSpPr>
            <p:nvPr>
              <p:custDataLst>
                <p:tags r:id="rId107"/>
              </p:custDataLst>
            </p:nvPr>
          </p:nvSpPr>
          <p:spPr bwMode="auto">
            <a:xfrm>
              <a:off x="3249" y="941"/>
              <a:ext cx="510" cy="557"/>
            </a:xfrm>
            <a:custGeom>
              <a:avLst/>
              <a:gdLst>
                <a:gd name="T0" fmla="*/ 490 w 491"/>
                <a:gd name="T1" fmla="*/ 548 h 549"/>
                <a:gd name="T2" fmla="*/ 490 w 491"/>
                <a:gd name="T3" fmla="*/ 117 h 549"/>
                <a:gd name="T4" fmla="*/ 0 w 491"/>
                <a:gd name="T5" fmla="*/ 0 h 549"/>
                <a:gd name="T6" fmla="*/ 0 w 491"/>
                <a:gd name="T7" fmla="*/ 424 h 549"/>
                <a:gd name="T8" fmla="*/ 490 w 491"/>
                <a:gd name="T9" fmla="*/ 548 h 549"/>
              </a:gdLst>
              <a:ahLst/>
              <a:cxnLst>
                <a:cxn ang="0">
                  <a:pos x="T0" y="T1"/>
                </a:cxn>
                <a:cxn ang="0">
                  <a:pos x="T2" y="T3"/>
                </a:cxn>
                <a:cxn ang="0">
                  <a:pos x="T4" y="T5"/>
                </a:cxn>
                <a:cxn ang="0">
                  <a:pos x="T6" y="T7"/>
                </a:cxn>
                <a:cxn ang="0">
                  <a:pos x="T8" y="T9"/>
                </a:cxn>
              </a:cxnLst>
              <a:rect l="0" t="0" r="r" b="b"/>
              <a:pathLst>
                <a:path w="491" h="549">
                  <a:moveTo>
                    <a:pt x="490" y="548"/>
                  </a:moveTo>
                  <a:lnTo>
                    <a:pt x="490" y="117"/>
                  </a:lnTo>
                  <a:lnTo>
                    <a:pt x="0" y="0"/>
                  </a:lnTo>
                  <a:lnTo>
                    <a:pt x="0" y="424"/>
                  </a:lnTo>
                  <a:lnTo>
                    <a:pt x="490" y="548"/>
                  </a:lnTo>
                </a:path>
              </a:pathLst>
            </a:custGeom>
            <a:solidFill>
              <a:srgbClr val="CECECE"/>
            </a:solidFill>
            <a:ln w="6350" cap="rnd"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436" name="Freeform 92"/>
            <p:cNvSpPr>
              <a:spLocks/>
            </p:cNvSpPr>
            <p:nvPr>
              <p:custDataLst>
                <p:tags r:id="rId108"/>
              </p:custDataLst>
            </p:nvPr>
          </p:nvSpPr>
          <p:spPr bwMode="auto">
            <a:xfrm>
              <a:off x="3280" y="979"/>
              <a:ext cx="447" cy="479"/>
            </a:xfrm>
            <a:custGeom>
              <a:avLst/>
              <a:gdLst>
                <a:gd name="T0" fmla="*/ 0 w 542"/>
                <a:gd name="T1" fmla="*/ 0 h 592"/>
                <a:gd name="T2" fmla="*/ 0 w 542"/>
                <a:gd name="T3" fmla="*/ 454 h 592"/>
                <a:gd name="T4" fmla="*/ 542 w 542"/>
                <a:gd name="T5" fmla="*/ 592 h 592"/>
                <a:gd name="T6" fmla="*/ 542 w 542"/>
                <a:gd name="T7" fmla="*/ 130 h 592"/>
                <a:gd name="T8" fmla="*/ 0 w 542"/>
                <a:gd name="T9" fmla="*/ 0 h 592"/>
              </a:gdLst>
              <a:ahLst/>
              <a:cxnLst>
                <a:cxn ang="0">
                  <a:pos x="T0" y="T1"/>
                </a:cxn>
                <a:cxn ang="0">
                  <a:pos x="T2" y="T3"/>
                </a:cxn>
                <a:cxn ang="0">
                  <a:pos x="T4" y="T5"/>
                </a:cxn>
                <a:cxn ang="0">
                  <a:pos x="T6" y="T7"/>
                </a:cxn>
                <a:cxn ang="0">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618FFD">
                    <a:gamma/>
                    <a:shade val="75294"/>
                    <a:invGamma/>
                  </a:srgbClr>
                </a:gs>
              </a:gsLst>
              <a:path path="rect">
                <a:fillToRect r="100000" b="100000"/>
              </a:path>
            </a:gradFill>
            <a:ln w="6350" cap="flat" cmpd="sng">
              <a:solidFill>
                <a:srgbClr val="777777"/>
              </a:solidFill>
              <a:prstDash val="solid"/>
              <a:round/>
              <a:headEnd type="none" w="med" len="med"/>
              <a:tailEnd type="none" w="med" len="med"/>
            </a:ln>
            <a:effectLst>
              <a:outerShdw dist="17961" dir="2700000" algn="ctr" rotWithShape="0">
                <a:schemeClr val="bg1"/>
              </a:outerShdw>
            </a:effectLst>
          </p:spPr>
          <p:txBody>
            <a:bodyPr wrap="none" anchor="ctr"/>
            <a:lstStyle/>
            <a:p>
              <a:endParaRPr lang="es-MX"/>
            </a:p>
          </p:txBody>
        </p:sp>
        <p:sp>
          <p:nvSpPr>
            <p:cNvPr id="57437" name="Line 93"/>
            <p:cNvSpPr>
              <a:spLocks noChangeShapeType="1"/>
            </p:cNvSpPr>
            <p:nvPr>
              <p:custDataLst>
                <p:tags r:id="rId109"/>
              </p:custDataLst>
            </p:nvPr>
          </p:nvSpPr>
          <p:spPr bwMode="auto">
            <a:xfrm>
              <a:off x="3320" y="1018"/>
              <a:ext cx="0" cy="73"/>
            </a:xfrm>
            <a:prstGeom prst="line">
              <a:avLst/>
            </a:prstGeom>
            <a:noFill/>
            <a:ln w="254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grpSp>
      <p:sp>
        <p:nvSpPr>
          <p:cNvPr id="57438" name="Freeform 94"/>
          <p:cNvSpPr>
            <a:spLocks/>
          </p:cNvSpPr>
          <p:nvPr/>
        </p:nvSpPr>
        <p:spPr bwMode="auto">
          <a:xfrm>
            <a:off x="2924175" y="3775075"/>
            <a:ext cx="3363913" cy="965200"/>
          </a:xfrm>
          <a:custGeom>
            <a:avLst/>
            <a:gdLst>
              <a:gd name="T0" fmla="*/ 2119 w 2119"/>
              <a:gd name="T1" fmla="*/ 608 h 608"/>
              <a:gd name="T2" fmla="*/ 2119 w 2119"/>
              <a:gd name="T3" fmla="*/ 0 h 608"/>
              <a:gd name="T4" fmla="*/ 50 w 2119"/>
              <a:gd name="T5" fmla="*/ 0 h 608"/>
              <a:gd name="T6" fmla="*/ 50 w 2119"/>
              <a:gd name="T7" fmla="*/ 370 h 608"/>
              <a:gd name="T8" fmla="*/ 0 w 2119"/>
              <a:gd name="T9" fmla="*/ 370 h 608"/>
              <a:gd name="T10" fmla="*/ 102 w 2119"/>
              <a:gd name="T11" fmla="*/ 522 h 608"/>
              <a:gd name="T12" fmla="*/ 206 w 2119"/>
              <a:gd name="T13" fmla="*/ 370 h 608"/>
              <a:gd name="T14" fmla="*/ 156 w 2119"/>
              <a:gd name="T15" fmla="*/ 370 h 608"/>
              <a:gd name="T16" fmla="*/ 156 w 2119"/>
              <a:gd name="T17" fmla="*/ 102 h 608"/>
              <a:gd name="T18" fmla="*/ 2014 w 2119"/>
              <a:gd name="T19" fmla="*/ 102 h 608"/>
              <a:gd name="T20" fmla="*/ 2012 w 2119"/>
              <a:gd name="T21"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19" h="608">
                <a:moveTo>
                  <a:pt x="2119" y="608"/>
                </a:moveTo>
                <a:lnTo>
                  <a:pt x="2119" y="0"/>
                </a:lnTo>
                <a:lnTo>
                  <a:pt x="50" y="0"/>
                </a:lnTo>
                <a:lnTo>
                  <a:pt x="50" y="370"/>
                </a:lnTo>
                <a:lnTo>
                  <a:pt x="0" y="370"/>
                </a:lnTo>
                <a:lnTo>
                  <a:pt x="102" y="522"/>
                </a:lnTo>
                <a:lnTo>
                  <a:pt x="206" y="370"/>
                </a:lnTo>
                <a:lnTo>
                  <a:pt x="156" y="370"/>
                </a:lnTo>
                <a:lnTo>
                  <a:pt x="156" y="102"/>
                </a:lnTo>
                <a:lnTo>
                  <a:pt x="2014" y="102"/>
                </a:lnTo>
                <a:lnTo>
                  <a:pt x="2012" y="608"/>
                </a:lnTo>
              </a:path>
            </a:pathLst>
          </a:custGeom>
          <a:gradFill rotWithShape="0">
            <a:gsLst>
              <a:gs pos="0">
                <a:schemeClr val="accent2">
                  <a:gamma/>
                  <a:tint val="42353"/>
                  <a:invGamma/>
                </a:schemeClr>
              </a:gs>
              <a:gs pos="100000">
                <a:schemeClr val="accent2"/>
              </a:gs>
            </a:gsLst>
            <a:lin ang="0" scaled="1"/>
          </a:gradFill>
          <a:ln w="12700" cap="rnd" cmpd="sng">
            <a:solidFill>
              <a:srgbClr val="800080"/>
            </a:solidFill>
            <a:prstDash val="solid"/>
            <a:round/>
            <a:headEnd type="none" w="med" len="med"/>
            <a:tailEnd type="none" w="med" len="med"/>
          </a:ln>
          <a:effectLst>
            <a:outerShdw dist="71842" dir="2700000" algn="ctr" rotWithShape="0">
              <a:srgbClr val="C0C0C0"/>
            </a:outerShdw>
          </a:effectLst>
        </p:spPr>
        <p:txBody>
          <a:bodyPr/>
          <a:lstStyle/>
          <a:p>
            <a:endParaRPr lang="es-MX"/>
          </a:p>
        </p:txBody>
      </p:sp>
      <p:sp>
        <p:nvSpPr>
          <p:cNvPr id="57439" name="Freeform 95"/>
          <p:cNvSpPr>
            <a:spLocks/>
          </p:cNvSpPr>
          <p:nvPr/>
        </p:nvSpPr>
        <p:spPr bwMode="auto">
          <a:xfrm>
            <a:off x="6096000" y="2578100"/>
            <a:ext cx="992188" cy="1992313"/>
          </a:xfrm>
          <a:custGeom>
            <a:avLst/>
            <a:gdLst>
              <a:gd name="T0" fmla="*/ 528 w 625"/>
              <a:gd name="T1" fmla="*/ 1254 h 1255"/>
              <a:gd name="T2" fmla="*/ 528 w 625"/>
              <a:gd name="T3" fmla="*/ 414 h 1255"/>
              <a:gd name="T4" fmla="*/ 48 w 625"/>
              <a:gd name="T5" fmla="*/ 414 h 1255"/>
              <a:gd name="T6" fmla="*/ 48 w 625"/>
              <a:gd name="T7" fmla="*/ 151 h 1255"/>
              <a:gd name="T8" fmla="*/ 0 w 625"/>
              <a:gd name="T9" fmla="*/ 151 h 1255"/>
              <a:gd name="T10" fmla="*/ 96 w 625"/>
              <a:gd name="T11" fmla="*/ 0 h 1255"/>
              <a:gd name="T12" fmla="*/ 198 w 625"/>
              <a:gd name="T13" fmla="*/ 151 h 1255"/>
              <a:gd name="T14" fmla="*/ 144 w 625"/>
              <a:gd name="T15" fmla="*/ 151 h 1255"/>
              <a:gd name="T16" fmla="*/ 144 w 625"/>
              <a:gd name="T17" fmla="*/ 309 h 1255"/>
              <a:gd name="T18" fmla="*/ 624 w 625"/>
              <a:gd name="T19" fmla="*/ 309 h 1255"/>
              <a:gd name="T20" fmla="*/ 624 w 625"/>
              <a:gd name="T21" fmla="*/ 1254 h 1255"/>
              <a:gd name="T22" fmla="*/ 528 w 625"/>
              <a:gd name="T23" fmla="*/ 1254 h 1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5" h="1255">
                <a:moveTo>
                  <a:pt x="528" y="1254"/>
                </a:moveTo>
                <a:lnTo>
                  <a:pt x="528" y="414"/>
                </a:lnTo>
                <a:lnTo>
                  <a:pt x="48" y="414"/>
                </a:lnTo>
                <a:lnTo>
                  <a:pt x="48" y="151"/>
                </a:lnTo>
                <a:lnTo>
                  <a:pt x="0" y="151"/>
                </a:lnTo>
                <a:lnTo>
                  <a:pt x="96" y="0"/>
                </a:lnTo>
                <a:lnTo>
                  <a:pt x="198" y="151"/>
                </a:lnTo>
                <a:lnTo>
                  <a:pt x="144" y="151"/>
                </a:lnTo>
                <a:lnTo>
                  <a:pt x="144" y="309"/>
                </a:lnTo>
                <a:lnTo>
                  <a:pt x="624" y="309"/>
                </a:lnTo>
                <a:lnTo>
                  <a:pt x="624" y="1254"/>
                </a:lnTo>
                <a:lnTo>
                  <a:pt x="528" y="1254"/>
                </a:lnTo>
              </a:path>
            </a:pathLst>
          </a:custGeom>
          <a:gradFill rotWithShape="0">
            <a:gsLst>
              <a:gs pos="0">
                <a:schemeClr val="accent2">
                  <a:gamma/>
                  <a:tint val="45490"/>
                  <a:invGamma/>
                </a:schemeClr>
              </a:gs>
              <a:gs pos="100000">
                <a:schemeClr val="accent2"/>
              </a:gs>
            </a:gsLst>
            <a:lin ang="5400000" scaled="1"/>
          </a:gradFill>
          <a:ln w="12700" cap="rnd" cmpd="sng">
            <a:solidFill>
              <a:srgbClr val="800080"/>
            </a:solidFill>
            <a:prstDash val="solid"/>
            <a:round/>
            <a:headEnd type="none" w="med" len="med"/>
            <a:tailEnd type="none" w="med" len="med"/>
          </a:ln>
          <a:effectLst>
            <a:outerShdw dist="71842" dir="2700000" algn="ctr" rotWithShape="0">
              <a:srgbClr val="C0C0C0"/>
            </a:outerShdw>
          </a:effectLst>
        </p:spPr>
        <p:txBody>
          <a:bodyPr/>
          <a:lstStyle/>
          <a:p>
            <a:endParaRPr lang="es-MX"/>
          </a:p>
        </p:txBody>
      </p:sp>
      <p:sp>
        <p:nvSpPr>
          <p:cNvPr id="57441" name="Freeform 97"/>
          <p:cNvSpPr>
            <a:spLocks/>
          </p:cNvSpPr>
          <p:nvPr>
            <p:custDataLst>
              <p:tags r:id="rId67"/>
            </p:custDataLst>
          </p:nvPr>
        </p:nvSpPr>
        <p:spPr bwMode="auto">
          <a:xfrm>
            <a:off x="5999163" y="5818188"/>
            <a:ext cx="1185862" cy="508000"/>
          </a:xfrm>
          <a:custGeom>
            <a:avLst/>
            <a:gdLst>
              <a:gd name="T0" fmla="*/ 0 w 1252"/>
              <a:gd name="T1" fmla="*/ 292 h 536"/>
              <a:gd name="T2" fmla="*/ 0 w 1252"/>
              <a:gd name="T3" fmla="*/ 370 h 536"/>
              <a:gd name="T4" fmla="*/ 567 w 1252"/>
              <a:gd name="T5" fmla="*/ 535 h 536"/>
              <a:gd name="T6" fmla="*/ 1251 w 1252"/>
              <a:gd name="T7" fmla="*/ 92 h 536"/>
              <a:gd name="T8" fmla="*/ 1251 w 1252"/>
              <a:gd name="T9" fmla="*/ 0 h 536"/>
            </a:gdLst>
            <a:ahLst/>
            <a:cxnLst>
              <a:cxn ang="0">
                <a:pos x="T0" y="T1"/>
              </a:cxn>
              <a:cxn ang="0">
                <a:pos x="T2" y="T3"/>
              </a:cxn>
              <a:cxn ang="0">
                <a:pos x="T4" y="T5"/>
              </a:cxn>
              <a:cxn ang="0">
                <a:pos x="T6" y="T7"/>
              </a:cxn>
              <a:cxn ang="0">
                <a:pos x="T8" y="T9"/>
              </a:cxn>
            </a:cxnLst>
            <a:rect l="0" t="0" r="r" b="b"/>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442" name="Freeform 98"/>
          <p:cNvSpPr>
            <a:spLocks/>
          </p:cNvSpPr>
          <p:nvPr>
            <p:custDataLst>
              <p:tags r:id="rId68"/>
            </p:custDataLst>
          </p:nvPr>
        </p:nvSpPr>
        <p:spPr bwMode="auto">
          <a:xfrm>
            <a:off x="5978525" y="4340225"/>
            <a:ext cx="1223963" cy="425450"/>
          </a:xfrm>
          <a:custGeom>
            <a:avLst/>
            <a:gdLst>
              <a:gd name="T0" fmla="*/ 0 w 1291"/>
              <a:gd name="T1" fmla="*/ 307 h 449"/>
              <a:gd name="T2" fmla="*/ 577 w 1291"/>
              <a:gd name="T3" fmla="*/ 448 h 449"/>
              <a:gd name="T4" fmla="*/ 1290 w 1291"/>
              <a:gd name="T5" fmla="*/ 127 h 449"/>
              <a:gd name="T6" fmla="*/ 727 w 1291"/>
              <a:gd name="T7" fmla="*/ 0 h 449"/>
              <a:gd name="T8" fmla="*/ 0 w 1291"/>
              <a:gd name="T9" fmla="*/ 307 h 449"/>
            </a:gdLst>
            <a:ahLst/>
            <a:cxnLst>
              <a:cxn ang="0">
                <a:pos x="T0" y="T1"/>
              </a:cxn>
              <a:cxn ang="0">
                <a:pos x="T2" y="T3"/>
              </a:cxn>
              <a:cxn ang="0">
                <a:pos x="T4" y="T5"/>
              </a:cxn>
              <a:cxn ang="0">
                <a:pos x="T6" y="T7"/>
              </a:cxn>
              <a:cxn ang="0">
                <a:pos x="T8" y="T9"/>
              </a:cxn>
            </a:cxnLst>
            <a:rect l="0" t="0" r="r" b="b"/>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443" name="Freeform 99"/>
          <p:cNvSpPr>
            <a:spLocks/>
          </p:cNvSpPr>
          <p:nvPr>
            <p:custDataLst>
              <p:tags r:id="rId69"/>
            </p:custDataLst>
          </p:nvPr>
        </p:nvSpPr>
        <p:spPr bwMode="auto">
          <a:xfrm>
            <a:off x="6513513" y="4457700"/>
            <a:ext cx="690562" cy="1819275"/>
          </a:xfrm>
          <a:custGeom>
            <a:avLst/>
            <a:gdLst>
              <a:gd name="T0" fmla="*/ 0 w 729"/>
              <a:gd name="T1" fmla="*/ 328 h 1916"/>
              <a:gd name="T2" fmla="*/ 4 w 729"/>
              <a:gd name="T3" fmla="*/ 1915 h 1916"/>
              <a:gd name="T4" fmla="*/ 728 w 729"/>
              <a:gd name="T5" fmla="*/ 1456 h 1916"/>
              <a:gd name="T6" fmla="*/ 728 w 729"/>
              <a:gd name="T7" fmla="*/ 0 h 1916"/>
              <a:gd name="T8" fmla="*/ 0 w 729"/>
              <a:gd name="T9" fmla="*/ 328 h 1916"/>
            </a:gdLst>
            <a:ahLst/>
            <a:cxnLst>
              <a:cxn ang="0">
                <a:pos x="T0" y="T1"/>
              </a:cxn>
              <a:cxn ang="0">
                <a:pos x="T2" y="T3"/>
              </a:cxn>
              <a:cxn ang="0">
                <a:pos x="T4" y="T5"/>
              </a:cxn>
              <a:cxn ang="0">
                <a:pos x="T6" y="T7"/>
              </a:cxn>
              <a:cxn ang="0">
                <a:pos x="T8" y="T9"/>
              </a:cxn>
            </a:cxnLst>
            <a:rect l="0" t="0" r="r" b="b"/>
            <a:pathLst>
              <a:path w="729" h="1916">
                <a:moveTo>
                  <a:pt x="0" y="328"/>
                </a:moveTo>
                <a:lnTo>
                  <a:pt x="4" y="1915"/>
                </a:lnTo>
                <a:lnTo>
                  <a:pt x="728" y="1456"/>
                </a:lnTo>
                <a:lnTo>
                  <a:pt x="728" y="0"/>
                </a:lnTo>
                <a:lnTo>
                  <a:pt x="0" y="32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444" name="Freeform 100"/>
          <p:cNvSpPr>
            <a:spLocks/>
          </p:cNvSpPr>
          <p:nvPr>
            <p:custDataLst>
              <p:tags r:id="rId70"/>
            </p:custDataLst>
          </p:nvPr>
        </p:nvSpPr>
        <p:spPr bwMode="auto">
          <a:xfrm>
            <a:off x="5975350" y="4630738"/>
            <a:ext cx="546100" cy="1636712"/>
          </a:xfrm>
          <a:custGeom>
            <a:avLst/>
            <a:gdLst>
              <a:gd name="T0" fmla="*/ 576 w 577"/>
              <a:gd name="T1" fmla="*/ 140 h 1728"/>
              <a:gd name="T2" fmla="*/ 576 w 577"/>
              <a:gd name="T3" fmla="*/ 1727 h 1728"/>
              <a:gd name="T4" fmla="*/ 0 w 577"/>
              <a:gd name="T5" fmla="*/ 1568 h 1728"/>
              <a:gd name="T6" fmla="*/ 0 w 577"/>
              <a:gd name="T7" fmla="*/ 0 h 1728"/>
              <a:gd name="T8" fmla="*/ 576 w 577"/>
              <a:gd name="T9" fmla="*/ 140 h 1728"/>
            </a:gdLst>
            <a:ahLst/>
            <a:cxnLst>
              <a:cxn ang="0">
                <a:pos x="T0" y="T1"/>
              </a:cxn>
              <a:cxn ang="0">
                <a:pos x="T2" y="T3"/>
              </a:cxn>
              <a:cxn ang="0">
                <a:pos x="T4" y="T5"/>
              </a:cxn>
              <a:cxn ang="0">
                <a:pos x="T6" y="T7"/>
              </a:cxn>
              <a:cxn ang="0">
                <a:pos x="T8" y="T9"/>
              </a:cxn>
            </a:cxnLst>
            <a:rect l="0" t="0" r="r" b="b"/>
            <a:pathLst>
              <a:path w="577" h="1728">
                <a:moveTo>
                  <a:pt x="576" y="140"/>
                </a:moveTo>
                <a:lnTo>
                  <a:pt x="576" y="1727"/>
                </a:lnTo>
                <a:lnTo>
                  <a:pt x="0" y="1568"/>
                </a:lnTo>
                <a:lnTo>
                  <a:pt x="0" y="0"/>
                </a:lnTo>
                <a:lnTo>
                  <a:pt x="576" y="140"/>
                </a:lnTo>
              </a:path>
            </a:pathLst>
          </a:custGeom>
          <a:gradFill rotWithShape="0">
            <a:gsLst>
              <a:gs pos="0">
                <a:srgbClr val="B2B2B2">
                  <a:gamma/>
                  <a:tint val="23529"/>
                  <a:invGamma/>
                </a:srgbClr>
              </a:gs>
              <a:gs pos="100000">
                <a:srgbClr val="B2B2B2"/>
              </a:gs>
            </a:gsLst>
            <a:lin ang="5400000" scaled="1"/>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445" name="Line 101"/>
          <p:cNvSpPr>
            <a:spLocks noChangeShapeType="1"/>
          </p:cNvSpPr>
          <p:nvPr>
            <p:custDataLst>
              <p:tags r:id="rId71"/>
            </p:custDataLst>
          </p:nvPr>
        </p:nvSpPr>
        <p:spPr bwMode="auto">
          <a:xfrm>
            <a:off x="6051550" y="6008688"/>
            <a:ext cx="377825" cy="100012"/>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7446" name="Oval 102"/>
          <p:cNvSpPr>
            <a:spLocks noChangeArrowheads="1"/>
          </p:cNvSpPr>
          <p:nvPr>
            <p:custDataLst>
              <p:tags r:id="rId72"/>
            </p:custDataLst>
          </p:nvPr>
        </p:nvSpPr>
        <p:spPr bwMode="auto">
          <a:xfrm>
            <a:off x="6038850" y="4711700"/>
            <a:ext cx="60325" cy="33338"/>
          </a:xfrm>
          <a:prstGeom prst="ellipse">
            <a:avLst/>
          </a:prstGeom>
          <a:solidFill>
            <a:srgbClr val="D60093"/>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7447" name="Line 103"/>
          <p:cNvSpPr>
            <a:spLocks noChangeShapeType="1"/>
          </p:cNvSpPr>
          <p:nvPr>
            <p:custDataLst>
              <p:tags r:id="rId73"/>
            </p:custDataLst>
          </p:nvPr>
        </p:nvSpPr>
        <p:spPr bwMode="auto">
          <a:xfrm>
            <a:off x="6051550" y="5934075"/>
            <a:ext cx="377825" cy="100013"/>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7448" name="Line 104"/>
          <p:cNvSpPr>
            <a:spLocks noChangeShapeType="1"/>
          </p:cNvSpPr>
          <p:nvPr>
            <p:custDataLst>
              <p:tags r:id="rId74"/>
            </p:custDataLst>
          </p:nvPr>
        </p:nvSpPr>
        <p:spPr bwMode="auto">
          <a:xfrm>
            <a:off x="6051550" y="5859463"/>
            <a:ext cx="377825" cy="101600"/>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7449" name="Line 105"/>
          <p:cNvSpPr>
            <a:spLocks noChangeShapeType="1"/>
          </p:cNvSpPr>
          <p:nvPr>
            <p:custDataLst>
              <p:tags r:id="rId75"/>
            </p:custDataLst>
          </p:nvPr>
        </p:nvSpPr>
        <p:spPr bwMode="auto">
          <a:xfrm>
            <a:off x="6051550" y="5786438"/>
            <a:ext cx="377825" cy="100012"/>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7450" name="Line 106"/>
          <p:cNvSpPr>
            <a:spLocks noChangeShapeType="1"/>
          </p:cNvSpPr>
          <p:nvPr>
            <p:custDataLst>
              <p:tags r:id="rId76"/>
            </p:custDataLst>
          </p:nvPr>
        </p:nvSpPr>
        <p:spPr bwMode="auto">
          <a:xfrm>
            <a:off x="6051550" y="5710238"/>
            <a:ext cx="377825" cy="100012"/>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A9A9A9"/>
                  </a:outerShdw>
                </a:effectLst>
              </a14:hiddenEffects>
            </a:ext>
          </a:extLst>
        </p:spPr>
        <p:txBody>
          <a:bodyPr wrap="none" anchor="ctr"/>
          <a:lstStyle/>
          <a:p>
            <a:endParaRPr lang="es-MX"/>
          </a:p>
        </p:txBody>
      </p:sp>
      <p:sp>
        <p:nvSpPr>
          <p:cNvPr id="57451" name="Freeform 107"/>
          <p:cNvSpPr>
            <a:spLocks/>
          </p:cNvSpPr>
          <p:nvPr>
            <p:custDataLst>
              <p:tags r:id="rId77"/>
            </p:custDataLst>
          </p:nvPr>
        </p:nvSpPr>
        <p:spPr bwMode="auto">
          <a:xfrm>
            <a:off x="6057900" y="4995863"/>
            <a:ext cx="373063" cy="696912"/>
          </a:xfrm>
          <a:custGeom>
            <a:avLst/>
            <a:gdLst>
              <a:gd name="T0" fmla="*/ 0 w 397"/>
              <a:gd name="T1" fmla="*/ 628 h 733"/>
              <a:gd name="T2" fmla="*/ 396 w 397"/>
              <a:gd name="T3" fmla="*/ 732 h 733"/>
              <a:gd name="T4" fmla="*/ 396 w 397"/>
              <a:gd name="T5" fmla="*/ 0 h 733"/>
            </a:gdLst>
            <a:ahLst/>
            <a:cxnLst>
              <a:cxn ang="0">
                <a:pos x="T0" y="T1"/>
              </a:cxn>
              <a:cxn ang="0">
                <a:pos x="T2" y="T3"/>
              </a:cxn>
              <a:cxn ang="0">
                <a:pos x="T4" y="T5"/>
              </a:cxn>
            </a:cxnLst>
            <a:rect l="0" t="0" r="r" b="b"/>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452" name="Freeform 108"/>
          <p:cNvSpPr>
            <a:spLocks/>
          </p:cNvSpPr>
          <p:nvPr>
            <p:custDataLst>
              <p:tags r:id="rId78"/>
            </p:custDataLst>
          </p:nvPr>
        </p:nvSpPr>
        <p:spPr bwMode="auto">
          <a:xfrm>
            <a:off x="6018213" y="4857750"/>
            <a:ext cx="428625" cy="1212850"/>
          </a:xfrm>
          <a:custGeom>
            <a:avLst/>
            <a:gdLst>
              <a:gd name="T0" fmla="*/ 452 w 453"/>
              <a:gd name="T1" fmla="*/ 105 h 1278"/>
              <a:gd name="T2" fmla="*/ 0 w 453"/>
              <a:gd name="T3" fmla="*/ 0 h 1278"/>
              <a:gd name="T4" fmla="*/ 0 w 453"/>
              <a:gd name="T5" fmla="*/ 1277 h 1278"/>
            </a:gdLst>
            <a:ahLst/>
            <a:cxnLst>
              <a:cxn ang="0">
                <a:pos x="T0" y="T1"/>
              </a:cxn>
              <a:cxn ang="0">
                <a:pos x="T2" y="T3"/>
              </a:cxn>
              <a:cxn ang="0">
                <a:pos x="T4" y="T5"/>
              </a:cxn>
            </a:cxnLst>
            <a:rect l="0" t="0" r="r" b="b"/>
            <a:pathLst>
              <a:path w="453" h="1278">
                <a:moveTo>
                  <a:pt x="452" y="105"/>
                </a:moveTo>
                <a:lnTo>
                  <a:pt x="0" y="0"/>
                </a:lnTo>
                <a:lnTo>
                  <a:pt x="0" y="1277"/>
                </a:lnTo>
              </a:path>
            </a:pathLst>
          </a:custGeom>
          <a:noFill/>
          <a:ln w="6350" cap="rnd" cmpd="sng">
            <a:solidFill>
              <a:srgbClr val="80808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453" name="Freeform 109"/>
          <p:cNvSpPr>
            <a:spLocks/>
          </p:cNvSpPr>
          <p:nvPr>
            <p:custDataLst>
              <p:tags r:id="rId79"/>
            </p:custDataLst>
          </p:nvPr>
        </p:nvSpPr>
        <p:spPr bwMode="auto">
          <a:xfrm>
            <a:off x="6046788" y="4903788"/>
            <a:ext cx="379412" cy="690562"/>
          </a:xfrm>
          <a:custGeom>
            <a:avLst/>
            <a:gdLst>
              <a:gd name="T0" fmla="*/ 401 w 402"/>
              <a:gd name="T1" fmla="*/ 96 h 726"/>
              <a:gd name="T2" fmla="*/ 0 w 402"/>
              <a:gd name="T3" fmla="*/ 0 h 726"/>
              <a:gd name="T4" fmla="*/ 0 w 402"/>
              <a:gd name="T5" fmla="*/ 725 h 726"/>
            </a:gdLst>
            <a:ahLst/>
            <a:cxnLst>
              <a:cxn ang="0">
                <a:pos x="T0" y="T1"/>
              </a:cxn>
              <a:cxn ang="0">
                <a:pos x="T2" y="T3"/>
              </a:cxn>
              <a:cxn ang="0">
                <a:pos x="T4" y="T5"/>
              </a:cxn>
            </a:cxnLst>
            <a:rect l="0" t="0" r="r" b="b"/>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ffectLst/>
          <a:extLst>
            <a:ext uri="{909E8E84-426E-40DD-AFC4-6F175D3DCCD1}">
              <a14:hiddenFill xmlns:a14="http://schemas.microsoft.com/office/drawing/2010/main">
                <a:gradFill rotWithShape="0">
                  <a:gsLst>
                    <a:gs pos="0">
                      <a:srgbClr val="A9A9A9"/>
                    </a:gs>
                    <a:gs pos="100000">
                      <a:srgbClr val="A9A9A9">
                        <a:gamma/>
                        <a:tint val="53725"/>
                        <a:invGamma/>
                      </a:srgbClr>
                    </a:gs>
                  </a:gsLst>
                  <a:path path="rect">
                    <a:fillToRect r="100000" b="10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454" name="Line 110"/>
          <p:cNvSpPr>
            <a:spLocks noChangeShapeType="1"/>
          </p:cNvSpPr>
          <p:nvPr>
            <p:custDataLst>
              <p:tags r:id="rId80"/>
            </p:custDataLst>
          </p:nvPr>
        </p:nvSpPr>
        <p:spPr bwMode="auto">
          <a:xfrm>
            <a:off x="6048375" y="5062538"/>
            <a:ext cx="366713" cy="84137"/>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7455" name="Line 111"/>
          <p:cNvSpPr>
            <a:spLocks noChangeShapeType="1"/>
          </p:cNvSpPr>
          <p:nvPr>
            <p:custDataLst>
              <p:tags r:id="rId81"/>
            </p:custDataLst>
          </p:nvPr>
        </p:nvSpPr>
        <p:spPr bwMode="auto">
          <a:xfrm>
            <a:off x="6048375" y="5210175"/>
            <a:ext cx="369888" cy="84138"/>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7456" name="Line 112"/>
          <p:cNvSpPr>
            <a:spLocks noChangeShapeType="1"/>
          </p:cNvSpPr>
          <p:nvPr>
            <p:custDataLst>
              <p:tags r:id="rId82"/>
            </p:custDataLst>
          </p:nvPr>
        </p:nvSpPr>
        <p:spPr bwMode="auto">
          <a:xfrm>
            <a:off x="6048375" y="5392738"/>
            <a:ext cx="352425" cy="84137"/>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7457" name="Freeform 113"/>
          <p:cNvSpPr>
            <a:spLocks/>
          </p:cNvSpPr>
          <p:nvPr>
            <p:custDataLst>
              <p:tags r:id="rId83"/>
            </p:custDataLst>
          </p:nvPr>
        </p:nvSpPr>
        <p:spPr bwMode="auto">
          <a:xfrm>
            <a:off x="6157913" y="4989513"/>
            <a:ext cx="144462" cy="79375"/>
          </a:xfrm>
          <a:custGeom>
            <a:avLst/>
            <a:gdLst>
              <a:gd name="T0" fmla="*/ 0 w 152"/>
              <a:gd name="T1" fmla="*/ 0 h 82"/>
              <a:gd name="T2" fmla="*/ 0 w 152"/>
              <a:gd name="T3" fmla="*/ 48 h 82"/>
              <a:gd name="T4" fmla="*/ 151 w 152"/>
              <a:gd name="T5" fmla="*/ 81 h 82"/>
              <a:gd name="T6" fmla="*/ 151 w 152"/>
              <a:gd name="T7" fmla="*/ 33 h 82"/>
              <a:gd name="T8" fmla="*/ 0 w 152"/>
              <a:gd name="T9" fmla="*/ 0 h 82"/>
            </a:gdLst>
            <a:ahLst/>
            <a:cxnLst>
              <a:cxn ang="0">
                <a:pos x="T0" y="T1"/>
              </a:cxn>
              <a:cxn ang="0">
                <a:pos x="T2" y="T3"/>
              </a:cxn>
              <a:cxn ang="0">
                <a:pos x="T4" y="T5"/>
              </a:cxn>
              <a:cxn ang="0">
                <a:pos x="T6" y="T7"/>
              </a:cxn>
              <a:cxn ang="0">
                <a:pos x="T8" y="T9"/>
              </a:cxn>
            </a:cxnLst>
            <a:rect l="0" t="0" r="r" b="b"/>
            <a:pathLst>
              <a:path w="152" h="82">
                <a:moveTo>
                  <a:pt x="0" y="0"/>
                </a:moveTo>
                <a:lnTo>
                  <a:pt x="0" y="48"/>
                </a:lnTo>
                <a:lnTo>
                  <a:pt x="151" y="81"/>
                </a:lnTo>
                <a:lnTo>
                  <a:pt x="151" y="33"/>
                </a:lnTo>
                <a:lnTo>
                  <a:pt x="0" y="0"/>
                </a:lnTo>
              </a:path>
            </a:pathLst>
          </a:custGeom>
          <a:solidFill>
            <a:srgbClr val="A9A9A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458" name="Line 114"/>
          <p:cNvSpPr>
            <a:spLocks noChangeShapeType="1"/>
          </p:cNvSpPr>
          <p:nvPr>
            <p:custDataLst>
              <p:tags r:id="rId84"/>
            </p:custDataLst>
          </p:nvPr>
        </p:nvSpPr>
        <p:spPr bwMode="auto">
          <a:xfrm>
            <a:off x="6100763" y="5002213"/>
            <a:ext cx="271462" cy="58737"/>
          </a:xfrm>
          <a:prstGeom prst="line">
            <a:avLst/>
          </a:prstGeom>
          <a:noFill/>
          <a:ln w="635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7459" name="Freeform 115"/>
          <p:cNvSpPr>
            <a:spLocks/>
          </p:cNvSpPr>
          <p:nvPr>
            <p:custDataLst>
              <p:tags r:id="rId85"/>
            </p:custDataLst>
          </p:nvPr>
        </p:nvSpPr>
        <p:spPr bwMode="auto">
          <a:xfrm>
            <a:off x="6073775" y="5270500"/>
            <a:ext cx="327025" cy="147638"/>
          </a:xfrm>
          <a:custGeom>
            <a:avLst/>
            <a:gdLst>
              <a:gd name="T0" fmla="*/ 0 w 351"/>
              <a:gd name="T1" fmla="*/ 85 h 183"/>
              <a:gd name="T2" fmla="*/ 0 w 351"/>
              <a:gd name="T3" fmla="*/ 0 h 183"/>
              <a:gd name="T4" fmla="*/ 350 w 351"/>
              <a:gd name="T5" fmla="*/ 93 h 183"/>
              <a:gd name="T6" fmla="*/ 350 w 351"/>
              <a:gd name="T7" fmla="*/ 182 h 183"/>
              <a:gd name="T8" fmla="*/ 0 w 351"/>
              <a:gd name="T9" fmla="*/ 85 h 183"/>
            </a:gdLst>
            <a:ahLst/>
            <a:cxnLst>
              <a:cxn ang="0">
                <a:pos x="T0" y="T1"/>
              </a:cxn>
              <a:cxn ang="0">
                <a:pos x="T2" y="T3"/>
              </a:cxn>
              <a:cxn ang="0">
                <a:pos x="T4" y="T5"/>
              </a:cxn>
              <a:cxn ang="0">
                <a:pos x="T6" y="T7"/>
              </a:cxn>
              <a:cxn ang="0">
                <a:pos x="T8" y="T9"/>
              </a:cxn>
            </a:cxnLst>
            <a:rect l="0" t="0" r="r" b="b"/>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460" name="Freeform 116"/>
          <p:cNvSpPr>
            <a:spLocks/>
          </p:cNvSpPr>
          <p:nvPr>
            <p:custDataLst>
              <p:tags r:id="rId86"/>
            </p:custDataLst>
          </p:nvPr>
        </p:nvSpPr>
        <p:spPr bwMode="auto">
          <a:xfrm>
            <a:off x="6073775" y="5453063"/>
            <a:ext cx="327025" cy="163512"/>
          </a:xfrm>
          <a:custGeom>
            <a:avLst/>
            <a:gdLst>
              <a:gd name="T0" fmla="*/ 0 w 351"/>
              <a:gd name="T1" fmla="*/ 85 h 182"/>
              <a:gd name="T2" fmla="*/ 0 w 351"/>
              <a:gd name="T3" fmla="*/ 0 h 182"/>
              <a:gd name="T4" fmla="*/ 350 w 351"/>
              <a:gd name="T5" fmla="*/ 93 h 182"/>
              <a:gd name="T6" fmla="*/ 350 w 351"/>
              <a:gd name="T7" fmla="*/ 181 h 182"/>
              <a:gd name="T8" fmla="*/ 0 w 351"/>
              <a:gd name="T9" fmla="*/ 85 h 182"/>
            </a:gdLst>
            <a:ahLst/>
            <a:cxnLst>
              <a:cxn ang="0">
                <a:pos x="T0" y="T1"/>
              </a:cxn>
              <a:cxn ang="0">
                <a:pos x="T2" y="T3"/>
              </a:cxn>
              <a:cxn ang="0">
                <a:pos x="T4" y="T5"/>
              </a:cxn>
              <a:cxn ang="0">
                <a:pos x="T6" y="T7"/>
              </a:cxn>
              <a:cxn ang="0">
                <a:pos x="T8" y="T9"/>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461" name="Freeform 117"/>
          <p:cNvSpPr>
            <a:spLocks/>
          </p:cNvSpPr>
          <p:nvPr>
            <p:custDataLst>
              <p:tags r:id="rId87"/>
            </p:custDataLst>
          </p:nvPr>
        </p:nvSpPr>
        <p:spPr bwMode="auto">
          <a:xfrm>
            <a:off x="6067425" y="5105400"/>
            <a:ext cx="333375" cy="150813"/>
          </a:xfrm>
          <a:custGeom>
            <a:avLst/>
            <a:gdLst>
              <a:gd name="T0" fmla="*/ 0 w 351"/>
              <a:gd name="T1" fmla="*/ 85 h 182"/>
              <a:gd name="T2" fmla="*/ 0 w 351"/>
              <a:gd name="T3" fmla="*/ 0 h 182"/>
              <a:gd name="T4" fmla="*/ 350 w 351"/>
              <a:gd name="T5" fmla="*/ 93 h 182"/>
              <a:gd name="T6" fmla="*/ 350 w 351"/>
              <a:gd name="T7" fmla="*/ 181 h 182"/>
              <a:gd name="T8" fmla="*/ 0 w 351"/>
              <a:gd name="T9" fmla="*/ 85 h 182"/>
            </a:gdLst>
            <a:ahLst/>
            <a:cxnLst>
              <a:cxn ang="0">
                <a:pos x="T0" y="T1"/>
              </a:cxn>
              <a:cxn ang="0">
                <a:pos x="T2" y="T3"/>
              </a:cxn>
              <a:cxn ang="0">
                <a:pos x="T4" y="T5"/>
              </a:cxn>
              <a:cxn ang="0">
                <a:pos x="T6" y="T7"/>
              </a:cxn>
              <a:cxn ang="0">
                <a:pos x="T8" y="T9"/>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7462" name="Line 118"/>
          <p:cNvSpPr>
            <a:spLocks noChangeShapeType="1"/>
          </p:cNvSpPr>
          <p:nvPr>
            <p:custDataLst>
              <p:tags r:id="rId88"/>
            </p:custDataLst>
          </p:nvPr>
        </p:nvSpPr>
        <p:spPr bwMode="auto">
          <a:xfrm flipH="1" flipV="1">
            <a:off x="6307138" y="5197475"/>
            <a:ext cx="65087" cy="15875"/>
          </a:xfrm>
          <a:prstGeom prst="line">
            <a:avLst/>
          </a:prstGeom>
          <a:noFill/>
          <a:ln w="9525">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57463" name="Line 119"/>
          <p:cNvSpPr>
            <a:spLocks noChangeShapeType="1"/>
          </p:cNvSpPr>
          <p:nvPr>
            <p:custDataLst>
              <p:tags r:id="rId89"/>
            </p:custDataLst>
          </p:nvPr>
        </p:nvSpPr>
        <p:spPr bwMode="auto">
          <a:xfrm flipH="1" flipV="1">
            <a:off x="6307138" y="5359400"/>
            <a:ext cx="65087" cy="12700"/>
          </a:xfrm>
          <a:prstGeom prst="line">
            <a:avLst/>
          </a:prstGeom>
          <a:noFill/>
          <a:ln w="9525">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57464" name="Line 120"/>
          <p:cNvSpPr>
            <a:spLocks noChangeShapeType="1"/>
          </p:cNvSpPr>
          <p:nvPr>
            <p:custDataLst>
              <p:tags r:id="rId90"/>
            </p:custDataLst>
          </p:nvPr>
        </p:nvSpPr>
        <p:spPr bwMode="auto">
          <a:xfrm flipH="1" flipV="1">
            <a:off x="6307138" y="5553075"/>
            <a:ext cx="65087" cy="15875"/>
          </a:xfrm>
          <a:prstGeom prst="line">
            <a:avLst/>
          </a:prstGeom>
          <a:noFill/>
          <a:ln w="9525">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57466" name="Rectangle 122"/>
          <p:cNvSpPr>
            <a:spLocks noChangeArrowheads="1"/>
          </p:cNvSpPr>
          <p:nvPr>
            <p:custDataLst>
              <p:tags r:id="rId91"/>
            </p:custDataLst>
          </p:nvPr>
        </p:nvSpPr>
        <p:spPr bwMode="auto">
          <a:xfrm>
            <a:off x="3742680" y="5149056"/>
            <a:ext cx="1705619" cy="890588"/>
          </a:xfrm>
          <a:prstGeom prst="rect">
            <a:avLst/>
          </a:prstGeom>
          <a:solidFill>
            <a:schemeClr val="bg1"/>
          </a:solidFill>
          <a:ln w="12700">
            <a:solidFill>
              <a:schemeClr val="tx2"/>
            </a:solidFill>
            <a:miter lim="800000"/>
            <a:headEnd/>
            <a:tailEnd/>
          </a:ln>
          <a:effectLst/>
          <a:extLs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0488" tIns="44450" rIns="90488" bIns="44450" anchor="ctr"/>
          <a:lstStyle/>
          <a:p>
            <a:pPr algn="ctr"/>
            <a:r>
              <a:rPr lang="en-GB" altLang="es-MX" sz="1700" dirty="0" err="1">
                <a:solidFill>
                  <a:srgbClr val="B2B2B2"/>
                </a:solidFill>
              </a:rPr>
              <a:t>Dirección</a:t>
            </a:r>
            <a:r>
              <a:rPr lang="en-GB" altLang="es-MX" sz="1700" dirty="0">
                <a:solidFill>
                  <a:srgbClr val="B2B2B2"/>
                </a:solidFill>
              </a:rPr>
              <a:t> IP1</a:t>
            </a:r>
            <a:endParaRPr lang="en-US" altLang="es-MX" sz="1700" dirty="0">
              <a:solidFill>
                <a:srgbClr val="B2B2B2"/>
              </a:solidFill>
            </a:endParaRPr>
          </a:p>
          <a:p>
            <a:pPr algn="ctr"/>
            <a:r>
              <a:rPr lang="en-GB" altLang="es-MX" sz="1700" dirty="0" err="1">
                <a:solidFill>
                  <a:srgbClr val="B2B2B2"/>
                </a:solidFill>
              </a:rPr>
              <a:t>Dirección</a:t>
            </a:r>
            <a:r>
              <a:rPr lang="en-GB" altLang="es-MX" sz="1700" dirty="0">
                <a:solidFill>
                  <a:srgbClr val="B2B2B2"/>
                </a:solidFill>
              </a:rPr>
              <a:t> IP2</a:t>
            </a:r>
            <a:endParaRPr lang="en-US" altLang="es-MX" sz="1700" dirty="0">
              <a:solidFill>
                <a:srgbClr val="919191"/>
              </a:solidFill>
            </a:endParaRPr>
          </a:p>
          <a:p>
            <a:pPr algn="ctr"/>
            <a:r>
              <a:rPr lang="en-GB" altLang="es-MX" sz="1700" b="1" dirty="0" err="1">
                <a:solidFill>
                  <a:srgbClr val="D60093"/>
                </a:solidFill>
              </a:rPr>
              <a:t>Dirección</a:t>
            </a:r>
            <a:r>
              <a:rPr lang="en-GB" altLang="es-MX" sz="1700" b="1" dirty="0">
                <a:solidFill>
                  <a:srgbClr val="D60093"/>
                </a:solidFill>
              </a:rPr>
              <a:t> IP3</a:t>
            </a:r>
            <a:endParaRPr lang="en-US" altLang="es-MX" sz="1700" b="1" dirty="0">
              <a:solidFill>
                <a:srgbClr val="D60093"/>
              </a:solidFill>
            </a:endParaRPr>
          </a:p>
        </p:txBody>
      </p:sp>
      <p:sp>
        <p:nvSpPr>
          <p:cNvPr id="57467" name="Rectangle 123"/>
          <p:cNvSpPr>
            <a:spLocks noChangeArrowheads="1"/>
          </p:cNvSpPr>
          <p:nvPr>
            <p:custDataLst>
              <p:tags r:id="rId92"/>
            </p:custDataLst>
          </p:nvPr>
        </p:nvSpPr>
        <p:spPr bwMode="auto">
          <a:xfrm>
            <a:off x="3713163" y="4549468"/>
            <a:ext cx="1731962" cy="561975"/>
          </a:xfrm>
          <a:prstGeom prst="rect">
            <a:avLst/>
          </a:prstGeom>
          <a:solidFill>
            <a:srgbClr val="666699"/>
          </a:solidFill>
          <a:ln w="12700">
            <a:solidFill>
              <a:schemeClr val="tx2"/>
            </a:solidFill>
            <a:miter lim="800000"/>
            <a:headEnd/>
            <a:tailEnd/>
          </a:ln>
          <a:effectLst/>
          <a:extLs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0488" tIns="44450" rIns="90488" bIns="44450" anchor="ctr"/>
          <a:lstStyle/>
          <a:p>
            <a:pPr algn="ctr"/>
            <a:r>
              <a:rPr lang="en-GB" altLang="es-MX" sz="1700" b="1" dirty="0">
                <a:solidFill>
                  <a:srgbClr val="FFFFFF"/>
                </a:solidFill>
                <a:effectLst>
                  <a:outerShdw blurRad="38100" dist="38100" dir="2700000" algn="tl">
                    <a:srgbClr val="000000"/>
                  </a:outerShdw>
                </a:effectLst>
              </a:rPr>
              <a:t>Base de </a:t>
            </a:r>
            <a:r>
              <a:rPr lang="en-GB" altLang="es-MX" sz="1700" b="1" dirty="0" err="1">
                <a:solidFill>
                  <a:srgbClr val="FFFFFF"/>
                </a:solidFill>
                <a:effectLst>
                  <a:outerShdw blurRad="38100" dist="38100" dir="2700000" algn="tl">
                    <a:srgbClr val="000000"/>
                  </a:outerShdw>
                </a:effectLst>
              </a:rPr>
              <a:t>datos</a:t>
            </a:r>
            <a:r>
              <a:rPr lang="es-ES" altLang="es-MX" sz="1700" b="1" dirty="0">
                <a:solidFill>
                  <a:srgbClr val="FFFFFF"/>
                </a:solidFill>
                <a:effectLst>
                  <a:outerShdw blurRad="38100" dist="38100" dir="2700000" algn="tl">
                    <a:srgbClr val="000000"/>
                  </a:outerShdw>
                </a:effectLst>
              </a:rPr>
              <a:t/>
            </a:r>
            <a:br>
              <a:rPr lang="es-ES" altLang="es-MX" sz="1700" b="1" dirty="0">
                <a:solidFill>
                  <a:srgbClr val="FFFFFF"/>
                </a:solidFill>
                <a:effectLst>
                  <a:outerShdw blurRad="38100" dist="38100" dir="2700000" algn="tl">
                    <a:srgbClr val="000000"/>
                  </a:outerShdw>
                </a:effectLst>
              </a:rPr>
            </a:br>
            <a:r>
              <a:rPr lang="en-GB" altLang="es-MX" sz="1700" b="1" dirty="0">
                <a:solidFill>
                  <a:srgbClr val="FFFFFF"/>
                </a:solidFill>
                <a:effectLst>
                  <a:outerShdw blurRad="38100" dist="38100" dir="2700000" algn="tl">
                    <a:srgbClr val="000000"/>
                  </a:outerShdw>
                </a:effectLst>
              </a:rPr>
              <a:t>DHCP</a:t>
            </a:r>
            <a:endParaRPr lang="en-US" altLang="es-MX" sz="1700" b="1" dirty="0">
              <a:solidFill>
                <a:schemeClr val="bg1"/>
              </a:solidFill>
              <a:effectLst>
                <a:outerShdw blurRad="38100" dist="38100" dir="2700000" algn="tl">
                  <a:srgbClr val="000000"/>
                </a:outerShdw>
              </a:effectLst>
            </a:endParaRPr>
          </a:p>
        </p:txBody>
      </p:sp>
      <p:sp>
        <p:nvSpPr>
          <p:cNvPr id="57468" name="Rectangle 124"/>
          <p:cNvSpPr>
            <a:spLocks noChangeArrowheads="1"/>
          </p:cNvSpPr>
          <p:nvPr>
            <p:custDataLst>
              <p:tags r:id="rId93"/>
            </p:custDataLst>
          </p:nvPr>
        </p:nvSpPr>
        <p:spPr bwMode="auto">
          <a:xfrm>
            <a:off x="3898900" y="3943350"/>
            <a:ext cx="1371600"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8" tIns="44450" rIns="90488" bIns="44450">
            <a:spAutoFit/>
          </a:bodyPr>
          <a:lstStyle/>
          <a:p>
            <a:r>
              <a:rPr lang="en-GB" altLang="es-MX" sz="1800" b="1">
                <a:solidFill>
                  <a:srgbClr val="000000"/>
                </a:solidFill>
              </a:rPr>
              <a:t>Dirección IP2</a:t>
            </a:r>
            <a:endParaRPr lang="en-US" altLang="es-MX" sz="1800" b="1"/>
          </a:p>
        </p:txBody>
      </p:sp>
      <p:sp>
        <p:nvSpPr>
          <p:cNvPr id="57469" name="Rectangle 125"/>
          <p:cNvSpPr>
            <a:spLocks noChangeArrowheads="1"/>
          </p:cNvSpPr>
          <p:nvPr>
            <p:custDataLst>
              <p:tags r:id="rId94"/>
            </p:custDataLst>
          </p:nvPr>
        </p:nvSpPr>
        <p:spPr bwMode="auto">
          <a:xfrm>
            <a:off x="6591300" y="2640013"/>
            <a:ext cx="1371600"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8" tIns="44450" rIns="90488" bIns="44450">
            <a:spAutoFit/>
          </a:bodyPr>
          <a:lstStyle/>
          <a:p>
            <a:r>
              <a:rPr lang="en-GB" altLang="es-MX" sz="1800" b="1">
                <a:solidFill>
                  <a:srgbClr val="000000"/>
                </a:solidFill>
              </a:rPr>
              <a:t>Dirección IP1</a:t>
            </a:r>
            <a:endParaRPr lang="en-US" altLang="es-MX" sz="1800" b="1"/>
          </a:p>
        </p:txBody>
      </p:sp>
      <p:sp>
        <p:nvSpPr>
          <p:cNvPr id="57470" name="Rectangle 126"/>
          <p:cNvSpPr>
            <a:spLocks noChangeArrowheads="1"/>
          </p:cNvSpPr>
          <p:nvPr>
            <p:custDataLst>
              <p:tags r:id="rId95"/>
            </p:custDataLst>
          </p:nvPr>
        </p:nvSpPr>
        <p:spPr bwMode="auto">
          <a:xfrm>
            <a:off x="6513513" y="1301750"/>
            <a:ext cx="1765300" cy="1089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71842" dir="2700000" algn="ctr" rotWithShape="0">
                    <a:srgbClr val="C0C0C0"/>
                  </a:outerShdw>
                </a:effectLst>
              </a14:hiddenEffects>
            </a:ext>
          </a:extLst>
        </p:spPr>
        <p:txBody>
          <a:bodyPr tIns="27432" bIns="27432" anchor="ctr">
            <a:spAutoFit/>
          </a:bodyPr>
          <a:lstStyle/>
          <a:p>
            <a:pPr algn="ctr">
              <a:spcBef>
                <a:spcPct val="100000"/>
              </a:spcBef>
            </a:pPr>
            <a:r>
              <a:rPr lang="en-GB" altLang="es-MX" sz="1700" b="1">
                <a:solidFill>
                  <a:srgbClr val="000000"/>
                </a:solidFill>
              </a:rPr>
              <a:t>Cliente DHCP:</a:t>
            </a:r>
            <a:r>
              <a:rPr lang="en-US" altLang="es-MX" sz="1700" b="1"/>
              <a:t/>
            </a:r>
            <a:br>
              <a:rPr lang="en-US" altLang="es-MX" sz="1700" b="1"/>
            </a:br>
            <a:r>
              <a:rPr lang="en-GB" altLang="es-MX" sz="1700" b="1">
                <a:solidFill>
                  <a:srgbClr val="000000"/>
                </a:solidFill>
              </a:rPr>
              <a:t>Configuración IP </a:t>
            </a:r>
            <a:br>
              <a:rPr lang="en-GB" altLang="es-MX" sz="1700" b="1">
                <a:solidFill>
                  <a:srgbClr val="000000"/>
                </a:solidFill>
              </a:rPr>
            </a:br>
            <a:r>
              <a:rPr lang="en-GB" altLang="es-MX" sz="1700" b="1">
                <a:solidFill>
                  <a:srgbClr val="000000"/>
                </a:solidFill>
              </a:rPr>
              <a:t>desde</a:t>
            </a:r>
            <a:r>
              <a:rPr lang="es-ES" altLang="es-MX" sz="1700" b="1">
                <a:solidFill>
                  <a:srgbClr val="000000"/>
                </a:solidFill>
              </a:rPr>
              <a:t> </a:t>
            </a:r>
            <a:r>
              <a:rPr lang="en-GB" altLang="es-MX" sz="1700" b="1">
                <a:solidFill>
                  <a:srgbClr val="000000"/>
                </a:solidFill>
              </a:rPr>
              <a:t>servidor DHCP</a:t>
            </a:r>
            <a:endParaRPr lang="en-US" altLang="es-MX" sz="1700" b="1">
              <a:solidFill>
                <a:srgbClr val="000000"/>
              </a:solidFill>
            </a:endParaRPr>
          </a:p>
        </p:txBody>
      </p:sp>
      <p:sp>
        <p:nvSpPr>
          <p:cNvPr id="57471" name="Rectangle 127"/>
          <p:cNvSpPr>
            <a:spLocks noChangeArrowheads="1"/>
          </p:cNvSpPr>
          <p:nvPr>
            <p:custDataLst>
              <p:tags r:id="rId96"/>
            </p:custDataLst>
          </p:nvPr>
        </p:nvSpPr>
        <p:spPr bwMode="auto">
          <a:xfrm>
            <a:off x="7219950" y="4919663"/>
            <a:ext cx="900113" cy="571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71842" dir="2700000" algn="ctr" rotWithShape="0">
                    <a:srgbClr val="C0C0C0"/>
                  </a:outerShdw>
                </a:effectLst>
              </a14:hiddenEffects>
            </a:ext>
          </a:extLst>
        </p:spPr>
        <p:txBody>
          <a:bodyPr wrap="none" tIns="27432" bIns="27432" anchor="ctr">
            <a:spAutoFit/>
          </a:bodyPr>
          <a:lstStyle/>
          <a:p>
            <a:pPr algn="ctr">
              <a:spcBef>
                <a:spcPct val="100000"/>
              </a:spcBef>
            </a:pPr>
            <a:r>
              <a:rPr lang="en-GB" altLang="es-MX" sz="1700" b="1">
                <a:solidFill>
                  <a:srgbClr val="000000"/>
                </a:solidFill>
              </a:rPr>
              <a:t>Servidor</a:t>
            </a:r>
            <a:br>
              <a:rPr lang="en-GB" altLang="es-MX" sz="1700" b="1">
                <a:solidFill>
                  <a:srgbClr val="000000"/>
                </a:solidFill>
              </a:rPr>
            </a:br>
            <a:r>
              <a:rPr lang="en-GB" altLang="es-MX" sz="1700" b="1">
                <a:solidFill>
                  <a:srgbClr val="000000"/>
                </a:solidFill>
              </a:rPr>
              <a:t>DHCP</a:t>
            </a:r>
            <a:endParaRPr lang="en-US" altLang="es-MX" sz="1700" b="1"/>
          </a:p>
        </p:txBody>
      </p:sp>
      <p:sp>
        <p:nvSpPr>
          <p:cNvPr id="57472" name="Rectangle 128"/>
          <p:cNvSpPr>
            <a:spLocks noChangeArrowheads="1"/>
          </p:cNvSpPr>
          <p:nvPr>
            <p:custDataLst>
              <p:tags r:id="rId97"/>
            </p:custDataLst>
          </p:nvPr>
        </p:nvSpPr>
        <p:spPr bwMode="auto">
          <a:xfrm>
            <a:off x="1027113" y="1162050"/>
            <a:ext cx="1568450" cy="1089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71842" dir="2700000" algn="ctr" rotWithShape="0">
                    <a:srgbClr val="C0C0C0"/>
                  </a:outerShdw>
                </a:effectLst>
              </a14:hiddenEffects>
            </a:ext>
          </a:extLst>
        </p:spPr>
        <p:txBody>
          <a:bodyPr wrap="none" tIns="27432" bIns="27432" anchor="ctr">
            <a:spAutoFit/>
          </a:bodyPr>
          <a:lstStyle/>
          <a:p>
            <a:pPr algn="ctr">
              <a:spcBef>
                <a:spcPct val="100000"/>
              </a:spcBef>
            </a:pPr>
            <a:r>
              <a:rPr lang="en-GB" altLang="es-MX" sz="1700" b="1" dirty="0" err="1">
                <a:solidFill>
                  <a:srgbClr val="000000"/>
                </a:solidFill>
              </a:rPr>
              <a:t>Cliente</a:t>
            </a:r>
            <a:r>
              <a:rPr lang="en-GB" altLang="es-MX" sz="1700" b="1" dirty="0">
                <a:solidFill>
                  <a:srgbClr val="000000"/>
                </a:solidFill>
              </a:rPr>
              <a:t> </a:t>
            </a:r>
            <a:r>
              <a:rPr lang="en-GB" altLang="es-MX" sz="1700" b="1" dirty="0" err="1">
                <a:solidFill>
                  <a:srgbClr val="000000"/>
                </a:solidFill>
              </a:rPr>
              <a:t>que</a:t>
            </a:r>
            <a:r>
              <a:rPr lang="en-GB" altLang="es-MX" sz="1700" b="1" dirty="0">
                <a:solidFill>
                  <a:srgbClr val="000000"/>
                </a:solidFill>
              </a:rPr>
              <a:t> no </a:t>
            </a:r>
            <a:r>
              <a:rPr lang="es-ES" altLang="es-MX" sz="1700" b="1" dirty="0">
                <a:solidFill>
                  <a:srgbClr val="000000"/>
                </a:solidFill>
              </a:rPr>
              <a:t/>
            </a:r>
            <a:br>
              <a:rPr lang="es-ES" altLang="es-MX" sz="1700" b="1" dirty="0">
                <a:solidFill>
                  <a:srgbClr val="000000"/>
                </a:solidFill>
              </a:rPr>
            </a:br>
            <a:r>
              <a:rPr lang="en-GB" altLang="es-MX" sz="1700" b="1" dirty="0" err="1">
                <a:solidFill>
                  <a:srgbClr val="000000"/>
                </a:solidFill>
              </a:rPr>
              <a:t>usa</a:t>
            </a:r>
            <a:r>
              <a:rPr lang="en-GB" altLang="es-MX" sz="1700" b="1" dirty="0">
                <a:solidFill>
                  <a:srgbClr val="000000"/>
                </a:solidFill>
              </a:rPr>
              <a:t> DHCP:</a:t>
            </a:r>
            <a:r>
              <a:rPr lang="en-US" altLang="es-MX" sz="1700" b="1" dirty="0"/>
              <a:t/>
            </a:r>
            <a:br>
              <a:rPr lang="en-US" altLang="es-MX" sz="1700" b="1" dirty="0"/>
            </a:br>
            <a:r>
              <a:rPr lang="en-GB" altLang="es-MX" sz="1700" b="1" dirty="0" err="1">
                <a:solidFill>
                  <a:srgbClr val="000000"/>
                </a:solidFill>
              </a:rPr>
              <a:t>configuración</a:t>
            </a:r>
            <a:r>
              <a:rPr lang="en-GB" altLang="es-MX" sz="1700" b="1" dirty="0">
                <a:solidFill>
                  <a:srgbClr val="000000"/>
                </a:solidFill>
              </a:rPr>
              <a:t> IP</a:t>
            </a:r>
            <a:br>
              <a:rPr lang="en-GB" altLang="es-MX" sz="1700" b="1" dirty="0">
                <a:solidFill>
                  <a:srgbClr val="000000"/>
                </a:solidFill>
              </a:rPr>
            </a:br>
            <a:r>
              <a:rPr lang="en-GB" altLang="es-MX" sz="1700" b="1" dirty="0" err="1">
                <a:solidFill>
                  <a:srgbClr val="000000"/>
                </a:solidFill>
              </a:rPr>
              <a:t>estática</a:t>
            </a:r>
            <a:endParaRPr lang="en-US" altLang="es-MX" sz="1700" b="1" dirty="0">
              <a:solidFill>
                <a:srgbClr val="000000"/>
              </a:solidFill>
            </a:endParaRPr>
          </a:p>
        </p:txBody>
      </p:sp>
      <p:sp>
        <p:nvSpPr>
          <p:cNvPr id="57473" name="Rectangle 129"/>
          <p:cNvSpPr>
            <a:spLocks noChangeArrowheads="1"/>
          </p:cNvSpPr>
          <p:nvPr>
            <p:custDataLst>
              <p:tags r:id="rId98"/>
            </p:custDataLst>
          </p:nvPr>
        </p:nvSpPr>
        <p:spPr bwMode="auto">
          <a:xfrm>
            <a:off x="735013" y="3630613"/>
            <a:ext cx="1989137" cy="830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71842" dir="2700000" algn="ctr" rotWithShape="0">
                    <a:srgbClr val="C0C0C0"/>
                  </a:outerShdw>
                </a:effectLst>
              </a14:hiddenEffects>
            </a:ext>
          </a:extLst>
        </p:spPr>
        <p:txBody>
          <a:bodyPr wrap="none" tIns="27432" bIns="27432" anchor="ctr">
            <a:spAutoFit/>
          </a:bodyPr>
          <a:lstStyle/>
          <a:p>
            <a:pPr algn="ctr">
              <a:spcBef>
                <a:spcPct val="100000"/>
              </a:spcBef>
            </a:pPr>
            <a:r>
              <a:rPr lang="en-GB" altLang="es-MX" sz="1700" b="1" dirty="0" err="1">
                <a:solidFill>
                  <a:srgbClr val="000000"/>
                </a:solidFill>
              </a:rPr>
              <a:t>Cliente</a:t>
            </a:r>
            <a:r>
              <a:rPr lang="en-GB" altLang="es-MX" sz="1700" b="1" dirty="0">
                <a:solidFill>
                  <a:srgbClr val="000000"/>
                </a:solidFill>
              </a:rPr>
              <a:t> DHCP:</a:t>
            </a:r>
            <a:r>
              <a:rPr lang="en-US" altLang="es-MX" sz="1700" b="1" dirty="0"/>
              <a:t/>
            </a:r>
            <a:br>
              <a:rPr lang="en-US" altLang="es-MX" sz="1700" b="1" dirty="0"/>
            </a:br>
            <a:r>
              <a:rPr lang="en-GB" altLang="es-MX" sz="1700" b="1" dirty="0" err="1">
                <a:solidFill>
                  <a:srgbClr val="000000"/>
                </a:solidFill>
              </a:rPr>
              <a:t>Configuración</a:t>
            </a:r>
            <a:r>
              <a:rPr lang="en-GB" altLang="es-MX" sz="1700" b="1" dirty="0">
                <a:solidFill>
                  <a:srgbClr val="000000"/>
                </a:solidFill>
              </a:rPr>
              <a:t> IP </a:t>
            </a:r>
            <a:br>
              <a:rPr lang="en-GB" altLang="es-MX" sz="1700" b="1" dirty="0">
                <a:solidFill>
                  <a:srgbClr val="000000"/>
                </a:solidFill>
              </a:rPr>
            </a:br>
            <a:r>
              <a:rPr lang="en-GB" altLang="es-MX" sz="1700" b="1" dirty="0" err="1">
                <a:solidFill>
                  <a:srgbClr val="000000"/>
                </a:solidFill>
              </a:rPr>
              <a:t>desde</a:t>
            </a:r>
            <a:r>
              <a:rPr lang="en-GB" altLang="es-MX" sz="1700" b="1" dirty="0">
                <a:solidFill>
                  <a:srgbClr val="000000"/>
                </a:solidFill>
              </a:rPr>
              <a:t> </a:t>
            </a:r>
            <a:r>
              <a:rPr lang="en-GB" altLang="es-MX" sz="1700" b="1" dirty="0" err="1">
                <a:solidFill>
                  <a:srgbClr val="000000"/>
                </a:solidFill>
              </a:rPr>
              <a:t>servidor</a:t>
            </a:r>
            <a:r>
              <a:rPr lang="en-GB" altLang="es-MX" sz="1700" b="1" dirty="0">
                <a:solidFill>
                  <a:srgbClr val="000000"/>
                </a:solidFill>
              </a:rPr>
              <a:t> DHCP</a:t>
            </a:r>
            <a:endParaRPr lang="en-US" altLang="es-MX" sz="1700" b="1" dirty="0">
              <a:solidFill>
                <a:srgbClr val="000000"/>
              </a:solidFill>
            </a:endParaRPr>
          </a:p>
        </p:txBody>
      </p:sp>
    </p:spTree>
    <p:extLst>
      <p:ext uri="{BB962C8B-B14F-4D97-AF65-F5344CB8AC3E}">
        <p14:creationId xmlns:p14="http://schemas.microsoft.com/office/powerpoint/2010/main" val="33788122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custDataLst>
              <p:tags r:id="rId1"/>
            </p:custDataLst>
          </p:nvPr>
        </p:nvSpPr>
        <p:spPr/>
        <p:txBody>
          <a:bodyPr/>
          <a:lstStyle/>
          <a:p>
            <a:r>
              <a:rPr lang="en-GB" altLang="es-MX" dirty="0" err="1">
                <a:solidFill>
                  <a:schemeClr val="tx1"/>
                </a:solidFill>
              </a:rPr>
              <a:t>Proceso</a:t>
            </a:r>
            <a:r>
              <a:rPr lang="en-GB" altLang="es-MX" dirty="0">
                <a:solidFill>
                  <a:schemeClr val="tx1"/>
                </a:solidFill>
              </a:rPr>
              <a:t> de </a:t>
            </a:r>
            <a:r>
              <a:rPr lang="en-GB" altLang="es-MX" dirty="0" err="1">
                <a:solidFill>
                  <a:schemeClr val="tx1"/>
                </a:solidFill>
              </a:rPr>
              <a:t>generación</a:t>
            </a:r>
            <a:r>
              <a:rPr lang="en-GB" altLang="es-MX" dirty="0">
                <a:solidFill>
                  <a:schemeClr val="tx1"/>
                </a:solidFill>
              </a:rPr>
              <a:t> de </a:t>
            </a:r>
            <a:r>
              <a:rPr lang="en-GB" altLang="es-MX" dirty="0" err="1">
                <a:solidFill>
                  <a:schemeClr val="tx1"/>
                </a:solidFill>
              </a:rPr>
              <a:t>concesiones</a:t>
            </a:r>
            <a:r>
              <a:rPr lang="en-GB" altLang="es-MX" dirty="0">
                <a:solidFill>
                  <a:schemeClr val="tx1"/>
                </a:solidFill>
              </a:rPr>
              <a:t> de DHCP</a:t>
            </a:r>
          </a:p>
        </p:txBody>
      </p:sp>
      <p:sp>
        <p:nvSpPr>
          <p:cNvPr id="58372" name="Rectangle 4"/>
          <p:cNvSpPr>
            <a:spLocks noChangeArrowheads="1"/>
          </p:cNvSpPr>
          <p:nvPr>
            <p:custDataLst>
              <p:tags r:id="rId2"/>
            </p:custDataLst>
          </p:nvPr>
        </p:nvSpPr>
        <p:spPr bwMode="auto">
          <a:xfrm>
            <a:off x="4788024" y="1406525"/>
            <a:ext cx="3362201" cy="4514850"/>
          </a:xfrm>
          <a:prstGeom prst="rect">
            <a:avLst/>
          </a:prstGeom>
          <a:gradFill rotWithShape="0">
            <a:gsLst>
              <a:gs pos="0">
                <a:srgbClr val="FFCC66"/>
              </a:gs>
              <a:gs pos="100000">
                <a:srgbClr val="FCFEB9"/>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GB" altLang="es-MX" sz="1600" b="1">
                <a:solidFill>
                  <a:srgbClr val="000000"/>
                </a:solidFill>
              </a:rPr>
              <a:t>Servidores DHCP</a:t>
            </a:r>
            <a:endParaRPr lang="en-US" altLang="es-MX" sz="1600" b="1"/>
          </a:p>
        </p:txBody>
      </p:sp>
      <p:sp>
        <p:nvSpPr>
          <p:cNvPr id="58373" name="Rectangle 5"/>
          <p:cNvSpPr>
            <a:spLocks noChangeArrowheads="1"/>
          </p:cNvSpPr>
          <p:nvPr>
            <p:custDataLst>
              <p:tags r:id="rId3"/>
            </p:custDataLst>
          </p:nvPr>
        </p:nvSpPr>
        <p:spPr bwMode="auto">
          <a:xfrm>
            <a:off x="1027112" y="1406525"/>
            <a:ext cx="3195637" cy="4514850"/>
          </a:xfrm>
          <a:prstGeom prst="rect">
            <a:avLst/>
          </a:prstGeom>
          <a:gradFill rotWithShape="0">
            <a:gsLst>
              <a:gs pos="0">
                <a:srgbClr val="FFCC66"/>
              </a:gs>
              <a:gs pos="100000">
                <a:srgbClr val="FCFEB9"/>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GB" altLang="es-MX" sz="1600" b="1">
                <a:solidFill>
                  <a:srgbClr val="000000"/>
                </a:solidFill>
              </a:rPr>
              <a:t>Cliente DHCP</a:t>
            </a:r>
            <a:endParaRPr lang="en-US" altLang="es-MX" sz="1600" b="1"/>
          </a:p>
        </p:txBody>
      </p:sp>
      <p:sp>
        <p:nvSpPr>
          <p:cNvPr id="58376" name="Freeform 8"/>
          <p:cNvSpPr>
            <a:spLocks noChangeAspect="1"/>
          </p:cNvSpPr>
          <p:nvPr>
            <p:custDataLst>
              <p:tags r:id="rId4"/>
            </p:custDataLst>
          </p:nvPr>
        </p:nvSpPr>
        <p:spPr bwMode="auto">
          <a:xfrm>
            <a:off x="2092325" y="4116388"/>
            <a:ext cx="571500" cy="661987"/>
          </a:xfrm>
          <a:custGeom>
            <a:avLst/>
            <a:gdLst>
              <a:gd name="T0" fmla="*/ 3 w 364"/>
              <a:gd name="T1" fmla="*/ 212 h 422"/>
              <a:gd name="T2" fmla="*/ 364 w 364"/>
              <a:gd name="T3" fmla="*/ 0 h 422"/>
              <a:gd name="T4" fmla="*/ 364 w 364"/>
              <a:gd name="T5" fmla="*/ 180 h 422"/>
              <a:gd name="T6" fmla="*/ 0 w 364"/>
              <a:gd name="T7" fmla="*/ 422 h 422"/>
            </a:gdLst>
            <a:ahLst/>
            <a:cxnLst>
              <a:cxn ang="0">
                <a:pos x="T0" y="T1"/>
              </a:cxn>
              <a:cxn ang="0">
                <a:pos x="T2" y="T3"/>
              </a:cxn>
              <a:cxn ang="0">
                <a:pos x="T4" y="T5"/>
              </a:cxn>
              <a:cxn ang="0">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8377" name="Freeform 9"/>
          <p:cNvSpPr>
            <a:spLocks noChangeAspect="1"/>
          </p:cNvSpPr>
          <p:nvPr>
            <p:custDataLst>
              <p:tags r:id="rId5"/>
            </p:custDataLst>
          </p:nvPr>
        </p:nvSpPr>
        <p:spPr bwMode="auto">
          <a:xfrm>
            <a:off x="1011238" y="3884613"/>
            <a:ext cx="1654175" cy="573087"/>
          </a:xfrm>
          <a:custGeom>
            <a:avLst/>
            <a:gdLst>
              <a:gd name="T0" fmla="*/ 715 w 1091"/>
              <a:gd name="T1" fmla="*/ 376 h 377"/>
              <a:gd name="T2" fmla="*/ 0 w 1091"/>
              <a:gd name="T3" fmla="*/ 187 h 377"/>
              <a:gd name="T4" fmla="*/ 397 w 1091"/>
              <a:gd name="T5" fmla="*/ 0 h 377"/>
              <a:gd name="T6" fmla="*/ 1090 w 1091"/>
              <a:gd name="T7" fmla="*/ 152 h 377"/>
              <a:gd name="T8" fmla="*/ 715 w 1091"/>
              <a:gd name="T9" fmla="*/ 376 h 377"/>
            </a:gdLst>
            <a:ahLst/>
            <a:cxnLst>
              <a:cxn ang="0">
                <a:pos x="T0" y="T1"/>
              </a:cxn>
              <a:cxn ang="0">
                <a:pos x="T2" y="T3"/>
              </a:cxn>
              <a:cxn ang="0">
                <a:pos x="T4" y="T5"/>
              </a:cxn>
              <a:cxn ang="0">
                <a:pos x="T6" y="T7"/>
              </a:cxn>
              <a:cxn ang="0">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8378" name="Freeform 10"/>
          <p:cNvSpPr>
            <a:spLocks noChangeAspect="1"/>
          </p:cNvSpPr>
          <p:nvPr>
            <p:custDataLst>
              <p:tags r:id="rId6"/>
            </p:custDataLst>
          </p:nvPr>
        </p:nvSpPr>
        <p:spPr bwMode="auto">
          <a:xfrm>
            <a:off x="1011238" y="4167188"/>
            <a:ext cx="1081087" cy="611187"/>
          </a:xfrm>
          <a:custGeom>
            <a:avLst/>
            <a:gdLst>
              <a:gd name="T0" fmla="*/ 0 w 690"/>
              <a:gd name="T1" fmla="*/ 5 h 390"/>
              <a:gd name="T2" fmla="*/ 0 w 690"/>
              <a:gd name="T3" fmla="*/ 192 h 390"/>
              <a:gd name="T4" fmla="*/ 690 w 690"/>
              <a:gd name="T5" fmla="*/ 390 h 390"/>
              <a:gd name="T6" fmla="*/ 690 w 690"/>
              <a:gd name="T7" fmla="*/ 185 h 390"/>
              <a:gd name="T8" fmla="*/ 4 w 690"/>
              <a:gd name="T9" fmla="*/ 0 h 390"/>
            </a:gdLst>
            <a:ahLst/>
            <a:cxnLst>
              <a:cxn ang="0">
                <a:pos x="T0" y="T1"/>
              </a:cxn>
              <a:cxn ang="0">
                <a:pos x="T2" y="T3"/>
              </a:cxn>
              <a:cxn ang="0">
                <a:pos x="T4" y="T5"/>
              </a:cxn>
              <a:cxn ang="0">
                <a:pos x="T6" y="T7"/>
              </a:cxn>
              <a:cxn ang="0">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8379" name="Freeform 11"/>
          <p:cNvSpPr>
            <a:spLocks noChangeAspect="1"/>
          </p:cNvSpPr>
          <p:nvPr>
            <p:custDataLst>
              <p:tags r:id="rId7"/>
            </p:custDataLst>
          </p:nvPr>
        </p:nvSpPr>
        <p:spPr bwMode="auto">
          <a:xfrm>
            <a:off x="1576388" y="4383088"/>
            <a:ext cx="425450" cy="298450"/>
          </a:xfrm>
          <a:custGeom>
            <a:avLst/>
            <a:gdLst>
              <a:gd name="T0" fmla="*/ 0 w 271"/>
              <a:gd name="T1" fmla="*/ 0 h 189"/>
              <a:gd name="T2" fmla="*/ 271 w 271"/>
              <a:gd name="T3" fmla="*/ 73 h 189"/>
              <a:gd name="T4" fmla="*/ 271 w 271"/>
              <a:gd name="T5" fmla="*/ 189 h 189"/>
              <a:gd name="T6" fmla="*/ 0 w 271"/>
              <a:gd name="T7" fmla="*/ 115 h 189"/>
              <a:gd name="T8" fmla="*/ 0 w 271"/>
              <a:gd name="T9" fmla="*/ 0 h 189"/>
            </a:gdLst>
            <a:ahLst/>
            <a:cxnLst>
              <a:cxn ang="0">
                <a:pos x="T0" y="T1"/>
              </a:cxn>
              <a:cxn ang="0">
                <a:pos x="T2" y="T3"/>
              </a:cxn>
              <a:cxn ang="0">
                <a:pos x="T4" y="T5"/>
              </a:cxn>
              <a:cxn ang="0">
                <a:pos x="T6" y="T7"/>
              </a:cxn>
              <a:cxn ang="0">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B2B2B2">
                  <a:gamma/>
                  <a:tint val="41176"/>
                  <a:invGamma/>
                </a:srgbClr>
              </a:gs>
            </a:gsLst>
            <a:lin ang="2700000" scaled="1"/>
          </a:gradFill>
          <a:ln>
            <a:noFill/>
          </a:ln>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8380" name="Freeform 12"/>
          <p:cNvSpPr>
            <a:spLocks noChangeAspect="1" noChangeArrowheads="1"/>
          </p:cNvSpPr>
          <p:nvPr>
            <p:custDataLst>
              <p:tags r:id="rId8"/>
            </p:custDataLst>
          </p:nvPr>
        </p:nvSpPr>
        <p:spPr bwMode="auto">
          <a:xfrm>
            <a:off x="1585913" y="4494213"/>
            <a:ext cx="409575" cy="106362"/>
          </a:xfrm>
          <a:custGeom>
            <a:avLst/>
            <a:gdLst>
              <a:gd name="T0" fmla="*/ 0 w 261"/>
              <a:gd name="T1" fmla="*/ 0 h 69"/>
              <a:gd name="T2" fmla="*/ 261 w 261"/>
              <a:gd name="T3" fmla="*/ 69 h 69"/>
            </a:gdLst>
            <a:ahLst/>
            <a:cxnLst>
              <a:cxn ang="0">
                <a:pos x="T0" y="T1"/>
              </a:cxn>
              <a:cxn ang="0">
                <a:pos x="T2" y="T3"/>
              </a:cxn>
            </a:cxnLst>
            <a:rect l="0" t="0" r="r" b="b"/>
            <a:pathLst>
              <a:path w="261" h="69">
                <a:moveTo>
                  <a:pt x="0" y="0"/>
                </a:moveTo>
                <a:lnTo>
                  <a:pt x="261" y="69"/>
                </a:lnTo>
              </a:path>
            </a:pathLst>
          </a:custGeom>
          <a:noFill/>
          <a:ln w="3175">
            <a:solidFill>
              <a:srgbClr val="777777"/>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8381" name="Freeform 13"/>
          <p:cNvSpPr>
            <a:spLocks/>
          </p:cNvSpPr>
          <p:nvPr>
            <p:custDataLst>
              <p:tags r:id="rId9"/>
            </p:custDataLst>
          </p:nvPr>
        </p:nvSpPr>
        <p:spPr bwMode="auto">
          <a:xfrm>
            <a:off x="1576388" y="4381500"/>
            <a:ext cx="423862" cy="182563"/>
          </a:xfrm>
          <a:custGeom>
            <a:avLst/>
            <a:gdLst>
              <a:gd name="T0" fmla="*/ 0 w 195"/>
              <a:gd name="T1" fmla="*/ 84 h 84"/>
              <a:gd name="T2" fmla="*/ 0 w 195"/>
              <a:gd name="T3" fmla="*/ 0 h 84"/>
              <a:gd name="T4" fmla="*/ 195 w 195"/>
              <a:gd name="T5" fmla="*/ 54 h 84"/>
            </a:gdLst>
            <a:ahLst/>
            <a:cxnLst>
              <a:cxn ang="0">
                <a:pos x="T0" y="T1"/>
              </a:cxn>
              <a:cxn ang="0">
                <a:pos x="T2" y="T3"/>
              </a:cxn>
              <a:cxn ang="0">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58382" name="Line 14"/>
          <p:cNvSpPr>
            <a:spLocks noChangeShapeType="1"/>
          </p:cNvSpPr>
          <p:nvPr>
            <p:custDataLst>
              <p:tags r:id="rId10"/>
            </p:custDataLst>
          </p:nvPr>
        </p:nvSpPr>
        <p:spPr bwMode="auto">
          <a:xfrm>
            <a:off x="1614488" y="4441825"/>
            <a:ext cx="331787" cy="82550"/>
          </a:xfrm>
          <a:prstGeom prst="line">
            <a:avLst/>
          </a:prstGeom>
          <a:noFill/>
          <a:ln w="3175">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58383" name="Line 15"/>
          <p:cNvSpPr>
            <a:spLocks noChangeShapeType="1"/>
          </p:cNvSpPr>
          <p:nvPr>
            <p:custDataLst>
              <p:tags r:id="rId11"/>
            </p:custDataLst>
          </p:nvPr>
        </p:nvSpPr>
        <p:spPr bwMode="auto">
          <a:xfrm>
            <a:off x="1895475" y="4611688"/>
            <a:ext cx="63500" cy="12700"/>
          </a:xfrm>
          <a:prstGeom prst="line">
            <a:avLst/>
          </a:prstGeom>
          <a:noFill/>
          <a:ln w="1905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58384" name="Freeform 16"/>
          <p:cNvSpPr>
            <a:spLocks/>
          </p:cNvSpPr>
          <p:nvPr>
            <p:custDataLst>
              <p:tags r:id="rId12"/>
            </p:custDataLst>
          </p:nvPr>
        </p:nvSpPr>
        <p:spPr bwMode="auto">
          <a:xfrm>
            <a:off x="1717675" y="4464050"/>
            <a:ext cx="101600" cy="53975"/>
          </a:xfrm>
          <a:custGeom>
            <a:avLst/>
            <a:gdLst>
              <a:gd name="T0" fmla="*/ 0 w 64"/>
              <a:gd name="T1" fmla="*/ 0 h 35"/>
              <a:gd name="T2" fmla="*/ 1 w 64"/>
              <a:gd name="T3" fmla="*/ 18 h 35"/>
              <a:gd name="T4" fmla="*/ 64 w 64"/>
              <a:gd name="T5" fmla="*/ 35 h 35"/>
              <a:gd name="T6" fmla="*/ 64 w 64"/>
              <a:gd name="T7" fmla="*/ 19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s-MX"/>
          </a:p>
        </p:txBody>
      </p:sp>
      <p:sp>
        <p:nvSpPr>
          <p:cNvPr id="58385" name="Line 17"/>
          <p:cNvSpPr>
            <a:spLocks noChangeShapeType="1"/>
          </p:cNvSpPr>
          <p:nvPr>
            <p:custDataLst>
              <p:tags r:id="rId13"/>
            </p:custDataLst>
          </p:nvPr>
        </p:nvSpPr>
        <p:spPr bwMode="auto">
          <a:xfrm>
            <a:off x="1039813" y="4232275"/>
            <a:ext cx="438150" cy="123825"/>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s-MX"/>
          </a:p>
        </p:txBody>
      </p:sp>
      <p:sp>
        <p:nvSpPr>
          <p:cNvPr id="58386" name="Line 18"/>
          <p:cNvSpPr>
            <a:spLocks noChangeShapeType="1"/>
          </p:cNvSpPr>
          <p:nvPr>
            <p:custDataLst>
              <p:tags r:id="rId14"/>
            </p:custDataLst>
          </p:nvPr>
        </p:nvSpPr>
        <p:spPr bwMode="auto">
          <a:xfrm>
            <a:off x="1039813" y="4279900"/>
            <a:ext cx="438150" cy="120650"/>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s-MX"/>
          </a:p>
        </p:txBody>
      </p:sp>
      <p:sp>
        <p:nvSpPr>
          <p:cNvPr id="58387" name="Line 19"/>
          <p:cNvSpPr>
            <a:spLocks noChangeShapeType="1"/>
          </p:cNvSpPr>
          <p:nvPr>
            <p:custDataLst>
              <p:tags r:id="rId15"/>
            </p:custDataLst>
          </p:nvPr>
        </p:nvSpPr>
        <p:spPr bwMode="auto">
          <a:xfrm>
            <a:off x="1039813" y="4329113"/>
            <a:ext cx="438150" cy="123825"/>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s-MX"/>
          </a:p>
        </p:txBody>
      </p:sp>
      <p:sp>
        <p:nvSpPr>
          <p:cNvPr id="58388" name="Line 20"/>
          <p:cNvSpPr>
            <a:spLocks noChangeShapeType="1"/>
          </p:cNvSpPr>
          <p:nvPr>
            <p:custDataLst>
              <p:tags r:id="rId16"/>
            </p:custDataLst>
          </p:nvPr>
        </p:nvSpPr>
        <p:spPr bwMode="auto">
          <a:xfrm>
            <a:off x="1039813" y="4376738"/>
            <a:ext cx="438150" cy="122237"/>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s-MX"/>
          </a:p>
        </p:txBody>
      </p:sp>
      <p:sp>
        <p:nvSpPr>
          <p:cNvPr id="58389" name="Freeform 21"/>
          <p:cNvSpPr>
            <a:spLocks/>
          </p:cNvSpPr>
          <p:nvPr>
            <p:custDataLst>
              <p:tags r:id="rId17"/>
            </p:custDataLst>
          </p:nvPr>
        </p:nvSpPr>
        <p:spPr bwMode="auto">
          <a:xfrm>
            <a:off x="1581150" y="4511675"/>
            <a:ext cx="430213" cy="182563"/>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58391" name="Freeform 23"/>
          <p:cNvSpPr>
            <a:spLocks/>
          </p:cNvSpPr>
          <p:nvPr>
            <p:custDataLst>
              <p:tags r:id="rId18"/>
            </p:custDataLst>
          </p:nvPr>
        </p:nvSpPr>
        <p:spPr bwMode="auto">
          <a:xfrm>
            <a:off x="1290638" y="3840163"/>
            <a:ext cx="1204912" cy="509587"/>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Lst>
            <a:ahLst/>
            <a:cxnLst>
              <a:cxn ang="0">
                <a:pos x="T0" y="T1"/>
              </a:cxn>
              <a:cxn ang="0">
                <a:pos x="T2" y="T3"/>
              </a:cxn>
              <a:cxn ang="0">
                <a:pos x="T4" y="T5"/>
              </a:cxn>
              <a:cxn ang="0">
                <a:pos x="T6" y="T7"/>
              </a:cxn>
              <a:cxn ang="0">
                <a:pos x="T8" y="T9"/>
              </a:cxn>
              <a:cxn ang="0">
                <a:pos x="T10" y="T11"/>
              </a:cxn>
              <a:cxn ang="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w="3175"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8392" name="Freeform 24"/>
          <p:cNvSpPr>
            <a:spLocks/>
          </p:cNvSpPr>
          <p:nvPr>
            <p:custDataLst>
              <p:tags r:id="rId19"/>
            </p:custDataLst>
          </p:nvPr>
        </p:nvSpPr>
        <p:spPr bwMode="auto">
          <a:xfrm>
            <a:off x="1304925" y="3851275"/>
            <a:ext cx="1166813" cy="450850"/>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Lst>
            <a:ahLst/>
            <a:cxnLst>
              <a:cxn ang="0">
                <a:pos x="T0" y="T1"/>
              </a:cxn>
              <a:cxn ang="0">
                <a:pos x="T2" y="T3"/>
              </a:cxn>
              <a:cxn ang="0">
                <a:pos x="T4" y="T5"/>
              </a:cxn>
              <a:cxn ang="0">
                <a:pos x="T6" y="T7"/>
              </a:cxn>
              <a:cxn ang="0">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 uri="{AF507438-7753-43E0-B8FC-AC1667EBCBE1}">
              <a14:hiddenEffects xmlns:a14="http://schemas.microsoft.com/office/drawing/2010/main">
                <a:effectLst>
                  <a:outerShdw dist="12700" dir="5400000" algn="ctr" rotWithShape="0">
                    <a:schemeClr val="bg1"/>
                  </a:outerShdw>
                </a:effectLst>
              </a14:hiddenEffects>
            </a:ext>
          </a:extLst>
        </p:spPr>
        <p:txBody>
          <a:bodyPr/>
          <a:lstStyle/>
          <a:p>
            <a:endParaRPr lang="es-MX"/>
          </a:p>
        </p:txBody>
      </p:sp>
      <p:sp>
        <p:nvSpPr>
          <p:cNvPr id="58393" name="Oval 25"/>
          <p:cNvSpPr>
            <a:spLocks noChangeArrowheads="1"/>
          </p:cNvSpPr>
          <p:nvPr>
            <p:custDataLst>
              <p:tags r:id="rId20"/>
            </p:custDataLst>
          </p:nvPr>
        </p:nvSpPr>
        <p:spPr bwMode="auto">
          <a:xfrm>
            <a:off x="1595438" y="3960813"/>
            <a:ext cx="608012" cy="242887"/>
          </a:xfrm>
          <a:prstGeom prst="ellipse">
            <a:avLst/>
          </a:prstGeom>
          <a:solidFill>
            <a:srgbClr val="B2B2B2"/>
          </a:solidFill>
          <a:ln w="31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8394" name="Freeform 26"/>
          <p:cNvSpPr>
            <a:spLocks/>
          </p:cNvSpPr>
          <p:nvPr>
            <p:custDataLst>
              <p:tags r:id="rId21"/>
            </p:custDataLst>
          </p:nvPr>
        </p:nvSpPr>
        <p:spPr bwMode="auto">
          <a:xfrm>
            <a:off x="1263650" y="3970338"/>
            <a:ext cx="981075" cy="273050"/>
          </a:xfrm>
          <a:custGeom>
            <a:avLst/>
            <a:gdLst>
              <a:gd name="T0" fmla="*/ 0 w 646"/>
              <a:gd name="T1" fmla="*/ 0 h 180"/>
              <a:gd name="T2" fmla="*/ 20 w 646"/>
              <a:gd name="T3" fmla="*/ 36 h 180"/>
              <a:gd name="T4" fmla="*/ 574 w 646"/>
              <a:gd name="T5" fmla="*/ 180 h 180"/>
              <a:gd name="T6" fmla="*/ 646 w 646"/>
              <a:gd name="T7" fmla="*/ 158 h 180"/>
            </a:gdLst>
            <a:ahLst/>
            <a:cxnLst>
              <a:cxn ang="0">
                <a:pos x="T0" y="T1"/>
              </a:cxn>
              <a:cxn ang="0">
                <a:pos x="T2" y="T3"/>
              </a:cxn>
              <a:cxn ang="0">
                <a:pos x="T4" y="T5"/>
              </a:cxn>
              <a:cxn ang="0">
                <a:pos x="T6" y="T7"/>
              </a:cxn>
            </a:cxnLst>
            <a:rect l="0" t="0" r="r" b="b"/>
            <a:pathLst>
              <a:path w="646" h="180">
                <a:moveTo>
                  <a:pt x="0" y="0"/>
                </a:moveTo>
                <a:lnTo>
                  <a:pt x="20" y="36"/>
                </a:lnTo>
                <a:lnTo>
                  <a:pt x="574" y="180"/>
                </a:lnTo>
                <a:lnTo>
                  <a:pt x="646" y="158"/>
                </a:lnTo>
              </a:path>
            </a:pathLst>
          </a:custGeom>
          <a:solidFill>
            <a:srgbClr val="B2B2B2"/>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8395" name="Freeform 27"/>
          <p:cNvSpPr>
            <a:spLocks noChangeAspect="1"/>
          </p:cNvSpPr>
          <p:nvPr>
            <p:custDataLst>
              <p:tags r:id="rId22"/>
            </p:custDataLst>
          </p:nvPr>
        </p:nvSpPr>
        <p:spPr bwMode="auto">
          <a:xfrm>
            <a:off x="1498600" y="2892425"/>
            <a:ext cx="1222375" cy="1127125"/>
          </a:xfrm>
          <a:custGeom>
            <a:avLst/>
            <a:gdLst>
              <a:gd name="T0" fmla="*/ 620 w 808"/>
              <a:gd name="T1" fmla="*/ 746 h 746"/>
              <a:gd name="T2" fmla="*/ 808 w 808"/>
              <a:gd name="T3" fmla="*/ 525 h 746"/>
              <a:gd name="T4" fmla="*/ 808 w 808"/>
              <a:gd name="T5" fmla="*/ 106 h 746"/>
              <a:gd name="T6" fmla="*/ 336 w 808"/>
              <a:gd name="T7" fmla="*/ 0 h 746"/>
              <a:gd name="T8" fmla="*/ 0 w 808"/>
              <a:gd name="T9" fmla="*/ 48 h 746"/>
            </a:gdLst>
            <a:ahLst/>
            <a:cxnLst>
              <a:cxn ang="0">
                <a:pos x="T0" y="T1"/>
              </a:cxn>
              <a:cxn ang="0">
                <a:pos x="T2" y="T3"/>
              </a:cxn>
              <a:cxn ang="0">
                <a:pos x="T4" y="T5"/>
              </a:cxn>
              <a:cxn ang="0">
                <a:pos x="T6" y="T7"/>
              </a:cxn>
              <a:cxn ang="0">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8396" name="Freeform 28"/>
          <p:cNvSpPr>
            <a:spLocks noChangeAspect="1"/>
          </p:cNvSpPr>
          <p:nvPr>
            <p:custDataLst>
              <p:tags r:id="rId23"/>
            </p:custDataLst>
          </p:nvPr>
        </p:nvSpPr>
        <p:spPr bwMode="auto">
          <a:xfrm>
            <a:off x="2262188" y="3141663"/>
            <a:ext cx="244475" cy="1096962"/>
          </a:xfrm>
          <a:custGeom>
            <a:avLst/>
            <a:gdLst>
              <a:gd name="T0" fmla="*/ 0 w 144"/>
              <a:gd name="T1" fmla="*/ 644 h 644"/>
              <a:gd name="T2" fmla="*/ 0 w 144"/>
              <a:gd name="T3" fmla="*/ 79 h 644"/>
              <a:gd name="T4" fmla="*/ 144 w 144"/>
              <a:gd name="T5" fmla="*/ 0 h 644"/>
              <a:gd name="T6" fmla="*/ 144 w 144"/>
              <a:gd name="T7" fmla="*/ 554 h 644"/>
              <a:gd name="T8" fmla="*/ 0 w 144"/>
              <a:gd name="T9" fmla="*/ 644 h 644"/>
            </a:gdLst>
            <a:ahLst/>
            <a:cxnLst>
              <a:cxn ang="0">
                <a:pos x="T0" y="T1"/>
              </a:cxn>
              <a:cxn ang="0">
                <a:pos x="T2" y="T3"/>
              </a:cxn>
              <a:cxn ang="0">
                <a:pos x="T4" y="T5"/>
              </a:cxn>
              <a:cxn ang="0">
                <a:pos x="T6" y="T7"/>
              </a:cxn>
              <a:cxn ang="0">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8397" name="Freeform 29"/>
          <p:cNvSpPr>
            <a:spLocks noChangeAspect="1"/>
          </p:cNvSpPr>
          <p:nvPr>
            <p:custDataLst>
              <p:tags r:id="rId24"/>
            </p:custDataLst>
          </p:nvPr>
        </p:nvSpPr>
        <p:spPr bwMode="auto">
          <a:xfrm>
            <a:off x="1173163" y="2905125"/>
            <a:ext cx="1333500" cy="373063"/>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chemeClr val="bg1"/>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8398" name="Freeform 30"/>
          <p:cNvSpPr>
            <a:spLocks noChangeAspect="1"/>
          </p:cNvSpPr>
          <p:nvPr>
            <p:custDataLst>
              <p:tags r:id="rId25"/>
            </p:custDataLst>
          </p:nvPr>
        </p:nvSpPr>
        <p:spPr bwMode="auto">
          <a:xfrm>
            <a:off x="1173163" y="3016250"/>
            <a:ext cx="1089025" cy="1227138"/>
          </a:xfrm>
          <a:custGeom>
            <a:avLst/>
            <a:gdLst>
              <a:gd name="T0" fmla="*/ 671 w 672"/>
              <a:gd name="T1" fmla="*/ 753 h 754"/>
              <a:gd name="T2" fmla="*/ 671 w 672"/>
              <a:gd name="T3" fmla="*/ 160 h 754"/>
              <a:gd name="T4" fmla="*/ 0 w 672"/>
              <a:gd name="T5" fmla="*/ 0 h 754"/>
              <a:gd name="T6" fmla="*/ 0 w 672"/>
              <a:gd name="T7" fmla="*/ 578 h 754"/>
              <a:gd name="T8" fmla="*/ 671 w 672"/>
              <a:gd name="T9" fmla="*/ 753 h 754"/>
            </a:gdLst>
            <a:ahLst/>
            <a:cxnLst>
              <a:cxn ang="0">
                <a:pos x="T0" y="T1"/>
              </a:cxn>
              <a:cxn ang="0">
                <a:pos x="T2" y="T3"/>
              </a:cxn>
              <a:cxn ang="0">
                <a:pos x="T4" y="T5"/>
              </a:cxn>
              <a:cxn ang="0">
                <a:pos x="T6" y="T7"/>
              </a:cxn>
              <a:cxn ang="0">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8399" name="Freeform 31"/>
          <p:cNvSpPr>
            <a:spLocks noChangeAspect="1"/>
          </p:cNvSpPr>
          <p:nvPr>
            <p:custDataLst>
              <p:tags r:id="rId26"/>
            </p:custDataLst>
          </p:nvPr>
        </p:nvSpPr>
        <p:spPr bwMode="auto">
          <a:xfrm>
            <a:off x="1257300" y="3124200"/>
            <a:ext cx="922338" cy="1006475"/>
          </a:xfrm>
          <a:custGeom>
            <a:avLst/>
            <a:gdLst>
              <a:gd name="T0" fmla="*/ 490 w 491"/>
              <a:gd name="T1" fmla="*/ 548 h 549"/>
              <a:gd name="T2" fmla="*/ 490 w 491"/>
              <a:gd name="T3" fmla="*/ 117 h 549"/>
              <a:gd name="T4" fmla="*/ 0 w 491"/>
              <a:gd name="T5" fmla="*/ 0 h 549"/>
              <a:gd name="T6" fmla="*/ 0 w 491"/>
              <a:gd name="T7" fmla="*/ 424 h 549"/>
              <a:gd name="T8" fmla="*/ 490 w 491"/>
              <a:gd name="T9" fmla="*/ 548 h 549"/>
            </a:gdLst>
            <a:ahLst/>
            <a:cxnLst>
              <a:cxn ang="0">
                <a:pos x="T0" y="T1"/>
              </a:cxn>
              <a:cxn ang="0">
                <a:pos x="T2" y="T3"/>
              </a:cxn>
              <a:cxn ang="0">
                <a:pos x="T4" y="T5"/>
              </a:cxn>
              <a:cxn ang="0">
                <a:pos x="T6" y="T7"/>
              </a:cxn>
              <a:cxn ang="0">
                <a:pos x="T8" y="T9"/>
              </a:cxn>
            </a:cxnLst>
            <a:rect l="0" t="0" r="r" b="b"/>
            <a:pathLst>
              <a:path w="491" h="549">
                <a:moveTo>
                  <a:pt x="490" y="548"/>
                </a:moveTo>
                <a:lnTo>
                  <a:pt x="490" y="117"/>
                </a:lnTo>
                <a:lnTo>
                  <a:pt x="0" y="0"/>
                </a:lnTo>
                <a:lnTo>
                  <a:pt x="0" y="424"/>
                </a:lnTo>
                <a:lnTo>
                  <a:pt x="490" y="548"/>
                </a:lnTo>
              </a:path>
            </a:pathLst>
          </a:custGeom>
          <a:solidFill>
            <a:srgbClr val="CECECE"/>
          </a:solidFill>
          <a:ln w="6350" cap="rnd"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8400" name="Freeform 32"/>
          <p:cNvSpPr>
            <a:spLocks/>
          </p:cNvSpPr>
          <p:nvPr>
            <p:custDataLst>
              <p:tags r:id="rId27"/>
            </p:custDataLst>
          </p:nvPr>
        </p:nvSpPr>
        <p:spPr bwMode="auto">
          <a:xfrm>
            <a:off x="1314450" y="3192463"/>
            <a:ext cx="806450" cy="866775"/>
          </a:xfrm>
          <a:custGeom>
            <a:avLst/>
            <a:gdLst>
              <a:gd name="T0" fmla="*/ 0 w 542"/>
              <a:gd name="T1" fmla="*/ 0 h 592"/>
              <a:gd name="T2" fmla="*/ 0 w 542"/>
              <a:gd name="T3" fmla="*/ 454 h 592"/>
              <a:gd name="T4" fmla="*/ 542 w 542"/>
              <a:gd name="T5" fmla="*/ 592 h 592"/>
              <a:gd name="T6" fmla="*/ 542 w 542"/>
              <a:gd name="T7" fmla="*/ 130 h 592"/>
              <a:gd name="T8" fmla="*/ 0 w 542"/>
              <a:gd name="T9" fmla="*/ 0 h 592"/>
            </a:gdLst>
            <a:ahLst/>
            <a:cxnLst>
              <a:cxn ang="0">
                <a:pos x="T0" y="T1"/>
              </a:cxn>
              <a:cxn ang="0">
                <a:pos x="T2" y="T3"/>
              </a:cxn>
              <a:cxn ang="0">
                <a:pos x="T4" y="T5"/>
              </a:cxn>
              <a:cxn ang="0">
                <a:pos x="T6" y="T7"/>
              </a:cxn>
              <a:cxn ang="0">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618FFD">
                  <a:gamma/>
                  <a:shade val="75294"/>
                  <a:invGamma/>
                </a:srgbClr>
              </a:gs>
            </a:gsLst>
            <a:path path="rect">
              <a:fillToRect r="100000" b="100000"/>
            </a:path>
          </a:gradFill>
          <a:ln w="6350" cap="flat" cmpd="sng">
            <a:solidFill>
              <a:srgbClr val="777777"/>
            </a:solidFill>
            <a:prstDash val="solid"/>
            <a:round/>
            <a:headEnd type="none" w="med" len="med"/>
            <a:tailEnd type="none" w="med" len="med"/>
          </a:ln>
          <a:effectLst>
            <a:outerShdw dist="17961" dir="2700000" algn="ctr" rotWithShape="0">
              <a:schemeClr val="bg1"/>
            </a:outerShdw>
          </a:effectLst>
        </p:spPr>
        <p:txBody>
          <a:bodyPr wrap="none" anchor="ctr"/>
          <a:lstStyle/>
          <a:p>
            <a:endParaRPr lang="es-MX"/>
          </a:p>
        </p:txBody>
      </p:sp>
      <p:sp>
        <p:nvSpPr>
          <p:cNvPr id="58401" name="Line 33"/>
          <p:cNvSpPr>
            <a:spLocks noChangeShapeType="1"/>
          </p:cNvSpPr>
          <p:nvPr>
            <p:custDataLst>
              <p:tags r:id="rId28"/>
            </p:custDataLst>
          </p:nvPr>
        </p:nvSpPr>
        <p:spPr bwMode="auto">
          <a:xfrm>
            <a:off x="1385888" y="3263900"/>
            <a:ext cx="0" cy="131763"/>
          </a:xfrm>
          <a:prstGeom prst="line">
            <a:avLst/>
          </a:prstGeom>
          <a:noFill/>
          <a:ln w="254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8404" name="Freeform 36"/>
          <p:cNvSpPr>
            <a:spLocks/>
          </p:cNvSpPr>
          <p:nvPr>
            <p:custDataLst>
              <p:tags r:id="rId29"/>
            </p:custDataLst>
          </p:nvPr>
        </p:nvSpPr>
        <p:spPr bwMode="auto">
          <a:xfrm>
            <a:off x="5988050" y="4124325"/>
            <a:ext cx="1309688" cy="561975"/>
          </a:xfrm>
          <a:custGeom>
            <a:avLst/>
            <a:gdLst>
              <a:gd name="T0" fmla="*/ 0 w 1252"/>
              <a:gd name="T1" fmla="*/ 292 h 536"/>
              <a:gd name="T2" fmla="*/ 0 w 1252"/>
              <a:gd name="T3" fmla="*/ 370 h 536"/>
              <a:gd name="T4" fmla="*/ 567 w 1252"/>
              <a:gd name="T5" fmla="*/ 535 h 536"/>
              <a:gd name="T6" fmla="*/ 1251 w 1252"/>
              <a:gd name="T7" fmla="*/ 92 h 536"/>
              <a:gd name="T8" fmla="*/ 1251 w 1252"/>
              <a:gd name="T9" fmla="*/ 0 h 536"/>
            </a:gdLst>
            <a:ahLst/>
            <a:cxnLst>
              <a:cxn ang="0">
                <a:pos x="T0" y="T1"/>
              </a:cxn>
              <a:cxn ang="0">
                <a:pos x="T2" y="T3"/>
              </a:cxn>
              <a:cxn ang="0">
                <a:pos x="T4" y="T5"/>
              </a:cxn>
              <a:cxn ang="0">
                <a:pos x="T6" y="T7"/>
              </a:cxn>
              <a:cxn ang="0">
                <a:pos x="T8" y="T9"/>
              </a:cxn>
            </a:cxnLst>
            <a:rect l="0" t="0" r="r" b="b"/>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8405" name="Freeform 37"/>
          <p:cNvSpPr>
            <a:spLocks/>
          </p:cNvSpPr>
          <p:nvPr>
            <p:custDataLst>
              <p:tags r:id="rId30"/>
            </p:custDataLst>
          </p:nvPr>
        </p:nvSpPr>
        <p:spPr bwMode="auto">
          <a:xfrm>
            <a:off x="5967413" y="2492375"/>
            <a:ext cx="1350962" cy="469900"/>
          </a:xfrm>
          <a:custGeom>
            <a:avLst/>
            <a:gdLst>
              <a:gd name="T0" fmla="*/ 0 w 1291"/>
              <a:gd name="T1" fmla="*/ 307 h 449"/>
              <a:gd name="T2" fmla="*/ 577 w 1291"/>
              <a:gd name="T3" fmla="*/ 448 h 449"/>
              <a:gd name="T4" fmla="*/ 1290 w 1291"/>
              <a:gd name="T5" fmla="*/ 127 h 449"/>
              <a:gd name="T6" fmla="*/ 727 w 1291"/>
              <a:gd name="T7" fmla="*/ 0 h 449"/>
              <a:gd name="T8" fmla="*/ 0 w 1291"/>
              <a:gd name="T9" fmla="*/ 307 h 449"/>
            </a:gdLst>
            <a:ahLst/>
            <a:cxnLst>
              <a:cxn ang="0">
                <a:pos x="T0" y="T1"/>
              </a:cxn>
              <a:cxn ang="0">
                <a:pos x="T2" y="T3"/>
              </a:cxn>
              <a:cxn ang="0">
                <a:pos x="T4" y="T5"/>
              </a:cxn>
              <a:cxn ang="0">
                <a:pos x="T6" y="T7"/>
              </a:cxn>
              <a:cxn ang="0">
                <a:pos x="T8" y="T9"/>
              </a:cxn>
            </a:cxnLst>
            <a:rect l="0" t="0" r="r" b="b"/>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8406" name="Freeform 38"/>
          <p:cNvSpPr>
            <a:spLocks/>
          </p:cNvSpPr>
          <p:nvPr>
            <p:custDataLst>
              <p:tags r:id="rId31"/>
            </p:custDataLst>
          </p:nvPr>
        </p:nvSpPr>
        <p:spPr bwMode="auto">
          <a:xfrm>
            <a:off x="6556375" y="2622550"/>
            <a:ext cx="763588" cy="2009775"/>
          </a:xfrm>
          <a:custGeom>
            <a:avLst/>
            <a:gdLst>
              <a:gd name="T0" fmla="*/ 0 w 729"/>
              <a:gd name="T1" fmla="*/ 328 h 1916"/>
              <a:gd name="T2" fmla="*/ 4 w 729"/>
              <a:gd name="T3" fmla="*/ 1915 h 1916"/>
              <a:gd name="T4" fmla="*/ 728 w 729"/>
              <a:gd name="T5" fmla="*/ 1456 h 1916"/>
              <a:gd name="T6" fmla="*/ 728 w 729"/>
              <a:gd name="T7" fmla="*/ 0 h 1916"/>
              <a:gd name="T8" fmla="*/ 0 w 729"/>
              <a:gd name="T9" fmla="*/ 328 h 1916"/>
            </a:gdLst>
            <a:ahLst/>
            <a:cxnLst>
              <a:cxn ang="0">
                <a:pos x="T0" y="T1"/>
              </a:cxn>
              <a:cxn ang="0">
                <a:pos x="T2" y="T3"/>
              </a:cxn>
              <a:cxn ang="0">
                <a:pos x="T4" y="T5"/>
              </a:cxn>
              <a:cxn ang="0">
                <a:pos x="T6" y="T7"/>
              </a:cxn>
              <a:cxn ang="0">
                <a:pos x="T8" y="T9"/>
              </a:cxn>
            </a:cxnLst>
            <a:rect l="0" t="0" r="r" b="b"/>
            <a:pathLst>
              <a:path w="729" h="1916">
                <a:moveTo>
                  <a:pt x="0" y="328"/>
                </a:moveTo>
                <a:lnTo>
                  <a:pt x="4" y="1915"/>
                </a:lnTo>
                <a:lnTo>
                  <a:pt x="728" y="1456"/>
                </a:lnTo>
                <a:lnTo>
                  <a:pt x="728" y="0"/>
                </a:lnTo>
                <a:lnTo>
                  <a:pt x="0" y="32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8407" name="Freeform 39"/>
          <p:cNvSpPr>
            <a:spLocks/>
          </p:cNvSpPr>
          <p:nvPr>
            <p:custDataLst>
              <p:tags r:id="rId32"/>
            </p:custDataLst>
          </p:nvPr>
        </p:nvSpPr>
        <p:spPr bwMode="auto">
          <a:xfrm>
            <a:off x="5962650" y="2813050"/>
            <a:ext cx="603250" cy="1808163"/>
          </a:xfrm>
          <a:custGeom>
            <a:avLst/>
            <a:gdLst>
              <a:gd name="T0" fmla="*/ 576 w 577"/>
              <a:gd name="T1" fmla="*/ 140 h 1728"/>
              <a:gd name="T2" fmla="*/ 576 w 577"/>
              <a:gd name="T3" fmla="*/ 1727 h 1728"/>
              <a:gd name="T4" fmla="*/ 0 w 577"/>
              <a:gd name="T5" fmla="*/ 1568 h 1728"/>
              <a:gd name="T6" fmla="*/ 0 w 577"/>
              <a:gd name="T7" fmla="*/ 0 h 1728"/>
              <a:gd name="T8" fmla="*/ 576 w 577"/>
              <a:gd name="T9" fmla="*/ 140 h 1728"/>
            </a:gdLst>
            <a:ahLst/>
            <a:cxnLst>
              <a:cxn ang="0">
                <a:pos x="T0" y="T1"/>
              </a:cxn>
              <a:cxn ang="0">
                <a:pos x="T2" y="T3"/>
              </a:cxn>
              <a:cxn ang="0">
                <a:pos x="T4" y="T5"/>
              </a:cxn>
              <a:cxn ang="0">
                <a:pos x="T6" y="T7"/>
              </a:cxn>
              <a:cxn ang="0">
                <a:pos x="T8" y="T9"/>
              </a:cxn>
            </a:cxnLst>
            <a:rect l="0" t="0" r="r" b="b"/>
            <a:pathLst>
              <a:path w="577" h="1728">
                <a:moveTo>
                  <a:pt x="576" y="140"/>
                </a:moveTo>
                <a:lnTo>
                  <a:pt x="576" y="1727"/>
                </a:lnTo>
                <a:lnTo>
                  <a:pt x="0" y="1568"/>
                </a:lnTo>
                <a:lnTo>
                  <a:pt x="0" y="0"/>
                </a:lnTo>
                <a:lnTo>
                  <a:pt x="576" y="140"/>
                </a:lnTo>
              </a:path>
            </a:pathLst>
          </a:custGeom>
          <a:gradFill rotWithShape="0">
            <a:gsLst>
              <a:gs pos="0">
                <a:srgbClr val="B2B2B2">
                  <a:gamma/>
                  <a:tint val="23529"/>
                  <a:invGamma/>
                </a:srgbClr>
              </a:gs>
              <a:gs pos="100000">
                <a:srgbClr val="B2B2B2"/>
              </a:gs>
            </a:gsLst>
            <a:lin ang="5400000" scaled="1"/>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8408" name="Line 40"/>
          <p:cNvSpPr>
            <a:spLocks noChangeShapeType="1"/>
          </p:cNvSpPr>
          <p:nvPr>
            <p:custDataLst>
              <p:tags r:id="rId33"/>
            </p:custDataLst>
          </p:nvPr>
        </p:nvSpPr>
        <p:spPr bwMode="auto">
          <a:xfrm>
            <a:off x="6046788" y="4335463"/>
            <a:ext cx="417512" cy="109537"/>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8409" name="Oval 41"/>
          <p:cNvSpPr>
            <a:spLocks noChangeArrowheads="1"/>
          </p:cNvSpPr>
          <p:nvPr>
            <p:custDataLst>
              <p:tags r:id="rId34"/>
            </p:custDataLst>
          </p:nvPr>
        </p:nvSpPr>
        <p:spPr bwMode="auto">
          <a:xfrm>
            <a:off x="6032500" y="2901950"/>
            <a:ext cx="66675" cy="36513"/>
          </a:xfrm>
          <a:prstGeom prst="ellipse">
            <a:avLst/>
          </a:prstGeom>
          <a:solidFill>
            <a:srgbClr val="D60093"/>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8410" name="Line 42"/>
          <p:cNvSpPr>
            <a:spLocks noChangeShapeType="1"/>
          </p:cNvSpPr>
          <p:nvPr>
            <p:custDataLst>
              <p:tags r:id="rId35"/>
            </p:custDataLst>
          </p:nvPr>
        </p:nvSpPr>
        <p:spPr bwMode="auto">
          <a:xfrm>
            <a:off x="6046788" y="4252913"/>
            <a:ext cx="417512" cy="111125"/>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8411" name="Line 43"/>
          <p:cNvSpPr>
            <a:spLocks noChangeShapeType="1"/>
          </p:cNvSpPr>
          <p:nvPr>
            <p:custDataLst>
              <p:tags r:id="rId36"/>
            </p:custDataLst>
          </p:nvPr>
        </p:nvSpPr>
        <p:spPr bwMode="auto">
          <a:xfrm>
            <a:off x="6046788" y="4170363"/>
            <a:ext cx="417512" cy="112712"/>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8412" name="Line 44"/>
          <p:cNvSpPr>
            <a:spLocks noChangeShapeType="1"/>
          </p:cNvSpPr>
          <p:nvPr>
            <p:custDataLst>
              <p:tags r:id="rId37"/>
            </p:custDataLst>
          </p:nvPr>
        </p:nvSpPr>
        <p:spPr bwMode="auto">
          <a:xfrm>
            <a:off x="6046788" y="4089400"/>
            <a:ext cx="417512" cy="111125"/>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8413" name="Line 45"/>
          <p:cNvSpPr>
            <a:spLocks noChangeShapeType="1"/>
          </p:cNvSpPr>
          <p:nvPr>
            <p:custDataLst>
              <p:tags r:id="rId38"/>
            </p:custDataLst>
          </p:nvPr>
        </p:nvSpPr>
        <p:spPr bwMode="auto">
          <a:xfrm>
            <a:off x="6046788" y="4005263"/>
            <a:ext cx="417512" cy="111125"/>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A9A9A9"/>
                  </a:outerShdw>
                </a:effectLst>
              </a14:hiddenEffects>
            </a:ext>
          </a:extLst>
        </p:spPr>
        <p:txBody>
          <a:bodyPr wrap="none" anchor="ctr"/>
          <a:lstStyle/>
          <a:p>
            <a:endParaRPr lang="es-MX"/>
          </a:p>
        </p:txBody>
      </p:sp>
      <p:sp>
        <p:nvSpPr>
          <p:cNvPr id="58414" name="Freeform 46"/>
          <p:cNvSpPr>
            <a:spLocks/>
          </p:cNvSpPr>
          <p:nvPr>
            <p:custDataLst>
              <p:tags r:id="rId39"/>
            </p:custDataLst>
          </p:nvPr>
        </p:nvSpPr>
        <p:spPr bwMode="auto">
          <a:xfrm>
            <a:off x="6053138" y="3216275"/>
            <a:ext cx="412750" cy="769938"/>
          </a:xfrm>
          <a:custGeom>
            <a:avLst/>
            <a:gdLst>
              <a:gd name="T0" fmla="*/ 0 w 397"/>
              <a:gd name="T1" fmla="*/ 628 h 733"/>
              <a:gd name="T2" fmla="*/ 396 w 397"/>
              <a:gd name="T3" fmla="*/ 732 h 733"/>
              <a:gd name="T4" fmla="*/ 396 w 397"/>
              <a:gd name="T5" fmla="*/ 0 h 733"/>
            </a:gdLst>
            <a:ahLst/>
            <a:cxnLst>
              <a:cxn ang="0">
                <a:pos x="T0" y="T1"/>
              </a:cxn>
              <a:cxn ang="0">
                <a:pos x="T2" y="T3"/>
              </a:cxn>
              <a:cxn ang="0">
                <a:pos x="T4" y="T5"/>
              </a:cxn>
            </a:cxnLst>
            <a:rect l="0" t="0" r="r" b="b"/>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8415" name="Freeform 47"/>
          <p:cNvSpPr>
            <a:spLocks/>
          </p:cNvSpPr>
          <p:nvPr>
            <p:custDataLst>
              <p:tags r:id="rId40"/>
            </p:custDataLst>
          </p:nvPr>
        </p:nvSpPr>
        <p:spPr bwMode="auto">
          <a:xfrm>
            <a:off x="6010275" y="3065463"/>
            <a:ext cx="473075" cy="1338262"/>
          </a:xfrm>
          <a:custGeom>
            <a:avLst/>
            <a:gdLst>
              <a:gd name="T0" fmla="*/ 452 w 453"/>
              <a:gd name="T1" fmla="*/ 105 h 1278"/>
              <a:gd name="T2" fmla="*/ 0 w 453"/>
              <a:gd name="T3" fmla="*/ 0 h 1278"/>
              <a:gd name="T4" fmla="*/ 0 w 453"/>
              <a:gd name="T5" fmla="*/ 1277 h 1278"/>
            </a:gdLst>
            <a:ahLst/>
            <a:cxnLst>
              <a:cxn ang="0">
                <a:pos x="T0" y="T1"/>
              </a:cxn>
              <a:cxn ang="0">
                <a:pos x="T2" y="T3"/>
              </a:cxn>
              <a:cxn ang="0">
                <a:pos x="T4" y="T5"/>
              </a:cxn>
            </a:cxnLst>
            <a:rect l="0" t="0" r="r" b="b"/>
            <a:pathLst>
              <a:path w="453" h="1278">
                <a:moveTo>
                  <a:pt x="452" y="105"/>
                </a:moveTo>
                <a:lnTo>
                  <a:pt x="0" y="0"/>
                </a:lnTo>
                <a:lnTo>
                  <a:pt x="0" y="1277"/>
                </a:lnTo>
              </a:path>
            </a:pathLst>
          </a:custGeom>
          <a:noFill/>
          <a:ln w="6350" cap="rnd" cmpd="sng">
            <a:solidFill>
              <a:srgbClr val="80808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8416" name="Freeform 48"/>
          <p:cNvSpPr>
            <a:spLocks/>
          </p:cNvSpPr>
          <p:nvPr>
            <p:custDataLst>
              <p:tags r:id="rId41"/>
            </p:custDataLst>
          </p:nvPr>
        </p:nvSpPr>
        <p:spPr bwMode="auto">
          <a:xfrm>
            <a:off x="6040438" y="3114675"/>
            <a:ext cx="420687" cy="763588"/>
          </a:xfrm>
          <a:custGeom>
            <a:avLst/>
            <a:gdLst>
              <a:gd name="T0" fmla="*/ 401 w 402"/>
              <a:gd name="T1" fmla="*/ 96 h 726"/>
              <a:gd name="T2" fmla="*/ 0 w 402"/>
              <a:gd name="T3" fmla="*/ 0 h 726"/>
              <a:gd name="T4" fmla="*/ 0 w 402"/>
              <a:gd name="T5" fmla="*/ 725 h 726"/>
            </a:gdLst>
            <a:ahLst/>
            <a:cxnLst>
              <a:cxn ang="0">
                <a:pos x="T0" y="T1"/>
              </a:cxn>
              <a:cxn ang="0">
                <a:pos x="T2" y="T3"/>
              </a:cxn>
              <a:cxn ang="0">
                <a:pos x="T4" y="T5"/>
              </a:cxn>
            </a:cxnLst>
            <a:rect l="0" t="0" r="r" b="b"/>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ffectLst/>
          <a:extLst>
            <a:ext uri="{909E8E84-426E-40DD-AFC4-6F175D3DCCD1}">
              <a14:hiddenFill xmlns:a14="http://schemas.microsoft.com/office/drawing/2010/main">
                <a:gradFill rotWithShape="0">
                  <a:gsLst>
                    <a:gs pos="0">
                      <a:srgbClr val="A9A9A9"/>
                    </a:gs>
                    <a:gs pos="100000">
                      <a:srgbClr val="A9A9A9">
                        <a:gamma/>
                        <a:tint val="53725"/>
                        <a:invGamma/>
                      </a:srgbClr>
                    </a:gs>
                  </a:gsLst>
                  <a:path path="rect">
                    <a:fillToRect r="100000" b="10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8417" name="Line 49"/>
          <p:cNvSpPr>
            <a:spLocks noChangeShapeType="1"/>
          </p:cNvSpPr>
          <p:nvPr>
            <p:custDataLst>
              <p:tags r:id="rId42"/>
            </p:custDataLst>
          </p:nvPr>
        </p:nvSpPr>
        <p:spPr bwMode="auto">
          <a:xfrm>
            <a:off x="6043613" y="3290888"/>
            <a:ext cx="404812" cy="92075"/>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8418" name="Line 50"/>
          <p:cNvSpPr>
            <a:spLocks noChangeShapeType="1"/>
          </p:cNvSpPr>
          <p:nvPr>
            <p:custDataLst>
              <p:tags r:id="rId43"/>
            </p:custDataLst>
          </p:nvPr>
        </p:nvSpPr>
        <p:spPr bwMode="auto">
          <a:xfrm>
            <a:off x="6043613" y="3452813"/>
            <a:ext cx="409575" cy="93662"/>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8419" name="Line 51"/>
          <p:cNvSpPr>
            <a:spLocks noChangeShapeType="1"/>
          </p:cNvSpPr>
          <p:nvPr>
            <p:custDataLst>
              <p:tags r:id="rId44"/>
            </p:custDataLst>
          </p:nvPr>
        </p:nvSpPr>
        <p:spPr bwMode="auto">
          <a:xfrm>
            <a:off x="6043613" y="3654425"/>
            <a:ext cx="388937" cy="93663"/>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8420" name="Freeform 52"/>
          <p:cNvSpPr>
            <a:spLocks/>
          </p:cNvSpPr>
          <p:nvPr>
            <p:custDataLst>
              <p:tags r:id="rId45"/>
            </p:custDataLst>
          </p:nvPr>
        </p:nvSpPr>
        <p:spPr bwMode="auto">
          <a:xfrm>
            <a:off x="6164263" y="3209925"/>
            <a:ext cx="160337" cy="87313"/>
          </a:xfrm>
          <a:custGeom>
            <a:avLst/>
            <a:gdLst>
              <a:gd name="T0" fmla="*/ 0 w 152"/>
              <a:gd name="T1" fmla="*/ 0 h 82"/>
              <a:gd name="T2" fmla="*/ 0 w 152"/>
              <a:gd name="T3" fmla="*/ 48 h 82"/>
              <a:gd name="T4" fmla="*/ 151 w 152"/>
              <a:gd name="T5" fmla="*/ 81 h 82"/>
              <a:gd name="T6" fmla="*/ 151 w 152"/>
              <a:gd name="T7" fmla="*/ 33 h 82"/>
              <a:gd name="T8" fmla="*/ 0 w 152"/>
              <a:gd name="T9" fmla="*/ 0 h 82"/>
            </a:gdLst>
            <a:ahLst/>
            <a:cxnLst>
              <a:cxn ang="0">
                <a:pos x="T0" y="T1"/>
              </a:cxn>
              <a:cxn ang="0">
                <a:pos x="T2" y="T3"/>
              </a:cxn>
              <a:cxn ang="0">
                <a:pos x="T4" y="T5"/>
              </a:cxn>
              <a:cxn ang="0">
                <a:pos x="T6" y="T7"/>
              </a:cxn>
              <a:cxn ang="0">
                <a:pos x="T8" y="T9"/>
              </a:cxn>
            </a:cxnLst>
            <a:rect l="0" t="0" r="r" b="b"/>
            <a:pathLst>
              <a:path w="152" h="82">
                <a:moveTo>
                  <a:pt x="0" y="0"/>
                </a:moveTo>
                <a:lnTo>
                  <a:pt x="0" y="48"/>
                </a:lnTo>
                <a:lnTo>
                  <a:pt x="151" y="81"/>
                </a:lnTo>
                <a:lnTo>
                  <a:pt x="151" y="33"/>
                </a:lnTo>
                <a:lnTo>
                  <a:pt x="0" y="0"/>
                </a:lnTo>
              </a:path>
            </a:pathLst>
          </a:custGeom>
          <a:solidFill>
            <a:srgbClr val="A9A9A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8421" name="Line 53"/>
          <p:cNvSpPr>
            <a:spLocks noChangeShapeType="1"/>
          </p:cNvSpPr>
          <p:nvPr>
            <p:custDataLst>
              <p:tags r:id="rId46"/>
            </p:custDataLst>
          </p:nvPr>
        </p:nvSpPr>
        <p:spPr bwMode="auto">
          <a:xfrm>
            <a:off x="6100763" y="3222625"/>
            <a:ext cx="300037" cy="65088"/>
          </a:xfrm>
          <a:prstGeom prst="line">
            <a:avLst/>
          </a:prstGeom>
          <a:noFill/>
          <a:ln w="635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8422" name="Freeform 54"/>
          <p:cNvSpPr>
            <a:spLocks/>
          </p:cNvSpPr>
          <p:nvPr>
            <p:custDataLst>
              <p:tags r:id="rId47"/>
            </p:custDataLst>
          </p:nvPr>
        </p:nvSpPr>
        <p:spPr bwMode="auto">
          <a:xfrm>
            <a:off x="6070600" y="3519488"/>
            <a:ext cx="361950" cy="163512"/>
          </a:xfrm>
          <a:custGeom>
            <a:avLst/>
            <a:gdLst>
              <a:gd name="T0" fmla="*/ 0 w 351"/>
              <a:gd name="T1" fmla="*/ 85 h 183"/>
              <a:gd name="T2" fmla="*/ 0 w 351"/>
              <a:gd name="T3" fmla="*/ 0 h 183"/>
              <a:gd name="T4" fmla="*/ 350 w 351"/>
              <a:gd name="T5" fmla="*/ 93 h 183"/>
              <a:gd name="T6" fmla="*/ 350 w 351"/>
              <a:gd name="T7" fmla="*/ 182 h 183"/>
              <a:gd name="T8" fmla="*/ 0 w 351"/>
              <a:gd name="T9" fmla="*/ 85 h 183"/>
            </a:gdLst>
            <a:ahLst/>
            <a:cxnLst>
              <a:cxn ang="0">
                <a:pos x="T0" y="T1"/>
              </a:cxn>
              <a:cxn ang="0">
                <a:pos x="T2" y="T3"/>
              </a:cxn>
              <a:cxn ang="0">
                <a:pos x="T4" y="T5"/>
              </a:cxn>
              <a:cxn ang="0">
                <a:pos x="T6" y="T7"/>
              </a:cxn>
              <a:cxn ang="0">
                <a:pos x="T8" y="T9"/>
              </a:cxn>
            </a:cxnLst>
            <a:rect l="0" t="0" r="r" b="b"/>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8423" name="Freeform 55"/>
          <p:cNvSpPr>
            <a:spLocks/>
          </p:cNvSpPr>
          <p:nvPr>
            <p:custDataLst>
              <p:tags r:id="rId48"/>
            </p:custDataLst>
          </p:nvPr>
        </p:nvSpPr>
        <p:spPr bwMode="auto">
          <a:xfrm>
            <a:off x="6070600" y="3721100"/>
            <a:ext cx="361950" cy="180975"/>
          </a:xfrm>
          <a:custGeom>
            <a:avLst/>
            <a:gdLst>
              <a:gd name="T0" fmla="*/ 0 w 351"/>
              <a:gd name="T1" fmla="*/ 85 h 182"/>
              <a:gd name="T2" fmla="*/ 0 w 351"/>
              <a:gd name="T3" fmla="*/ 0 h 182"/>
              <a:gd name="T4" fmla="*/ 350 w 351"/>
              <a:gd name="T5" fmla="*/ 93 h 182"/>
              <a:gd name="T6" fmla="*/ 350 w 351"/>
              <a:gd name="T7" fmla="*/ 181 h 182"/>
              <a:gd name="T8" fmla="*/ 0 w 351"/>
              <a:gd name="T9" fmla="*/ 85 h 182"/>
            </a:gdLst>
            <a:ahLst/>
            <a:cxnLst>
              <a:cxn ang="0">
                <a:pos x="T0" y="T1"/>
              </a:cxn>
              <a:cxn ang="0">
                <a:pos x="T2" y="T3"/>
              </a:cxn>
              <a:cxn ang="0">
                <a:pos x="T4" y="T5"/>
              </a:cxn>
              <a:cxn ang="0">
                <a:pos x="T6" y="T7"/>
              </a:cxn>
              <a:cxn ang="0">
                <a:pos x="T8" y="T9"/>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8424" name="Freeform 56"/>
          <p:cNvSpPr>
            <a:spLocks/>
          </p:cNvSpPr>
          <p:nvPr>
            <p:custDataLst>
              <p:tags r:id="rId49"/>
            </p:custDataLst>
          </p:nvPr>
        </p:nvSpPr>
        <p:spPr bwMode="auto">
          <a:xfrm>
            <a:off x="6064250" y="3338513"/>
            <a:ext cx="368300" cy="166687"/>
          </a:xfrm>
          <a:custGeom>
            <a:avLst/>
            <a:gdLst>
              <a:gd name="T0" fmla="*/ 0 w 351"/>
              <a:gd name="T1" fmla="*/ 85 h 182"/>
              <a:gd name="T2" fmla="*/ 0 w 351"/>
              <a:gd name="T3" fmla="*/ 0 h 182"/>
              <a:gd name="T4" fmla="*/ 350 w 351"/>
              <a:gd name="T5" fmla="*/ 93 h 182"/>
              <a:gd name="T6" fmla="*/ 350 w 351"/>
              <a:gd name="T7" fmla="*/ 181 h 182"/>
              <a:gd name="T8" fmla="*/ 0 w 351"/>
              <a:gd name="T9" fmla="*/ 85 h 182"/>
            </a:gdLst>
            <a:ahLst/>
            <a:cxnLst>
              <a:cxn ang="0">
                <a:pos x="T0" y="T1"/>
              </a:cxn>
              <a:cxn ang="0">
                <a:pos x="T2" y="T3"/>
              </a:cxn>
              <a:cxn ang="0">
                <a:pos x="T4" y="T5"/>
              </a:cxn>
              <a:cxn ang="0">
                <a:pos x="T6" y="T7"/>
              </a:cxn>
              <a:cxn ang="0">
                <a:pos x="T8" y="T9"/>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8425" name="Line 57"/>
          <p:cNvSpPr>
            <a:spLocks noChangeShapeType="1"/>
          </p:cNvSpPr>
          <p:nvPr>
            <p:custDataLst>
              <p:tags r:id="rId50"/>
            </p:custDataLst>
          </p:nvPr>
        </p:nvSpPr>
        <p:spPr bwMode="auto">
          <a:xfrm flipH="1" flipV="1">
            <a:off x="6329363" y="3440113"/>
            <a:ext cx="71437" cy="17462"/>
          </a:xfrm>
          <a:prstGeom prst="line">
            <a:avLst/>
          </a:prstGeom>
          <a:noFill/>
          <a:ln w="9525">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58426" name="Line 58"/>
          <p:cNvSpPr>
            <a:spLocks noChangeShapeType="1"/>
          </p:cNvSpPr>
          <p:nvPr>
            <p:custDataLst>
              <p:tags r:id="rId51"/>
            </p:custDataLst>
          </p:nvPr>
        </p:nvSpPr>
        <p:spPr bwMode="auto">
          <a:xfrm flipH="1" flipV="1">
            <a:off x="6329363" y="3617913"/>
            <a:ext cx="71437" cy="14287"/>
          </a:xfrm>
          <a:prstGeom prst="line">
            <a:avLst/>
          </a:prstGeom>
          <a:noFill/>
          <a:ln w="9525">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58427" name="Line 59"/>
          <p:cNvSpPr>
            <a:spLocks noChangeShapeType="1"/>
          </p:cNvSpPr>
          <p:nvPr>
            <p:custDataLst>
              <p:tags r:id="rId52"/>
            </p:custDataLst>
          </p:nvPr>
        </p:nvSpPr>
        <p:spPr bwMode="auto">
          <a:xfrm flipH="1" flipV="1">
            <a:off x="6329363" y="3832225"/>
            <a:ext cx="71437" cy="17463"/>
          </a:xfrm>
          <a:prstGeom prst="line">
            <a:avLst/>
          </a:prstGeom>
          <a:noFill/>
          <a:ln w="9525">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58429" name="Freeform 61"/>
          <p:cNvSpPr>
            <a:spLocks/>
          </p:cNvSpPr>
          <p:nvPr>
            <p:custDataLst>
              <p:tags r:id="rId53"/>
            </p:custDataLst>
          </p:nvPr>
        </p:nvSpPr>
        <p:spPr bwMode="auto">
          <a:xfrm>
            <a:off x="6819900" y="4695825"/>
            <a:ext cx="1309688" cy="561975"/>
          </a:xfrm>
          <a:custGeom>
            <a:avLst/>
            <a:gdLst>
              <a:gd name="T0" fmla="*/ 0 w 1252"/>
              <a:gd name="T1" fmla="*/ 292 h 536"/>
              <a:gd name="T2" fmla="*/ 0 w 1252"/>
              <a:gd name="T3" fmla="*/ 370 h 536"/>
              <a:gd name="T4" fmla="*/ 567 w 1252"/>
              <a:gd name="T5" fmla="*/ 535 h 536"/>
              <a:gd name="T6" fmla="*/ 1251 w 1252"/>
              <a:gd name="T7" fmla="*/ 92 h 536"/>
              <a:gd name="T8" fmla="*/ 1251 w 1252"/>
              <a:gd name="T9" fmla="*/ 0 h 536"/>
            </a:gdLst>
            <a:ahLst/>
            <a:cxnLst>
              <a:cxn ang="0">
                <a:pos x="T0" y="T1"/>
              </a:cxn>
              <a:cxn ang="0">
                <a:pos x="T2" y="T3"/>
              </a:cxn>
              <a:cxn ang="0">
                <a:pos x="T4" y="T5"/>
              </a:cxn>
              <a:cxn ang="0">
                <a:pos x="T6" y="T7"/>
              </a:cxn>
              <a:cxn ang="0">
                <a:pos x="T8" y="T9"/>
              </a:cxn>
            </a:cxnLst>
            <a:rect l="0" t="0" r="r" b="b"/>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8430" name="Freeform 62"/>
          <p:cNvSpPr>
            <a:spLocks/>
          </p:cNvSpPr>
          <p:nvPr>
            <p:custDataLst>
              <p:tags r:id="rId54"/>
            </p:custDataLst>
          </p:nvPr>
        </p:nvSpPr>
        <p:spPr bwMode="auto">
          <a:xfrm>
            <a:off x="6799263" y="3063875"/>
            <a:ext cx="1350962" cy="469900"/>
          </a:xfrm>
          <a:custGeom>
            <a:avLst/>
            <a:gdLst>
              <a:gd name="T0" fmla="*/ 0 w 1291"/>
              <a:gd name="T1" fmla="*/ 307 h 449"/>
              <a:gd name="T2" fmla="*/ 577 w 1291"/>
              <a:gd name="T3" fmla="*/ 448 h 449"/>
              <a:gd name="T4" fmla="*/ 1290 w 1291"/>
              <a:gd name="T5" fmla="*/ 127 h 449"/>
              <a:gd name="T6" fmla="*/ 727 w 1291"/>
              <a:gd name="T7" fmla="*/ 0 h 449"/>
              <a:gd name="T8" fmla="*/ 0 w 1291"/>
              <a:gd name="T9" fmla="*/ 307 h 449"/>
            </a:gdLst>
            <a:ahLst/>
            <a:cxnLst>
              <a:cxn ang="0">
                <a:pos x="T0" y="T1"/>
              </a:cxn>
              <a:cxn ang="0">
                <a:pos x="T2" y="T3"/>
              </a:cxn>
              <a:cxn ang="0">
                <a:pos x="T4" y="T5"/>
              </a:cxn>
              <a:cxn ang="0">
                <a:pos x="T6" y="T7"/>
              </a:cxn>
              <a:cxn ang="0">
                <a:pos x="T8" y="T9"/>
              </a:cxn>
            </a:cxnLst>
            <a:rect l="0" t="0" r="r" b="b"/>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8431" name="Freeform 63"/>
          <p:cNvSpPr>
            <a:spLocks/>
          </p:cNvSpPr>
          <p:nvPr>
            <p:custDataLst>
              <p:tags r:id="rId55"/>
            </p:custDataLst>
          </p:nvPr>
        </p:nvSpPr>
        <p:spPr bwMode="auto">
          <a:xfrm>
            <a:off x="7388225" y="3194050"/>
            <a:ext cx="763588" cy="2009775"/>
          </a:xfrm>
          <a:custGeom>
            <a:avLst/>
            <a:gdLst>
              <a:gd name="T0" fmla="*/ 0 w 729"/>
              <a:gd name="T1" fmla="*/ 328 h 1916"/>
              <a:gd name="T2" fmla="*/ 4 w 729"/>
              <a:gd name="T3" fmla="*/ 1915 h 1916"/>
              <a:gd name="T4" fmla="*/ 728 w 729"/>
              <a:gd name="T5" fmla="*/ 1456 h 1916"/>
              <a:gd name="T6" fmla="*/ 728 w 729"/>
              <a:gd name="T7" fmla="*/ 0 h 1916"/>
              <a:gd name="T8" fmla="*/ 0 w 729"/>
              <a:gd name="T9" fmla="*/ 328 h 1916"/>
            </a:gdLst>
            <a:ahLst/>
            <a:cxnLst>
              <a:cxn ang="0">
                <a:pos x="T0" y="T1"/>
              </a:cxn>
              <a:cxn ang="0">
                <a:pos x="T2" y="T3"/>
              </a:cxn>
              <a:cxn ang="0">
                <a:pos x="T4" y="T5"/>
              </a:cxn>
              <a:cxn ang="0">
                <a:pos x="T6" y="T7"/>
              </a:cxn>
              <a:cxn ang="0">
                <a:pos x="T8" y="T9"/>
              </a:cxn>
            </a:cxnLst>
            <a:rect l="0" t="0" r="r" b="b"/>
            <a:pathLst>
              <a:path w="729" h="1916">
                <a:moveTo>
                  <a:pt x="0" y="328"/>
                </a:moveTo>
                <a:lnTo>
                  <a:pt x="4" y="1915"/>
                </a:lnTo>
                <a:lnTo>
                  <a:pt x="728" y="1456"/>
                </a:lnTo>
                <a:lnTo>
                  <a:pt x="728" y="0"/>
                </a:lnTo>
                <a:lnTo>
                  <a:pt x="0" y="32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8432" name="Freeform 64"/>
          <p:cNvSpPr>
            <a:spLocks/>
          </p:cNvSpPr>
          <p:nvPr>
            <p:custDataLst>
              <p:tags r:id="rId56"/>
            </p:custDataLst>
          </p:nvPr>
        </p:nvSpPr>
        <p:spPr bwMode="auto">
          <a:xfrm>
            <a:off x="6794500" y="3384550"/>
            <a:ext cx="603250" cy="1808163"/>
          </a:xfrm>
          <a:custGeom>
            <a:avLst/>
            <a:gdLst>
              <a:gd name="T0" fmla="*/ 576 w 577"/>
              <a:gd name="T1" fmla="*/ 140 h 1728"/>
              <a:gd name="T2" fmla="*/ 576 w 577"/>
              <a:gd name="T3" fmla="*/ 1727 h 1728"/>
              <a:gd name="T4" fmla="*/ 0 w 577"/>
              <a:gd name="T5" fmla="*/ 1568 h 1728"/>
              <a:gd name="T6" fmla="*/ 0 w 577"/>
              <a:gd name="T7" fmla="*/ 0 h 1728"/>
              <a:gd name="T8" fmla="*/ 576 w 577"/>
              <a:gd name="T9" fmla="*/ 140 h 1728"/>
            </a:gdLst>
            <a:ahLst/>
            <a:cxnLst>
              <a:cxn ang="0">
                <a:pos x="T0" y="T1"/>
              </a:cxn>
              <a:cxn ang="0">
                <a:pos x="T2" y="T3"/>
              </a:cxn>
              <a:cxn ang="0">
                <a:pos x="T4" y="T5"/>
              </a:cxn>
              <a:cxn ang="0">
                <a:pos x="T6" y="T7"/>
              </a:cxn>
              <a:cxn ang="0">
                <a:pos x="T8" y="T9"/>
              </a:cxn>
            </a:cxnLst>
            <a:rect l="0" t="0" r="r" b="b"/>
            <a:pathLst>
              <a:path w="577" h="1728">
                <a:moveTo>
                  <a:pt x="576" y="140"/>
                </a:moveTo>
                <a:lnTo>
                  <a:pt x="576" y="1727"/>
                </a:lnTo>
                <a:lnTo>
                  <a:pt x="0" y="1568"/>
                </a:lnTo>
                <a:lnTo>
                  <a:pt x="0" y="0"/>
                </a:lnTo>
                <a:lnTo>
                  <a:pt x="576" y="140"/>
                </a:lnTo>
              </a:path>
            </a:pathLst>
          </a:custGeom>
          <a:gradFill rotWithShape="0">
            <a:gsLst>
              <a:gs pos="0">
                <a:srgbClr val="B2B2B2">
                  <a:gamma/>
                  <a:tint val="23529"/>
                  <a:invGamma/>
                </a:srgbClr>
              </a:gs>
              <a:gs pos="100000">
                <a:srgbClr val="B2B2B2"/>
              </a:gs>
            </a:gsLst>
            <a:lin ang="5400000" scaled="1"/>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8433" name="Line 65"/>
          <p:cNvSpPr>
            <a:spLocks noChangeShapeType="1"/>
          </p:cNvSpPr>
          <p:nvPr>
            <p:custDataLst>
              <p:tags r:id="rId57"/>
            </p:custDataLst>
          </p:nvPr>
        </p:nvSpPr>
        <p:spPr bwMode="auto">
          <a:xfrm>
            <a:off x="6878638" y="4906963"/>
            <a:ext cx="417512" cy="109537"/>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8434" name="Oval 66"/>
          <p:cNvSpPr>
            <a:spLocks noChangeArrowheads="1"/>
          </p:cNvSpPr>
          <p:nvPr>
            <p:custDataLst>
              <p:tags r:id="rId58"/>
            </p:custDataLst>
          </p:nvPr>
        </p:nvSpPr>
        <p:spPr bwMode="auto">
          <a:xfrm>
            <a:off x="6864350" y="3473450"/>
            <a:ext cx="66675" cy="36513"/>
          </a:xfrm>
          <a:prstGeom prst="ellipse">
            <a:avLst/>
          </a:prstGeom>
          <a:solidFill>
            <a:srgbClr val="D60093"/>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8435" name="Line 67"/>
          <p:cNvSpPr>
            <a:spLocks noChangeShapeType="1"/>
          </p:cNvSpPr>
          <p:nvPr>
            <p:custDataLst>
              <p:tags r:id="rId59"/>
            </p:custDataLst>
          </p:nvPr>
        </p:nvSpPr>
        <p:spPr bwMode="auto">
          <a:xfrm>
            <a:off x="6878638" y="4824413"/>
            <a:ext cx="417512" cy="111125"/>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8436" name="Line 68"/>
          <p:cNvSpPr>
            <a:spLocks noChangeShapeType="1"/>
          </p:cNvSpPr>
          <p:nvPr>
            <p:custDataLst>
              <p:tags r:id="rId60"/>
            </p:custDataLst>
          </p:nvPr>
        </p:nvSpPr>
        <p:spPr bwMode="auto">
          <a:xfrm>
            <a:off x="6878638" y="4741863"/>
            <a:ext cx="417512" cy="112712"/>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8437" name="Line 69"/>
          <p:cNvSpPr>
            <a:spLocks noChangeShapeType="1"/>
          </p:cNvSpPr>
          <p:nvPr>
            <p:custDataLst>
              <p:tags r:id="rId61"/>
            </p:custDataLst>
          </p:nvPr>
        </p:nvSpPr>
        <p:spPr bwMode="auto">
          <a:xfrm>
            <a:off x="6878638" y="4660900"/>
            <a:ext cx="417512" cy="111125"/>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8438" name="Line 70"/>
          <p:cNvSpPr>
            <a:spLocks noChangeShapeType="1"/>
          </p:cNvSpPr>
          <p:nvPr>
            <p:custDataLst>
              <p:tags r:id="rId62"/>
            </p:custDataLst>
          </p:nvPr>
        </p:nvSpPr>
        <p:spPr bwMode="auto">
          <a:xfrm>
            <a:off x="6878638" y="4576763"/>
            <a:ext cx="417512" cy="111125"/>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A9A9A9"/>
                  </a:outerShdw>
                </a:effectLst>
              </a14:hiddenEffects>
            </a:ext>
          </a:extLst>
        </p:spPr>
        <p:txBody>
          <a:bodyPr wrap="none" anchor="ctr"/>
          <a:lstStyle/>
          <a:p>
            <a:endParaRPr lang="es-MX"/>
          </a:p>
        </p:txBody>
      </p:sp>
      <p:sp>
        <p:nvSpPr>
          <p:cNvPr id="58439" name="Freeform 71"/>
          <p:cNvSpPr>
            <a:spLocks/>
          </p:cNvSpPr>
          <p:nvPr>
            <p:custDataLst>
              <p:tags r:id="rId63"/>
            </p:custDataLst>
          </p:nvPr>
        </p:nvSpPr>
        <p:spPr bwMode="auto">
          <a:xfrm>
            <a:off x="6884988" y="3787775"/>
            <a:ext cx="412750" cy="769938"/>
          </a:xfrm>
          <a:custGeom>
            <a:avLst/>
            <a:gdLst>
              <a:gd name="T0" fmla="*/ 0 w 397"/>
              <a:gd name="T1" fmla="*/ 628 h 733"/>
              <a:gd name="T2" fmla="*/ 396 w 397"/>
              <a:gd name="T3" fmla="*/ 732 h 733"/>
              <a:gd name="T4" fmla="*/ 396 w 397"/>
              <a:gd name="T5" fmla="*/ 0 h 733"/>
            </a:gdLst>
            <a:ahLst/>
            <a:cxnLst>
              <a:cxn ang="0">
                <a:pos x="T0" y="T1"/>
              </a:cxn>
              <a:cxn ang="0">
                <a:pos x="T2" y="T3"/>
              </a:cxn>
              <a:cxn ang="0">
                <a:pos x="T4" y="T5"/>
              </a:cxn>
            </a:cxnLst>
            <a:rect l="0" t="0" r="r" b="b"/>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8440" name="Freeform 72"/>
          <p:cNvSpPr>
            <a:spLocks/>
          </p:cNvSpPr>
          <p:nvPr>
            <p:custDataLst>
              <p:tags r:id="rId64"/>
            </p:custDataLst>
          </p:nvPr>
        </p:nvSpPr>
        <p:spPr bwMode="auto">
          <a:xfrm>
            <a:off x="6842125" y="3636963"/>
            <a:ext cx="473075" cy="1338262"/>
          </a:xfrm>
          <a:custGeom>
            <a:avLst/>
            <a:gdLst>
              <a:gd name="T0" fmla="*/ 452 w 453"/>
              <a:gd name="T1" fmla="*/ 105 h 1278"/>
              <a:gd name="T2" fmla="*/ 0 w 453"/>
              <a:gd name="T3" fmla="*/ 0 h 1278"/>
              <a:gd name="T4" fmla="*/ 0 w 453"/>
              <a:gd name="T5" fmla="*/ 1277 h 1278"/>
            </a:gdLst>
            <a:ahLst/>
            <a:cxnLst>
              <a:cxn ang="0">
                <a:pos x="T0" y="T1"/>
              </a:cxn>
              <a:cxn ang="0">
                <a:pos x="T2" y="T3"/>
              </a:cxn>
              <a:cxn ang="0">
                <a:pos x="T4" y="T5"/>
              </a:cxn>
            </a:cxnLst>
            <a:rect l="0" t="0" r="r" b="b"/>
            <a:pathLst>
              <a:path w="453" h="1278">
                <a:moveTo>
                  <a:pt x="452" y="105"/>
                </a:moveTo>
                <a:lnTo>
                  <a:pt x="0" y="0"/>
                </a:lnTo>
                <a:lnTo>
                  <a:pt x="0" y="1277"/>
                </a:lnTo>
              </a:path>
            </a:pathLst>
          </a:custGeom>
          <a:noFill/>
          <a:ln w="6350" cap="rnd" cmpd="sng">
            <a:solidFill>
              <a:srgbClr val="80808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8441" name="Freeform 73"/>
          <p:cNvSpPr>
            <a:spLocks/>
          </p:cNvSpPr>
          <p:nvPr>
            <p:custDataLst>
              <p:tags r:id="rId65"/>
            </p:custDataLst>
          </p:nvPr>
        </p:nvSpPr>
        <p:spPr bwMode="auto">
          <a:xfrm>
            <a:off x="6872288" y="3686175"/>
            <a:ext cx="420687" cy="763588"/>
          </a:xfrm>
          <a:custGeom>
            <a:avLst/>
            <a:gdLst>
              <a:gd name="T0" fmla="*/ 401 w 402"/>
              <a:gd name="T1" fmla="*/ 96 h 726"/>
              <a:gd name="T2" fmla="*/ 0 w 402"/>
              <a:gd name="T3" fmla="*/ 0 h 726"/>
              <a:gd name="T4" fmla="*/ 0 w 402"/>
              <a:gd name="T5" fmla="*/ 725 h 726"/>
            </a:gdLst>
            <a:ahLst/>
            <a:cxnLst>
              <a:cxn ang="0">
                <a:pos x="T0" y="T1"/>
              </a:cxn>
              <a:cxn ang="0">
                <a:pos x="T2" y="T3"/>
              </a:cxn>
              <a:cxn ang="0">
                <a:pos x="T4" y="T5"/>
              </a:cxn>
            </a:cxnLst>
            <a:rect l="0" t="0" r="r" b="b"/>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ffectLst/>
          <a:extLst>
            <a:ext uri="{909E8E84-426E-40DD-AFC4-6F175D3DCCD1}">
              <a14:hiddenFill xmlns:a14="http://schemas.microsoft.com/office/drawing/2010/main">
                <a:gradFill rotWithShape="0">
                  <a:gsLst>
                    <a:gs pos="0">
                      <a:srgbClr val="A9A9A9"/>
                    </a:gs>
                    <a:gs pos="100000">
                      <a:srgbClr val="A9A9A9">
                        <a:gamma/>
                        <a:tint val="53725"/>
                        <a:invGamma/>
                      </a:srgbClr>
                    </a:gs>
                  </a:gsLst>
                  <a:path path="rect">
                    <a:fillToRect r="100000" b="10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8442" name="Line 74"/>
          <p:cNvSpPr>
            <a:spLocks noChangeShapeType="1"/>
          </p:cNvSpPr>
          <p:nvPr>
            <p:custDataLst>
              <p:tags r:id="rId66"/>
            </p:custDataLst>
          </p:nvPr>
        </p:nvSpPr>
        <p:spPr bwMode="auto">
          <a:xfrm>
            <a:off x="6875463" y="3862388"/>
            <a:ext cx="404812" cy="92075"/>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8443" name="Line 75"/>
          <p:cNvSpPr>
            <a:spLocks noChangeShapeType="1"/>
          </p:cNvSpPr>
          <p:nvPr>
            <p:custDataLst>
              <p:tags r:id="rId67"/>
            </p:custDataLst>
          </p:nvPr>
        </p:nvSpPr>
        <p:spPr bwMode="auto">
          <a:xfrm>
            <a:off x="6875463" y="4024313"/>
            <a:ext cx="409575" cy="93662"/>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8444" name="Line 76"/>
          <p:cNvSpPr>
            <a:spLocks noChangeShapeType="1"/>
          </p:cNvSpPr>
          <p:nvPr>
            <p:custDataLst>
              <p:tags r:id="rId68"/>
            </p:custDataLst>
          </p:nvPr>
        </p:nvSpPr>
        <p:spPr bwMode="auto">
          <a:xfrm>
            <a:off x="6875463" y="4225925"/>
            <a:ext cx="388937" cy="93663"/>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8445" name="Freeform 77"/>
          <p:cNvSpPr>
            <a:spLocks/>
          </p:cNvSpPr>
          <p:nvPr>
            <p:custDataLst>
              <p:tags r:id="rId69"/>
            </p:custDataLst>
          </p:nvPr>
        </p:nvSpPr>
        <p:spPr bwMode="auto">
          <a:xfrm>
            <a:off x="6996113" y="3781425"/>
            <a:ext cx="160337" cy="87313"/>
          </a:xfrm>
          <a:custGeom>
            <a:avLst/>
            <a:gdLst>
              <a:gd name="T0" fmla="*/ 0 w 152"/>
              <a:gd name="T1" fmla="*/ 0 h 82"/>
              <a:gd name="T2" fmla="*/ 0 w 152"/>
              <a:gd name="T3" fmla="*/ 48 h 82"/>
              <a:gd name="T4" fmla="*/ 151 w 152"/>
              <a:gd name="T5" fmla="*/ 81 h 82"/>
              <a:gd name="T6" fmla="*/ 151 w 152"/>
              <a:gd name="T7" fmla="*/ 33 h 82"/>
              <a:gd name="T8" fmla="*/ 0 w 152"/>
              <a:gd name="T9" fmla="*/ 0 h 82"/>
            </a:gdLst>
            <a:ahLst/>
            <a:cxnLst>
              <a:cxn ang="0">
                <a:pos x="T0" y="T1"/>
              </a:cxn>
              <a:cxn ang="0">
                <a:pos x="T2" y="T3"/>
              </a:cxn>
              <a:cxn ang="0">
                <a:pos x="T4" y="T5"/>
              </a:cxn>
              <a:cxn ang="0">
                <a:pos x="T6" y="T7"/>
              </a:cxn>
              <a:cxn ang="0">
                <a:pos x="T8" y="T9"/>
              </a:cxn>
            </a:cxnLst>
            <a:rect l="0" t="0" r="r" b="b"/>
            <a:pathLst>
              <a:path w="152" h="82">
                <a:moveTo>
                  <a:pt x="0" y="0"/>
                </a:moveTo>
                <a:lnTo>
                  <a:pt x="0" y="48"/>
                </a:lnTo>
                <a:lnTo>
                  <a:pt x="151" y="81"/>
                </a:lnTo>
                <a:lnTo>
                  <a:pt x="151" y="33"/>
                </a:lnTo>
                <a:lnTo>
                  <a:pt x="0" y="0"/>
                </a:lnTo>
              </a:path>
            </a:pathLst>
          </a:custGeom>
          <a:solidFill>
            <a:srgbClr val="A9A9A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8446" name="Line 78"/>
          <p:cNvSpPr>
            <a:spLocks noChangeShapeType="1"/>
          </p:cNvSpPr>
          <p:nvPr>
            <p:custDataLst>
              <p:tags r:id="rId70"/>
            </p:custDataLst>
          </p:nvPr>
        </p:nvSpPr>
        <p:spPr bwMode="auto">
          <a:xfrm>
            <a:off x="6932613" y="3794125"/>
            <a:ext cx="300037" cy="65088"/>
          </a:xfrm>
          <a:prstGeom prst="line">
            <a:avLst/>
          </a:prstGeom>
          <a:noFill/>
          <a:ln w="635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8447" name="Freeform 79"/>
          <p:cNvSpPr>
            <a:spLocks/>
          </p:cNvSpPr>
          <p:nvPr>
            <p:custDataLst>
              <p:tags r:id="rId71"/>
            </p:custDataLst>
          </p:nvPr>
        </p:nvSpPr>
        <p:spPr bwMode="auto">
          <a:xfrm>
            <a:off x="6902450" y="4090988"/>
            <a:ext cx="361950" cy="163512"/>
          </a:xfrm>
          <a:custGeom>
            <a:avLst/>
            <a:gdLst>
              <a:gd name="T0" fmla="*/ 0 w 351"/>
              <a:gd name="T1" fmla="*/ 85 h 183"/>
              <a:gd name="T2" fmla="*/ 0 w 351"/>
              <a:gd name="T3" fmla="*/ 0 h 183"/>
              <a:gd name="T4" fmla="*/ 350 w 351"/>
              <a:gd name="T5" fmla="*/ 93 h 183"/>
              <a:gd name="T6" fmla="*/ 350 w 351"/>
              <a:gd name="T7" fmla="*/ 182 h 183"/>
              <a:gd name="T8" fmla="*/ 0 w 351"/>
              <a:gd name="T9" fmla="*/ 85 h 183"/>
            </a:gdLst>
            <a:ahLst/>
            <a:cxnLst>
              <a:cxn ang="0">
                <a:pos x="T0" y="T1"/>
              </a:cxn>
              <a:cxn ang="0">
                <a:pos x="T2" y="T3"/>
              </a:cxn>
              <a:cxn ang="0">
                <a:pos x="T4" y="T5"/>
              </a:cxn>
              <a:cxn ang="0">
                <a:pos x="T6" y="T7"/>
              </a:cxn>
              <a:cxn ang="0">
                <a:pos x="T8" y="T9"/>
              </a:cxn>
            </a:cxnLst>
            <a:rect l="0" t="0" r="r" b="b"/>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8448" name="Freeform 80"/>
          <p:cNvSpPr>
            <a:spLocks/>
          </p:cNvSpPr>
          <p:nvPr>
            <p:custDataLst>
              <p:tags r:id="rId72"/>
            </p:custDataLst>
          </p:nvPr>
        </p:nvSpPr>
        <p:spPr bwMode="auto">
          <a:xfrm>
            <a:off x="6902450" y="4292600"/>
            <a:ext cx="361950" cy="180975"/>
          </a:xfrm>
          <a:custGeom>
            <a:avLst/>
            <a:gdLst>
              <a:gd name="T0" fmla="*/ 0 w 351"/>
              <a:gd name="T1" fmla="*/ 85 h 182"/>
              <a:gd name="T2" fmla="*/ 0 w 351"/>
              <a:gd name="T3" fmla="*/ 0 h 182"/>
              <a:gd name="T4" fmla="*/ 350 w 351"/>
              <a:gd name="T5" fmla="*/ 93 h 182"/>
              <a:gd name="T6" fmla="*/ 350 w 351"/>
              <a:gd name="T7" fmla="*/ 181 h 182"/>
              <a:gd name="T8" fmla="*/ 0 w 351"/>
              <a:gd name="T9" fmla="*/ 85 h 182"/>
            </a:gdLst>
            <a:ahLst/>
            <a:cxnLst>
              <a:cxn ang="0">
                <a:pos x="T0" y="T1"/>
              </a:cxn>
              <a:cxn ang="0">
                <a:pos x="T2" y="T3"/>
              </a:cxn>
              <a:cxn ang="0">
                <a:pos x="T4" y="T5"/>
              </a:cxn>
              <a:cxn ang="0">
                <a:pos x="T6" y="T7"/>
              </a:cxn>
              <a:cxn ang="0">
                <a:pos x="T8" y="T9"/>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8449" name="Freeform 81"/>
          <p:cNvSpPr>
            <a:spLocks/>
          </p:cNvSpPr>
          <p:nvPr>
            <p:custDataLst>
              <p:tags r:id="rId73"/>
            </p:custDataLst>
          </p:nvPr>
        </p:nvSpPr>
        <p:spPr bwMode="auto">
          <a:xfrm>
            <a:off x="6896100" y="3910013"/>
            <a:ext cx="368300" cy="166687"/>
          </a:xfrm>
          <a:custGeom>
            <a:avLst/>
            <a:gdLst>
              <a:gd name="T0" fmla="*/ 0 w 351"/>
              <a:gd name="T1" fmla="*/ 85 h 182"/>
              <a:gd name="T2" fmla="*/ 0 w 351"/>
              <a:gd name="T3" fmla="*/ 0 h 182"/>
              <a:gd name="T4" fmla="*/ 350 w 351"/>
              <a:gd name="T5" fmla="*/ 93 h 182"/>
              <a:gd name="T6" fmla="*/ 350 w 351"/>
              <a:gd name="T7" fmla="*/ 181 h 182"/>
              <a:gd name="T8" fmla="*/ 0 w 351"/>
              <a:gd name="T9" fmla="*/ 85 h 182"/>
            </a:gdLst>
            <a:ahLst/>
            <a:cxnLst>
              <a:cxn ang="0">
                <a:pos x="T0" y="T1"/>
              </a:cxn>
              <a:cxn ang="0">
                <a:pos x="T2" y="T3"/>
              </a:cxn>
              <a:cxn ang="0">
                <a:pos x="T4" y="T5"/>
              </a:cxn>
              <a:cxn ang="0">
                <a:pos x="T6" y="T7"/>
              </a:cxn>
              <a:cxn ang="0">
                <a:pos x="T8" y="T9"/>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8450" name="Line 82"/>
          <p:cNvSpPr>
            <a:spLocks noChangeShapeType="1"/>
          </p:cNvSpPr>
          <p:nvPr>
            <p:custDataLst>
              <p:tags r:id="rId74"/>
            </p:custDataLst>
          </p:nvPr>
        </p:nvSpPr>
        <p:spPr bwMode="auto">
          <a:xfrm flipH="1" flipV="1">
            <a:off x="7161213" y="4011613"/>
            <a:ext cx="71437" cy="17462"/>
          </a:xfrm>
          <a:prstGeom prst="line">
            <a:avLst/>
          </a:prstGeom>
          <a:noFill/>
          <a:ln w="9525">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58451" name="Line 83"/>
          <p:cNvSpPr>
            <a:spLocks noChangeShapeType="1"/>
          </p:cNvSpPr>
          <p:nvPr>
            <p:custDataLst>
              <p:tags r:id="rId75"/>
            </p:custDataLst>
          </p:nvPr>
        </p:nvSpPr>
        <p:spPr bwMode="auto">
          <a:xfrm flipH="1" flipV="1">
            <a:off x="7161213" y="4189413"/>
            <a:ext cx="71437" cy="14287"/>
          </a:xfrm>
          <a:prstGeom prst="line">
            <a:avLst/>
          </a:prstGeom>
          <a:noFill/>
          <a:ln w="9525">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58452" name="Line 84"/>
          <p:cNvSpPr>
            <a:spLocks noChangeShapeType="1"/>
          </p:cNvSpPr>
          <p:nvPr>
            <p:custDataLst>
              <p:tags r:id="rId76"/>
            </p:custDataLst>
          </p:nvPr>
        </p:nvSpPr>
        <p:spPr bwMode="auto">
          <a:xfrm flipH="1" flipV="1">
            <a:off x="7161213" y="4403725"/>
            <a:ext cx="71437" cy="17463"/>
          </a:xfrm>
          <a:prstGeom prst="line">
            <a:avLst/>
          </a:prstGeom>
          <a:noFill/>
          <a:ln w="9525">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grpSp>
        <p:nvGrpSpPr>
          <p:cNvPr id="58478" name="Group 110"/>
          <p:cNvGrpSpPr>
            <a:grpSpLocks/>
          </p:cNvGrpSpPr>
          <p:nvPr/>
        </p:nvGrpSpPr>
        <p:grpSpPr bwMode="auto">
          <a:xfrm>
            <a:off x="2916238" y="1616075"/>
            <a:ext cx="2924175" cy="987425"/>
            <a:chOff x="1837" y="1018"/>
            <a:chExt cx="1842" cy="622"/>
          </a:xfrm>
        </p:grpSpPr>
        <p:sp>
          <p:nvSpPr>
            <p:cNvPr id="58453" name="AutoShape 85"/>
            <p:cNvSpPr>
              <a:spLocks noChangeArrowheads="1"/>
            </p:cNvSpPr>
            <p:nvPr>
              <p:custDataLst>
                <p:tags r:id="rId83"/>
              </p:custDataLst>
            </p:nvPr>
          </p:nvSpPr>
          <p:spPr bwMode="auto">
            <a:xfrm>
              <a:off x="1837" y="1123"/>
              <a:ext cx="1842" cy="411"/>
            </a:xfrm>
            <a:prstGeom prst="rightArrow">
              <a:avLst>
                <a:gd name="adj1" fmla="val 49852"/>
                <a:gd name="adj2" fmla="val 60047"/>
              </a:avLst>
            </a:prstGeom>
            <a:gradFill rotWithShape="0">
              <a:gsLst>
                <a:gs pos="0">
                  <a:srgbClr val="D20091"/>
                </a:gs>
                <a:gs pos="100000">
                  <a:srgbClr val="D20091">
                    <a:gamma/>
                    <a:tint val="47451"/>
                    <a:invGamma/>
                  </a:srgbClr>
                </a:gs>
              </a:gsLst>
              <a:lin ang="0" scaled="1"/>
            </a:gradFill>
            <a:ln w="6350">
              <a:solidFill>
                <a:srgbClr val="800080"/>
              </a:solidFill>
              <a:miter lim="800000"/>
              <a:headEnd/>
              <a:tailEnd/>
            </a:ln>
            <a:effectLst>
              <a:outerShdw dist="45791" dir="3378596" algn="ctr" rotWithShape="0">
                <a:srgbClr val="C0C0C0"/>
              </a:outerShdw>
            </a:effectLst>
          </p:spPr>
          <p:txBody>
            <a:bodyPr wrap="none" tIns="27432" bIns="27432" anchor="ctr"/>
            <a:lstStyle/>
            <a:p>
              <a:pPr>
                <a:spcBef>
                  <a:spcPct val="50000"/>
                </a:spcBef>
              </a:pPr>
              <a:r>
                <a:rPr lang="en-US" altLang="es-MX" sz="2000" b="1">
                  <a:solidFill>
                    <a:srgbClr val="FFFFFF"/>
                  </a:solidFill>
                  <a:effectLst>
                    <a:outerShdw blurRad="38100" dist="38100" dir="2700000" algn="tl">
                      <a:srgbClr val="000000"/>
                    </a:outerShdw>
                  </a:effectLst>
                  <a:latin typeface="Arial" panose="020B0604020202020204" pitchFamily="34" charset="0"/>
                </a:rPr>
                <a:t>1</a:t>
              </a:r>
            </a:p>
          </p:txBody>
        </p:sp>
        <p:sp>
          <p:nvSpPr>
            <p:cNvPr id="58454" name="AutoShape 86"/>
            <p:cNvSpPr>
              <a:spLocks noChangeArrowheads="1"/>
            </p:cNvSpPr>
            <p:nvPr>
              <p:custDataLst>
                <p:tags r:id="rId84"/>
              </p:custDataLst>
            </p:nvPr>
          </p:nvSpPr>
          <p:spPr bwMode="auto">
            <a:xfrm>
              <a:off x="2073" y="1018"/>
              <a:ext cx="1174" cy="622"/>
            </a:xfrm>
            <a:prstGeom prst="wave">
              <a:avLst>
                <a:gd name="adj1" fmla="val 13005"/>
                <a:gd name="adj2" fmla="val 0"/>
              </a:avLst>
            </a:prstGeom>
            <a:solidFill>
              <a:srgbClr val="FFFFFF"/>
            </a:solidFill>
            <a:ln w="9525">
              <a:solidFill>
                <a:srgbClr val="333399"/>
              </a:solidFill>
              <a:round/>
              <a:headEnd/>
              <a:tailEnd/>
            </a:ln>
            <a:effectLst>
              <a:outerShdw dist="53882" dir="2700000" algn="ctr" rotWithShape="0">
                <a:srgbClr val="B2B2B2"/>
              </a:outerShdw>
            </a:effectLst>
            <a:extLst>
              <a:ext uri="{53640926-AAD7-44D8-BBD7-CCE9431645EC}">
                <a14:shadowObscured xmlns:a14="http://schemas.microsoft.com/office/drawing/2010/main" val="1"/>
              </a:ext>
            </a:extLst>
          </p:spPr>
          <p:txBody>
            <a:bodyPr wrap="none" anchor="ctr"/>
            <a:lstStyle/>
            <a:p>
              <a:pPr algn="ctr">
                <a:lnSpc>
                  <a:spcPct val="85000"/>
                </a:lnSpc>
              </a:pPr>
              <a:r>
                <a:rPr lang="en-GB" altLang="es-MX" sz="1600" b="1">
                  <a:solidFill>
                    <a:srgbClr val="000000"/>
                  </a:solidFill>
                </a:rPr>
                <a:t>Descubrimiento</a:t>
              </a:r>
              <a:r>
                <a:rPr lang="es-ES" altLang="es-MX" sz="1600" b="1">
                  <a:solidFill>
                    <a:srgbClr val="000000"/>
                  </a:solidFill>
                </a:rPr>
                <a:t/>
              </a:r>
              <a:br>
                <a:rPr lang="es-ES" altLang="es-MX" sz="1600" b="1">
                  <a:solidFill>
                    <a:srgbClr val="000000"/>
                  </a:solidFill>
                </a:rPr>
              </a:br>
              <a:r>
                <a:rPr lang="en-GB" altLang="es-MX" sz="1600" b="1">
                  <a:solidFill>
                    <a:srgbClr val="000000"/>
                  </a:solidFill>
                </a:rPr>
                <a:t>de</a:t>
              </a:r>
              <a:r>
                <a:rPr lang="es-ES" altLang="es-MX" sz="1600" b="1">
                  <a:solidFill>
                    <a:srgbClr val="000000"/>
                  </a:solidFill>
                </a:rPr>
                <a:t> la </a:t>
              </a:r>
              <a:r>
                <a:rPr lang="en-GB" altLang="es-MX" sz="1600" b="1">
                  <a:solidFill>
                    <a:srgbClr val="000000"/>
                  </a:solidFill>
                </a:rPr>
                <a:t>concesión IP</a:t>
              </a:r>
              <a:endParaRPr lang="en-US" altLang="es-MX" sz="1600" b="1"/>
            </a:p>
          </p:txBody>
        </p:sp>
      </p:grpSp>
      <p:grpSp>
        <p:nvGrpSpPr>
          <p:cNvPr id="58480" name="Group 112"/>
          <p:cNvGrpSpPr>
            <a:grpSpLocks/>
          </p:cNvGrpSpPr>
          <p:nvPr/>
        </p:nvGrpSpPr>
        <p:grpSpPr bwMode="auto">
          <a:xfrm>
            <a:off x="2987675" y="3641725"/>
            <a:ext cx="2924175" cy="990600"/>
            <a:chOff x="1882" y="2294"/>
            <a:chExt cx="1842" cy="624"/>
          </a:xfrm>
        </p:grpSpPr>
        <p:sp>
          <p:nvSpPr>
            <p:cNvPr id="58455" name="AutoShape 87"/>
            <p:cNvSpPr>
              <a:spLocks noChangeArrowheads="1"/>
            </p:cNvSpPr>
            <p:nvPr>
              <p:custDataLst>
                <p:tags r:id="rId81"/>
              </p:custDataLst>
            </p:nvPr>
          </p:nvSpPr>
          <p:spPr bwMode="auto">
            <a:xfrm>
              <a:off x="1882" y="2393"/>
              <a:ext cx="1842" cy="411"/>
            </a:xfrm>
            <a:prstGeom prst="rightArrow">
              <a:avLst>
                <a:gd name="adj1" fmla="val 49852"/>
                <a:gd name="adj2" fmla="val 60047"/>
              </a:avLst>
            </a:prstGeom>
            <a:gradFill rotWithShape="0">
              <a:gsLst>
                <a:gs pos="0">
                  <a:srgbClr val="D20091"/>
                </a:gs>
                <a:gs pos="100000">
                  <a:srgbClr val="D20091">
                    <a:gamma/>
                    <a:tint val="47451"/>
                    <a:invGamma/>
                  </a:srgbClr>
                </a:gs>
              </a:gsLst>
              <a:lin ang="0" scaled="1"/>
            </a:gradFill>
            <a:ln w="6350">
              <a:solidFill>
                <a:srgbClr val="800080"/>
              </a:solidFill>
              <a:miter lim="800000"/>
              <a:headEnd/>
              <a:tailEnd/>
            </a:ln>
            <a:effectLst>
              <a:outerShdw dist="45791" dir="3378596" algn="ctr" rotWithShape="0">
                <a:srgbClr val="C0C0C0"/>
              </a:outerShdw>
            </a:effectLst>
          </p:spPr>
          <p:txBody>
            <a:bodyPr wrap="none" tIns="27432" bIns="27432" anchor="ctr"/>
            <a:lstStyle/>
            <a:p>
              <a:pPr>
                <a:spcBef>
                  <a:spcPct val="50000"/>
                </a:spcBef>
              </a:pPr>
              <a:r>
                <a:rPr lang="en-US" altLang="es-MX" sz="2000" b="1">
                  <a:solidFill>
                    <a:srgbClr val="FFFFFF"/>
                  </a:solidFill>
                  <a:effectLst>
                    <a:outerShdw blurRad="38100" dist="38100" dir="2700000" algn="tl">
                      <a:srgbClr val="000000"/>
                    </a:outerShdw>
                  </a:effectLst>
                  <a:latin typeface="Arial" panose="020B0604020202020204" pitchFamily="34" charset="0"/>
                </a:rPr>
                <a:t>3</a:t>
              </a:r>
            </a:p>
          </p:txBody>
        </p:sp>
        <p:sp>
          <p:nvSpPr>
            <p:cNvPr id="58456" name="AutoShape 88"/>
            <p:cNvSpPr>
              <a:spLocks noChangeArrowheads="1"/>
            </p:cNvSpPr>
            <p:nvPr>
              <p:custDataLst>
                <p:tags r:id="rId82"/>
              </p:custDataLst>
            </p:nvPr>
          </p:nvSpPr>
          <p:spPr bwMode="auto">
            <a:xfrm>
              <a:off x="2118" y="2294"/>
              <a:ext cx="1174" cy="624"/>
            </a:xfrm>
            <a:prstGeom prst="wave">
              <a:avLst>
                <a:gd name="adj1" fmla="val 13005"/>
                <a:gd name="adj2" fmla="val 0"/>
              </a:avLst>
            </a:prstGeom>
            <a:solidFill>
              <a:srgbClr val="FFFFFF"/>
            </a:solidFill>
            <a:ln w="9525">
              <a:solidFill>
                <a:srgbClr val="333399"/>
              </a:solidFill>
              <a:round/>
              <a:headEnd/>
              <a:tailEnd/>
            </a:ln>
            <a:effectLst>
              <a:outerShdw dist="53882" dir="2700000" algn="ctr" rotWithShape="0">
                <a:srgbClr val="B2B2B2"/>
              </a:outerShdw>
            </a:effectLst>
            <a:extLst>
              <a:ext uri="{53640926-AAD7-44D8-BBD7-CCE9431645EC}">
                <a14:shadowObscured xmlns:a14="http://schemas.microsoft.com/office/drawing/2010/main" val="1"/>
              </a:ext>
            </a:extLst>
          </p:spPr>
          <p:txBody>
            <a:bodyPr wrap="none" anchor="ctr"/>
            <a:lstStyle/>
            <a:p>
              <a:pPr algn="ctr">
                <a:lnSpc>
                  <a:spcPct val="85000"/>
                </a:lnSpc>
              </a:pPr>
              <a:r>
                <a:rPr lang="en-GB" altLang="es-MX" sz="1600" b="1">
                  <a:solidFill>
                    <a:srgbClr val="000000"/>
                  </a:solidFill>
                </a:rPr>
                <a:t>Solicitud de la</a:t>
              </a:r>
              <a:r>
                <a:rPr lang="es-ES" altLang="es-MX" sz="1600" b="1">
                  <a:solidFill>
                    <a:srgbClr val="000000"/>
                  </a:solidFill>
                </a:rPr>
                <a:t/>
              </a:r>
              <a:br>
                <a:rPr lang="es-ES" altLang="es-MX" sz="1600" b="1">
                  <a:solidFill>
                    <a:srgbClr val="000000"/>
                  </a:solidFill>
                </a:rPr>
              </a:br>
              <a:r>
                <a:rPr lang="en-GB" altLang="es-MX" sz="1600" b="1">
                  <a:solidFill>
                    <a:srgbClr val="000000"/>
                  </a:solidFill>
                </a:rPr>
                <a:t>concesión IP</a:t>
              </a:r>
              <a:endParaRPr lang="en-US" altLang="es-MX" sz="1600" b="1"/>
            </a:p>
          </p:txBody>
        </p:sp>
      </p:grpSp>
      <p:grpSp>
        <p:nvGrpSpPr>
          <p:cNvPr id="58482" name="Group 114"/>
          <p:cNvGrpSpPr>
            <a:grpSpLocks/>
          </p:cNvGrpSpPr>
          <p:nvPr/>
        </p:nvGrpSpPr>
        <p:grpSpPr bwMode="auto">
          <a:xfrm>
            <a:off x="2916238" y="2725738"/>
            <a:ext cx="2924175" cy="941387"/>
            <a:chOff x="1837" y="1717"/>
            <a:chExt cx="1842" cy="593"/>
          </a:xfrm>
        </p:grpSpPr>
        <p:sp>
          <p:nvSpPr>
            <p:cNvPr id="58457" name="AutoShape 89"/>
            <p:cNvSpPr>
              <a:spLocks noChangeArrowheads="1"/>
            </p:cNvSpPr>
            <p:nvPr>
              <p:custDataLst>
                <p:tags r:id="rId79"/>
              </p:custDataLst>
            </p:nvPr>
          </p:nvSpPr>
          <p:spPr bwMode="auto">
            <a:xfrm flipH="1">
              <a:off x="1837" y="1809"/>
              <a:ext cx="1842" cy="411"/>
            </a:xfrm>
            <a:prstGeom prst="rightArrow">
              <a:avLst>
                <a:gd name="adj1" fmla="val 49852"/>
                <a:gd name="adj2" fmla="val 60047"/>
              </a:avLst>
            </a:prstGeom>
            <a:gradFill rotWithShape="0">
              <a:gsLst>
                <a:gs pos="0">
                  <a:srgbClr val="D20091">
                    <a:gamma/>
                    <a:tint val="47451"/>
                    <a:invGamma/>
                  </a:srgbClr>
                </a:gs>
                <a:gs pos="100000">
                  <a:srgbClr val="D20091"/>
                </a:gs>
              </a:gsLst>
              <a:lin ang="0" scaled="1"/>
            </a:gradFill>
            <a:ln w="6350">
              <a:solidFill>
                <a:srgbClr val="800080"/>
              </a:solidFill>
              <a:miter lim="800000"/>
              <a:headEnd/>
              <a:tailEnd/>
            </a:ln>
            <a:effectLst>
              <a:outerShdw dist="45791" dir="3378596" algn="ctr" rotWithShape="0">
                <a:srgbClr val="C0C0C0"/>
              </a:outerShdw>
            </a:effectLst>
          </p:spPr>
          <p:txBody>
            <a:bodyPr wrap="none" tIns="27432" bIns="27432" anchor="ctr"/>
            <a:lstStyle/>
            <a:p>
              <a:pPr algn="r">
                <a:spcBef>
                  <a:spcPct val="50000"/>
                </a:spcBef>
              </a:pPr>
              <a:r>
                <a:rPr lang="en-US" altLang="es-MX" sz="2000" b="1">
                  <a:solidFill>
                    <a:srgbClr val="FFFFFF"/>
                  </a:solidFill>
                  <a:effectLst>
                    <a:outerShdw blurRad="38100" dist="38100" dir="2700000" algn="tl">
                      <a:srgbClr val="000000"/>
                    </a:outerShdw>
                  </a:effectLst>
                  <a:latin typeface="Arial" panose="020B0604020202020204" pitchFamily="34" charset="0"/>
                </a:rPr>
                <a:t>2</a:t>
              </a:r>
            </a:p>
          </p:txBody>
        </p:sp>
        <p:sp>
          <p:nvSpPr>
            <p:cNvPr id="58458" name="AutoShape 90"/>
            <p:cNvSpPr>
              <a:spLocks noChangeArrowheads="1"/>
            </p:cNvSpPr>
            <p:nvPr>
              <p:custDataLst>
                <p:tags r:id="rId80"/>
              </p:custDataLst>
            </p:nvPr>
          </p:nvSpPr>
          <p:spPr bwMode="auto">
            <a:xfrm>
              <a:off x="2257" y="1717"/>
              <a:ext cx="1174" cy="593"/>
            </a:xfrm>
            <a:prstGeom prst="wave">
              <a:avLst>
                <a:gd name="adj1" fmla="val 13005"/>
                <a:gd name="adj2" fmla="val 0"/>
              </a:avLst>
            </a:prstGeom>
            <a:solidFill>
              <a:srgbClr val="FFFFFF"/>
            </a:solidFill>
            <a:ln w="9525">
              <a:solidFill>
                <a:srgbClr val="333399"/>
              </a:solidFill>
              <a:round/>
              <a:headEnd/>
              <a:tailEnd/>
            </a:ln>
            <a:effectLst>
              <a:outerShdw dist="53882" dir="2700000" algn="ctr" rotWithShape="0">
                <a:srgbClr val="B2B2B2"/>
              </a:outerShdw>
            </a:effectLst>
            <a:extLst>
              <a:ext uri="{53640926-AAD7-44D8-BBD7-CCE9431645EC}">
                <a14:shadowObscured xmlns:a14="http://schemas.microsoft.com/office/drawing/2010/main" val="1"/>
              </a:ext>
            </a:extLst>
          </p:spPr>
          <p:txBody>
            <a:bodyPr wrap="none" anchor="ctr"/>
            <a:lstStyle/>
            <a:p>
              <a:pPr algn="ctr">
                <a:lnSpc>
                  <a:spcPct val="85000"/>
                </a:lnSpc>
              </a:pPr>
              <a:r>
                <a:rPr lang="en-GB" altLang="es-MX" sz="1600" b="1">
                  <a:solidFill>
                    <a:srgbClr val="000000"/>
                  </a:solidFill>
                </a:rPr>
                <a:t>Oferta de una </a:t>
              </a:r>
              <a:br>
                <a:rPr lang="en-GB" altLang="es-MX" sz="1600" b="1">
                  <a:solidFill>
                    <a:srgbClr val="000000"/>
                  </a:solidFill>
                </a:rPr>
              </a:br>
              <a:r>
                <a:rPr lang="en-GB" altLang="es-MX" sz="1600" b="1">
                  <a:solidFill>
                    <a:srgbClr val="000000"/>
                  </a:solidFill>
                </a:rPr>
                <a:t>concesión IP</a:t>
              </a:r>
              <a:endParaRPr lang="en-US" altLang="es-MX" sz="1600" b="1"/>
            </a:p>
          </p:txBody>
        </p:sp>
      </p:grpSp>
      <p:grpSp>
        <p:nvGrpSpPr>
          <p:cNvPr id="58481" name="Group 113"/>
          <p:cNvGrpSpPr>
            <a:grpSpLocks/>
          </p:cNvGrpSpPr>
          <p:nvPr/>
        </p:nvGrpSpPr>
        <p:grpSpPr bwMode="auto">
          <a:xfrm>
            <a:off x="2987675" y="4787900"/>
            <a:ext cx="2924175" cy="930275"/>
            <a:chOff x="1882" y="3016"/>
            <a:chExt cx="1842" cy="586"/>
          </a:xfrm>
        </p:grpSpPr>
        <p:sp>
          <p:nvSpPr>
            <p:cNvPr id="58459" name="AutoShape 91"/>
            <p:cNvSpPr>
              <a:spLocks noChangeArrowheads="1"/>
            </p:cNvSpPr>
            <p:nvPr>
              <p:custDataLst>
                <p:tags r:id="rId77"/>
              </p:custDataLst>
            </p:nvPr>
          </p:nvSpPr>
          <p:spPr bwMode="auto">
            <a:xfrm flipH="1">
              <a:off x="1882" y="3085"/>
              <a:ext cx="1842" cy="411"/>
            </a:xfrm>
            <a:prstGeom prst="rightArrow">
              <a:avLst>
                <a:gd name="adj1" fmla="val 49852"/>
                <a:gd name="adj2" fmla="val 60047"/>
              </a:avLst>
            </a:prstGeom>
            <a:gradFill rotWithShape="0">
              <a:gsLst>
                <a:gs pos="0">
                  <a:srgbClr val="D20091">
                    <a:gamma/>
                    <a:tint val="47451"/>
                    <a:invGamma/>
                  </a:srgbClr>
                </a:gs>
                <a:gs pos="100000">
                  <a:srgbClr val="D20091"/>
                </a:gs>
              </a:gsLst>
              <a:lin ang="0" scaled="1"/>
            </a:gradFill>
            <a:ln w="6350">
              <a:solidFill>
                <a:srgbClr val="800080"/>
              </a:solidFill>
              <a:miter lim="800000"/>
              <a:headEnd/>
              <a:tailEnd/>
            </a:ln>
            <a:effectLst>
              <a:outerShdw dist="45791" dir="3378596" algn="ctr" rotWithShape="0">
                <a:srgbClr val="C0C0C0"/>
              </a:outerShdw>
            </a:effectLst>
          </p:spPr>
          <p:txBody>
            <a:bodyPr wrap="none" tIns="27432" bIns="27432" anchor="ctr"/>
            <a:lstStyle/>
            <a:p>
              <a:pPr algn="r">
                <a:spcBef>
                  <a:spcPct val="50000"/>
                </a:spcBef>
              </a:pPr>
              <a:r>
                <a:rPr lang="en-US" altLang="es-MX" sz="2000" b="1">
                  <a:solidFill>
                    <a:srgbClr val="FFFFFF"/>
                  </a:solidFill>
                  <a:effectLst>
                    <a:outerShdw blurRad="38100" dist="38100" dir="2700000" algn="tl">
                      <a:srgbClr val="000000"/>
                    </a:outerShdw>
                  </a:effectLst>
                  <a:latin typeface="Arial" panose="020B0604020202020204" pitchFamily="34" charset="0"/>
                </a:rPr>
                <a:t>4</a:t>
              </a:r>
            </a:p>
          </p:txBody>
        </p:sp>
        <p:sp>
          <p:nvSpPr>
            <p:cNvPr id="58460" name="AutoShape 92"/>
            <p:cNvSpPr>
              <a:spLocks noChangeArrowheads="1"/>
            </p:cNvSpPr>
            <p:nvPr>
              <p:custDataLst>
                <p:tags r:id="rId78"/>
              </p:custDataLst>
            </p:nvPr>
          </p:nvSpPr>
          <p:spPr bwMode="auto">
            <a:xfrm>
              <a:off x="2302" y="3016"/>
              <a:ext cx="1174" cy="586"/>
            </a:xfrm>
            <a:prstGeom prst="wave">
              <a:avLst>
                <a:gd name="adj1" fmla="val 9190"/>
                <a:gd name="adj2" fmla="val 0"/>
              </a:avLst>
            </a:prstGeom>
            <a:solidFill>
              <a:srgbClr val="FFFFFF"/>
            </a:solidFill>
            <a:ln w="9525">
              <a:solidFill>
                <a:srgbClr val="333399"/>
              </a:solidFill>
              <a:round/>
              <a:headEnd/>
              <a:tailEnd/>
            </a:ln>
            <a:effectLst>
              <a:outerShdw dist="53882" dir="2700000" algn="ctr" rotWithShape="0">
                <a:srgbClr val="B2B2B2"/>
              </a:outerShdw>
            </a:effectLst>
            <a:extLst>
              <a:ext uri="{53640926-AAD7-44D8-BBD7-CCE9431645EC}">
                <a14:shadowObscured xmlns:a14="http://schemas.microsoft.com/office/drawing/2010/main" val="1"/>
              </a:ext>
            </a:extLst>
          </p:spPr>
          <p:txBody>
            <a:bodyPr wrap="none" anchor="ctr"/>
            <a:lstStyle/>
            <a:p>
              <a:pPr algn="ctr">
                <a:lnSpc>
                  <a:spcPct val="85000"/>
                </a:lnSpc>
              </a:pPr>
              <a:r>
                <a:rPr lang="en-GB" altLang="es-MX" sz="1600" b="1">
                  <a:solidFill>
                    <a:srgbClr val="000000"/>
                  </a:solidFill>
                </a:rPr>
                <a:t>Reconocimiento</a:t>
              </a:r>
              <a:r>
                <a:rPr lang="es-ES" altLang="es-MX" sz="1600" b="1">
                  <a:solidFill>
                    <a:srgbClr val="000000"/>
                  </a:solidFill>
                </a:rPr>
                <a:t/>
              </a:r>
              <a:br>
                <a:rPr lang="es-ES" altLang="es-MX" sz="1600" b="1">
                  <a:solidFill>
                    <a:srgbClr val="000000"/>
                  </a:solidFill>
                </a:rPr>
              </a:br>
              <a:r>
                <a:rPr lang="en-GB" altLang="es-MX" sz="1600" b="1">
                  <a:solidFill>
                    <a:srgbClr val="000000"/>
                  </a:solidFill>
                </a:rPr>
                <a:t>de</a:t>
              </a:r>
              <a:r>
                <a:rPr lang="es-ES" altLang="es-MX" sz="1600" b="1">
                  <a:solidFill>
                    <a:srgbClr val="000000"/>
                  </a:solidFill>
                </a:rPr>
                <a:t> la </a:t>
              </a:r>
              <a:r>
                <a:rPr lang="en-GB" altLang="es-MX" sz="1600" b="1">
                  <a:solidFill>
                    <a:srgbClr val="000000"/>
                  </a:solidFill>
                </a:rPr>
                <a:t>concesión IP</a:t>
              </a:r>
              <a:endParaRPr lang="en-US" altLang="es-MX" sz="1600" b="1"/>
            </a:p>
          </p:txBody>
        </p:sp>
      </p:grpSp>
    </p:spTree>
    <p:extLst>
      <p:ext uri="{BB962C8B-B14F-4D97-AF65-F5344CB8AC3E}">
        <p14:creationId xmlns:p14="http://schemas.microsoft.com/office/powerpoint/2010/main" val="17825016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8478"/>
                                        </p:tgtEl>
                                        <p:attrNameLst>
                                          <p:attrName>style.visibility</p:attrName>
                                        </p:attrNameLst>
                                      </p:cBhvr>
                                      <p:to>
                                        <p:strVal val="visible"/>
                                      </p:to>
                                    </p:set>
                                    <p:animEffect transition="in" filter="wipe(left)">
                                      <p:cBhvr>
                                        <p:cTn id="7" dur="500"/>
                                        <p:tgtEl>
                                          <p:spTgt spid="584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58482"/>
                                        </p:tgtEl>
                                        <p:attrNameLst>
                                          <p:attrName>style.visibility</p:attrName>
                                        </p:attrNameLst>
                                      </p:cBhvr>
                                      <p:to>
                                        <p:strVal val="visible"/>
                                      </p:to>
                                    </p:set>
                                    <p:animEffect transition="in" filter="wipe(right)">
                                      <p:cBhvr>
                                        <p:cTn id="12" dur="500"/>
                                        <p:tgtEl>
                                          <p:spTgt spid="584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8480"/>
                                        </p:tgtEl>
                                        <p:attrNameLst>
                                          <p:attrName>style.visibility</p:attrName>
                                        </p:attrNameLst>
                                      </p:cBhvr>
                                      <p:to>
                                        <p:strVal val="visible"/>
                                      </p:to>
                                    </p:set>
                                    <p:animEffect transition="in" filter="wipe(left)">
                                      <p:cBhvr>
                                        <p:cTn id="17" dur="500"/>
                                        <p:tgtEl>
                                          <p:spTgt spid="584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58481"/>
                                        </p:tgtEl>
                                        <p:attrNameLst>
                                          <p:attrName>style.visibility</p:attrName>
                                        </p:attrNameLst>
                                      </p:cBhvr>
                                      <p:to>
                                        <p:strVal val="visible"/>
                                      </p:to>
                                    </p:set>
                                    <p:animEffect transition="in" filter="wipe(right)">
                                      <p:cBhvr>
                                        <p:cTn id="22" dur="500"/>
                                        <p:tgtEl>
                                          <p:spTgt spid="58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custDataLst>
              <p:tags r:id="rId1"/>
            </p:custDataLst>
          </p:nvPr>
        </p:nvSpPr>
        <p:spPr>
          <a:xfrm>
            <a:off x="457200" y="204788"/>
            <a:ext cx="8229600" cy="792162"/>
          </a:xfrm>
        </p:spPr>
        <p:txBody>
          <a:bodyPr/>
          <a:lstStyle/>
          <a:p>
            <a:r>
              <a:rPr lang="en-GB" altLang="es-MX" sz="2800" dirty="0" err="1">
                <a:solidFill>
                  <a:schemeClr val="tx1"/>
                </a:solidFill>
              </a:rPr>
              <a:t>Proceso</a:t>
            </a:r>
            <a:r>
              <a:rPr lang="en-GB" altLang="es-MX" sz="2800" dirty="0">
                <a:solidFill>
                  <a:schemeClr val="tx1"/>
                </a:solidFill>
              </a:rPr>
              <a:t> de </a:t>
            </a:r>
            <a:r>
              <a:rPr lang="en-GB" altLang="es-MX" sz="2800" dirty="0" err="1">
                <a:solidFill>
                  <a:schemeClr val="tx1"/>
                </a:solidFill>
              </a:rPr>
              <a:t>renovación</a:t>
            </a:r>
            <a:r>
              <a:rPr lang="en-GB" altLang="es-MX" sz="2800" dirty="0">
                <a:solidFill>
                  <a:schemeClr val="tx1"/>
                </a:solidFill>
              </a:rPr>
              <a:t> de </a:t>
            </a:r>
            <a:r>
              <a:rPr lang="en-GB" altLang="es-MX" sz="2800" dirty="0" err="1">
                <a:solidFill>
                  <a:schemeClr val="tx1"/>
                </a:solidFill>
              </a:rPr>
              <a:t>concesiones</a:t>
            </a:r>
            <a:r>
              <a:rPr lang="en-GB" altLang="es-MX" sz="2800" dirty="0">
                <a:solidFill>
                  <a:schemeClr val="tx1"/>
                </a:solidFill>
              </a:rPr>
              <a:t> de DHCP</a:t>
            </a:r>
          </a:p>
        </p:txBody>
      </p:sp>
      <p:sp>
        <p:nvSpPr>
          <p:cNvPr id="59396" name="Rectangle 4"/>
          <p:cNvSpPr>
            <a:spLocks noChangeArrowheads="1"/>
          </p:cNvSpPr>
          <p:nvPr/>
        </p:nvSpPr>
        <p:spPr bwMode="auto">
          <a:xfrm>
            <a:off x="451644" y="1042314"/>
            <a:ext cx="8229600" cy="5321059"/>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9397" name="Rectangle 5"/>
          <p:cNvSpPr>
            <a:spLocks noChangeArrowheads="1"/>
          </p:cNvSpPr>
          <p:nvPr/>
        </p:nvSpPr>
        <p:spPr bwMode="auto">
          <a:xfrm>
            <a:off x="952500" y="3059113"/>
            <a:ext cx="7227888" cy="128587"/>
          </a:xfrm>
          <a:prstGeom prst="rect">
            <a:avLst/>
          </a:prstGeom>
          <a:gradFill rotWithShape="0">
            <a:gsLst>
              <a:gs pos="0">
                <a:srgbClr val="939393"/>
              </a:gs>
              <a:gs pos="50000">
                <a:srgbClr val="939393">
                  <a:gamma/>
                  <a:tint val="37255"/>
                  <a:invGamma/>
                </a:srgbClr>
              </a:gs>
              <a:gs pos="100000">
                <a:srgbClr val="939393"/>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9398" name="AutoShape 6"/>
          <p:cNvSpPr>
            <a:spLocks noChangeArrowheads="1"/>
          </p:cNvSpPr>
          <p:nvPr/>
        </p:nvSpPr>
        <p:spPr bwMode="auto">
          <a:xfrm rot="-5400000">
            <a:off x="6968332" y="3409156"/>
            <a:ext cx="781050" cy="128587"/>
          </a:xfrm>
          <a:prstGeom prst="homePlate">
            <a:avLst>
              <a:gd name="adj" fmla="val 74380"/>
            </a:avLst>
          </a:prstGeom>
          <a:gradFill rotWithShape="0">
            <a:gsLst>
              <a:gs pos="0">
                <a:srgbClr val="939393"/>
              </a:gs>
              <a:gs pos="50000">
                <a:srgbClr val="939393">
                  <a:gamma/>
                  <a:tint val="32157"/>
                  <a:invGamma/>
                </a:srgbClr>
              </a:gs>
              <a:gs pos="100000">
                <a:srgbClr val="93939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9399" name="AutoShape 7"/>
          <p:cNvSpPr>
            <a:spLocks noChangeArrowheads="1"/>
          </p:cNvSpPr>
          <p:nvPr/>
        </p:nvSpPr>
        <p:spPr bwMode="auto">
          <a:xfrm rot="-5400000">
            <a:off x="1307307" y="3486944"/>
            <a:ext cx="958850" cy="128587"/>
          </a:xfrm>
          <a:prstGeom prst="homePlate">
            <a:avLst>
              <a:gd name="adj" fmla="val 83233"/>
            </a:avLst>
          </a:prstGeom>
          <a:gradFill rotWithShape="0">
            <a:gsLst>
              <a:gs pos="0">
                <a:srgbClr val="939393"/>
              </a:gs>
              <a:gs pos="50000">
                <a:srgbClr val="939393">
                  <a:gamma/>
                  <a:tint val="32157"/>
                  <a:invGamma/>
                </a:srgbClr>
              </a:gs>
              <a:gs pos="100000">
                <a:srgbClr val="93939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9400" name="Freeform 8"/>
          <p:cNvSpPr>
            <a:spLocks/>
          </p:cNvSpPr>
          <p:nvPr/>
        </p:nvSpPr>
        <p:spPr bwMode="auto">
          <a:xfrm>
            <a:off x="1400175" y="2703513"/>
            <a:ext cx="6496050" cy="933450"/>
          </a:xfrm>
          <a:custGeom>
            <a:avLst/>
            <a:gdLst>
              <a:gd name="T0" fmla="*/ 0 w 4176"/>
              <a:gd name="T1" fmla="*/ 586 h 588"/>
              <a:gd name="T2" fmla="*/ 0 w 4176"/>
              <a:gd name="T3" fmla="*/ 0 h 588"/>
              <a:gd name="T4" fmla="*/ 4128 w 4176"/>
              <a:gd name="T5" fmla="*/ 0 h 588"/>
              <a:gd name="T6" fmla="*/ 4128 w 4176"/>
              <a:gd name="T7" fmla="*/ 376 h 588"/>
              <a:gd name="T8" fmla="*/ 4176 w 4176"/>
              <a:gd name="T9" fmla="*/ 376 h 588"/>
              <a:gd name="T10" fmla="*/ 4080 w 4176"/>
              <a:gd name="T11" fmla="*/ 537 h 588"/>
              <a:gd name="T12" fmla="*/ 3984 w 4176"/>
              <a:gd name="T13" fmla="*/ 376 h 588"/>
              <a:gd name="T14" fmla="*/ 4032 w 4176"/>
              <a:gd name="T15" fmla="*/ 376 h 588"/>
              <a:gd name="T16" fmla="*/ 4032 w 4176"/>
              <a:gd name="T17" fmla="*/ 120 h 588"/>
              <a:gd name="T18" fmla="*/ 120 w 4176"/>
              <a:gd name="T19" fmla="*/ 119 h 588"/>
              <a:gd name="T20" fmla="*/ 120 w 4176"/>
              <a:gd name="T21" fmla="*/ 588 h 588"/>
              <a:gd name="T22" fmla="*/ 2 w 4176"/>
              <a:gd name="T23" fmla="*/ 588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76" h="588">
                <a:moveTo>
                  <a:pt x="0" y="586"/>
                </a:moveTo>
                <a:lnTo>
                  <a:pt x="0" y="0"/>
                </a:lnTo>
                <a:lnTo>
                  <a:pt x="4128" y="0"/>
                </a:lnTo>
                <a:lnTo>
                  <a:pt x="4128" y="376"/>
                </a:lnTo>
                <a:lnTo>
                  <a:pt x="4176" y="376"/>
                </a:lnTo>
                <a:lnTo>
                  <a:pt x="4080" y="537"/>
                </a:lnTo>
                <a:lnTo>
                  <a:pt x="3984" y="376"/>
                </a:lnTo>
                <a:lnTo>
                  <a:pt x="4032" y="376"/>
                </a:lnTo>
                <a:lnTo>
                  <a:pt x="4032" y="120"/>
                </a:lnTo>
                <a:lnTo>
                  <a:pt x="120" y="119"/>
                </a:lnTo>
                <a:lnTo>
                  <a:pt x="120" y="588"/>
                </a:lnTo>
                <a:lnTo>
                  <a:pt x="2" y="588"/>
                </a:lnTo>
              </a:path>
            </a:pathLst>
          </a:custGeom>
          <a:gradFill rotWithShape="0">
            <a:gsLst>
              <a:gs pos="0">
                <a:srgbClr val="618EFD">
                  <a:gamma/>
                  <a:shade val="66275"/>
                  <a:invGamma/>
                </a:srgbClr>
              </a:gs>
              <a:gs pos="100000">
                <a:srgbClr val="618EFD"/>
              </a:gs>
            </a:gsLst>
            <a:lin ang="0" scaled="1"/>
          </a:gradFill>
          <a:ln w="6350" cap="rnd" cmpd="sng">
            <a:solidFill>
              <a:srgbClr val="333399"/>
            </a:solidFill>
            <a:prstDash val="solid"/>
            <a:round/>
            <a:headEnd type="none" w="med" len="med"/>
            <a:tailEnd type="none" w="med" len="med"/>
          </a:ln>
          <a:effectLst>
            <a:outerShdw dist="53882" dir="2700000" algn="ctr" rotWithShape="0">
              <a:srgbClr val="B2B2B2"/>
            </a:outerShdw>
          </a:effectLst>
        </p:spPr>
        <p:txBody>
          <a:bodyPr/>
          <a:lstStyle/>
          <a:p>
            <a:endParaRPr lang="es-MX"/>
          </a:p>
        </p:txBody>
      </p:sp>
      <p:sp>
        <p:nvSpPr>
          <p:cNvPr id="59401" name="Freeform 9"/>
          <p:cNvSpPr>
            <a:spLocks/>
          </p:cNvSpPr>
          <p:nvPr/>
        </p:nvSpPr>
        <p:spPr bwMode="auto">
          <a:xfrm>
            <a:off x="1990725" y="3435350"/>
            <a:ext cx="5183188" cy="534988"/>
          </a:xfrm>
          <a:custGeom>
            <a:avLst/>
            <a:gdLst>
              <a:gd name="T0" fmla="*/ 3264 w 3265"/>
              <a:gd name="T1" fmla="*/ 240 h 337"/>
              <a:gd name="T2" fmla="*/ 3264 w 3265"/>
              <a:gd name="T3" fmla="*/ 0 h 337"/>
              <a:gd name="T4" fmla="*/ 48 w 3265"/>
              <a:gd name="T5" fmla="*/ 0 h 337"/>
              <a:gd name="T6" fmla="*/ 48 w 3265"/>
              <a:gd name="T7" fmla="*/ 192 h 337"/>
              <a:gd name="T8" fmla="*/ 0 w 3265"/>
              <a:gd name="T9" fmla="*/ 192 h 337"/>
              <a:gd name="T10" fmla="*/ 96 w 3265"/>
              <a:gd name="T11" fmla="*/ 336 h 337"/>
              <a:gd name="T12" fmla="*/ 192 w 3265"/>
              <a:gd name="T13" fmla="*/ 192 h 337"/>
              <a:gd name="T14" fmla="*/ 144 w 3265"/>
              <a:gd name="T15" fmla="*/ 192 h 337"/>
              <a:gd name="T16" fmla="*/ 144 w 3265"/>
              <a:gd name="T17" fmla="*/ 96 h 337"/>
              <a:gd name="T18" fmla="*/ 3168 w 3265"/>
              <a:gd name="T19" fmla="*/ 96 h 337"/>
              <a:gd name="T20" fmla="*/ 3168 w 3265"/>
              <a:gd name="T21" fmla="*/ 240 h 337"/>
              <a:gd name="T22" fmla="*/ 3264 w 3265"/>
              <a:gd name="T23" fmla="*/ 24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65" h="337">
                <a:moveTo>
                  <a:pt x="3264" y="240"/>
                </a:moveTo>
                <a:lnTo>
                  <a:pt x="3264" y="0"/>
                </a:lnTo>
                <a:lnTo>
                  <a:pt x="48" y="0"/>
                </a:lnTo>
                <a:lnTo>
                  <a:pt x="48" y="192"/>
                </a:lnTo>
                <a:lnTo>
                  <a:pt x="0" y="192"/>
                </a:lnTo>
                <a:lnTo>
                  <a:pt x="96" y="336"/>
                </a:lnTo>
                <a:lnTo>
                  <a:pt x="192" y="192"/>
                </a:lnTo>
                <a:lnTo>
                  <a:pt x="144" y="192"/>
                </a:lnTo>
                <a:lnTo>
                  <a:pt x="144" y="96"/>
                </a:lnTo>
                <a:lnTo>
                  <a:pt x="3168" y="96"/>
                </a:lnTo>
                <a:lnTo>
                  <a:pt x="3168" y="240"/>
                </a:lnTo>
                <a:lnTo>
                  <a:pt x="3264" y="240"/>
                </a:lnTo>
              </a:path>
            </a:pathLst>
          </a:custGeom>
          <a:gradFill rotWithShape="0">
            <a:gsLst>
              <a:gs pos="0">
                <a:schemeClr val="accent2">
                  <a:gamma/>
                  <a:tint val="42353"/>
                  <a:invGamma/>
                </a:schemeClr>
              </a:gs>
              <a:gs pos="100000">
                <a:schemeClr val="accent2"/>
              </a:gs>
            </a:gsLst>
            <a:lin ang="0" scaled="1"/>
          </a:gradFill>
          <a:ln w="12700" cap="rnd" cmpd="sng">
            <a:solidFill>
              <a:srgbClr val="800080"/>
            </a:solidFill>
            <a:prstDash val="solid"/>
            <a:round/>
            <a:headEnd type="none" w="med" len="med"/>
            <a:tailEnd type="none" w="med" len="med"/>
          </a:ln>
          <a:effectLst>
            <a:outerShdw dist="53882" dir="2700000" algn="ctr" rotWithShape="0">
              <a:srgbClr val="C0C0C0"/>
            </a:outerShdw>
          </a:effectLst>
        </p:spPr>
        <p:txBody>
          <a:bodyPr/>
          <a:lstStyle/>
          <a:p>
            <a:endParaRPr lang="es-MX"/>
          </a:p>
        </p:txBody>
      </p:sp>
      <p:sp>
        <p:nvSpPr>
          <p:cNvPr id="59403" name="Rectangle 11"/>
          <p:cNvSpPr>
            <a:spLocks noChangeArrowheads="1"/>
          </p:cNvSpPr>
          <p:nvPr>
            <p:custDataLst>
              <p:tags r:id="rId2"/>
            </p:custDataLst>
          </p:nvPr>
        </p:nvSpPr>
        <p:spPr bwMode="auto">
          <a:xfrm>
            <a:off x="2707803" y="1060269"/>
            <a:ext cx="3859213" cy="390525"/>
          </a:xfrm>
          <a:prstGeom prst="rect">
            <a:avLst/>
          </a:prstGeom>
          <a:gradFill rotWithShape="0">
            <a:gsLst>
              <a:gs pos="0">
                <a:srgbClr val="618EFD">
                  <a:gamma/>
                  <a:shade val="66275"/>
                  <a:invGamma/>
                </a:srgbClr>
              </a:gs>
              <a:gs pos="100000">
                <a:srgbClr val="618EFD"/>
              </a:gs>
            </a:gsLst>
            <a:lin ang="0" scaled="1"/>
          </a:gradFill>
          <a:ln w="9525" cap="rnd">
            <a:solidFill>
              <a:schemeClr val="tx1"/>
            </a:solidFill>
            <a:miter lim="800000"/>
            <a:headEnd/>
            <a:tailEnd/>
          </a:ln>
          <a:effectLst>
            <a:outerShdw dist="81320" dir="2319588" algn="ctr" rotWithShape="0">
              <a:srgbClr val="C0C0C0"/>
            </a:outerShdw>
          </a:effectLst>
        </p:spPr>
        <p:txBody>
          <a:bodyPr/>
          <a:lstStyle/>
          <a:p>
            <a:pPr algn="ctr"/>
            <a:r>
              <a:rPr lang="en-GB" altLang="es-MX" sz="2000" b="1">
                <a:solidFill>
                  <a:srgbClr val="FFFFFF"/>
                </a:solidFill>
                <a:effectLst>
                  <a:outerShdw blurRad="38100" dist="38100" dir="2700000" algn="tl">
                    <a:srgbClr val="000000"/>
                  </a:outerShdw>
                </a:effectLst>
              </a:rPr>
              <a:t>DHCPREQUEST</a:t>
            </a:r>
            <a:endParaRPr lang="en-US" altLang="es-MX" sz="2000" b="1">
              <a:solidFill>
                <a:schemeClr val="bg1"/>
              </a:solidFill>
              <a:effectLst>
                <a:outerShdw blurRad="38100" dist="38100" dir="2700000" algn="tl">
                  <a:srgbClr val="000000"/>
                </a:outerShdw>
              </a:effectLst>
            </a:endParaRPr>
          </a:p>
        </p:txBody>
      </p:sp>
      <p:sp>
        <p:nvSpPr>
          <p:cNvPr id="59404" name="Rectangle 12"/>
          <p:cNvSpPr>
            <a:spLocks noChangeArrowheads="1"/>
          </p:cNvSpPr>
          <p:nvPr>
            <p:custDataLst>
              <p:tags r:id="rId3"/>
            </p:custDataLst>
          </p:nvPr>
        </p:nvSpPr>
        <p:spPr bwMode="auto">
          <a:xfrm>
            <a:off x="2718593" y="1423444"/>
            <a:ext cx="3859213" cy="1098550"/>
          </a:xfrm>
          <a:prstGeom prst="rect">
            <a:avLst/>
          </a:prstGeom>
          <a:solidFill>
            <a:schemeClr val="bg1"/>
          </a:solidFill>
          <a:ln w="9525">
            <a:solidFill>
              <a:schemeClr val="tx2"/>
            </a:solidFill>
            <a:miter lim="800000"/>
            <a:headEnd/>
            <a:tailEnd/>
          </a:ln>
          <a:effectLst>
            <a:outerShdw dist="71842" dir="2700000" algn="ctr" rotWithShape="0">
              <a:srgbClr val="C0C0C0"/>
            </a:outerShdw>
          </a:effectLst>
        </p:spPr>
        <p:txBody>
          <a:bodyPr wrap="none" lIns="90488" tIns="44450" rIns="90488" bIns="44450"/>
          <a:lstStyle/>
          <a:p>
            <a:pPr>
              <a:lnSpc>
                <a:spcPct val="110000"/>
              </a:lnSpc>
            </a:pPr>
            <a:r>
              <a:rPr lang="en-GB" altLang="es-MX" sz="1500" b="1" dirty="0" err="1">
                <a:latin typeface="Arial" panose="020B0604020202020204" pitchFamily="34" charset="0"/>
              </a:rPr>
              <a:t>Dirección</a:t>
            </a:r>
            <a:r>
              <a:rPr lang="en-GB" altLang="es-MX" sz="1500" b="1" dirty="0">
                <a:latin typeface="Arial" panose="020B0604020202020204" pitchFamily="34" charset="0"/>
              </a:rPr>
              <a:t> IP de </a:t>
            </a:r>
            <a:r>
              <a:rPr lang="en-GB" altLang="es-MX" sz="1500" b="1" dirty="0" err="1">
                <a:latin typeface="Arial" panose="020B0604020202020204" pitchFamily="34" charset="0"/>
              </a:rPr>
              <a:t>origen</a:t>
            </a:r>
            <a:r>
              <a:rPr lang="en-GB" altLang="es-MX" sz="1500" b="1" dirty="0">
                <a:latin typeface="Arial" panose="020B0604020202020204" pitchFamily="34" charset="0"/>
              </a:rPr>
              <a:t> = 192.168.00.77</a:t>
            </a:r>
            <a:endParaRPr lang="en-US" altLang="es-MX" sz="1500" b="1" dirty="0">
              <a:latin typeface="Arial" panose="020B0604020202020204" pitchFamily="34" charset="0"/>
            </a:endParaRPr>
          </a:p>
          <a:p>
            <a:pPr>
              <a:lnSpc>
                <a:spcPct val="110000"/>
              </a:lnSpc>
            </a:pPr>
            <a:r>
              <a:rPr lang="en-GB" altLang="es-MX" sz="1500" b="1" dirty="0" err="1">
                <a:latin typeface="Arial" panose="020B0604020202020204" pitchFamily="34" charset="0"/>
              </a:rPr>
              <a:t>Dirección</a:t>
            </a:r>
            <a:r>
              <a:rPr lang="en-US" altLang="es-MX" sz="1500" b="1" dirty="0">
                <a:latin typeface="Arial" panose="020B0604020202020204" pitchFamily="34" charset="0"/>
              </a:rPr>
              <a:t> </a:t>
            </a:r>
            <a:r>
              <a:rPr lang="en-GB" altLang="es-MX" sz="1500" b="1" dirty="0">
                <a:latin typeface="Arial" panose="020B0604020202020204" pitchFamily="34" charset="0"/>
              </a:rPr>
              <a:t>IP de </a:t>
            </a:r>
            <a:r>
              <a:rPr lang="en-GB" altLang="es-MX" sz="1500" b="1" dirty="0" err="1">
                <a:latin typeface="Arial" panose="020B0604020202020204" pitchFamily="34" charset="0"/>
              </a:rPr>
              <a:t>destino</a:t>
            </a:r>
            <a:r>
              <a:rPr lang="en-GB" altLang="es-MX" sz="1500" b="1" dirty="0">
                <a:latin typeface="Arial" panose="020B0604020202020204" pitchFamily="34" charset="0"/>
              </a:rPr>
              <a:t> = 192.168.00.108</a:t>
            </a:r>
            <a:endParaRPr lang="en-US" altLang="es-MX" sz="1500" b="1" dirty="0">
              <a:latin typeface="Arial" panose="020B0604020202020204" pitchFamily="34" charset="0"/>
            </a:endParaRPr>
          </a:p>
          <a:p>
            <a:pPr>
              <a:lnSpc>
                <a:spcPct val="110000"/>
              </a:lnSpc>
            </a:pPr>
            <a:r>
              <a:rPr lang="en-GB" altLang="es-MX" sz="1500" dirty="0" err="1">
                <a:latin typeface="Arial" panose="020B0604020202020204" pitchFamily="34" charset="0"/>
              </a:rPr>
              <a:t>Dirección</a:t>
            </a:r>
            <a:r>
              <a:rPr lang="en-GB" altLang="es-MX" sz="1500" dirty="0">
                <a:latin typeface="Arial" panose="020B0604020202020204" pitchFamily="34" charset="0"/>
              </a:rPr>
              <a:t> IP </a:t>
            </a:r>
            <a:r>
              <a:rPr lang="en-GB" altLang="es-MX" sz="1500" dirty="0" err="1">
                <a:latin typeface="Arial" panose="020B0604020202020204" pitchFamily="34" charset="0"/>
              </a:rPr>
              <a:t>solicitada</a:t>
            </a:r>
            <a:r>
              <a:rPr lang="en-GB" altLang="es-MX" sz="1500" dirty="0">
                <a:latin typeface="Arial" panose="020B0604020202020204" pitchFamily="34" charset="0"/>
              </a:rPr>
              <a:t> = 192.168.0.77</a:t>
            </a:r>
            <a:endParaRPr lang="en-US" altLang="es-MX" sz="1500" dirty="0">
              <a:latin typeface="Arial" panose="020B0604020202020204" pitchFamily="34" charset="0"/>
            </a:endParaRPr>
          </a:p>
          <a:p>
            <a:pPr>
              <a:lnSpc>
                <a:spcPct val="110000"/>
              </a:lnSpc>
            </a:pPr>
            <a:r>
              <a:rPr lang="en-GB" altLang="es-MX" sz="1500" dirty="0" err="1">
                <a:latin typeface="Arial" panose="020B0604020202020204" pitchFamily="34" charset="0"/>
              </a:rPr>
              <a:t>Dirección</a:t>
            </a:r>
            <a:r>
              <a:rPr lang="en-GB" altLang="es-MX" sz="1500" dirty="0">
                <a:latin typeface="Arial" panose="020B0604020202020204" pitchFamily="34" charset="0"/>
              </a:rPr>
              <a:t> de hardware = 08004....</a:t>
            </a:r>
            <a:endParaRPr lang="en-US" altLang="es-MX" sz="1500" dirty="0">
              <a:latin typeface="Arial" panose="020B0604020202020204" pitchFamily="34" charset="0"/>
            </a:endParaRPr>
          </a:p>
        </p:txBody>
      </p:sp>
      <p:sp>
        <p:nvSpPr>
          <p:cNvPr id="59405" name="Line 13"/>
          <p:cNvSpPr>
            <a:spLocks noChangeShapeType="1"/>
          </p:cNvSpPr>
          <p:nvPr>
            <p:custDataLst>
              <p:tags r:id="rId4"/>
            </p:custDataLst>
          </p:nvPr>
        </p:nvSpPr>
        <p:spPr bwMode="auto">
          <a:xfrm>
            <a:off x="2693988" y="1906588"/>
            <a:ext cx="3862387"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s-MX"/>
          </a:p>
        </p:txBody>
      </p:sp>
      <p:sp>
        <p:nvSpPr>
          <p:cNvPr id="59407" name="Rectangle 15"/>
          <p:cNvSpPr>
            <a:spLocks noChangeArrowheads="1"/>
          </p:cNvSpPr>
          <p:nvPr>
            <p:custDataLst>
              <p:tags r:id="rId5"/>
            </p:custDataLst>
          </p:nvPr>
        </p:nvSpPr>
        <p:spPr bwMode="auto">
          <a:xfrm>
            <a:off x="2654300" y="3816350"/>
            <a:ext cx="3940175" cy="390525"/>
          </a:xfrm>
          <a:prstGeom prst="rect">
            <a:avLst/>
          </a:prstGeom>
          <a:gradFill rotWithShape="0">
            <a:gsLst>
              <a:gs pos="0">
                <a:schemeClr val="accent2">
                  <a:gamma/>
                  <a:tint val="35294"/>
                  <a:invGamma/>
                </a:schemeClr>
              </a:gs>
              <a:gs pos="100000">
                <a:schemeClr val="accent2"/>
              </a:gs>
            </a:gsLst>
            <a:lin ang="0" scaled="1"/>
          </a:gradFill>
          <a:ln w="9525">
            <a:solidFill>
              <a:schemeClr val="tx2"/>
            </a:solidFill>
            <a:miter lim="800000"/>
            <a:headEnd/>
            <a:tailEnd/>
          </a:ln>
          <a:effectLst>
            <a:outerShdw dist="89803" dir="2700000" algn="ctr" rotWithShape="0">
              <a:srgbClr val="C0C0C0"/>
            </a:outerShdw>
          </a:effectLst>
        </p:spPr>
        <p:txBody>
          <a:bodyPr wrap="none" anchor="ctr"/>
          <a:lstStyle/>
          <a:p>
            <a:pPr algn="ctr"/>
            <a:r>
              <a:rPr lang="en-GB" altLang="es-MX" sz="2000" b="1">
                <a:solidFill>
                  <a:srgbClr val="000000"/>
                </a:solidFill>
              </a:rPr>
              <a:t>DHCPACK</a:t>
            </a:r>
            <a:endParaRPr lang="en-US" altLang="es-MX" sz="2000" b="1"/>
          </a:p>
        </p:txBody>
      </p:sp>
      <p:sp>
        <p:nvSpPr>
          <p:cNvPr id="59408" name="Rectangle 16"/>
          <p:cNvSpPr>
            <a:spLocks noChangeArrowheads="1"/>
          </p:cNvSpPr>
          <p:nvPr>
            <p:custDataLst>
              <p:tags r:id="rId6"/>
            </p:custDataLst>
          </p:nvPr>
        </p:nvSpPr>
        <p:spPr bwMode="auto">
          <a:xfrm>
            <a:off x="2654300" y="4197350"/>
            <a:ext cx="3940175" cy="2095500"/>
          </a:xfrm>
          <a:prstGeom prst="rect">
            <a:avLst/>
          </a:prstGeom>
          <a:solidFill>
            <a:schemeClr val="bg1"/>
          </a:solidFill>
          <a:ln w="9525">
            <a:solidFill>
              <a:schemeClr val="tx2"/>
            </a:solidFill>
            <a:miter lim="800000"/>
            <a:headEnd/>
            <a:tailEnd/>
          </a:ln>
          <a:effectLst>
            <a:outerShdw dist="71842" dir="2700000" algn="ctr" rotWithShape="0">
              <a:srgbClr val="C0C0C0"/>
            </a:outerShdw>
          </a:effectLst>
        </p:spPr>
        <p:txBody>
          <a:bodyPr wrap="none" lIns="90488" tIns="44450" rIns="90488" bIns="44450"/>
          <a:lstStyle/>
          <a:p>
            <a:pPr>
              <a:lnSpc>
                <a:spcPct val="110000"/>
              </a:lnSpc>
            </a:pPr>
            <a:r>
              <a:rPr lang="en-GB" altLang="es-MX" sz="1500" dirty="0" err="1">
                <a:latin typeface="Arial" panose="020B0604020202020204" pitchFamily="34" charset="0"/>
              </a:rPr>
              <a:t>Dirección</a:t>
            </a:r>
            <a:r>
              <a:rPr lang="en-GB" altLang="es-MX" sz="1500" dirty="0">
                <a:latin typeface="Arial" panose="020B0604020202020204" pitchFamily="34" charset="0"/>
              </a:rPr>
              <a:t> IP de </a:t>
            </a:r>
            <a:r>
              <a:rPr lang="en-GB" altLang="es-MX" sz="1500" dirty="0" err="1">
                <a:latin typeface="Arial" panose="020B0604020202020204" pitchFamily="34" charset="0"/>
              </a:rPr>
              <a:t>origen</a:t>
            </a:r>
            <a:r>
              <a:rPr lang="en-GB" altLang="es-MX" sz="1500" dirty="0">
                <a:latin typeface="Arial" panose="020B0604020202020204" pitchFamily="34" charset="0"/>
              </a:rPr>
              <a:t> = 192.168.0.108</a:t>
            </a:r>
            <a:endParaRPr lang="en-US" altLang="es-MX" sz="1500" dirty="0">
              <a:latin typeface="Arial" panose="020B0604020202020204" pitchFamily="34" charset="0"/>
            </a:endParaRPr>
          </a:p>
          <a:p>
            <a:pPr>
              <a:lnSpc>
                <a:spcPct val="110000"/>
              </a:lnSpc>
            </a:pPr>
            <a:r>
              <a:rPr lang="en-GB" altLang="es-MX" sz="1500" b="1" dirty="0" err="1">
                <a:latin typeface="Arial" panose="020B0604020202020204" pitchFamily="34" charset="0"/>
              </a:rPr>
              <a:t>Dirección</a:t>
            </a:r>
            <a:r>
              <a:rPr lang="en-US" altLang="es-MX" sz="1500" b="1" dirty="0">
                <a:latin typeface="Arial" panose="020B0604020202020204" pitchFamily="34" charset="0"/>
              </a:rPr>
              <a:t> </a:t>
            </a:r>
            <a:r>
              <a:rPr lang="en-GB" altLang="es-MX" sz="1500" b="1" dirty="0">
                <a:latin typeface="Arial" panose="020B0604020202020204" pitchFamily="34" charset="0"/>
              </a:rPr>
              <a:t>IP de </a:t>
            </a:r>
            <a:r>
              <a:rPr lang="en-GB" altLang="es-MX" sz="1500" b="1" dirty="0" err="1">
                <a:latin typeface="Arial" panose="020B0604020202020204" pitchFamily="34" charset="0"/>
              </a:rPr>
              <a:t>destino</a:t>
            </a:r>
            <a:r>
              <a:rPr lang="en-GB" altLang="es-MX" sz="1500" b="1" dirty="0">
                <a:latin typeface="Arial" panose="020B0604020202020204" pitchFamily="34" charset="0"/>
              </a:rPr>
              <a:t> = 192.168.0.77</a:t>
            </a:r>
            <a:endParaRPr lang="en-US" altLang="es-MX" sz="1500" b="1" dirty="0">
              <a:latin typeface="Arial" panose="020B0604020202020204" pitchFamily="34" charset="0"/>
            </a:endParaRPr>
          </a:p>
          <a:p>
            <a:pPr>
              <a:lnSpc>
                <a:spcPct val="110000"/>
              </a:lnSpc>
            </a:pPr>
            <a:r>
              <a:rPr lang="en-GB" altLang="es-MX" sz="1500" dirty="0" err="1">
                <a:latin typeface="Arial" panose="020B0604020202020204" pitchFamily="34" charset="0"/>
              </a:rPr>
              <a:t>Dirección</a:t>
            </a:r>
            <a:r>
              <a:rPr lang="en-GB" altLang="es-MX" sz="1500" dirty="0">
                <a:latin typeface="Arial" panose="020B0604020202020204" pitchFamily="34" charset="0"/>
              </a:rPr>
              <a:t> IP </a:t>
            </a:r>
            <a:r>
              <a:rPr lang="en-GB" altLang="es-MX" sz="1500" dirty="0" err="1">
                <a:latin typeface="Arial" panose="020B0604020202020204" pitchFamily="34" charset="0"/>
              </a:rPr>
              <a:t>ofrecida</a:t>
            </a:r>
            <a:r>
              <a:rPr lang="en-GB" altLang="es-MX" sz="1500" dirty="0">
                <a:latin typeface="Arial" panose="020B0604020202020204" pitchFamily="34" charset="0"/>
              </a:rPr>
              <a:t> = 192.168.0.77</a:t>
            </a:r>
            <a:endParaRPr lang="en-US" altLang="es-MX" sz="1500" dirty="0">
              <a:latin typeface="Arial" panose="020B0604020202020204" pitchFamily="34" charset="0"/>
            </a:endParaRPr>
          </a:p>
          <a:p>
            <a:pPr>
              <a:lnSpc>
                <a:spcPct val="110000"/>
              </a:lnSpc>
            </a:pPr>
            <a:r>
              <a:rPr lang="en-GB" altLang="es-MX" sz="1500" dirty="0" err="1">
                <a:latin typeface="Arial" panose="020B0604020202020204" pitchFamily="34" charset="0"/>
              </a:rPr>
              <a:t>Dirección</a:t>
            </a:r>
            <a:r>
              <a:rPr lang="en-GB" altLang="es-MX" sz="1500" dirty="0">
                <a:latin typeface="Arial" panose="020B0604020202020204" pitchFamily="34" charset="0"/>
              </a:rPr>
              <a:t> de hardware del </a:t>
            </a:r>
            <a:r>
              <a:rPr lang="en-GB" altLang="es-MX" sz="1500" dirty="0" err="1">
                <a:latin typeface="Arial" panose="020B0604020202020204" pitchFamily="34" charset="0"/>
              </a:rPr>
              <a:t>cliente</a:t>
            </a:r>
            <a:r>
              <a:rPr lang="en-GB" altLang="es-MX" sz="1500" dirty="0">
                <a:latin typeface="Arial" panose="020B0604020202020204" pitchFamily="34" charset="0"/>
              </a:rPr>
              <a:t> = 08004....</a:t>
            </a:r>
            <a:endParaRPr lang="en-US" altLang="es-MX" sz="1500" dirty="0">
              <a:latin typeface="Arial" panose="020B0604020202020204" pitchFamily="34" charset="0"/>
            </a:endParaRPr>
          </a:p>
          <a:p>
            <a:pPr>
              <a:lnSpc>
                <a:spcPct val="110000"/>
              </a:lnSpc>
            </a:pPr>
            <a:r>
              <a:rPr lang="en-GB" altLang="es-MX" sz="1500" dirty="0" err="1">
                <a:latin typeface="Arial" panose="020B0604020202020204" pitchFamily="34" charset="0"/>
              </a:rPr>
              <a:t>Máscara</a:t>
            </a:r>
            <a:r>
              <a:rPr lang="en-GB" altLang="es-MX" sz="1500" dirty="0">
                <a:latin typeface="Arial" panose="020B0604020202020204" pitchFamily="34" charset="0"/>
              </a:rPr>
              <a:t> de </a:t>
            </a:r>
            <a:r>
              <a:rPr lang="en-GB" altLang="es-MX" sz="1500" dirty="0" err="1">
                <a:latin typeface="Arial" panose="020B0604020202020204" pitchFamily="34" charset="0"/>
              </a:rPr>
              <a:t>subred</a:t>
            </a:r>
            <a:r>
              <a:rPr lang="en-GB" altLang="es-MX" sz="1500" dirty="0">
                <a:latin typeface="Arial" panose="020B0604020202020204" pitchFamily="34" charset="0"/>
              </a:rPr>
              <a:t> = 255.255.255.0</a:t>
            </a:r>
            <a:endParaRPr lang="en-US" altLang="es-MX" sz="1500" dirty="0">
              <a:latin typeface="Arial" panose="020B0604020202020204" pitchFamily="34" charset="0"/>
            </a:endParaRPr>
          </a:p>
          <a:p>
            <a:pPr>
              <a:lnSpc>
                <a:spcPct val="110000"/>
              </a:lnSpc>
            </a:pPr>
            <a:r>
              <a:rPr lang="en-GB" altLang="es-MX" sz="1500" b="1" dirty="0" err="1">
                <a:latin typeface="Arial" panose="020B0604020202020204" pitchFamily="34" charset="0"/>
              </a:rPr>
              <a:t>Duración</a:t>
            </a:r>
            <a:r>
              <a:rPr lang="en-GB" altLang="es-MX" sz="1500" b="1" dirty="0">
                <a:latin typeface="Arial" panose="020B0604020202020204" pitchFamily="34" charset="0"/>
              </a:rPr>
              <a:t> de la </a:t>
            </a:r>
            <a:r>
              <a:rPr lang="en-GB" altLang="es-MX" sz="1500" b="1" dirty="0" err="1">
                <a:latin typeface="Arial" panose="020B0604020202020204" pitchFamily="34" charset="0"/>
              </a:rPr>
              <a:t>concesión</a:t>
            </a:r>
            <a:r>
              <a:rPr lang="en-GB" altLang="es-MX" sz="1500" b="1" dirty="0">
                <a:latin typeface="Arial" panose="020B0604020202020204" pitchFamily="34" charset="0"/>
              </a:rPr>
              <a:t> = </a:t>
            </a:r>
            <a:r>
              <a:rPr lang="en-GB" altLang="es-MX" sz="1500" b="1" dirty="0" err="1">
                <a:latin typeface="Arial" panose="020B0604020202020204" pitchFamily="34" charset="0"/>
              </a:rPr>
              <a:t>ocho</a:t>
            </a:r>
            <a:r>
              <a:rPr lang="en-GB" altLang="es-MX" sz="1500" b="1" dirty="0">
                <a:latin typeface="Arial" panose="020B0604020202020204" pitchFamily="34" charset="0"/>
              </a:rPr>
              <a:t> </a:t>
            </a:r>
            <a:r>
              <a:rPr lang="en-GB" altLang="es-MX" sz="1500" b="1" dirty="0" err="1">
                <a:latin typeface="Arial" panose="020B0604020202020204" pitchFamily="34" charset="0"/>
              </a:rPr>
              <a:t>días</a:t>
            </a:r>
            <a:endParaRPr lang="en-US" altLang="es-MX" sz="1500" dirty="0">
              <a:latin typeface="Arial" panose="020B0604020202020204" pitchFamily="34" charset="0"/>
            </a:endParaRPr>
          </a:p>
          <a:p>
            <a:pPr>
              <a:lnSpc>
                <a:spcPct val="110000"/>
              </a:lnSpc>
            </a:pPr>
            <a:r>
              <a:rPr lang="en-GB" altLang="es-MX" sz="1500" dirty="0" err="1">
                <a:latin typeface="Arial" panose="020B0604020202020204" pitchFamily="34" charset="0"/>
              </a:rPr>
              <a:t>Identificador</a:t>
            </a:r>
            <a:r>
              <a:rPr lang="en-GB" altLang="es-MX" sz="1500" dirty="0">
                <a:latin typeface="Arial" panose="020B0604020202020204" pitchFamily="34" charset="0"/>
              </a:rPr>
              <a:t> del </a:t>
            </a:r>
            <a:r>
              <a:rPr lang="en-GB" altLang="es-MX" sz="1500" dirty="0" err="1">
                <a:latin typeface="Arial" panose="020B0604020202020204" pitchFamily="34" charset="0"/>
              </a:rPr>
              <a:t>servidor</a:t>
            </a:r>
            <a:r>
              <a:rPr lang="en-GB" altLang="es-MX" sz="1500" dirty="0">
                <a:latin typeface="Arial" panose="020B0604020202020204" pitchFamily="34" charset="0"/>
              </a:rPr>
              <a:t> = 192.168.0.108</a:t>
            </a:r>
            <a:endParaRPr lang="en-US" altLang="es-MX" sz="1500" dirty="0">
              <a:latin typeface="Arial" panose="020B0604020202020204" pitchFamily="34" charset="0"/>
            </a:endParaRPr>
          </a:p>
          <a:p>
            <a:pPr>
              <a:lnSpc>
                <a:spcPct val="110000"/>
              </a:lnSpc>
            </a:pPr>
            <a:r>
              <a:rPr lang="en-GB" altLang="es-MX" sz="1500" dirty="0" err="1">
                <a:latin typeface="Arial" panose="020B0604020202020204" pitchFamily="34" charset="0"/>
              </a:rPr>
              <a:t>Opción</a:t>
            </a:r>
            <a:r>
              <a:rPr lang="en-GB" altLang="es-MX" sz="1500" dirty="0">
                <a:latin typeface="Arial" panose="020B0604020202020204" pitchFamily="34" charset="0"/>
              </a:rPr>
              <a:t> DHCP:</a:t>
            </a:r>
            <a:r>
              <a:rPr lang="en-US" altLang="es-MX" sz="1500" dirty="0">
                <a:latin typeface="Arial" panose="020B0604020202020204" pitchFamily="34" charset="0"/>
              </a:rPr>
              <a:t> </a:t>
            </a:r>
            <a:r>
              <a:rPr lang="en-GB" altLang="es-MX" sz="1500" dirty="0" err="1">
                <a:latin typeface="Arial" panose="020B0604020202020204" pitchFamily="34" charset="0"/>
              </a:rPr>
              <a:t>Enrutador</a:t>
            </a:r>
            <a:r>
              <a:rPr lang="en-GB" altLang="es-MX" sz="1500" dirty="0">
                <a:latin typeface="Arial" panose="020B0604020202020204" pitchFamily="34" charset="0"/>
              </a:rPr>
              <a:t> = 192.168.0.1</a:t>
            </a:r>
            <a:endParaRPr lang="en-US" altLang="es-MX" sz="1500" dirty="0">
              <a:latin typeface="Arial" panose="020B0604020202020204" pitchFamily="34" charset="0"/>
            </a:endParaRPr>
          </a:p>
        </p:txBody>
      </p:sp>
      <p:sp>
        <p:nvSpPr>
          <p:cNvPr id="59409" name="Line 17"/>
          <p:cNvSpPr>
            <a:spLocks noChangeShapeType="1"/>
          </p:cNvSpPr>
          <p:nvPr>
            <p:custDataLst>
              <p:tags r:id="rId7"/>
            </p:custDataLst>
          </p:nvPr>
        </p:nvSpPr>
        <p:spPr bwMode="auto">
          <a:xfrm>
            <a:off x="2659063" y="4764088"/>
            <a:ext cx="3937000" cy="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s-MX"/>
          </a:p>
        </p:txBody>
      </p:sp>
      <p:sp>
        <p:nvSpPr>
          <p:cNvPr id="59411" name="Freeform 19"/>
          <p:cNvSpPr>
            <a:spLocks/>
          </p:cNvSpPr>
          <p:nvPr>
            <p:custDataLst>
              <p:tags r:id="rId8"/>
            </p:custDataLst>
          </p:nvPr>
        </p:nvSpPr>
        <p:spPr bwMode="auto">
          <a:xfrm>
            <a:off x="6791325" y="3733800"/>
            <a:ext cx="1158875" cy="403225"/>
          </a:xfrm>
          <a:custGeom>
            <a:avLst/>
            <a:gdLst>
              <a:gd name="T0" fmla="*/ 0 w 1291"/>
              <a:gd name="T1" fmla="*/ 307 h 449"/>
              <a:gd name="T2" fmla="*/ 577 w 1291"/>
              <a:gd name="T3" fmla="*/ 448 h 449"/>
              <a:gd name="T4" fmla="*/ 1290 w 1291"/>
              <a:gd name="T5" fmla="*/ 127 h 449"/>
              <a:gd name="T6" fmla="*/ 727 w 1291"/>
              <a:gd name="T7" fmla="*/ 0 h 449"/>
              <a:gd name="T8" fmla="*/ 0 w 1291"/>
              <a:gd name="T9" fmla="*/ 307 h 449"/>
            </a:gdLst>
            <a:ahLst/>
            <a:cxnLst>
              <a:cxn ang="0">
                <a:pos x="T0" y="T1"/>
              </a:cxn>
              <a:cxn ang="0">
                <a:pos x="T2" y="T3"/>
              </a:cxn>
              <a:cxn ang="0">
                <a:pos x="T4" y="T5"/>
              </a:cxn>
              <a:cxn ang="0">
                <a:pos x="T6" y="T7"/>
              </a:cxn>
              <a:cxn ang="0">
                <a:pos x="T8" y="T9"/>
              </a:cxn>
            </a:cxnLst>
            <a:rect l="0" t="0" r="r" b="b"/>
            <a:pathLst>
              <a:path w="1291" h="449">
                <a:moveTo>
                  <a:pt x="0" y="307"/>
                </a:moveTo>
                <a:lnTo>
                  <a:pt x="577" y="448"/>
                </a:lnTo>
                <a:lnTo>
                  <a:pt x="1290" y="127"/>
                </a:lnTo>
                <a:lnTo>
                  <a:pt x="727" y="0"/>
                </a:lnTo>
                <a:lnTo>
                  <a:pt x="0" y="307"/>
                </a:lnTo>
              </a:path>
            </a:pathLst>
          </a:custGeom>
          <a:solidFill>
            <a:schemeClr val="bg1"/>
          </a:solidFill>
          <a:ln w="63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9413" name="Freeform 21"/>
          <p:cNvSpPr>
            <a:spLocks/>
          </p:cNvSpPr>
          <p:nvPr>
            <p:custDataLst>
              <p:tags r:id="rId9"/>
            </p:custDataLst>
          </p:nvPr>
        </p:nvSpPr>
        <p:spPr bwMode="auto">
          <a:xfrm>
            <a:off x="6808788" y="5135563"/>
            <a:ext cx="1125537" cy="481012"/>
          </a:xfrm>
          <a:custGeom>
            <a:avLst/>
            <a:gdLst>
              <a:gd name="T0" fmla="*/ 0 w 1252"/>
              <a:gd name="T1" fmla="*/ 292 h 536"/>
              <a:gd name="T2" fmla="*/ 0 w 1252"/>
              <a:gd name="T3" fmla="*/ 370 h 536"/>
              <a:gd name="T4" fmla="*/ 567 w 1252"/>
              <a:gd name="T5" fmla="*/ 535 h 536"/>
              <a:gd name="T6" fmla="*/ 1251 w 1252"/>
              <a:gd name="T7" fmla="*/ 92 h 536"/>
              <a:gd name="T8" fmla="*/ 1251 w 1252"/>
              <a:gd name="T9" fmla="*/ 0 h 536"/>
            </a:gdLst>
            <a:ahLst/>
            <a:cxnLst>
              <a:cxn ang="0">
                <a:pos x="T0" y="T1"/>
              </a:cxn>
              <a:cxn ang="0">
                <a:pos x="T2" y="T3"/>
              </a:cxn>
              <a:cxn ang="0">
                <a:pos x="T4" y="T5"/>
              </a:cxn>
              <a:cxn ang="0">
                <a:pos x="T6" y="T7"/>
              </a:cxn>
              <a:cxn ang="0">
                <a:pos x="T8" y="T9"/>
              </a:cxn>
            </a:cxnLst>
            <a:rect l="0" t="0" r="r" b="b"/>
            <a:pathLst>
              <a:path w="1252" h="536">
                <a:moveTo>
                  <a:pt x="0" y="292"/>
                </a:moveTo>
                <a:lnTo>
                  <a:pt x="0" y="370"/>
                </a:lnTo>
                <a:lnTo>
                  <a:pt x="567" y="535"/>
                </a:lnTo>
                <a:lnTo>
                  <a:pt x="1251" y="92"/>
                </a:lnTo>
                <a:lnTo>
                  <a:pt x="1251" y="0"/>
                </a:lnTo>
              </a:path>
            </a:pathLst>
          </a:custGeom>
          <a:solidFill>
            <a:srgbClr val="7F7F7F"/>
          </a:solidFill>
          <a:ln w="63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9414" name="Freeform 22"/>
          <p:cNvSpPr>
            <a:spLocks/>
          </p:cNvSpPr>
          <p:nvPr>
            <p:custDataLst>
              <p:tags r:id="rId10"/>
            </p:custDataLst>
          </p:nvPr>
        </p:nvSpPr>
        <p:spPr bwMode="auto">
          <a:xfrm>
            <a:off x="7297738" y="3846513"/>
            <a:ext cx="654050" cy="1722437"/>
          </a:xfrm>
          <a:custGeom>
            <a:avLst/>
            <a:gdLst>
              <a:gd name="T0" fmla="*/ 0 w 729"/>
              <a:gd name="T1" fmla="*/ 328 h 1916"/>
              <a:gd name="T2" fmla="*/ 4 w 729"/>
              <a:gd name="T3" fmla="*/ 1915 h 1916"/>
              <a:gd name="T4" fmla="*/ 728 w 729"/>
              <a:gd name="T5" fmla="*/ 1456 h 1916"/>
              <a:gd name="T6" fmla="*/ 728 w 729"/>
              <a:gd name="T7" fmla="*/ 0 h 1916"/>
              <a:gd name="T8" fmla="*/ 0 w 729"/>
              <a:gd name="T9" fmla="*/ 328 h 1916"/>
            </a:gdLst>
            <a:ahLst/>
            <a:cxnLst>
              <a:cxn ang="0">
                <a:pos x="T0" y="T1"/>
              </a:cxn>
              <a:cxn ang="0">
                <a:pos x="T2" y="T3"/>
              </a:cxn>
              <a:cxn ang="0">
                <a:pos x="T4" y="T5"/>
              </a:cxn>
              <a:cxn ang="0">
                <a:pos x="T6" y="T7"/>
              </a:cxn>
              <a:cxn ang="0">
                <a:pos x="T8" y="T9"/>
              </a:cxn>
            </a:cxnLst>
            <a:rect l="0" t="0" r="r" b="b"/>
            <a:pathLst>
              <a:path w="729" h="1916">
                <a:moveTo>
                  <a:pt x="0" y="328"/>
                </a:moveTo>
                <a:lnTo>
                  <a:pt x="4" y="1915"/>
                </a:lnTo>
                <a:lnTo>
                  <a:pt x="728" y="1456"/>
                </a:lnTo>
                <a:lnTo>
                  <a:pt x="728" y="0"/>
                </a:lnTo>
                <a:lnTo>
                  <a:pt x="0" y="328"/>
                </a:lnTo>
              </a:path>
            </a:pathLst>
          </a:custGeom>
          <a:gradFill rotWithShape="0">
            <a:gsLst>
              <a:gs pos="0">
                <a:schemeClr val="folHlink"/>
              </a:gs>
              <a:gs pos="100000">
                <a:schemeClr val="folHlink">
                  <a:gamma/>
                  <a:tint val="34118"/>
                  <a:invGamma/>
                </a:schemeClr>
              </a:gs>
            </a:gsLst>
            <a:path path="rect">
              <a:fillToRect l="100000" t="100000"/>
            </a:path>
          </a:gradFill>
          <a:ln w="63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9415" name="Freeform 23"/>
          <p:cNvSpPr>
            <a:spLocks/>
          </p:cNvSpPr>
          <p:nvPr>
            <p:custDataLst>
              <p:tags r:id="rId11"/>
            </p:custDataLst>
          </p:nvPr>
        </p:nvSpPr>
        <p:spPr bwMode="auto">
          <a:xfrm>
            <a:off x="6786563" y="4008438"/>
            <a:ext cx="519112" cy="1554162"/>
          </a:xfrm>
          <a:custGeom>
            <a:avLst/>
            <a:gdLst>
              <a:gd name="T0" fmla="*/ 576 w 577"/>
              <a:gd name="T1" fmla="*/ 140 h 1728"/>
              <a:gd name="T2" fmla="*/ 576 w 577"/>
              <a:gd name="T3" fmla="*/ 1727 h 1728"/>
              <a:gd name="T4" fmla="*/ 0 w 577"/>
              <a:gd name="T5" fmla="*/ 1568 h 1728"/>
              <a:gd name="T6" fmla="*/ 0 w 577"/>
              <a:gd name="T7" fmla="*/ 0 h 1728"/>
              <a:gd name="T8" fmla="*/ 576 w 577"/>
              <a:gd name="T9" fmla="*/ 140 h 1728"/>
            </a:gdLst>
            <a:ahLst/>
            <a:cxnLst>
              <a:cxn ang="0">
                <a:pos x="T0" y="T1"/>
              </a:cxn>
              <a:cxn ang="0">
                <a:pos x="T2" y="T3"/>
              </a:cxn>
              <a:cxn ang="0">
                <a:pos x="T4" y="T5"/>
              </a:cxn>
              <a:cxn ang="0">
                <a:pos x="T6" y="T7"/>
              </a:cxn>
              <a:cxn ang="0">
                <a:pos x="T8" y="T9"/>
              </a:cxn>
            </a:cxnLst>
            <a:rect l="0" t="0" r="r" b="b"/>
            <a:pathLst>
              <a:path w="577" h="1728">
                <a:moveTo>
                  <a:pt x="576" y="140"/>
                </a:moveTo>
                <a:lnTo>
                  <a:pt x="576" y="1727"/>
                </a:lnTo>
                <a:lnTo>
                  <a:pt x="0" y="1568"/>
                </a:lnTo>
                <a:lnTo>
                  <a:pt x="0" y="0"/>
                </a:lnTo>
                <a:lnTo>
                  <a:pt x="576" y="140"/>
                </a:lnTo>
              </a:path>
            </a:pathLst>
          </a:custGeom>
          <a:gradFill rotWithShape="0">
            <a:gsLst>
              <a:gs pos="0">
                <a:schemeClr val="folHlink">
                  <a:gamma/>
                  <a:tint val="23529"/>
                  <a:invGamma/>
                </a:schemeClr>
              </a:gs>
              <a:gs pos="100000">
                <a:schemeClr val="folHlink"/>
              </a:gs>
            </a:gsLst>
            <a:lin ang="5400000" scaled="1"/>
          </a:gradFill>
          <a:ln w="63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9416" name="Line 24"/>
          <p:cNvSpPr>
            <a:spLocks noChangeShapeType="1"/>
          </p:cNvSpPr>
          <p:nvPr>
            <p:custDataLst>
              <p:tags r:id="rId12"/>
            </p:custDataLst>
          </p:nvPr>
        </p:nvSpPr>
        <p:spPr bwMode="auto">
          <a:xfrm>
            <a:off x="6859588" y="5314950"/>
            <a:ext cx="357187" cy="95250"/>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9417" name="Oval 25"/>
          <p:cNvSpPr>
            <a:spLocks noChangeArrowheads="1"/>
          </p:cNvSpPr>
          <p:nvPr>
            <p:custDataLst>
              <p:tags r:id="rId13"/>
            </p:custDataLst>
          </p:nvPr>
        </p:nvSpPr>
        <p:spPr bwMode="auto">
          <a:xfrm>
            <a:off x="6845300" y="4084638"/>
            <a:ext cx="57150" cy="33337"/>
          </a:xfrm>
          <a:prstGeom prst="ellipse">
            <a:avLst/>
          </a:prstGeom>
          <a:solidFill>
            <a:schemeClr val="accent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9418" name="Line 26"/>
          <p:cNvSpPr>
            <a:spLocks noChangeShapeType="1"/>
          </p:cNvSpPr>
          <p:nvPr>
            <p:custDataLst>
              <p:tags r:id="rId14"/>
            </p:custDataLst>
          </p:nvPr>
        </p:nvSpPr>
        <p:spPr bwMode="auto">
          <a:xfrm>
            <a:off x="6859588" y="5243513"/>
            <a:ext cx="357187" cy="95250"/>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9419" name="Line 27"/>
          <p:cNvSpPr>
            <a:spLocks noChangeShapeType="1"/>
          </p:cNvSpPr>
          <p:nvPr>
            <p:custDataLst>
              <p:tags r:id="rId15"/>
            </p:custDataLst>
          </p:nvPr>
        </p:nvSpPr>
        <p:spPr bwMode="auto">
          <a:xfrm>
            <a:off x="6859588" y="5173663"/>
            <a:ext cx="357187" cy="95250"/>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9420" name="Line 28"/>
          <p:cNvSpPr>
            <a:spLocks noChangeShapeType="1"/>
          </p:cNvSpPr>
          <p:nvPr>
            <p:custDataLst>
              <p:tags r:id="rId16"/>
            </p:custDataLst>
          </p:nvPr>
        </p:nvSpPr>
        <p:spPr bwMode="auto">
          <a:xfrm>
            <a:off x="6859588" y="5103813"/>
            <a:ext cx="357187" cy="96837"/>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9421" name="Line 29"/>
          <p:cNvSpPr>
            <a:spLocks noChangeShapeType="1"/>
          </p:cNvSpPr>
          <p:nvPr>
            <p:custDataLst>
              <p:tags r:id="rId17"/>
            </p:custDataLst>
          </p:nvPr>
        </p:nvSpPr>
        <p:spPr bwMode="auto">
          <a:xfrm>
            <a:off x="6859588" y="5032375"/>
            <a:ext cx="357187" cy="95250"/>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A9A9A9"/>
                  </a:outerShdw>
                </a:effectLst>
              </a14:hiddenEffects>
            </a:ext>
          </a:extLst>
        </p:spPr>
        <p:txBody>
          <a:bodyPr wrap="none" anchor="ctr"/>
          <a:lstStyle/>
          <a:p>
            <a:endParaRPr lang="es-MX"/>
          </a:p>
        </p:txBody>
      </p:sp>
      <p:sp>
        <p:nvSpPr>
          <p:cNvPr id="59422" name="Freeform 30"/>
          <p:cNvSpPr>
            <a:spLocks/>
          </p:cNvSpPr>
          <p:nvPr>
            <p:custDataLst>
              <p:tags r:id="rId18"/>
            </p:custDataLst>
          </p:nvPr>
        </p:nvSpPr>
        <p:spPr bwMode="auto">
          <a:xfrm>
            <a:off x="6862763" y="4356100"/>
            <a:ext cx="357187" cy="658813"/>
          </a:xfrm>
          <a:custGeom>
            <a:avLst/>
            <a:gdLst>
              <a:gd name="T0" fmla="*/ 0 w 397"/>
              <a:gd name="T1" fmla="*/ 628 h 733"/>
              <a:gd name="T2" fmla="*/ 396 w 397"/>
              <a:gd name="T3" fmla="*/ 732 h 733"/>
              <a:gd name="T4" fmla="*/ 396 w 397"/>
              <a:gd name="T5" fmla="*/ 0 h 733"/>
            </a:gdLst>
            <a:ahLst/>
            <a:cxnLst>
              <a:cxn ang="0">
                <a:pos x="T0" y="T1"/>
              </a:cxn>
              <a:cxn ang="0">
                <a:pos x="T2" y="T3"/>
              </a:cxn>
              <a:cxn ang="0">
                <a:pos x="T4" y="T5"/>
              </a:cxn>
            </a:cxnLst>
            <a:rect l="0" t="0" r="r" b="b"/>
            <a:pathLst>
              <a:path w="397" h="733">
                <a:moveTo>
                  <a:pt x="0" y="628"/>
                </a:moveTo>
                <a:lnTo>
                  <a:pt x="396" y="732"/>
                </a:lnTo>
                <a:lnTo>
                  <a:pt x="396" y="0"/>
                </a:lnTo>
              </a:path>
            </a:pathLst>
          </a:custGeom>
          <a:noFill/>
          <a:ln w="6350" cap="rnd" cmpd="sng">
            <a:solidFill>
              <a:srgbClr val="676767"/>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9423" name="Freeform 31"/>
          <p:cNvSpPr>
            <a:spLocks/>
          </p:cNvSpPr>
          <p:nvPr>
            <p:custDataLst>
              <p:tags r:id="rId19"/>
            </p:custDataLst>
          </p:nvPr>
        </p:nvSpPr>
        <p:spPr bwMode="auto">
          <a:xfrm>
            <a:off x="6826250" y="4224338"/>
            <a:ext cx="406400" cy="1149350"/>
          </a:xfrm>
          <a:custGeom>
            <a:avLst/>
            <a:gdLst>
              <a:gd name="T0" fmla="*/ 452 w 453"/>
              <a:gd name="T1" fmla="*/ 105 h 1278"/>
              <a:gd name="T2" fmla="*/ 0 w 453"/>
              <a:gd name="T3" fmla="*/ 0 h 1278"/>
              <a:gd name="T4" fmla="*/ 0 w 453"/>
              <a:gd name="T5" fmla="*/ 1277 h 1278"/>
            </a:gdLst>
            <a:ahLst/>
            <a:cxnLst>
              <a:cxn ang="0">
                <a:pos x="T0" y="T1"/>
              </a:cxn>
              <a:cxn ang="0">
                <a:pos x="T2" y="T3"/>
              </a:cxn>
              <a:cxn ang="0">
                <a:pos x="T4" y="T5"/>
              </a:cxn>
            </a:cxnLst>
            <a:rect l="0" t="0" r="r" b="b"/>
            <a:pathLst>
              <a:path w="453" h="1278">
                <a:moveTo>
                  <a:pt x="452" y="105"/>
                </a:moveTo>
                <a:lnTo>
                  <a:pt x="0" y="0"/>
                </a:lnTo>
                <a:lnTo>
                  <a:pt x="0" y="1277"/>
                </a:lnTo>
              </a:path>
            </a:pathLst>
          </a:custGeom>
          <a:noFill/>
          <a:ln w="635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9424" name="Freeform 32"/>
          <p:cNvSpPr>
            <a:spLocks/>
          </p:cNvSpPr>
          <p:nvPr>
            <p:custDataLst>
              <p:tags r:id="rId20"/>
            </p:custDataLst>
          </p:nvPr>
        </p:nvSpPr>
        <p:spPr bwMode="auto">
          <a:xfrm>
            <a:off x="6853238" y="4268788"/>
            <a:ext cx="361950" cy="654050"/>
          </a:xfrm>
          <a:custGeom>
            <a:avLst/>
            <a:gdLst>
              <a:gd name="T0" fmla="*/ 401 w 402"/>
              <a:gd name="T1" fmla="*/ 96 h 726"/>
              <a:gd name="T2" fmla="*/ 0 w 402"/>
              <a:gd name="T3" fmla="*/ 0 h 726"/>
              <a:gd name="T4" fmla="*/ 0 w 402"/>
              <a:gd name="T5" fmla="*/ 725 h 726"/>
            </a:gdLst>
            <a:ahLst/>
            <a:cxnLst>
              <a:cxn ang="0">
                <a:pos x="T0" y="T1"/>
              </a:cxn>
              <a:cxn ang="0">
                <a:pos x="T2" y="T3"/>
              </a:cxn>
              <a:cxn ang="0">
                <a:pos x="T4" y="T5"/>
              </a:cxn>
            </a:cxnLst>
            <a:rect l="0" t="0" r="r" b="b"/>
            <a:pathLst>
              <a:path w="402" h="726">
                <a:moveTo>
                  <a:pt x="401" y="96"/>
                </a:moveTo>
                <a:lnTo>
                  <a:pt x="0" y="0"/>
                </a:lnTo>
                <a:lnTo>
                  <a:pt x="0" y="725"/>
                </a:lnTo>
              </a:path>
            </a:pathLst>
          </a:custGeom>
          <a:noFill/>
          <a:ln w="6350" cap="rnd" cmpd="sng">
            <a:solidFill>
              <a:schemeClr val="tx1"/>
            </a:solidFill>
            <a:prstDash val="solid"/>
            <a:round/>
            <a:headEnd type="none" w="med" len="med"/>
            <a:tailEnd type="none" w="med" len="med"/>
          </a:ln>
          <a:effectLst/>
          <a:extLst>
            <a:ext uri="{909E8E84-426E-40DD-AFC4-6F175D3DCCD1}">
              <a14:hiddenFill xmlns:a14="http://schemas.microsoft.com/office/drawing/2010/main">
                <a:gradFill rotWithShape="0">
                  <a:gsLst>
                    <a:gs pos="0">
                      <a:srgbClr val="A9A9A9"/>
                    </a:gs>
                    <a:gs pos="100000">
                      <a:srgbClr val="A9A9A9">
                        <a:gamma/>
                        <a:tint val="53725"/>
                        <a:invGamma/>
                      </a:srgbClr>
                    </a:gs>
                  </a:gsLst>
                  <a:path path="rect">
                    <a:fillToRect r="100000" b="10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9425" name="Line 33"/>
          <p:cNvSpPr>
            <a:spLocks noChangeShapeType="1"/>
          </p:cNvSpPr>
          <p:nvPr>
            <p:custDataLst>
              <p:tags r:id="rId21"/>
            </p:custDataLst>
          </p:nvPr>
        </p:nvSpPr>
        <p:spPr bwMode="auto">
          <a:xfrm>
            <a:off x="6856413" y="4418013"/>
            <a:ext cx="346075" cy="79375"/>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9426" name="Line 34"/>
          <p:cNvSpPr>
            <a:spLocks noChangeShapeType="1"/>
          </p:cNvSpPr>
          <p:nvPr>
            <p:custDataLst>
              <p:tags r:id="rId22"/>
            </p:custDataLst>
          </p:nvPr>
        </p:nvSpPr>
        <p:spPr bwMode="auto">
          <a:xfrm>
            <a:off x="6856413" y="4559300"/>
            <a:ext cx="350837" cy="77788"/>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9427" name="Line 35"/>
          <p:cNvSpPr>
            <a:spLocks noChangeShapeType="1"/>
          </p:cNvSpPr>
          <p:nvPr>
            <p:custDataLst>
              <p:tags r:id="rId23"/>
            </p:custDataLst>
          </p:nvPr>
        </p:nvSpPr>
        <p:spPr bwMode="auto">
          <a:xfrm>
            <a:off x="6856413" y="4732338"/>
            <a:ext cx="334962" cy="79375"/>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9428" name="Freeform 36"/>
          <p:cNvSpPr>
            <a:spLocks/>
          </p:cNvSpPr>
          <p:nvPr>
            <p:custDataLst>
              <p:tags r:id="rId24"/>
            </p:custDataLst>
          </p:nvPr>
        </p:nvSpPr>
        <p:spPr bwMode="auto">
          <a:xfrm>
            <a:off x="6959600" y="4349750"/>
            <a:ext cx="136525" cy="74613"/>
          </a:xfrm>
          <a:custGeom>
            <a:avLst/>
            <a:gdLst>
              <a:gd name="T0" fmla="*/ 0 w 152"/>
              <a:gd name="T1" fmla="*/ 0 h 82"/>
              <a:gd name="T2" fmla="*/ 0 w 152"/>
              <a:gd name="T3" fmla="*/ 48 h 82"/>
              <a:gd name="T4" fmla="*/ 151 w 152"/>
              <a:gd name="T5" fmla="*/ 81 h 82"/>
              <a:gd name="T6" fmla="*/ 151 w 152"/>
              <a:gd name="T7" fmla="*/ 33 h 82"/>
              <a:gd name="T8" fmla="*/ 0 w 152"/>
              <a:gd name="T9" fmla="*/ 0 h 82"/>
            </a:gdLst>
            <a:ahLst/>
            <a:cxnLst>
              <a:cxn ang="0">
                <a:pos x="T0" y="T1"/>
              </a:cxn>
              <a:cxn ang="0">
                <a:pos x="T2" y="T3"/>
              </a:cxn>
              <a:cxn ang="0">
                <a:pos x="T4" y="T5"/>
              </a:cxn>
              <a:cxn ang="0">
                <a:pos x="T6" y="T7"/>
              </a:cxn>
              <a:cxn ang="0">
                <a:pos x="T8" y="T9"/>
              </a:cxn>
            </a:cxnLst>
            <a:rect l="0" t="0" r="r" b="b"/>
            <a:pathLst>
              <a:path w="152" h="82">
                <a:moveTo>
                  <a:pt x="0" y="0"/>
                </a:moveTo>
                <a:lnTo>
                  <a:pt x="0" y="48"/>
                </a:lnTo>
                <a:lnTo>
                  <a:pt x="151" y="81"/>
                </a:lnTo>
                <a:lnTo>
                  <a:pt x="151" y="33"/>
                </a:lnTo>
                <a:lnTo>
                  <a:pt x="0" y="0"/>
                </a:lnTo>
              </a:path>
            </a:pathLst>
          </a:custGeom>
          <a:solidFill>
            <a:srgbClr val="A9A9A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9429" name="Line 37"/>
          <p:cNvSpPr>
            <a:spLocks noChangeShapeType="1"/>
          </p:cNvSpPr>
          <p:nvPr>
            <p:custDataLst>
              <p:tags r:id="rId25"/>
            </p:custDataLst>
          </p:nvPr>
        </p:nvSpPr>
        <p:spPr bwMode="auto">
          <a:xfrm>
            <a:off x="6904038" y="4360863"/>
            <a:ext cx="257175" cy="55562"/>
          </a:xfrm>
          <a:prstGeom prst="line">
            <a:avLst/>
          </a:prstGeom>
          <a:noFill/>
          <a:ln w="635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9430" name="Freeform 38"/>
          <p:cNvSpPr>
            <a:spLocks/>
          </p:cNvSpPr>
          <p:nvPr>
            <p:custDataLst>
              <p:tags r:id="rId26"/>
            </p:custDataLst>
          </p:nvPr>
        </p:nvSpPr>
        <p:spPr bwMode="auto">
          <a:xfrm>
            <a:off x="6881813" y="4616450"/>
            <a:ext cx="307975" cy="139700"/>
          </a:xfrm>
          <a:custGeom>
            <a:avLst/>
            <a:gdLst>
              <a:gd name="T0" fmla="*/ 0 w 351"/>
              <a:gd name="T1" fmla="*/ 85 h 183"/>
              <a:gd name="T2" fmla="*/ 0 w 351"/>
              <a:gd name="T3" fmla="*/ 0 h 183"/>
              <a:gd name="T4" fmla="*/ 350 w 351"/>
              <a:gd name="T5" fmla="*/ 93 h 183"/>
              <a:gd name="T6" fmla="*/ 350 w 351"/>
              <a:gd name="T7" fmla="*/ 182 h 183"/>
              <a:gd name="T8" fmla="*/ 0 w 351"/>
              <a:gd name="T9" fmla="*/ 85 h 183"/>
            </a:gdLst>
            <a:ahLst/>
            <a:cxnLst>
              <a:cxn ang="0">
                <a:pos x="T0" y="T1"/>
              </a:cxn>
              <a:cxn ang="0">
                <a:pos x="T2" y="T3"/>
              </a:cxn>
              <a:cxn ang="0">
                <a:pos x="T4" y="T5"/>
              </a:cxn>
              <a:cxn ang="0">
                <a:pos x="T6" y="T7"/>
              </a:cxn>
              <a:cxn ang="0">
                <a:pos x="T8" y="T9"/>
              </a:cxn>
            </a:cxnLst>
            <a:rect l="0" t="0" r="r" b="b"/>
            <a:pathLst>
              <a:path w="351" h="183">
                <a:moveTo>
                  <a:pt x="0" y="85"/>
                </a:moveTo>
                <a:lnTo>
                  <a:pt x="0" y="0"/>
                </a:lnTo>
                <a:lnTo>
                  <a:pt x="350" y="93"/>
                </a:lnTo>
                <a:lnTo>
                  <a:pt x="350" y="182"/>
                </a:lnTo>
                <a:lnTo>
                  <a:pt x="0" y="85"/>
                </a:lnTo>
              </a:path>
            </a:pathLst>
          </a:custGeom>
          <a:solidFill>
            <a:schemeClr val="folHlink"/>
          </a:solidFill>
          <a:ln w="6350"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9431" name="Freeform 39"/>
          <p:cNvSpPr>
            <a:spLocks/>
          </p:cNvSpPr>
          <p:nvPr>
            <p:custDataLst>
              <p:tags r:id="rId27"/>
            </p:custDataLst>
          </p:nvPr>
        </p:nvSpPr>
        <p:spPr bwMode="auto">
          <a:xfrm>
            <a:off x="6881813" y="4789488"/>
            <a:ext cx="309562" cy="155575"/>
          </a:xfrm>
          <a:custGeom>
            <a:avLst/>
            <a:gdLst>
              <a:gd name="T0" fmla="*/ 0 w 351"/>
              <a:gd name="T1" fmla="*/ 85 h 182"/>
              <a:gd name="T2" fmla="*/ 0 w 351"/>
              <a:gd name="T3" fmla="*/ 0 h 182"/>
              <a:gd name="T4" fmla="*/ 350 w 351"/>
              <a:gd name="T5" fmla="*/ 93 h 182"/>
              <a:gd name="T6" fmla="*/ 350 w 351"/>
              <a:gd name="T7" fmla="*/ 181 h 182"/>
              <a:gd name="T8" fmla="*/ 0 w 351"/>
              <a:gd name="T9" fmla="*/ 85 h 182"/>
            </a:gdLst>
            <a:ahLst/>
            <a:cxnLst>
              <a:cxn ang="0">
                <a:pos x="T0" y="T1"/>
              </a:cxn>
              <a:cxn ang="0">
                <a:pos x="T2" y="T3"/>
              </a:cxn>
              <a:cxn ang="0">
                <a:pos x="T4" y="T5"/>
              </a:cxn>
              <a:cxn ang="0">
                <a:pos x="T6" y="T7"/>
              </a:cxn>
              <a:cxn ang="0">
                <a:pos x="T8" y="T9"/>
              </a:cxn>
            </a:cxnLst>
            <a:rect l="0" t="0" r="r" b="b"/>
            <a:pathLst>
              <a:path w="351" h="182">
                <a:moveTo>
                  <a:pt x="0" y="85"/>
                </a:moveTo>
                <a:lnTo>
                  <a:pt x="0" y="0"/>
                </a:lnTo>
                <a:lnTo>
                  <a:pt x="350" y="93"/>
                </a:lnTo>
                <a:lnTo>
                  <a:pt x="350" y="181"/>
                </a:lnTo>
                <a:lnTo>
                  <a:pt x="0" y="85"/>
                </a:lnTo>
              </a:path>
            </a:pathLst>
          </a:custGeom>
          <a:solidFill>
            <a:schemeClr val="folHlink"/>
          </a:solidFill>
          <a:ln w="6350"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9432" name="Freeform 40"/>
          <p:cNvSpPr>
            <a:spLocks/>
          </p:cNvSpPr>
          <p:nvPr>
            <p:custDataLst>
              <p:tags r:id="rId28"/>
            </p:custDataLst>
          </p:nvPr>
        </p:nvSpPr>
        <p:spPr bwMode="auto">
          <a:xfrm>
            <a:off x="7110413" y="4697413"/>
            <a:ext cx="47625" cy="26987"/>
          </a:xfrm>
          <a:custGeom>
            <a:avLst/>
            <a:gdLst>
              <a:gd name="T0" fmla="*/ 0 w 54"/>
              <a:gd name="T1" fmla="*/ 14 h 30"/>
              <a:gd name="T2" fmla="*/ 0 w 54"/>
              <a:gd name="T3" fmla="*/ 0 h 30"/>
              <a:gd name="T4" fmla="*/ 53 w 54"/>
              <a:gd name="T5" fmla="*/ 15 h 30"/>
              <a:gd name="T6" fmla="*/ 53 w 54"/>
              <a:gd name="T7" fmla="*/ 29 h 30"/>
              <a:gd name="T8" fmla="*/ 0 w 54"/>
              <a:gd name="T9" fmla="*/ 14 h 30"/>
            </a:gdLst>
            <a:ahLst/>
            <a:cxnLst>
              <a:cxn ang="0">
                <a:pos x="T0" y="T1"/>
              </a:cxn>
              <a:cxn ang="0">
                <a:pos x="T2" y="T3"/>
              </a:cxn>
              <a:cxn ang="0">
                <a:pos x="T4" y="T5"/>
              </a:cxn>
              <a:cxn ang="0">
                <a:pos x="T6" y="T7"/>
              </a:cxn>
              <a:cxn ang="0">
                <a:pos x="T8" y="T9"/>
              </a:cxn>
            </a:cxnLst>
            <a:rect l="0" t="0" r="r" b="b"/>
            <a:pathLst>
              <a:path w="54" h="30">
                <a:moveTo>
                  <a:pt x="0" y="14"/>
                </a:moveTo>
                <a:lnTo>
                  <a:pt x="0" y="0"/>
                </a:lnTo>
                <a:lnTo>
                  <a:pt x="53" y="15"/>
                </a:lnTo>
                <a:lnTo>
                  <a:pt x="53" y="29"/>
                </a:lnTo>
                <a:lnTo>
                  <a:pt x="0" y="14"/>
                </a:lnTo>
              </a:path>
            </a:pathLst>
          </a:custGeom>
          <a:solidFill>
            <a:schemeClr val="accent2"/>
          </a:solidFill>
          <a:ln w="12700" cap="rnd"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9433" name="Freeform 41"/>
          <p:cNvSpPr>
            <a:spLocks/>
          </p:cNvSpPr>
          <p:nvPr>
            <p:custDataLst>
              <p:tags r:id="rId29"/>
            </p:custDataLst>
          </p:nvPr>
        </p:nvSpPr>
        <p:spPr bwMode="auto">
          <a:xfrm>
            <a:off x="7116763" y="4870450"/>
            <a:ext cx="49212" cy="28575"/>
          </a:xfrm>
          <a:custGeom>
            <a:avLst/>
            <a:gdLst>
              <a:gd name="T0" fmla="*/ 0 w 54"/>
              <a:gd name="T1" fmla="*/ 15 h 32"/>
              <a:gd name="T2" fmla="*/ 0 w 54"/>
              <a:gd name="T3" fmla="*/ 0 h 32"/>
              <a:gd name="T4" fmla="*/ 53 w 54"/>
              <a:gd name="T5" fmla="*/ 16 h 32"/>
              <a:gd name="T6" fmla="*/ 53 w 54"/>
              <a:gd name="T7" fmla="*/ 31 h 32"/>
              <a:gd name="T8" fmla="*/ 0 w 54"/>
              <a:gd name="T9" fmla="*/ 15 h 32"/>
            </a:gdLst>
            <a:ahLst/>
            <a:cxnLst>
              <a:cxn ang="0">
                <a:pos x="T0" y="T1"/>
              </a:cxn>
              <a:cxn ang="0">
                <a:pos x="T2" y="T3"/>
              </a:cxn>
              <a:cxn ang="0">
                <a:pos x="T4" y="T5"/>
              </a:cxn>
              <a:cxn ang="0">
                <a:pos x="T6" y="T7"/>
              </a:cxn>
              <a:cxn ang="0">
                <a:pos x="T8" y="T9"/>
              </a:cxn>
            </a:cxnLst>
            <a:rect l="0" t="0" r="r" b="b"/>
            <a:pathLst>
              <a:path w="54" h="32">
                <a:moveTo>
                  <a:pt x="0" y="15"/>
                </a:moveTo>
                <a:lnTo>
                  <a:pt x="0" y="0"/>
                </a:lnTo>
                <a:lnTo>
                  <a:pt x="53" y="16"/>
                </a:lnTo>
                <a:lnTo>
                  <a:pt x="53" y="31"/>
                </a:lnTo>
                <a:lnTo>
                  <a:pt x="0" y="15"/>
                </a:lnTo>
              </a:path>
            </a:pathLst>
          </a:custGeom>
          <a:solidFill>
            <a:schemeClr val="accent2"/>
          </a:solidFill>
          <a:ln w="12700" cap="rnd"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9434" name="Freeform 42"/>
          <p:cNvSpPr>
            <a:spLocks/>
          </p:cNvSpPr>
          <p:nvPr>
            <p:custDataLst>
              <p:tags r:id="rId30"/>
            </p:custDataLst>
          </p:nvPr>
        </p:nvSpPr>
        <p:spPr bwMode="auto">
          <a:xfrm>
            <a:off x="6875463" y="4459288"/>
            <a:ext cx="314325" cy="144462"/>
          </a:xfrm>
          <a:custGeom>
            <a:avLst/>
            <a:gdLst>
              <a:gd name="T0" fmla="*/ 0 w 351"/>
              <a:gd name="T1" fmla="*/ 85 h 182"/>
              <a:gd name="T2" fmla="*/ 0 w 351"/>
              <a:gd name="T3" fmla="*/ 0 h 182"/>
              <a:gd name="T4" fmla="*/ 350 w 351"/>
              <a:gd name="T5" fmla="*/ 93 h 182"/>
              <a:gd name="T6" fmla="*/ 350 w 351"/>
              <a:gd name="T7" fmla="*/ 181 h 182"/>
              <a:gd name="T8" fmla="*/ 0 w 351"/>
              <a:gd name="T9" fmla="*/ 85 h 182"/>
            </a:gdLst>
            <a:ahLst/>
            <a:cxnLst>
              <a:cxn ang="0">
                <a:pos x="T0" y="T1"/>
              </a:cxn>
              <a:cxn ang="0">
                <a:pos x="T2" y="T3"/>
              </a:cxn>
              <a:cxn ang="0">
                <a:pos x="T4" y="T5"/>
              </a:cxn>
              <a:cxn ang="0">
                <a:pos x="T6" y="T7"/>
              </a:cxn>
              <a:cxn ang="0">
                <a:pos x="T8" y="T9"/>
              </a:cxn>
            </a:cxnLst>
            <a:rect l="0" t="0" r="r" b="b"/>
            <a:pathLst>
              <a:path w="351" h="182">
                <a:moveTo>
                  <a:pt x="0" y="85"/>
                </a:moveTo>
                <a:lnTo>
                  <a:pt x="0" y="0"/>
                </a:lnTo>
                <a:lnTo>
                  <a:pt x="350" y="93"/>
                </a:lnTo>
                <a:lnTo>
                  <a:pt x="350" y="181"/>
                </a:lnTo>
                <a:lnTo>
                  <a:pt x="0" y="85"/>
                </a:lnTo>
              </a:path>
            </a:pathLst>
          </a:custGeom>
          <a:solidFill>
            <a:schemeClr val="folHlink"/>
          </a:solidFill>
          <a:ln w="6350"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9435" name="Freeform 43"/>
          <p:cNvSpPr>
            <a:spLocks/>
          </p:cNvSpPr>
          <p:nvPr>
            <p:custDataLst>
              <p:tags r:id="rId31"/>
            </p:custDataLst>
          </p:nvPr>
        </p:nvSpPr>
        <p:spPr bwMode="auto">
          <a:xfrm>
            <a:off x="7107238" y="4537075"/>
            <a:ext cx="49212" cy="25400"/>
          </a:xfrm>
          <a:custGeom>
            <a:avLst/>
            <a:gdLst>
              <a:gd name="T0" fmla="*/ 0 w 54"/>
              <a:gd name="T1" fmla="*/ 14 h 30"/>
              <a:gd name="T2" fmla="*/ 0 w 54"/>
              <a:gd name="T3" fmla="*/ 0 h 30"/>
              <a:gd name="T4" fmla="*/ 53 w 54"/>
              <a:gd name="T5" fmla="*/ 15 h 30"/>
              <a:gd name="T6" fmla="*/ 53 w 54"/>
              <a:gd name="T7" fmla="*/ 29 h 30"/>
              <a:gd name="T8" fmla="*/ 0 w 54"/>
              <a:gd name="T9" fmla="*/ 14 h 30"/>
            </a:gdLst>
            <a:ahLst/>
            <a:cxnLst>
              <a:cxn ang="0">
                <a:pos x="T0" y="T1"/>
              </a:cxn>
              <a:cxn ang="0">
                <a:pos x="T2" y="T3"/>
              </a:cxn>
              <a:cxn ang="0">
                <a:pos x="T4" y="T5"/>
              </a:cxn>
              <a:cxn ang="0">
                <a:pos x="T6" y="T7"/>
              </a:cxn>
              <a:cxn ang="0">
                <a:pos x="T8" y="T9"/>
              </a:cxn>
            </a:cxnLst>
            <a:rect l="0" t="0" r="r" b="b"/>
            <a:pathLst>
              <a:path w="54" h="30">
                <a:moveTo>
                  <a:pt x="0" y="14"/>
                </a:moveTo>
                <a:lnTo>
                  <a:pt x="0" y="0"/>
                </a:lnTo>
                <a:lnTo>
                  <a:pt x="53" y="15"/>
                </a:lnTo>
                <a:lnTo>
                  <a:pt x="53" y="29"/>
                </a:lnTo>
                <a:lnTo>
                  <a:pt x="0" y="14"/>
                </a:lnTo>
              </a:path>
            </a:pathLst>
          </a:custGeom>
          <a:solidFill>
            <a:schemeClr val="accent2"/>
          </a:solidFill>
          <a:ln w="12700" cap="rnd"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9438" name="Freeform 46"/>
          <p:cNvSpPr>
            <a:spLocks noChangeAspect="1"/>
          </p:cNvSpPr>
          <p:nvPr>
            <p:custDataLst>
              <p:tags r:id="rId32"/>
            </p:custDataLst>
          </p:nvPr>
        </p:nvSpPr>
        <p:spPr bwMode="auto">
          <a:xfrm>
            <a:off x="1984375" y="5014913"/>
            <a:ext cx="530225" cy="612775"/>
          </a:xfrm>
          <a:custGeom>
            <a:avLst/>
            <a:gdLst>
              <a:gd name="T0" fmla="*/ 3 w 364"/>
              <a:gd name="T1" fmla="*/ 212 h 422"/>
              <a:gd name="T2" fmla="*/ 364 w 364"/>
              <a:gd name="T3" fmla="*/ 0 h 422"/>
              <a:gd name="T4" fmla="*/ 363 w 364"/>
              <a:gd name="T5" fmla="*/ 191 h 422"/>
              <a:gd name="T6" fmla="*/ 0 w 364"/>
              <a:gd name="T7" fmla="*/ 422 h 422"/>
            </a:gdLst>
            <a:ahLst/>
            <a:cxnLst>
              <a:cxn ang="0">
                <a:pos x="T0" y="T1"/>
              </a:cxn>
              <a:cxn ang="0">
                <a:pos x="T2" y="T3"/>
              </a:cxn>
              <a:cxn ang="0">
                <a:pos x="T4" y="T5"/>
              </a:cxn>
              <a:cxn ang="0">
                <a:pos x="T6" y="T7"/>
              </a:cxn>
            </a:cxnLst>
            <a:rect l="0" t="0" r="r" b="b"/>
            <a:pathLst>
              <a:path w="364" h="422">
                <a:moveTo>
                  <a:pt x="3" y="212"/>
                </a:moveTo>
                <a:lnTo>
                  <a:pt x="364" y="0"/>
                </a:lnTo>
                <a:lnTo>
                  <a:pt x="363" y="191"/>
                </a:lnTo>
                <a:lnTo>
                  <a:pt x="0" y="422"/>
                </a:lnTo>
              </a:path>
            </a:pathLst>
          </a:custGeom>
          <a:gradFill rotWithShape="0">
            <a:gsLst>
              <a:gs pos="0">
                <a:srgbClr val="B2B2B2"/>
              </a:gs>
              <a:gs pos="100000">
                <a:srgbClr val="B2B2B2">
                  <a:gamma/>
                  <a:tint val="34118"/>
                  <a:invGamma/>
                </a:srgbClr>
              </a:gs>
            </a:gsLst>
            <a:path path="rect">
              <a:fillToRect l="100000" t="100000"/>
            </a:path>
          </a:gradFill>
          <a:ln w="63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9439" name="Freeform 47"/>
          <p:cNvSpPr>
            <a:spLocks noChangeAspect="1"/>
          </p:cNvSpPr>
          <p:nvPr>
            <p:custDataLst>
              <p:tags r:id="rId33"/>
            </p:custDataLst>
          </p:nvPr>
        </p:nvSpPr>
        <p:spPr bwMode="auto">
          <a:xfrm>
            <a:off x="981075" y="4786313"/>
            <a:ext cx="1533525" cy="542925"/>
          </a:xfrm>
          <a:custGeom>
            <a:avLst/>
            <a:gdLst>
              <a:gd name="T0" fmla="*/ 691 w 1054"/>
              <a:gd name="T1" fmla="*/ 374 h 374"/>
              <a:gd name="T2" fmla="*/ 0 w 1054"/>
              <a:gd name="T3" fmla="*/ 191 h 374"/>
              <a:gd name="T4" fmla="*/ 363 w 1054"/>
              <a:gd name="T5" fmla="*/ 0 h 374"/>
              <a:gd name="T6" fmla="*/ 1054 w 1054"/>
              <a:gd name="T7" fmla="*/ 157 h 374"/>
              <a:gd name="T8" fmla="*/ 691 w 1054"/>
              <a:gd name="T9" fmla="*/ 374 h 374"/>
            </a:gdLst>
            <a:ahLst/>
            <a:cxnLst>
              <a:cxn ang="0">
                <a:pos x="T0" y="T1"/>
              </a:cxn>
              <a:cxn ang="0">
                <a:pos x="T2" y="T3"/>
              </a:cxn>
              <a:cxn ang="0">
                <a:pos x="T4" y="T5"/>
              </a:cxn>
              <a:cxn ang="0">
                <a:pos x="T6" y="T7"/>
              </a:cxn>
              <a:cxn ang="0">
                <a:pos x="T8" y="T9"/>
              </a:cxn>
            </a:cxnLst>
            <a:rect l="0" t="0" r="r" b="b"/>
            <a:pathLst>
              <a:path w="1054" h="374">
                <a:moveTo>
                  <a:pt x="691" y="374"/>
                </a:moveTo>
                <a:lnTo>
                  <a:pt x="0" y="191"/>
                </a:lnTo>
                <a:lnTo>
                  <a:pt x="363" y="0"/>
                </a:lnTo>
                <a:lnTo>
                  <a:pt x="1054" y="157"/>
                </a:lnTo>
                <a:lnTo>
                  <a:pt x="691" y="374"/>
                </a:lnTo>
              </a:path>
            </a:pathLst>
          </a:custGeom>
          <a:gradFill rotWithShape="0">
            <a:gsLst>
              <a:gs pos="0">
                <a:srgbClr val="B2B2B2"/>
              </a:gs>
              <a:gs pos="100000">
                <a:srgbClr val="B2B2B2">
                  <a:gamma/>
                  <a:tint val="34118"/>
                  <a:invGamma/>
                </a:srgbClr>
              </a:gs>
            </a:gsLst>
            <a:path path="rect">
              <a:fillToRect l="100000" t="100000"/>
            </a:path>
          </a:gradFill>
          <a:ln w="63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9440" name="Freeform 48"/>
          <p:cNvSpPr>
            <a:spLocks noChangeAspect="1"/>
          </p:cNvSpPr>
          <p:nvPr>
            <p:custDataLst>
              <p:tags r:id="rId34"/>
            </p:custDataLst>
          </p:nvPr>
        </p:nvSpPr>
        <p:spPr bwMode="auto">
          <a:xfrm>
            <a:off x="979488" y="5060950"/>
            <a:ext cx="1004887" cy="566738"/>
          </a:xfrm>
          <a:custGeom>
            <a:avLst/>
            <a:gdLst>
              <a:gd name="T0" fmla="*/ 0 w 690"/>
              <a:gd name="T1" fmla="*/ 5 h 390"/>
              <a:gd name="T2" fmla="*/ 0 w 690"/>
              <a:gd name="T3" fmla="*/ 192 h 390"/>
              <a:gd name="T4" fmla="*/ 690 w 690"/>
              <a:gd name="T5" fmla="*/ 390 h 390"/>
              <a:gd name="T6" fmla="*/ 690 w 690"/>
              <a:gd name="T7" fmla="*/ 185 h 390"/>
              <a:gd name="T8" fmla="*/ 4 w 690"/>
              <a:gd name="T9" fmla="*/ 0 h 390"/>
            </a:gdLst>
            <a:ahLst/>
            <a:cxnLst>
              <a:cxn ang="0">
                <a:pos x="T0" y="T1"/>
              </a:cxn>
              <a:cxn ang="0">
                <a:pos x="T2" y="T3"/>
              </a:cxn>
              <a:cxn ang="0">
                <a:pos x="T4" y="T5"/>
              </a:cxn>
              <a:cxn ang="0">
                <a:pos x="T6" y="T7"/>
              </a:cxn>
              <a:cxn ang="0">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B2B2B2">
                  <a:gamma/>
                  <a:tint val="34118"/>
                  <a:invGamma/>
                </a:srgbClr>
              </a:gs>
            </a:gsLst>
            <a:path path="rect">
              <a:fillToRect l="100000" t="100000"/>
            </a:path>
          </a:gradFill>
          <a:ln w="63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9441" name="Freeform 49"/>
          <p:cNvSpPr>
            <a:spLocks noChangeAspect="1"/>
          </p:cNvSpPr>
          <p:nvPr>
            <p:custDataLst>
              <p:tags r:id="rId35"/>
            </p:custDataLst>
          </p:nvPr>
        </p:nvSpPr>
        <p:spPr bwMode="auto">
          <a:xfrm>
            <a:off x="1506538" y="5260975"/>
            <a:ext cx="393700" cy="274638"/>
          </a:xfrm>
          <a:custGeom>
            <a:avLst/>
            <a:gdLst>
              <a:gd name="T0" fmla="*/ 0 w 271"/>
              <a:gd name="T1" fmla="*/ 0 h 189"/>
              <a:gd name="T2" fmla="*/ 271 w 271"/>
              <a:gd name="T3" fmla="*/ 73 h 189"/>
              <a:gd name="T4" fmla="*/ 271 w 271"/>
              <a:gd name="T5" fmla="*/ 189 h 189"/>
              <a:gd name="T6" fmla="*/ 0 w 271"/>
              <a:gd name="T7" fmla="*/ 115 h 189"/>
              <a:gd name="T8" fmla="*/ 0 w 271"/>
              <a:gd name="T9" fmla="*/ 0 h 189"/>
            </a:gdLst>
            <a:ahLst/>
            <a:cxnLst>
              <a:cxn ang="0">
                <a:pos x="T0" y="T1"/>
              </a:cxn>
              <a:cxn ang="0">
                <a:pos x="T2" y="T3"/>
              </a:cxn>
              <a:cxn ang="0">
                <a:pos x="T4" y="T5"/>
              </a:cxn>
              <a:cxn ang="0">
                <a:pos x="T6" y="T7"/>
              </a:cxn>
              <a:cxn ang="0">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B2B2B2">
                  <a:gamma/>
                  <a:tint val="41176"/>
                  <a:invGamma/>
                </a:srgbClr>
              </a:gs>
            </a:gsLst>
            <a:lin ang="2700000" scaled="1"/>
          </a:gradFill>
          <a:ln>
            <a:noFill/>
          </a:ln>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9442" name="Freeform 50"/>
          <p:cNvSpPr>
            <a:spLocks noChangeAspect="1" noChangeArrowheads="1"/>
          </p:cNvSpPr>
          <p:nvPr>
            <p:custDataLst>
              <p:tags r:id="rId36"/>
            </p:custDataLst>
          </p:nvPr>
        </p:nvSpPr>
        <p:spPr bwMode="auto">
          <a:xfrm>
            <a:off x="1514475" y="5362575"/>
            <a:ext cx="381000" cy="101600"/>
          </a:xfrm>
          <a:custGeom>
            <a:avLst/>
            <a:gdLst>
              <a:gd name="T0" fmla="*/ 0 w 261"/>
              <a:gd name="T1" fmla="*/ 0 h 69"/>
              <a:gd name="T2" fmla="*/ 261 w 261"/>
              <a:gd name="T3" fmla="*/ 69 h 69"/>
            </a:gdLst>
            <a:ahLst/>
            <a:cxnLst>
              <a:cxn ang="0">
                <a:pos x="T0" y="T1"/>
              </a:cxn>
              <a:cxn ang="0">
                <a:pos x="T2" y="T3"/>
              </a:cxn>
            </a:cxnLst>
            <a:rect l="0" t="0" r="r" b="b"/>
            <a:pathLst>
              <a:path w="261" h="69">
                <a:moveTo>
                  <a:pt x="0" y="0"/>
                </a:moveTo>
                <a:lnTo>
                  <a:pt x="261" y="69"/>
                </a:lnTo>
              </a:path>
            </a:pathLst>
          </a:custGeom>
          <a:noFill/>
          <a:ln w="6350">
            <a:solidFill>
              <a:srgbClr val="777777"/>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9443" name="Freeform 51"/>
          <p:cNvSpPr>
            <a:spLocks/>
          </p:cNvSpPr>
          <p:nvPr>
            <p:custDataLst>
              <p:tags r:id="rId37"/>
            </p:custDataLst>
          </p:nvPr>
        </p:nvSpPr>
        <p:spPr bwMode="auto">
          <a:xfrm>
            <a:off x="1504950" y="5257800"/>
            <a:ext cx="392113" cy="169863"/>
          </a:xfrm>
          <a:custGeom>
            <a:avLst/>
            <a:gdLst>
              <a:gd name="T0" fmla="*/ 0 w 270"/>
              <a:gd name="T1" fmla="*/ 116 h 116"/>
              <a:gd name="T2" fmla="*/ 1 w 270"/>
              <a:gd name="T3" fmla="*/ 0 h 116"/>
              <a:gd name="T4" fmla="*/ 270 w 270"/>
              <a:gd name="T5" fmla="*/ 75 h 116"/>
            </a:gdLst>
            <a:ahLst/>
            <a:cxnLst>
              <a:cxn ang="0">
                <a:pos x="T0" y="T1"/>
              </a:cxn>
              <a:cxn ang="0">
                <a:pos x="T2" y="T3"/>
              </a:cxn>
              <a:cxn ang="0">
                <a:pos x="T4" y="T5"/>
              </a:cxn>
            </a:cxnLst>
            <a:rect l="0" t="0" r="r" b="b"/>
            <a:pathLst>
              <a:path w="270" h="116">
                <a:moveTo>
                  <a:pt x="0" y="116"/>
                </a:moveTo>
                <a:lnTo>
                  <a:pt x="1" y="0"/>
                </a:lnTo>
                <a:lnTo>
                  <a:pt x="270" y="75"/>
                </a:lnTo>
              </a:path>
            </a:pathLst>
          </a:custGeom>
          <a:noFill/>
          <a:ln w="6350" cap="flat" cmpd="sng">
            <a:solidFill>
              <a:srgbClr val="777777"/>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59444" name="Line 52"/>
          <p:cNvSpPr>
            <a:spLocks noChangeShapeType="1"/>
          </p:cNvSpPr>
          <p:nvPr>
            <p:custDataLst>
              <p:tags r:id="rId38"/>
            </p:custDataLst>
          </p:nvPr>
        </p:nvSpPr>
        <p:spPr bwMode="auto">
          <a:xfrm>
            <a:off x="1541463" y="5314950"/>
            <a:ext cx="306387" cy="79375"/>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59445" name="Line 53"/>
          <p:cNvSpPr>
            <a:spLocks noChangeShapeType="1"/>
          </p:cNvSpPr>
          <p:nvPr>
            <p:custDataLst>
              <p:tags r:id="rId39"/>
            </p:custDataLst>
          </p:nvPr>
        </p:nvSpPr>
        <p:spPr bwMode="auto">
          <a:xfrm>
            <a:off x="1801813" y="5472113"/>
            <a:ext cx="58737" cy="127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59446" name="Freeform 54"/>
          <p:cNvSpPr>
            <a:spLocks/>
          </p:cNvSpPr>
          <p:nvPr>
            <p:custDataLst>
              <p:tags r:id="rId40"/>
            </p:custDataLst>
          </p:nvPr>
        </p:nvSpPr>
        <p:spPr bwMode="auto">
          <a:xfrm>
            <a:off x="1636713" y="5337175"/>
            <a:ext cx="93662" cy="50800"/>
          </a:xfrm>
          <a:custGeom>
            <a:avLst/>
            <a:gdLst>
              <a:gd name="T0" fmla="*/ 0 w 64"/>
              <a:gd name="T1" fmla="*/ 0 h 35"/>
              <a:gd name="T2" fmla="*/ 1 w 64"/>
              <a:gd name="T3" fmla="*/ 18 h 35"/>
              <a:gd name="T4" fmla="*/ 64 w 64"/>
              <a:gd name="T5" fmla="*/ 35 h 35"/>
              <a:gd name="T6" fmla="*/ 64 w 64"/>
              <a:gd name="T7" fmla="*/ 19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s-MX"/>
          </a:p>
        </p:txBody>
      </p:sp>
      <p:sp>
        <p:nvSpPr>
          <p:cNvPr id="59447" name="Line 55"/>
          <p:cNvSpPr>
            <a:spLocks noChangeShapeType="1"/>
          </p:cNvSpPr>
          <p:nvPr>
            <p:custDataLst>
              <p:tags r:id="rId41"/>
            </p:custDataLst>
          </p:nvPr>
        </p:nvSpPr>
        <p:spPr bwMode="auto">
          <a:xfrm>
            <a:off x="1006475" y="5165725"/>
            <a:ext cx="406400" cy="112713"/>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s-MX"/>
          </a:p>
        </p:txBody>
      </p:sp>
      <p:sp>
        <p:nvSpPr>
          <p:cNvPr id="59448" name="Line 56"/>
          <p:cNvSpPr>
            <a:spLocks noChangeShapeType="1"/>
          </p:cNvSpPr>
          <p:nvPr>
            <p:custDataLst>
              <p:tags r:id="rId42"/>
            </p:custDataLst>
          </p:nvPr>
        </p:nvSpPr>
        <p:spPr bwMode="auto">
          <a:xfrm>
            <a:off x="1006475" y="5211763"/>
            <a:ext cx="406400" cy="114300"/>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s-MX"/>
          </a:p>
        </p:txBody>
      </p:sp>
      <p:sp>
        <p:nvSpPr>
          <p:cNvPr id="59449" name="Line 57"/>
          <p:cNvSpPr>
            <a:spLocks noChangeShapeType="1"/>
          </p:cNvSpPr>
          <p:nvPr>
            <p:custDataLst>
              <p:tags r:id="rId43"/>
            </p:custDataLst>
          </p:nvPr>
        </p:nvSpPr>
        <p:spPr bwMode="auto">
          <a:xfrm>
            <a:off x="1006475" y="5256213"/>
            <a:ext cx="406400" cy="112712"/>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s-MX"/>
          </a:p>
        </p:txBody>
      </p:sp>
      <p:sp>
        <p:nvSpPr>
          <p:cNvPr id="59450" name="Freeform 58"/>
          <p:cNvSpPr>
            <a:spLocks/>
          </p:cNvSpPr>
          <p:nvPr>
            <p:custDataLst>
              <p:tags r:id="rId44"/>
            </p:custDataLst>
          </p:nvPr>
        </p:nvSpPr>
        <p:spPr bwMode="auto">
          <a:xfrm>
            <a:off x="1509713" y="5380038"/>
            <a:ext cx="400050" cy="169862"/>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grpSp>
        <p:nvGrpSpPr>
          <p:cNvPr id="59465" name="Group 59"/>
          <p:cNvGrpSpPr>
            <a:grpSpLocks/>
          </p:cNvGrpSpPr>
          <p:nvPr>
            <p:custDataLst>
              <p:tags r:id="rId45"/>
            </p:custDataLst>
          </p:nvPr>
        </p:nvGrpSpPr>
        <p:grpSpPr bwMode="auto">
          <a:xfrm>
            <a:off x="1147763" y="3962400"/>
            <a:ext cx="1322387" cy="1241425"/>
            <a:chOff x="723" y="2496"/>
            <a:chExt cx="833" cy="782"/>
          </a:xfrm>
        </p:grpSpPr>
        <p:sp>
          <p:nvSpPr>
            <p:cNvPr id="59452" name="Freeform 60"/>
            <p:cNvSpPr>
              <a:spLocks/>
            </p:cNvSpPr>
            <p:nvPr>
              <p:custDataLst>
                <p:tags r:id="rId48"/>
              </p:custDataLst>
            </p:nvPr>
          </p:nvSpPr>
          <p:spPr bwMode="auto">
            <a:xfrm>
              <a:off x="786" y="3005"/>
              <a:ext cx="649" cy="273"/>
            </a:xfrm>
            <a:custGeom>
              <a:avLst/>
              <a:gdLst>
                <a:gd name="T0" fmla="*/ 0 w 707"/>
                <a:gd name="T1" fmla="*/ 163 h 298"/>
                <a:gd name="T2" fmla="*/ 303 w 707"/>
                <a:gd name="T3" fmla="*/ 0 h 298"/>
                <a:gd name="T4" fmla="*/ 707 w 707"/>
                <a:gd name="T5" fmla="*/ 116 h 298"/>
                <a:gd name="T6" fmla="*/ 707 w 707"/>
                <a:gd name="T7" fmla="*/ 138 h 298"/>
                <a:gd name="T8" fmla="*/ 417 w 707"/>
                <a:gd name="T9" fmla="*/ 298 h 298"/>
                <a:gd name="T10" fmla="*/ 0 w 707"/>
                <a:gd name="T11" fmla="*/ 188 h 298"/>
                <a:gd name="T12" fmla="*/ 0 w 707"/>
                <a:gd name="T13" fmla="*/ 163 h 298"/>
              </a:gdLst>
              <a:ahLst/>
              <a:cxnLst>
                <a:cxn ang="0">
                  <a:pos x="T0" y="T1"/>
                </a:cxn>
                <a:cxn ang="0">
                  <a:pos x="T2" y="T3"/>
                </a:cxn>
                <a:cxn ang="0">
                  <a:pos x="T4" y="T5"/>
                </a:cxn>
                <a:cxn ang="0">
                  <a:pos x="T6" y="T7"/>
                </a:cxn>
                <a:cxn ang="0">
                  <a:pos x="T8" y="T9"/>
                </a:cxn>
                <a:cxn ang="0">
                  <a:pos x="T10" y="T11"/>
                </a:cxn>
                <a:cxn ang="0">
                  <a:pos x="T12" y="T13"/>
                </a:cxn>
              </a:cxnLst>
              <a:rect l="0" t="0" r="r" b="b"/>
              <a:pathLst>
                <a:path w="707" h="298">
                  <a:moveTo>
                    <a:pt x="0" y="163"/>
                  </a:moveTo>
                  <a:lnTo>
                    <a:pt x="303" y="0"/>
                  </a:lnTo>
                  <a:lnTo>
                    <a:pt x="707" y="116"/>
                  </a:lnTo>
                  <a:lnTo>
                    <a:pt x="707" y="138"/>
                  </a:lnTo>
                  <a:lnTo>
                    <a:pt x="417" y="298"/>
                  </a:lnTo>
                  <a:lnTo>
                    <a:pt x="0" y="188"/>
                  </a:lnTo>
                  <a:lnTo>
                    <a:pt x="0" y="163"/>
                  </a:lnTo>
                  <a:close/>
                </a:path>
              </a:pathLst>
            </a:custGeom>
            <a:solidFill>
              <a:srgbClr val="DDDDDD"/>
            </a:solidFill>
            <a:ln w="635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9453" name="Freeform 61"/>
            <p:cNvSpPr>
              <a:spLocks/>
            </p:cNvSpPr>
            <p:nvPr>
              <p:custDataLst>
                <p:tags r:id="rId49"/>
              </p:custDataLst>
            </p:nvPr>
          </p:nvSpPr>
          <p:spPr bwMode="auto">
            <a:xfrm>
              <a:off x="794" y="3011"/>
              <a:ext cx="628" cy="241"/>
            </a:xfrm>
            <a:custGeom>
              <a:avLst/>
              <a:gdLst>
                <a:gd name="T0" fmla="*/ 0 w 685"/>
                <a:gd name="T1" fmla="*/ 158 h 264"/>
                <a:gd name="T2" fmla="*/ 409 w 685"/>
                <a:gd name="T3" fmla="*/ 264 h 264"/>
                <a:gd name="T4" fmla="*/ 685 w 685"/>
                <a:gd name="T5" fmla="*/ 110 h 264"/>
                <a:gd name="T6" fmla="*/ 297 w 685"/>
                <a:gd name="T7" fmla="*/ 0 h 264"/>
                <a:gd name="T8" fmla="*/ 0 w 685"/>
                <a:gd name="T9" fmla="*/ 158 h 264"/>
              </a:gdLst>
              <a:ahLst/>
              <a:cxnLst>
                <a:cxn ang="0">
                  <a:pos x="T0" y="T1"/>
                </a:cxn>
                <a:cxn ang="0">
                  <a:pos x="T2" y="T3"/>
                </a:cxn>
                <a:cxn ang="0">
                  <a:pos x="T4" y="T5"/>
                </a:cxn>
                <a:cxn ang="0">
                  <a:pos x="T6" y="T7"/>
                </a:cxn>
                <a:cxn ang="0">
                  <a:pos x="T8" y="T9"/>
                </a:cxn>
              </a:cxnLst>
              <a:rect l="0" t="0" r="r" b="b"/>
              <a:pathLst>
                <a:path w="685" h="264">
                  <a:moveTo>
                    <a:pt x="0" y="158"/>
                  </a:moveTo>
                  <a:lnTo>
                    <a:pt x="409" y="264"/>
                  </a:lnTo>
                  <a:lnTo>
                    <a:pt x="685" y="110"/>
                  </a:lnTo>
                  <a:lnTo>
                    <a:pt x="297" y="0"/>
                  </a:lnTo>
                  <a:lnTo>
                    <a:pt x="0" y="158"/>
                  </a:lnTo>
                  <a:close/>
                </a:path>
              </a:pathLst>
            </a:custGeom>
            <a:solidFill>
              <a:srgbClr val="B2B2B2"/>
            </a:solidFill>
            <a:ln>
              <a:noFill/>
            </a:ln>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 uri="{AF507438-7753-43E0-B8FC-AC1667EBCBE1}">
                <a14:hiddenEffects xmlns:a14="http://schemas.microsoft.com/office/drawing/2010/main">
                  <a:effectLst>
                    <a:outerShdw dist="12700" dir="5400000" algn="ctr" rotWithShape="0">
                      <a:schemeClr val="bg1"/>
                    </a:outerShdw>
                  </a:effectLst>
                </a14:hiddenEffects>
              </a:ext>
            </a:extLst>
          </p:spPr>
          <p:txBody>
            <a:bodyPr/>
            <a:lstStyle/>
            <a:p>
              <a:endParaRPr lang="es-MX"/>
            </a:p>
          </p:txBody>
        </p:sp>
        <p:sp>
          <p:nvSpPr>
            <p:cNvPr id="59454" name="Oval 62"/>
            <p:cNvSpPr>
              <a:spLocks noChangeArrowheads="1"/>
            </p:cNvSpPr>
            <p:nvPr>
              <p:custDataLst>
                <p:tags r:id="rId50"/>
              </p:custDataLst>
            </p:nvPr>
          </p:nvSpPr>
          <p:spPr bwMode="auto">
            <a:xfrm>
              <a:off x="951" y="3070"/>
              <a:ext cx="326" cy="131"/>
            </a:xfrm>
            <a:prstGeom prst="ellipse">
              <a:avLst/>
            </a:prstGeom>
            <a:solidFill>
              <a:srgbClr val="B2B2B2"/>
            </a:solidFill>
            <a:ln w="635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9455" name="Freeform 63"/>
            <p:cNvSpPr>
              <a:spLocks/>
            </p:cNvSpPr>
            <p:nvPr>
              <p:custDataLst>
                <p:tags r:id="rId51"/>
              </p:custDataLst>
            </p:nvPr>
          </p:nvSpPr>
          <p:spPr bwMode="auto">
            <a:xfrm>
              <a:off x="773" y="3076"/>
              <a:ext cx="526" cy="146"/>
            </a:xfrm>
            <a:custGeom>
              <a:avLst/>
              <a:gdLst>
                <a:gd name="T0" fmla="*/ 0 w 646"/>
                <a:gd name="T1" fmla="*/ 0 h 180"/>
                <a:gd name="T2" fmla="*/ 20 w 646"/>
                <a:gd name="T3" fmla="*/ 36 h 180"/>
                <a:gd name="T4" fmla="*/ 574 w 646"/>
                <a:gd name="T5" fmla="*/ 180 h 180"/>
                <a:gd name="T6" fmla="*/ 646 w 646"/>
                <a:gd name="T7" fmla="*/ 158 h 180"/>
              </a:gdLst>
              <a:ahLst/>
              <a:cxnLst>
                <a:cxn ang="0">
                  <a:pos x="T0" y="T1"/>
                </a:cxn>
                <a:cxn ang="0">
                  <a:pos x="T2" y="T3"/>
                </a:cxn>
                <a:cxn ang="0">
                  <a:pos x="T4" y="T5"/>
                </a:cxn>
                <a:cxn ang="0">
                  <a:pos x="T6" y="T7"/>
                </a:cxn>
              </a:cxnLst>
              <a:rect l="0" t="0" r="r" b="b"/>
              <a:pathLst>
                <a:path w="646" h="180">
                  <a:moveTo>
                    <a:pt x="0" y="0"/>
                  </a:moveTo>
                  <a:lnTo>
                    <a:pt x="20" y="36"/>
                  </a:lnTo>
                  <a:lnTo>
                    <a:pt x="574" y="180"/>
                  </a:lnTo>
                  <a:lnTo>
                    <a:pt x="646" y="158"/>
                  </a:lnTo>
                </a:path>
              </a:pathLst>
            </a:custGeom>
            <a:solidFill>
              <a:srgbClr val="B2B2B2"/>
            </a:solidFill>
            <a:ln w="63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9456" name="Freeform 64"/>
            <p:cNvSpPr>
              <a:spLocks noChangeAspect="1"/>
            </p:cNvSpPr>
            <p:nvPr>
              <p:custDataLst>
                <p:tags r:id="rId52"/>
              </p:custDataLst>
            </p:nvPr>
          </p:nvSpPr>
          <p:spPr bwMode="auto">
            <a:xfrm>
              <a:off x="898" y="2496"/>
              <a:ext cx="658" cy="606"/>
            </a:xfrm>
            <a:custGeom>
              <a:avLst/>
              <a:gdLst>
                <a:gd name="T0" fmla="*/ 620 w 808"/>
                <a:gd name="T1" fmla="*/ 746 h 746"/>
                <a:gd name="T2" fmla="*/ 808 w 808"/>
                <a:gd name="T3" fmla="*/ 525 h 746"/>
                <a:gd name="T4" fmla="*/ 808 w 808"/>
                <a:gd name="T5" fmla="*/ 106 h 746"/>
                <a:gd name="T6" fmla="*/ 336 w 808"/>
                <a:gd name="T7" fmla="*/ 0 h 746"/>
                <a:gd name="T8" fmla="*/ 0 w 808"/>
                <a:gd name="T9" fmla="*/ 48 h 746"/>
              </a:gdLst>
              <a:ahLst/>
              <a:cxnLst>
                <a:cxn ang="0">
                  <a:pos x="T0" y="T1"/>
                </a:cxn>
                <a:cxn ang="0">
                  <a:pos x="T2" y="T3"/>
                </a:cxn>
                <a:cxn ang="0">
                  <a:pos x="T4" y="T5"/>
                </a:cxn>
                <a:cxn ang="0">
                  <a:pos x="T6" y="T7"/>
                </a:cxn>
                <a:cxn ang="0">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B2B2B2">
                    <a:gamma/>
                    <a:tint val="34118"/>
                    <a:invGamma/>
                  </a:srgbClr>
                </a:gs>
              </a:gsLst>
              <a:path path="rect">
                <a:fillToRect l="100000" t="100000"/>
              </a:path>
            </a:gradFill>
            <a:ln w="63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9457" name="Freeform 65"/>
            <p:cNvSpPr>
              <a:spLocks noChangeAspect="1"/>
            </p:cNvSpPr>
            <p:nvPr>
              <p:custDataLst>
                <p:tags r:id="rId53"/>
              </p:custDataLst>
            </p:nvPr>
          </p:nvSpPr>
          <p:spPr bwMode="auto">
            <a:xfrm>
              <a:off x="1308" y="2630"/>
              <a:ext cx="132" cy="589"/>
            </a:xfrm>
            <a:custGeom>
              <a:avLst/>
              <a:gdLst>
                <a:gd name="T0" fmla="*/ 0 w 144"/>
                <a:gd name="T1" fmla="*/ 644 h 644"/>
                <a:gd name="T2" fmla="*/ 0 w 144"/>
                <a:gd name="T3" fmla="*/ 79 h 644"/>
                <a:gd name="T4" fmla="*/ 144 w 144"/>
                <a:gd name="T5" fmla="*/ 0 h 644"/>
                <a:gd name="T6" fmla="*/ 144 w 144"/>
                <a:gd name="T7" fmla="*/ 554 h 644"/>
                <a:gd name="T8" fmla="*/ 0 w 144"/>
                <a:gd name="T9" fmla="*/ 644 h 644"/>
              </a:gdLst>
              <a:ahLst/>
              <a:cxnLst>
                <a:cxn ang="0">
                  <a:pos x="T0" y="T1"/>
                </a:cxn>
                <a:cxn ang="0">
                  <a:pos x="T2" y="T3"/>
                </a:cxn>
                <a:cxn ang="0">
                  <a:pos x="T4" y="T5"/>
                </a:cxn>
                <a:cxn ang="0">
                  <a:pos x="T6" y="T7"/>
                </a:cxn>
                <a:cxn ang="0">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B2B2B2">
                    <a:gamma/>
                    <a:tint val="34118"/>
                    <a:invGamma/>
                  </a:srgbClr>
                </a:gs>
              </a:gsLst>
              <a:path path="rect">
                <a:fillToRect l="100000" t="100000"/>
              </a:path>
            </a:gradFill>
            <a:ln w="63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9458" name="Freeform 66"/>
            <p:cNvSpPr>
              <a:spLocks noChangeAspect="1"/>
            </p:cNvSpPr>
            <p:nvPr>
              <p:custDataLst>
                <p:tags r:id="rId54"/>
              </p:custDataLst>
            </p:nvPr>
          </p:nvSpPr>
          <p:spPr bwMode="auto">
            <a:xfrm>
              <a:off x="723" y="2502"/>
              <a:ext cx="717" cy="201"/>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chemeClr val="bg1"/>
            </a:solidFill>
            <a:ln w="63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9459" name="Freeform 67"/>
            <p:cNvSpPr>
              <a:spLocks noChangeAspect="1"/>
            </p:cNvSpPr>
            <p:nvPr>
              <p:custDataLst>
                <p:tags r:id="rId55"/>
              </p:custDataLst>
            </p:nvPr>
          </p:nvSpPr>
          <p:spPr bwMode="auto">
            <a:xfrm>
              <a:off x="723" y="2563"/>
              <a:ext cx="586" cy="659"/>
            </a:xfrm>
            <a:custGeom>
              <a:avLst/>
              <a:gdLst>
                <a:gd name="T0" fmla="*/ 671 w 672"/>
                <a:gd name="T1" fmla="*/ 753 h 754"/>
                <a:gd name="T2" fmla="*/ 671 w 672"/>
                <a:gd name="T3" fmla="*/ 160 h 754"/>
                <a:gd name="T4" fmla="*/ 0 w 672"/>
                <a:gd name="T5" fmla="*/ 0 h 754"/>
                <a:gd name="T6" fmla="*/ 0 w 672"/>
                <a:gd name="T7" fmla="*/ 578 h 754"/>
                <a:gd name="T8" fmla="*/ 671 w 672"/>
                <a:gd name="T9" fmla="*/ 753 h 754"/>
              </a:gdLst>
              <a:ahLst/>
              <a:cxnLst>
                <a:cxn ang="0">
                  <a:pos x="T0" y="T1"/>
                </a:cxn>
                <a:cxn ang="0">
                  <a:pos x="T2" y="T3"/>
                </a:cxn>
                <a:cxn ang="0">
                  <a:pos x="T4" y="T5"/>
                </a:cxn>
                <a:cxn ang="0">
                  <a:pos x="T6" y="T7"/>
                </a:cxn>
                <a:cxn ang="0">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B2B2B2">
                    <a:gamma/>
                    <a:tint val="34118"/>
                    <a:invGamma/>
                  </a:srgbClr>
                </a:gs>
              </a:gsLst>
              <a:path path="rect">
                <a:fillToRect l="100000" t="100000"/>
              </a:path>
            </a:gradFill>
            <a:ln w="635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9460" name="Freeform 68"/>
            <p:cNvSpPr>
              <a:spLocks noChangeAspect="1"/>
            </p:cNvSpPr>
            <p:nvPr>
              <p:custDataLst>
                <p:tags r:id="rId56"/>
              </p:custDataLst>
            </p:nvPr>
          </p:nvSpPr>
          <p:spPr bwMode="auto">
            <a:xfrm>
              <a:off x="769" y="2621"/>
              <a:ext cx="495" cy="541"/>
            </a:xfrm>
            <a:custGeom>
              <a:avLst/>
              <a:gdLst>
                <a:gd name="T0" fmla="*/ 490 w 491"/>
                <a:gd name="T1" fmla="*/ 548 h 549"/>
                <a:gd name="T2" fmla="*/ 490 w 491"/>
                <a:gd name="T3" fmla="*/ 117 h 549"/>
                <a:gd name="T4" fmla="*/ 0 w 491"/>
                <a:gd name="T5" fmla="*/ 0 h 549"/>
                <a:gd name="T6" fmla="*/ 0 w 491"/>
                <a:gd name="T7" fmla="*/ 424 h 549"/>
                <a:gd name="T8" fmla="*/ 490 w 491"/>
                <a:gd name="T9" fmla="*/ 548 h 549"/>
              </a:gdLst>
              <a:ahLst/>
              <a:cxnLst>
                <a:cxn ang="0">
                  <a:pos x="T0" y="T1"/>
                </a:cxn>
                <a:cxn ang="0">
                  <a:pos x="T2" y="T3"/>
                </a:cxn>
                <a:cxn ang="0">
                  <a:pos x="T4" y="T5"/>
                </a:cxn>
                <a:cxn ang="0">
                  <a:pos x="T6" y="T7"/>
                </a:cxn>
                <a:cxn ang="0">
                  <a:pos x="T8" y="T9"/>
                </a:cxn>
              </a:cxnLst>
              <a:rect l="0" t="0" r="r" b="b"/>
              <a:pathLst>
                <a:path w="491" h="549">
                  <a:moveTo>
                    <a:pt x="490" y="548"/>
                  </a:moveTo>
                  <a:lnTo>
                    <a:pt x="490" y="117"/>
                  </a:lnTo>
                  <a:lnTo>
                    <a:pt x="0" y="0"/>
                  </a:lnTo>
                  <a:lnTo>
                    <a:pt x="0" y="424"/>
                  </a:lnTo>
                  <a:lnTo>
                    <a:pt x="490" y="548"/>
                  </a:lnTo>
                </a:path>
              </a:pathLst>
            </a:custGeom>
            <a:solidFill>
              <a:srgbClr val="CECECE"/>
            </a:solidFill>
            <a:ln w="6350" cap="rnd"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9461" name="Freeform 69"/>
            <p:cNvSpPr>
              <a:spLocks/>
            </p:cNvSpPr>
            <p:nvPr>
              <p:custDataLst>
                <p:tags r:id="rId57"/>
              </p:custDataLst>
            </p:nvPr>
          </p:nvSpPr>
          <p:spPr bwMode="auto">
            <a:xfrm>
              <a:off x="799" y="2657"/>
              <a:ext cx="434" cy="466"/>
            </a:xfrm>
            <a:custGeom>
              <a:avLst/>
              <a:gdLst>
                <a:gd name="T0" fmla="*/ 0 w 542"/>
                <a:gd name="T1" fmla="*/ 0 h 592"/>
                <a:gd name="T2" fmla="*/ 0 w 542"/>
                <a:gd name="T3" fmla="*/ 454 h 592"/>
                <a:gd name="T4" fmla="*/ 542 w 542"/>
                <a:gd name="T5" fmla="*/ 592 h 592"/>
                <a:gd name="T6" fmla="*/ 542 w 542"/>
                <a:gd name="T7" fmla="*/ 130 h 592"/>
                <a:gd name="T8" fmla="*/ 0 w 542"/>
                <a:gd name="T9" fmla="*/ 0 h 592"/>
              </a:gdLst>
              <a:ahLst/>
              <a:cxnLst>
                <a:cxn ang="0">
                  <a:pos x="T0" y="T1"/>
                </a:cxn>
                <a:cxn ang="0">
                  <a:pos x="T2" y="T3"/>
                </a:cxn>
                <a:cxn ang="0">
                  <a:pos x="T4" y="T5"/>
                </a:cxn>
                <a:cxn ang="0">
                  <a:pos x="T6" y="T7"/>
                </a:cxn>
                <a:cxn ang="0">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618FFD">
                    <a:gamma/>
                    <a:shade val="75294"/>
                    <a:invGamma/>
                  </a:srgbClr>
                </a:gs>
              </a:gsLst>
              <a:path path="rect">
                <a:fillToRect r="100000" b="100000"/>
              </a:path>
            </a:gradFill>
            <a:ln w="6350" cap="flat" cmpd="sng">
              <a:solidFill>
                <a:srgbClr val="777777"/>
              </a:solidFill>
              <a:prstDash val="solid"/>
              <a:round/>
              <a:headEnd type="none" w="med" len="med"/>
              <a:tailEnd type="none" w="med" len="med"/>
            </a:ln>
            <a:effectLst>
              <a:outerShdw dist="17961" dir="2700000" algn="ctr" rotWithShape="0">
                <a:schemeClr val="bg1"/>
              </a:outerShdw>
            </a:effectLst>
          </p:spPr>
          <p:txBody>
            <a:bodyPr wrap="none" anchor="ctr"/>
            <a:lstStyle/>
            <a:p>
              <a:endParaRPr lang="es-MX"/>
            </a:p>
          </p:txBody>
        </p:sp>
        <p:sp>
          <p:nvSpPr>
            <p:cNvPr id="59462" name="Line 70"/>
            <p:cNvSpPr>
              <a:spLocks noChangeShapeType="1"/>
            </p:cNvSpPr>
            <p:nvPr>
              <p:custDataLst>
                <p:tags r:id="rId58"/>
              </p:custDataLst>
            </p:nvPr>
          </p:nvSpPr>
          <p:spPr bwMode="auto">
            <a:xfrm>
              <a:off x="837" y="2695"/>
              <a:ext cx="0" cy="71"/>
            </a:xfrm>
            <a:prstGeom prst="line">
              <a:avLst/>
            </a:prstGeom>
            <a:noFill/>
            <a:ln w="254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grpSp>
      <p:sp>
        <p:nvSpPr>
          <p:cNvPr id="59463" name="Rectangle 71"/>
          <p:cNvSpPr>
            <a:spLocks noChangeArrowheads="1"/>
          </p:cNvSpPr>
          <p:nvPr>
            <p:custDataLst>
              <p:tags r:id="rId46"/>
            </p:custDataLst>
          </p:nvPr>
        </p:nvSpPr>
        <p:spPr bwMode="auto">
          <a:xfrm>
            <a:off x="1049338" y="5719763"/>
            <a:ext cx="1392237" cy="3286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71842" dir="2700000" algn="ctr" rotWithShape="0">
                    <a:srgbClr val="C0C0C0"/>
                  </a:outerShdw>
                </a:effectLst>
              </a14:hiddenEffects>
            </a:ext>
          </a:extLst>
        </p:spPr>
        <p:txBody>
          <a:bodyPr wrap="none" tIns="27432" bIns="27432" anchor="ctr">
            <a:spAutoFit/>
          </a:bodyPr>
          <a:lstStyle/>
          <a:p>
            <a:pPr algn="ctr">
              <a:spcBef>
                <a:spcPct val="100000"/>
              </a:spcBef>
            </a:pPr>
            <a:r>
              <a:rPr lang="en-GB" altLang="es-MX" sz="1800" b="1">
                <a:solidFill>
                  <a:srgbClr val="000000"/>
                </a:solidFill>
              </a:rPr>
              <a:t>Cliente DHCP</a:t>
            </a:r>
            <a:endParaRPr lang="en-US" altLang="es-MX" sz="1800" b="1"/>
          </a:p>
        </p:txBody>
      </p:sp>
      <p:sp>
        <p:nvSpPr>
          <p:cNvPr id="59464" name="Rectangle 72"/>
          <p:cNvSpPr>
            <a:spLocks noChangeArrowheads="1"/>
          </p:cNvSpPr>
          <p:nvPr>
            <p:custDataLst>
              <p:tags r:id="rId47"/>
            </p:custDataLst>
          </p:nvPr>
        </p:nvSpPr>
        <p:spPr bwMode="auto">
          <a:xfrm>
            <a:off x="6786563" y="5704932"/>
            <a:ext cx="1528763" cy="3286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71842" dir="2700000" algn="ctr" rotWithShape="0">
                    <a:srgbClr val="C0C0C0"/>
                  </a:outerShdw>
                </a:effectLst>
              </a14:hiddenEffects>
            </a:ext>
          </a:extLst>
        </p:spPr>
        <p:txBody>
          <a:bodyPr wrap="none" tIns="27432" bIns="27432" anchor="ctr">
            <a:spAutoFit/>
          </a:bodyPr>
          <a:lstStyle/>
          <a:p>
            <a:pPr algn="ctr">
              <a:spcBef>
                <a:spcPct val="100000"/>
              </a:spcBef>
            </a:pPr>
            <a:r>
              <a:rPr lang="en-GB" altLang="es-MX" sz="1800" b="1" dirty="0" err="1">
                <a:solidFill>
                  <a:srgbClr val="000000"/>
                </a:solidFill>
              </a:rPr>
              <a:t>Servidor</a:t>
            </a:r>
            <a:r>
              <a:rPr lang="en-GB" altLang="es-MX" sz="1800" b="1" dirty="0">
                <a:solidFill>
                  <a:srgbClr val="000000"/>
                </a:solidFill>
              </a:rPr>
              <a:t> DHCP</a:t>
            </a:r>
            <a:endParaRPr lang="en-US" altLang="es-MX" sz="1800" b="1" dirty="0"/>
          </a:p>
        </p:txBody>
      </p:sp>
    </p:spTree>
    <p:extLst>
      <p:ext uri="{BB962C8B-B14F-4D97-AF65-F5344CB8AC3E}">
        <p14:creationId xmlns:p14="http://schemas.microsoft.com/office/powerpoint/2010/main" val="12105923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custDataLst>
              <p:tags r:id="rId1"/>
            </p:custDataLst>
          </p:nvPr>
        </p:nvSpPr>
        <p:spPr/>
        <p:txBody>
          <a:bodyPr/>
          <a:lstStyle/>
          <a:p>
            <a:r>
              <a:rPr lang="en-GB" altLang="es-MX" dirty="0" err="1">
                <a:solidFill>
                  <a:schemeClr val="tx1"/>
                </a:solidFill>
              </a:rPr>
              <a:t>Autorización</a:t>
            </a:r>
            <a:r>
              <a:rPr lang="en-GB" altLang="es-MX" dirty="0">
                <a:solidFill>
                  <a:schemeClr val="tx1"/>
                </a:solidFill>
              </a:rPr>
              <a:t> del </a:t>
            </a:r>
            <a:r>
              <a:rPr lang="en-GB" altLang="es-MX" dirty="0" err="1">
                <a:solidFill>
                  <a:schemeClr val="tx1"/>
                </a:solidFill>
              </a:rPr>
              <a:t>servicio</a:t>
            </a:r>
            <a:r>
              <a:rPr lang="en-GB" altLang="es-MX" dirty="0">
                <a:solidFill>
                  <a:schemeClr val="tx1"/>
                </a:solidFill>
              </a:rPr>
              <a:t> DHCP</a:t>
            </a:r>
          </a:p>
        </p:txBody>
      </p:sp>
      <p:sp>
        <p:nvSpPr>
          <p:cNvPr id="62467" name="Rectangle 3"/>
          <p:cNvSpPr>
            <a:spLocks noChangeArrowheads="1"/>
          </p:cNvSpPr>
          <p:nvPr/>
        </p:nvSpPr>
        <p:spPr bwMode="auto">
          <a:xfrm>
            <a:off x="457200" y="985837"/>
            <a:ext cx="7938715" cy="5323483"/>
          </a:xfrm>
          <a:prstGeom prst="rect">
            <a:avLst/>
          </a:prstGeom>
          <a:gradFill rotWithShape="0">
            <a:gsLst>
              <a:gs pos="0">
                <a:srgbClr val="FFCC66"/>
              </a:gs>
              <a:gs pos="100000">
                <a:srgbClr val="FCFEB9"/>
              </a:gs>
            </a:gsLst>
            <a:path path="rect">
              <a:fillToRect l="100000" t="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469" name="Rectangle 5"/>
          <p:cNvSpPr>
            <a:spLocks noChangeArrowheads="1"/>
          </p:cNvSpPr>
          <p:nvPr>
            <p:custDataLst>
              <p:tags r:id="rId2"/>
            </p:custDataLst>
          </p:nvPr>
        </p:nvSpPr>
        <p:spPr bwMode="auto">
          <a:xfrm>
            <a:off x="1244600" y="3695700"/>
            <a:ext cx="6588125" cy="96838"/>
          </a:xfrm>
          <a:prstGeom prst="rect">
            <a:avLst/>
          </a:prstGeom>
          <a:gradFill rotWithShape="0">
            <a:gsLst>
              <a:gs pos="0">
                <a:srgbClr val="969696"/>
              </a:gs>
              <a:gs pos="50000">
                <a:srgbClr val="969696">
                  <a:gamma/>
                  <a:tint val="21176"/>
                  <a:invGamma/>
                </a:srgbClr>
              </a:gs>
              <a:gs pos="100000">
                <a:srgbClr val="96969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470" name="AutoShape 6"/>
          <p:cNvSpPr>
            <a:spLocks noChangeArrowheads="1"/>
          </p:cNvSpPr>
          <p:nvPr>
            <p:custDataLst>
              <p:tags r:id="rId3"/>
            </p:custDataLst>
          </p:nvPr>
        </p:nvSpPr>
        <p:spPr bwMode="auto">
          <a:xfrm rot="-5400000">
            <a:off x="1944687" y="4127501"/>
            <a:ext cx="968375" cy="107950"/>
          </a:xfrm>
          <a:prstGeom prst="homePlate">
            <a:avLst>
              <a:gd name="adj" fmla="val 86799"/>
            </a:avLst>
          </a:prstGeom>
          <a:gradFill rotWithShape="0">
            <a:gsLst>
              <a:gs pos="0">
                <a:srgbClr val="969696"/>
              </a:gs>
              <a:gs pos="50000">
                <a:srgbClr val="969696">
                  <a:gamma/>
                  <a:tint val="21176"/>
                  <a:invGamma/>
                </a:srgbClr>
              </a:gs>
              <a:gs pos="100000">
                <a:srgbClr val="96969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471" name="AutoShape 7"/>
          <p:cNvSpPr>
            <a:spLocks noChangeArrowheads="1"/>
          </p:cNvSpPr>
          <p:nvPr>
            <p:custDataLst>
              <p:tags r:id="rId4"/>
            </p:custDataLst>
          </p:nvPr>
        </p:nvSpPr>
        <p:spPr bwMode="auto">
          <a:xfrm rot="-5400000">
            <a:off x="3405187" y="4127501"/>
            <a:ext cx="968375" cy="107950"/>
          </a:xfrm>
          <a:prstGeom prst="homePlate">
            <a:avLst>
              <a:gd name="adj" fmla="val 86799"/>
            </a:avLst>
          </a:prstGeom>
          <a:gradFill rotWithShape="0">
            <a:gsLst>
              <a:gs pos="0">
                <a:srgbClr val="969696"/>
              </a:gs>
              <a:gs pos="50000">
                <a:srgbClr val="969696">
                  <a:gamma/>
                  <a:tint val="21176"/>
                  <a:invGamma/>
                </a:srgbClr>
              </a:gs>
              <a:gs pos="100000">
                <a:srgbClr val="96969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474" name="AutoShape 10"/>
          <p:cNvSpPr>
            <a:spLocks noChangeArrowheads="1"/>
          </p:cNvSpPr>
          <p:nvPr>
            <p:custDataLst>
              <p:tags r:id="rId5"/>
            </p:custDataLst>
          </p:nvPr>
        </p:nvSpPr>
        <p:spPr bwMode="auto">
          <a:xfrm rot="-5400000">
            <a:off x="4903787" y="4127501"/>
            <a:ext cx="968375" cy="107950"/>
          </a:xfrm>
          <a:prstGeom prst="homePlate">
            <a:avLst>
              <a:gd name="adj" fmla="val 86799"/>
            </a:avLst>
          </a:prstGeom>
          <a:gradFill rotWithShape="0">
            <a:gsLst>
              <a:gs pos="0">
                <a:srgbClr val="969696"/>
              </a:gs>
              <a:gs pos="50000">
                <a:srgbClr val="969696">
                  <a:gamma/>
                  <a:tint val="21176"/>
                  <a:invGamma/>
                </a:srgbClr>
              </a:gs>
              <a:gs pos="100000">
                <a:srgbClr val="96969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475" name="Rectangle 11"/>
          <p:cNvSpPr>
            <a:spLocks noChangeArrowheads="1"/>
          </p:cNvSpPr>
          <p:nvPr/>
        </p:nvSpPr>
        <p:spPr bwMode="auto">
          <a:xfrm>
            <a:off x="2428875" y="3695700"/>
            <a:ext cx="3670300" cy="96838"/>
          </a:xfrm>
          <a:prstGeom prst="rect">
            <a:avLst/>
          </a:prstGeom>
          <a:gradFill rotWithShape="0">
            <a:gsLst>
              <a:gs pos="0">
                <a:srgbClr val="D6007F"/>
              </a:gs>
              <a:gs pos="50000">
                <a:srgbClr val="D6007F">
                  <a:gamma/>
                  <a:tint val="37255"/>
                  <a:invGamma/>
                </a:srgbClr>
              </a:gs>
              <a:gs pos="100000">
                <a:srgbClr val="D6007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476" name="Rectangle 12"/>
          <p:cNvSpPr>
            <a:spLocks noChangeArrowheads="1"/>
          </p:cNvSpPr>
          <p:nvPr>
            <p:custDataLst>
              <p:tags r:id="rId6"/>
            </p:custDataLst>
          </p:nvPr>
        </p:nvSpPr>
        <p:spPr bwMode="auto">
          <a:xfrm>
            <a:off x="1022350" y="2492375"/>
            <a:ext cx="2882900" cy="1008063"/>
          </a:xfrm>
          <a:prstGeom prst="rect">
            <a:avLst/>
          </a:prstGeom>
          <a:gradFill rotWithShape="0">
            <a:gsLst>
              <a:gs pos="0">
                <a:srgbClr val="99CCFF"/>
              </a:gs>
              <a:gs pos="100000">
                <a:srgbClr val="99CCFF">
                  <a:gamma/>
                  <a:tint val="4314"/>
                  <a:invGamma/>
                </a:srgbClr>
              </a:gs>
            </a:gsLst>
            <a:lin ang="0" scaled="1"/>
          </a:gradFill>
          <a:ln>
            <a:noFill/>
          </a:ln>
          <a:effectLst/>
          <a:extLst>
            <a:ext uri="{91240B29-F687-4F45-9708-019B960494DF}">
              <a14:hiddenLine xmlns:a14="http://schemas.microsoft.com/office/drawing/2010/main" w="9525">
                <a:solidFill>
                  <a:srgbClr val="0033CC"/>
                </a:solidFill>
                <a:miter lim="800000"/>
                <a:headEnd/>
                <a:tailEnd/>
              </a14:hiddenLine>
            </a:ext>
            <a:ext uri="{AF507438-7753-43E0-B8FC-AC1667EBCBE1}">
              <a14:hiddenEffects xmlns:a14="http://schemas.microsoft.com/office/drawing/2010/main">
                <a:effectLst>
                  <a:outerShdw dist="53882" dir="2700000" algn="ctr" rotWithShape="0">
                    <a:srgbClr val="C0C0C0"/>
                  </a:outerShdw>
                </a:effectLst>
              </a14:hiddenEffects>
            </a:ext>
          </a:extLst>
        </p:spPr>
        <p:txBody>
          <a:bodyPr tIns="27432" bIns="27432" anchor="ctr"/>
          <a:lstStyle>
            <a:lvl1pPr marL="228600" indent="-2286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nSpc>
                <a:spcPct val="85000"/>
              </a:lnSpc>
              <a:buClr>
                <a:srgbClr val="D6007F"/>
              </a:buClr>
              <a:buSzPct val="85000"/>
              <a:buFont typeface="Wingdings" panose="05000000000000000000" pitchFamily="2" charset="2"/>
              <a:buChar char="n"/>
            </a:pPr>
            <a:r>
              <a:rPr lang="en-GB" altLang="es-MX" sz="1700" b="1">
                <a:solidFill>
                  <a:srgbClr val="000000"/>
                </a:solidFill>
                <a:latin typeface="Arial Narrow" panose="020B0606020202030204" pitchFamily="34" charset="0"/>
              </a:rPr>
              <a:t>Si no se autoriza, el servicio se inicia, registra un error y no responde</a:t>
            </a:r>
            <a:r>
              <a:rPr lang="es-ES" altLang="es-MX" sz="1700" b="1">
                <a:solidFill>
                  <a:srgbClr val="000000"/>
                </a:solidFill>
                <a:latin typeface="Arial Narrow" panose="020B0606020202030204" pitchFamily="34" charset="0"/>
              </a:rPr>
              <a:t> </a:t>
            </a:r>
            <a:r>
              <a:rPr lang="en-GB" altLang="es-MX" sz="1700" b="1">
                <a:solidFill>
                  <a:srgbClr val="000000"/>
                </a:solidFill>
                <a:latin typeface="Arial Narrow" panose="020B0606020202030204" pitchFamily="34" charset="0"/>
              </a:rPr>
              <a:t>a los clientes</a:t>
            </a:r>
            <a:endParaRPr lang="en-US" altLang="es-MX" sz="1700" b="1">
              <a:latin typeface="Arial Narrow" panose="020B0606020202030204" pitchFamily="34" charset="0"/>
            </a:endParaRPr>
          </a:p>
        </p:txBody>
      </p:sp>
      <p:sp>
        <p:nvSpPr>
          <p:cNvPr id="62477" name="Rectangle 13"/>
          <p:cNvSpPr>
            <a:spLocks noChangeArrowheads="1"/>
          </p:cNvSpPr>
          <p:nvPr>
            <p:custDataLst>
              <p:tags r:id="rId7"/>
            </p:custDataLst>
          </p:nvPr>
        </p:nvSpPr>
        <p:spPr bwMode="auto">
          <a:xfrm>
            <a:off x="1022350" y="1514475"/>
            <a:ext cx="2882900" cy="977900"/>
          </a:xfrm>
          <a:prstGeom prst="rect">
            <a:avLst/>
          </a:prstGeom>
          <a:gradFill rotWithShape="0">
            <a:gsLst>
              <a:gs pos="0">
                <a:srgbClr val="99CCFF"/>
              </a:gs>
              <a:gs pos="100000">
                <a:srgbClr val="99CCFF">
                  <a:gamma/>
                  <a:tint val="4314"/>
                  <a:invGamma/>
                </a:srgbClr>
              </a:gs>
            </a:gsLst>
            <a:lin ang="0" scaled="1"/>
          </a:gradFill>
          <a:ln>
            <a:noFill/>
          </a:ln>
          <a:effectLst/>
          <a:extLst>
            <a:ext uri="{91240B29-F687-4F45-9708-019B960494DF}">
              <a14:hiddenLine xmlns:a14="http://schemas.microsoft.com/office/drawing/2010/main" w="9525">
                <a:solidFill>
                  <a:srgbClr val="0033CC"/>
                </a:solidFill>
                <a:miter lim="800000"/>
                <a:headEnd/>
                <a:tailEnd/>
              </a14:hiddenLine>
            </a:ext>
            <a:ext uri="{AF507438-7753-43E0-B8FC-AC1667EBCBE1}">
              <a14:hiddenEffects xmlns:a14="http://schemas.microsoft.com/office/drawing/2010/main">
                <a:effectLst>
                  <a:outerShdw dist="53882" dir="2700000" algn="ctr" rotWithShape="0">
                    <a:srgbClr val="C0C0C0"/>
                  </a:outerShdw>
                </a:effectLst>
              </a14:hiddenEffects>
            </a:ext>
          </a:extLst>
        </p:spPr>
        <p:txBody>
          <a:bodyPr tIns="27432" bIns="27432" anchor="ctr"/>
          <a:lstStyle>
            <a:lvl1pPr marL="228600" indent="-2286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nSpc>
                <a:spcPct val="85000"/>
              </a:lnSpc>
              <a:buClr>
                <a:srgbClr val="D6007F"/>
              </a:buClr>
              <a:buSzPct val="85000"/>
              <a:buFont typeface="Wingdings" panose="05000000000000000000" pitchFamily="2" charset="2"/>
              <a:buChar char="n"/>
            </a:pPr>
            <a:r>
              <a:rPr lang="en-GB" altLang="es-MX" sz="1700" b="1">
                <a:solidFill>
                  <a:srgbClr val="000000"/>
                </a:solidFill>
                <a:latin typeface="Arial Narrow" panose="020B0606020202030204" pitchFamily="34" charset="0"/>
              </a:rPr>
              <a:t>Si se autoriza, el servicio </a:t>
            </a:r>
            <a:br>
              <a:rPr lang="en-GB" altLang="es-MX" sz="1700" b="1">
                <a:solidFill>
                  <a:srgbClr val="000000"/>
                </a:solidFill>
                <a:latin typeface="Arial Narrow" panose="020B0606020202030204" pitchFamily="34" charset="0"/>
              </a:rPr>
            </a:br>
            <a:r>
              <a:rPr lang="en-GB" altLang="es-MX" sz="1700" b="1">
                <a:solidFill>
                  <a:srgbClr val="000000"/>
                </a:solidFill>
                <a:latin typeface="Arial Narrow" panose="020B0606020202030204" pitchFamily="34" charset="0"/>
              </a:rPr>
              <a:t>se inicia</a:t>
            </a:r>
            <a:r>
              <a:rPr lang="es-ES" altLang="es-MX" sz="1700" b="1">
                <a:solidFill>
                  <a:srgbClr val="000000"/>
                </a:solidFill>
                <a:latin typeface="Arial Narrow" panose="020B0606020202030204" pitchFamily="34" charset="0"/>
              </a:rPr>
              <a:t> </a:t>
            </a:r>
            <a:r>
              <a:rPr lang="en-GB" altLang="es-MX" sz="1700" b="1">
                <a:solidFill>
                  <a:srgbClr val="000000"/>
                </a:solidFill>
                <a:latin typeface="Arial Narrow" panose="020B0606020202030204" pitchFamily="34" charset="0"/>
              </a:rPr>
              <a:t>y libera una</a:t>
            </a:r>
            <a:r>
              <a:rPr lang="es-ES" altLang="es-MX" sz="1700" b="1">
                <a:solidFill>
                  <a:srgbClr val="000000"/>
                </a:solidFill>
                <a:latin typeface="Arial Narrow" panose="020B0606020202030204" pitchFamily="34" charset="0"/>
              </a:rPr>
              <a:t> </a:t>
            </a:r>
            <a:r>
              <a:rPr lang="en-GB" altLang="es-MX" sz="1700" b="1">
                <a:solidFill>
                  <a:srgbClr val="000000"/>
                </a:solidFill>
                <a:latin typeface="Arial Narrow" panose="020B0606020202030204" pitchFamily="34" charset="0"/>
              </a:rPr>
              <a:t>dirección IP</a:t>
            </a:r>
            <a:endParaRPr lang="en-US" altLang="es-MX" sz="1700" b="1">
              <a:latin typeface="Arial Narrow" panose="020B0606020202030204" pitchFamily="34" charset="0"/>
            </a:endParaRPr>
          </a:p>
        </p:txBody>
      </p:sp>
      <p:sp>
        <p:nvSpPr>
          <p:cNvPr id="62478" name="Rectangle 14"/>
          <p:cNvSpPr>
            <a:spLocks noChangeArrowheads="1"/>
          </p:cNvSpPr>
          <p:nvPr>
            <p:custDataLst>
              <p:tags r:id="rId8"/>
            </p:custDataLst>
          </p:nvPr>
        </p:nvSpPr>
        <p:spPr bwMode="auto">
          <a:xfrm>
            <a:off x="3860800" y="1484313"/>
            <a:ext cx="1724025" cy="2016125"/>
          </a:xfrm>
          <a:prstGeom prst="rect">
            <a:avLst/>
          </a:prstGeom>
          <a:gradFill rotWithShape="0">
            <a:gsLst>
              <a:gs pos="0">
                <a:srgbClr val="D80081"/>
              </a:gs>
              <a:gs pos="100000">
                <a:srgbClr val="D80081">
                  <a:gamma/>
                  <a:tint val="32549"/>
                  <a:invGamma/>
                </a:srgbClr>
              </a:gs>
            </a:gsLst>
            <a:lin ang="5400000" scaled="1"/>
          </a:gradFill>
          <a:ln>
            <a:noFill/>
          </a:ln>
          <a:effectLst/>
          <a:extLst>
            <a:ext uri="{91240B29-F687-4F45-9708-019B960494DF}">
              <a14:hiddenLine xmlns:a14="http://schemas.microsoft.com/office/drawing/2010/main" w="9525">
                <a:solidFill>
                  <a:srgbClr val="800080"/>
                </a:solidFill>
                <a:miter lim="800000"/>
                <a:headEnd/>
                <a:tailEnd/>
              </a14:hiddenLine>
            </a:ext>
            <a:ext uri="{AF507438-7753-43E0-B8FC-AC1667EBCBE1}">
              <a14:hiddenEffects xmlns:a14="http://schemas.microsoft.com/office/drawing/2010/main">
                <a:effectLst>
                  <a:outerShdw dist="53882" dir="2700000" algn="ctr" rotWithShape="0">
                    <a:srgbClr val="C0C0C0"/>
                  </a:outerShdw>
                </a:effectLst>
              </a14:hiddenEffects>
            </a:ext>
          </a:extLst>
        </p:spPr>
        <p:txBody>
          <a:bodyPr tIns="27432" bIns="27432" anchor="ctr"/>
          <a:lstStyle/>
          <a:p>
            <a:pPr algn="ctr">
              <a:lnSpc>
                <a:spcPct val="90000"/>
              </a:lnSpc>
            </a:pPr>
            <a:r>
              <a:rPr lang="en-GB" altLang="es-MX" sz="2000" b="1" dirty="0">
                <a:solidFill>
                  <a:srgbClr val="FFFFFF"/>
                </a:solidFill>
                <a:effectLst>
                  <a:outerShdw blurRad="38100" dist="38100" dir="2700000" algn="tl">
                    <a:srgbClr val="000000"/>
                  </a:outerShdw>
                </a:effectLst>
              </a:rPr>
              <a:t>El </a:t>
            </a:r>
            <a:r>
              <a:rPr lang="en-GB" altLang="es-MX" sz="2000" b="1" dirty="0" err="1">
                <a:solidFill>
                  <a:srgbClr val="FFFFFF"/>
                </a:solidFill>
                <a:effectLst>
                  <a:outerShdw blurRad="38100" dist="38100" dir="2700000" algn="tl">
                    <a:srgbClr val="000000"/>
                  </a:outerShdw>
                </a:effectLst>
              </a:rPr>
              <a:t>servicio</a:t>
            </a:r>
            <a:r>
              <a:rPr lang="en-GB" altLang="es-MX" sz="2000" b="1" dirty="0">
                <a:solidFill>
                  <a:srgbClr val="FFFFFF"/>
                </a:solidFill>
                <a:effectLst>
                  <a:outerShdw blurRad="38100" dist="38100" dir="2700000" algn="tl">
                    <a:srgbClr val="000000"/>
                  </a:outerShdw>
                </a:effectLst>
              </a:rPr>
              <a:t> DHCP </a:t>
            </a:r>
            <a:r>
              <a:rPr lang="en-GB" altLang="es-MX" sz="2000" b="1" dirty="0" err="1">
                <a:solidFill>
                  <a:srgbClr val="FFFFFF"/>
                </a:solidFill>
                <a:effectLst>
                  <a:outerShdw blurRad="38100" dist="38100" dir="2700000" algn="tl">
                    <a:srgbClr val="000000"/>
                  </a:outerShdw>
                </a:effectLst>
              </a:rPr>
              <a:t>comprueba</a:t>
            </a:r>
            <a:r>
              <a:rPr lang="en-GB" altLang="es-MX" sz="2000" b="1" dirty="0">
                <a:solidFill>
                  <a:srgbClr val="FFFFFF"/>
                </a:solidFill>
                <a:effectLst>
                  <a:outerShdw blurRad="38100" dist="38100" dir="2700000" algn="tl">
                    <a:srgbClr val="000000"/>
                  </a:outerShdw>
                </a:effectLst>
              </a:rPr>
              <a:t> la </a:t>
            </a:r>
            <a:r>
              <a:rPr lang="en-GB" altLang="es-MX" sz="2000" b="1" dirty="0" err="1">
                <a:solidFill>
                  <a:srgbClr val="FFFFFF"/>
                </a:solidFill>
                <a:effectLst>
                  <a:outerShdw blurRad="38100" dist="38100" dir="2700000" algn="tl">
                    <a:srgbClr val="000000"/>
                  </a:outerShdw>
                </a:effectLst>
              </a:rPr>
              <a:t>autorización</a:t>
            </a:r>
            <a:endParaRPr lang="en-US" altLang="es-MX" sz="2000" b="1" dirty="0">
              <a:solidFill>
                <a:srgbClr val="FFFFFF"/>
              </a:solidFill>
              <a:effectLst>
                <a:outerShdw blurRad="38100" dist="38100" dir="2700000" algn="tl">
                  <a:srgbClr val="000000"/>
                </a:outerShdw>
              </a:effectLst>
            </a:endParaRPr>
          </a:p>
        </p:txBody>
      </p:sp>
      <p:sp>
        <p:nvSpPr>
          <p:cNvPr id="62482" name="Rectangle 18"/>
          <p:cNvSpPr>
            <a:spLocks noChangeArrowheads="1"/>
          </p:cNvSpPr>
          <p:nvPr>
            <p:custDataLst>
              <p:tags r:id="rId9"/>
            </p:custDataLst>
          </p:nvPr>
        </p:nvSpPr>
        <p:spPr bwMode="auto">
          <a:xfrm>
            <a:off x="1244600" y="3695700"/>
            <a:ext cx="6588125" cy="96838"/>
          </a:xfrm>
          <a:prstGeom prst="rect">
            <a:avLst/>
          </a:prstGeom>
          <a:gradFill rotWithShape="0">
            <a:gsLst>
              <a:gs pos="0">
                <a:srgbClr val="969696"/>
              </a:gs>
              <a:gs pos="50000">
                <a:srgbClr val="969696">
                  <a:gamma/>
                  <a:tint val="21176"/>
                  <a:invGamma/>
                </a:srgbClr>
              </a:gs>
              <a:gs pos="100000">
                <a:srgbClr val="96969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483" name="AutoShape 19"/>
          <p:cNvSpPr>
            <a:spLocks noChangeArrowheads="1"/>
          </p:cNvSpPr>
          <p:nvPr>
            <p:custDataLst>
              <p:tags r:id="rId10"/>
            </p:custDataLst>
          </p:nvPr>
        </p:nvSpPr>
        <p:spPr bwMode="auto">
          <a:xfrm rot="-5400000">
            <a:off x="1944687" y="4127501"/>
            <a:ext cx="968375" cy="107950"/>
          </a:xfrm>
          <a:prstGeom prst="homePlate">
            <a:avLst>
              <a:gd name="adj" fmla="val 86799"/>
            </a:avLst>
          </a:prstGeom>
          <a:gradFill rotWithShape="0">
            <a:gsLst>
              <a:gs pos="0">
                <a:srgbClr val="969696"/>
              </a:gs>
              <a:gs pos="50000">
                <a:srgbClr val="969696">
                  <a:gamma/>
                  <a:tint val="21176"/>
                  <a:invGamma/>
                </a:srgbClr>
              </a:gs>
              <a:gs pos="100000">
                <a:srgbClr val="96969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484" name="AutoShape 20"/>
          <p:cNvSpPr>
            <a:spLocks noChangeArrowheads="1"/>
          </p:cNvSpPr>
          <p:nvPr>
            <p:custDataLst>
              <p:tags r:id="rId11"/>
            </p:custDataLst>
          </p:nvPr>
        </p:nvSpPr>
        <p:spPr bwMode="auto">
          <a:xfrm rot="-5400000">
            <a:off x="3405187" y="4127501"/>
            <a:ext cx="968375" cy="107950"/>
          </a:xfrm>
          <a:prstGeom prst="homePlate">
            <a:avLst>
              <a:gd name="adj" fmla="val 86799"/>
            </a:avLst>
          </a:prstGeom>
          <a:gradFill rotWithShape="0">
            <a:gsLst>
              <a:gs pos="0">
                <a:srgbClr val="969696"/>
              </a:gs>
              <a:gs pos="50000">
                <a:srgbClr val="969696">
                  <a:gamma/>
                  <a:tint val="21176"/>
                  <a:invGamma/>
                </a:srgbClr>
              </a:gs>
              <a:gs pos="100000">
                <a:srgbClr val="96969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487" name="AutoShape 23"/>
          <p:cNvSpPr>
            <a:spLocks noChangeArrowheads="1"/>
          </p:cNvSpPr>
          <p:nvPr>
            <p:custDataLst>
              <p:tags r:id="rId12"/>
            </p:custDataLst>
          </p:nvPr>
        </p:nvSpPr>
        <p:spPr bwMode="auto">
          <a:xfrm rot="-5400000">
            <a:off x="4903787" y="4127501"/>
            <a:ext cx="968375" cy="107950"/>
          </a:xfrm>
          <a:prstGeom prst="homePlate">
            <a:avLst>
              <a:gd name="adj" fmla="val 86799"/>
            </a:avLst>
          </a:prstGeom>
          <a:gradFill rotWithShape="0">
            <a:gsLst>
              <a:gs pos="0">
                <a:srgbClr val="969696"/>
              </a:gs>
              <a:gs pos="50000">
                <a:srgbClr val="969696">
                  <a:gamma/>
                  <a:tint val="21176"/>
                  <a:invGamma/>
                </a:srgbClr>
              </a:gs>
              <a:gs pos="100000">
                <a:srgbClr val="96969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491" name="Rectangle 27"/>
          <p:cNvSpPr>
            <a:spLocks noChangeArrowheads="1"/>
          </p:cNvSpPr>
          <p:nvPr>
            <p:custDataLst>
              <p:tags r:id="rId13"/>
            </p:custDataLst>
          </p:nvPr>
        </p:nvSpPr>
        <p:spPr bwMode="auto">
          <a:xfrm>
            <a:off x="2428875" y="3695700"/>
            <a:ext cx="3670300" cy="96838"/>
          </a:xfrm>
          <a:prstGeom prst="rect">
            <a:avLst/>
          </a:prstGeom>
          <a:gradFill rotWithShape="0">
            <a:gsLst>
              <a:gs pos="0">
                <a:srgbClr val="D6007F"/>
              </a:gs>
              <a:gs pos="50000">
                <a:srgbClr val="D6007F">
                  <a:gamma/>
                  <a:tint val="37255"/>
                  <a:invGamma/>
                </a:srgbClr>
              </a:gs>
              <a:gs pos="100000">
                <a:srgbClr val="D6007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492" name="AutoShape 28"/>
          <p:cNvSpPr>
            <a:spLocks noChangeArrowheads="1"/>
          </p:cNvSpPr>
          <p:nvPr>
            <p:custDataLst>
              <p:tags r:id="rId14"/>
            </p:custDataLst>
          </p:nvPr>
        </p:nvSpPr>
        <p:spPr bwMode="auto">
          <a:xfrm rot="-5400000">
            <a:off x="1944687" y="4127501"/>
            <a:ext cx="968375" cy="107950"/>
          </a:xfrm>
          <a:prstGeom prst="homePlate">
            <a:avLst>
              <a:gd name="adj" fmla="val 86799"/>
            </a:avLst>
          </a:prstGeom>
          <a:gradFill rotWithShape="0">
            <a:gsLst>
              <a:gs pos="0">
                <a:srgbClr val="D6007F"/>
              </a:gs>
              <a:gs pos="50000">
                <a:srgbClr val="D6007F">
                  <a:gamma/>
                  <a:tint val="32157"/>
                  <a:invGamma/>
                </a:srgbClr>
              </a:gs>
              <a:gs pos="100000">
                <a:srgbClr val="D6007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498" name="Rectangle 34"/>
          <p:cNvSpPr>
            <a:spLocks noChangeArrowheads="1"/>
          </p:cNvSpPr>
          <p:nvPr>
            <p:custDataLst>
              <p:tags r:id="rId15"/>
            </p:custDataLst>
          </p:nvPr>
        </p:nvSpPr>
        <p:spPr bwMode="auto">
          <a:xfrm>
            <a:off x="4940300" y="1016000"/>
            <a:ext cx="3160092" cy="612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17961" dir="2700000" algn="ctr" rotWithShape="0">
                    <a:srgbClr val="C0C0C0"/>
                  </a:outerShdw>
                </a:effectLst>
              </a14:hiddenEffects>
            </a:ext>
          </a:extLst>
        </p:spPr>
        <p:txBody>
          <a:bodyPr anchor="ctr"/>
          <a:lstStyle/>
          <a:p>
            <a:pPr algn="ctr"/>
            <a:r>
              <a:rPr lang="en-GB" altLang="es-MX" sz="1700" b="1" dirty="0" err="1">
                <a:solidFill>
                  <a:srgbClr val="000000"/>
                </a:solidFill>
              </a:rPr>
              <a:t>Controlador</a:t>
            </a:r>
            <a:r>
              <a:rPr lang="en-GB" altLang="es-MX" sz="1700" b="1" dirty="0">
                <a:solidFill>
                  <a:srgbClr val="000000"/>
                </a:solidFill>
              </a:rPr>
              <a:t> de </a:t>
            </a:r>
            <a:r>
              <a:rPr lang="en-GB" altLang="es-MX" sz="1700" b="1" dirty="0" err="1">
                <a:solidFill>
                  <a:srgbClr val="000000"/>
                </a:solidFill>
              </a:rPr>
              <a:t>dominio</a:t>
            </a:r>
            <a:r>
              <a:rPr lang="en-GB" altLang="es-MX" sz="1700" b="1" dirty="0">
                <a:solidFill>
                  <a:srgbClr val="000000"/>
                </a:solidFill>
              </a:rPr>
              <a:t>/</a:t>
            </a:r>
            <a:br>
              <a:rPr lang="en-GB" altLang="es-MX" sz="1700" b="1" dirty="0">
                <a:solidFill>
                  <a:srgbClr val="000000"/>
                </a:solidFill>
              </a:rPr>
            </a:br>
            <a:r>
              <a:rPr lang="en-GB" altLang="es-MX" sz="1700" b="1" dirty="0" err="1">
                <a:solidFill>
                  <a:srgbClr val="000000"/>
                </a:solidFill>
              </a:rPr>
              <a:t>Servidor</a:t>
            </a:r>
            <a:r>
              <a:rPr lang="en-GB" altLang="es-MX" sz="1700" b="1" dirty="0">
                <a:solidFill>
                  <a:srgbClr val="000000"/>
                </a:solidFill>
              </a:rPr>
              <a:t> DHCP</a:t>
            </a:r>
            <a:endParaRPr lang="en-US" altLang="es-MX" sz="1700" b="1" dirty="0"/>
          </a:p>
        </p:txBody>
      </p:sp>
      <p:sp>
        <p:nvSpPr>
          <p:cNvPr id="62472" name="AutoShape 8"/>
          <p:cNvSpPr>
            <a:spLocks noChangeArrowheads="1"/>
          </p:cNvSpPr>
          <p:nvPr>
            <p:custDataLst>
              <p:tags r:id="rId16"/>
            </p:custDataLst>
          </p:nvPr>
        </p:nvSpPr>
        <p:spPr bwMode="auto">
          <a:xfrm rot="5400000" flipV="1">
            <a:off x="5614987" y="3244851"/>
            <a:ext cx="968375" cy="107950"/>
          </a:xfrm>
          <a:prstGeom prst="homePlate">
            <a:avLst>
              <a:gd name="adj" fmla="val 86799"/>
            </a:avLst>
          </a:prstGeom>
          <a:gradFill rotWithShape="0">
            <a:gsLst>
              <a:gs pos="0">
                <a:srgbClr val="969696"/>
              </a:gs>
              <a:gs pos="50000">
                <a:srgbClr val="969696">
                  <a:gamma/>
                  <a:tint val="21176"/>
                  <a:invGamma/>
                </a:srgbClr>
              </a:gs>
              <a:gs pos="100000">
                <a:srgbClr val="96969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s-MX" sz="2400">
              <a:latin typeface="Times New Roman" panose="02020603050405020304" pitchFamily="18" charset="0"/>
            </a:endParaRPr>
          </a:p>
        </p:txBody>
      </p:sp>
      <p:sp>
        <p:nvSpPr>
          <p:cNvPr id="62485" name="AutoShape 21"/>
          <p:cNvSpPr>
            <a:spLocks noChangeArrowheads="1"/>
          </p:cNvSpPr>
          <p:nvPr>
            <p:custDataLst>
              <p:tags r:id="rId17"/>
            </p:custDataLst>
          </p:nvPr>
        </p:nvSpPr>
        <p:spPr bwMode="auto">
          <a:xfrm rot="5400000" flipV="1">
            <a:off x="5614987" y="3244851"/>
            <a:ext cx="968375" cy="107950"/>
          </a:xfrm>
          <a:prstGeom prst="homePlate">
            <a:avLst>
              <a:gd name="adj" fmla="val 86799"/>
            </a:avLst>
          </a:prstGeom>
          <a:gradFill rotWithShape="0">
            <a:gsLst>
              <a:gs pos="0">
                <a:srgbClr val="969696"/>
              </a:gs>
              <a:gs pos="50000">
                <a:srgbClr val="969696">
                  <a:gamma/>
                  <a:tint val="21176"/>
                  <a:invGamma/>
                </a:srgbClr>
              </a:gs>
              <a:gs pos="100000">
                <a:srgbClr val="96969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s-MX" sz="2400">
              <a:latin typeface="Times New Roman" panose="02020603050405020304" pitchFamily="18" charset="0"/>
            </a:endParaRPr>
          </a:p>
        </p:txBody>
      </p:sp>
      <p:sp>
        <p:nvSpPr>
          <p:cNvPr id="62493" name="AutoShape 29"/>
          <p:cNvSpPr>
            <a:spLocks noChangeArrowheads="1"/>
          </p:cNvSpPr>
          <p:nvPr/>
        </p:nvSpPr>
        <p:spPr bwMode="auto">
          <a:xfrm rot="5400000" flipV="1">
            <a:off x="5614987" y="3244851"/>
            <a:ext cx="968375" cy="107950"/>
          </a:xfrm>
          <a:prstGeom prst="homePlate">
            <a:avLst>
              <a:gd name="adj" fmla="val 79448"/>
            </a:avLst>
          </a:prstGeom>
          <a:gradFill rotWithShape="0">
            <a:gsLst>
              <a:gs pos="0">
                <a:srgbClr val="D6007F"/>
              </a:gs>
              <a:gs pos="50000">
                <a:srgbClr val="D6007F">
                  <a:gamma/>
                  <a:tint val="32157"/>
                  <a:invGamma/>
                </a:srgbClr>
              </a:gs>
              <a:gs pos="100000">
                <a:srgbClr val="D6007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grpSp>
        <p:nvGrpSpPr>
          <p:cNvPr id="62648" name="Group 184"/>
          <p:cNvGrpSpPr>
            <a:grpSpLocks/>
          </p:cNvGrpSpPr>
          <p:nvPr/>
        </p:nvGrpSpPr>
        <p:grpSpPr bwMode="auto">
          <a:xfrm>
            <a:off x="1244600" y="2814638"/>
            <a:ext cx="6588125" cy="1851025"/>
            <a:chOff x="904" y="1773"/>
            <a:chExt cx="4150" cy="1166"/>
          </a:xfrm>
        </p:grpSpPr>
        <p:sp>
          <p:nvSpPr>
            <p:cNvPr id="62649" name="Rectangle 185"/>
            <p:cNvSpPr>
              <a:spLocks noChangeArrowheads="1"/>
            </p:cNvSpPr>
            <p:nvPr/>
          </p:nvSpPr>
          <p:spPr bwMode="auto">
            <a:xfrm>
              <a:off x="904" y="2328"/>
              <a:ext cx="4150" cy="61"/>
            </a:xfrm>
            <a:prstGeom prst="rect">
              <a:avLst/>
            </a:prstGeom>
            <a:gradFill rotWithShape="0">
              <a:gsLst>
                <a:gs pos="0">
                  <a:srgbClr val="969696"/>
                </a:gs>
                <a:gs pos="50000">
                  <a:srgbClr val="969696">
                    <a:gamma/>
                    <a:tint val="21176"/>
                    <a:invGamma/>
                  </a:srgbClr>
                </a:gs>
                <a:gs pos="100000">
                  <a:srgbClr val="96969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650" name="AutoShape 186"/>
            <p:cNvSpPr>
              <a:spLocks noChangeArrowheads="1"/>
            </p:cNvSpPr>
            <p:nvPr/>
          </p:nvSpPr>
          <p:spPr bwMode="auto">
            <a:xfrm rot="-5400000">
              <a:off x="1345" y="2600"/>
              <a:ext cx="610" cy="68"/>
            </a:xfrm>
            <a:prstGeom prst="homePlate">
              <a:avLst>
                <a:gd name="adj" fmla="val 86799"/>
              </a:avLst>
            </a:prstGeom>
            <a:gradFill rotWithShape="0">
              <a:gsLst>
                <a:gs pos="0">
                  <a:srgbClr val="969696"/>
                </a:gs>
                <a:gs pos="50000">
                  <a:srgbClr val="969696">
                    <a:gamma/>
                    <a:tint val="21176"/>
                    <a:invGamma/>
                  </a:srgbClr>
                </a:gs>
                <a:gs pos="100000">
                  <a:srgbClr val="96969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651" name="AutoShape 187"/>
            <p:cNvSpPr>
              <a:spLocks noChangeArrowheads="1"/>
            </p:cNvSpPr>
            <p:nvPr/>
          </p:nvSpPr>
          <p:spPr bwMode="auto">
            <a:xfrm rot="-5400000">
              <a:off x="2265" y="2600"/>
              <a:ext cx="610" cy="68"/>
            </a:xfrm>
            <a:prstGeom prst="homePlate">
              <a:avLst>
                <a:gd name="adj" fmla="val 86799"/>
              </a:avLst>
            </a:prstGeom>
            <a:gradFill rotWithShape="0">
              <a:gsLst>
                <a:gs pos="0">
                  <a:srgbClr val="969696"/>
                </a:gs>
                <a:gs pos="50000">
                  <a:srgbClr val="969696">
                    <a:gamma/>
                    <a:tint val="21176"/>
                    <a:invGamma/>
                  </a:srgbClr>
                </a:gs>
                <a:gs pos="100000">
                  <a:srgbClr val="96969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652" name="AutoShape 188"/>
            <p:cNvSpPr>
              <a:spLocks noChangeArrowheads="1"/>
            </p:cNvSpPr>
            <p:nvPr/>
          </p:nvSpPr>
          <p:spPr bwMode="auto">
            <a:xfrm rot="5400000" flipV="1">
              <a:off x="3657" y="2044"/>
              <a:ext cx="610" cy="68"/>
            </a:xfrm>
            <a:prstGeom prst="homePlate">
              <a:avLst>
                <a:gd name="adj" fmla="val 86799"/>
              </a:avLst>
            </a:prstGeom>
            <a:gradFill rotWithShape="0">
              <a:gsLst>
                <a:gs pos="0">
                  <a:srgbClr val="969696"/>
                </a:gs>
                <a:gs pos="50000">
                  <a:srgbClr val="969696">
                    <a:gamma/>
                    <a:tint val="21176"/>
                    <a:invGamma/>
                  </a:srgbClr>
                </a:gs>
                <a:gs pos="100000">
                  <a:srgbClr val="96969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s-MX" sz="2400">
                <a:latin typeface="Times New Roman" panose="02020603050405020304" pitchFamily="18" charset="0"/>
              </a:endParaRPr>
            </a:p>
          </p:txBody>
        </p:sp>
        <p:sp>
          <p:nvSpPr>
            <p:cNvPr id="62653" name="AutoShape 189"/>
            <p:cNvSpPr>
              <a:spLocks noChangeArrowheads="1"/>
            </p:cNvSpPr>
            <p:nvPr/>
          </p:nvSpPr>
          <p:spPr bwMode="auto">
            <a:xfrm rot="-5400000">
              <a:off x="4145" y="2600"/>
              <a:ext cx="610" cy="68"/>
            </a:xfrm>
            <a:prstGeom prst="homePlate">
              <a:avLst>
                <a:gd name="adj" fmla="val 86799"/>
              </a:avLst>
            </a:prstGeom>
            <a:gradFill rotWithShape="0">
              <a:gsLst>
                <a:gs pos="0">
                  <a:srgbClr val="969696"/>
                </a:gs>
                <a:gs pos="50000">
                  <a:srgbClr val="969696">
                    <a:gamma/>
                    <a:tint val="21176"/>
                    <a:invGamma/>
                  </a:srgbClr>
                </a:gs>
                <a:gs pos="100000">
                  <a:srgbClr val="96969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654" name="AutoShape 190"/>
            <p:cNvSpPr>
              <a:spLocks noChangeArrowheads="1"/>
            </p:cNvSpPr>
            <p:nvPr/>
          </p:nvSpPr>
          <p:spPr bwMode="auto">
            <a:xfrm rot="-5400000">
              <a:off x="3209" y="2600"/>
              <a:ext cx="610" cy="68"/>
            </a:xfrm>
            <a:prstGeom prst="homePlate">
              <a:avLst>
                <a:gd name="adj" fmla="val 86799"/>
              </a:avLst>
            </a:prstGeom>
            <a:gradFill rotWithShape="0">
              <a:gsLst>
                <a:gs pos="0">
                  <a:srgbClr val="969696"/>
                </a:gs>
                <a:gs pos="50000">
                  <a:srgbClr val="969696">
                    <a:gamma/>
                    <a:tint val="21176"/>
                    <a:invGamma/>
                  </a:srgbClr>
                </a:gs>
                <a:gs pos="100000">
                  <a:srgbClr val="96969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grpSp>
      <p:sp>
        <p:nvSpPr>
          <p:cNvPr id="62488" name="Rectangle 24"/>
          <p:cNvSpPr>
            <a:spLocks noChangeArrowheads="1"/>
          </p:cNvSpPr>
          <p:nvPr/>
        </p:nvSpPr>
        <p:spPr bwMode="auto">
          <a:xfrm>
            <a:off x="6099175" y="3695700"/>
            <a:ext cx="774700" cy="96838"/>
          </a:xfrm>
          <a:prstGeom prst="rect">
            <a:avLst/>
          </a:prstGeom>
          <a:gradFill rotWithShape="0">
            <a:gsLst>
              <a:gs pos="0">
                <a:srgbClr val="D6007F"/>
              </a:gs>
              <a:gs pos="50000">
                <a:srgbClr val="D6007F">
                  <a:gamma/>
                  <a:tint val="37255"/>
                  <a:invGamma/>
                </a:srgbClr>
              </a:gs>
              <a:gs pos="100000">
                <a:srgbClr val="D6007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655" name="AutoShape 191"/>
          <p:cNvSpPr>
            <a:spLocks noChangeArrowheads="1"/>
          </p:cNvSpPr>
          <p:nvPr/>
        </p:nvSpPr>
        <p:spPr bwMode="auto">
          <a:xfrm rot="5400000" flipV="1">
            <a:off x="5616575" y="3246438"/>
            <a:ext cx="968375" cy="107950"/>
          </a:xfrm>
          <a:prstGeom prst="homePlate">
            <a:avLst>
              <a:gd name="adj" fmla="val 79448"/>
            </a:avLst>
          </a:prstGeom>
          <a:gradFill rotWithShape="0">
            <a:gsLst>
              <a:gs pos="0">
                <a:srgbClr val="D6007F"/>
              </a:gs>
              <a:gs pos="50000">
                <a:srgbClr val="D6007F">
                  <a:gamma/>
                  <a:tint val="32157"/>
                  <a:invGamma/>
                </a:srgbClr>
              </a:gs>
              <a:gs pos="100000">
                <a:srgbClr val="D6007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500" name="Freeform 36"/>
          <p:cNvSpPr>
            <a:spLocks/>
          </p:cNvSpPr>
          <p:nvPr>
            <p:custDataLst>
              <p:tags r:id="rId18"/>
            </p:custDataLst>
          </p:nvPr>
        </p:nvSpPr>
        <p:spPr bwMode="auto">
          <a:xfrm>
            <a:off x="5680075" y="2717800"/>
            <a:ext cx="835025" cy="357188"/>
          </a:xfrm>
          <a:custGeom>
            <a:avLst/>
            <a:gdLst>
              <a:gd name="T0" fmla="*/ 0 w 1252"/>
              <a:gd name="T1" fmla="*/ 292 h 536"/>
              <a:gd name="T2" fmla="*/ 0 w 1252"/>
              <a:gd name="T3" fmla="*/ 370 h 536"/>
              <a:gd name="T4" fmla="*/ 567 w 1252"/>
              <a:gd name="T5" fmla="*/ 535 h 536"/>
              <a:gd name="T6" fmla="*/ 1251 w 1252"/>
              <a:gd name="T7" fmla="*/ 92 h 536"/>
              <a:gd name="T8" fmla="*/ 1251 w 1252"/>
              <a:gd name="T9" fmla="*/ 0 h 536"/>
            </a:gdLst>
            <a:ahLst/>
            <a:cxnLst>
              <a:cxn ang="0">
                <a:pos x="T0" y="T1"/>
              </a:cxn>
              <a:cxn ang="0">
                <a:pos x="T2" y="T3"/>
              </a:cxn>
              <a:cxn ang="0">
                <a:pos x="T4" y="T5"/>
              </a:cxn>
              <a:cxn ang="0">
                <a:pos x="T6" y="T7"/>
              </a:cxn>
              <a:cxn ang="0">
                <a:pos x="T8" y="T9"/>
              </a:cxn>
            </a:cxnLst>
            <a:rect l="0" t="0" r="r" b="b"/>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502" name="Freeform 38"/>
          <p:cNvSpPr>
            <a:spLocks/>
          </p:cNvSpPr>
          <p:nvPr>
            <p:custDataLst>
              <p:tags r:id="rId19"/>
            </p:custDataLst>
          </p:nvPr>
        </p:nvSpPr>
        <p:spPr bwMode="auto">
          <a:xfrm>
            <a:off x="5667375" y="1676400"/>
            <a:ext cx="860425" cy="300038"/>
          </a:xfrm>
          <a:custGeom>
            <a:avLst/>
            <a:gdLst>
              <a:gd name="T0" fmla="*/ 0 w 1291"/>
              <a:gd name="T1" fmla="*/ 307 h 449"/>
              <a:gd name="T2" fmla="*/ 577 w 1291"/>
              <a:gd name="T3" fmla="*/ 448 h 449"/>
              <a:gd name="T4" fmla="*/ 1290 w 1291"/>
              <a:gd name="T5" fmla="*/ 127 h 449"/>
              <a:gd name="T6" fmla="*/ 727 w 1291"/>
              <a:gd name="T7" fmla="*/ 0 h 449"/>
              <a:gd name="T8" fmla="*/ 0 w 1291"/>
              <a:gd name="T9" fmla="*/ 307 h 449"/>
            </a:gdLst>
            <a:ahLst/>
            <a:cxnLst>
              <a:cxn ang="0">
                <a:pos x="T0" y="T1"/>
              </a:cxn>
              <a:cxn ang="0">
                <a:pos x="T2" y="T3"/>
              </a:cxn>
              <a:cxn ang="0">
                <a:pos x="T4" y="T5"/>
              </a:cxn>
              <a:cxn ang="0">
                <a:pos x="T6" y="T7"/>
              </a:cxn>
              <a:cxn ang="0">
                <a:pos x="T8" y="T9"/>
              </a:cxn>
            </a:cxnLst>
            <a:rect l="0" t="0" r="r" b="b"/>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503" name="Freeform 39"/>
          <p:cNvSpPr>
            <a:spLocks/>
          </p:cNvSpPr>
          <p:nvPr>
            <p:custDataLst>
              <p:tags r:id="rId20"/>
            </p:custDataLst>
          </p:nvPr>
        </p:nvSpPr>
        <p:spPr bwMode="auto">
          <a:xfrm>
            <a:off x="6043613" y="1758950"/>
            <a:ext cx="485775" cy="1281113"/>
          </a:xfrm>
          <a:custGeom>
            <a:avLst/>
            <a:gdLst>
              <a:gd name="T0" fmla="*/ 0 w 729"/>
              <a:gd name="T1" fmla="*/ 328 h 1916"/>
              <a:gd name="T2" fmla="*/ 4 w 729"/>
              <a:gd name="T3" fmla="*/ 1915 h 1916"/>
              <a:gd name="T4" fmla="*/ 728 w 729"/>
              <a:gd name="T5" fmla="*/ 1456 h 1916"/>
              <a:gd name="T6" fmla="*/ 728 w 729"/>
              <a:gd name="T7" fmla="*/ 0 h 1916"/>
              <a:gd name="T8" fmla="*/ 0 w 729"/>
              <a:gd name="T9" fmla="*/ 328 h 1916"/>
            </a:gdLst>
            <a:ahLst/>
            <a:cxnLst>
              <a:cxn ang="0">
                <a:pos x="T0" y="T1"/>
              </a:cxn>
              <a:cxn ang="0">
                <a:pos x="T2" y="T3"/>
              </a:cxn>
              <a:cxn ang="0">
                <a:pos x="T4" y="T5"/>
              </a:cxn>
              <a:cxn ang="0">
                <a:pos x="T6" y="T7"/>
              </a:cxn>
              <a:cxn ang="0">
                <a:pos x="T8" y="T9"/>
              </a:cxn>
            </a:cxnLst>
            <a:rect l="0" t="0" r="r" b="b"/>
            <a:pathLst>
              <a:path w="729" h="1916">
                <a:moveTo>
                  <a:pt x="0" y="328"/>
                </a:moveTo>
                <a:lnTo>
                  <a:pt x="4" y="1915"/>
                </a:lnTo>
                <a:lnTo>
                  <a:pt x="728" y="1456"/>
                </a:lnTo>
                <a:lnTo>
                  <a:pt x="728" y="0"/>
                </a:lnTo>
                <a:lnTo>
                  <a:pt x="0" y="32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504" name="Freeform 40"/>
          <p:cNvSpPr>
            <a:spLocks/>
          </p:cNvSpPr>
          <p:nvPr>
            <p:custDataLst>
              <p:tags r:id="rId21"/>
            </p:custDataLst>
          </p:nvPr>
        </p:nvSpPr>
        <p:spPr bwMode="auto">
          <a:xfrm>
            <a:off x="5664200" y="1881188"/>
            <a:ext cx="384175" cy="1152525"/>
          </a:xfrm>
          <a:custGeom>
            <a:avLst/>
            <a:gdLst>
              <a:gd name="T0" fmla="*/ 576 w 577"/>
              <a:gd name="T1" fmla="*/ 140 h 1728"/>
              <a:gd name="T2" fmla="*/ 576 w 577"/>
              <a:gd name="T3" fmla="*/ 1727 h 1728"/>
              <a:gd name="T4" fmla="*/ 0 w 577"/>
              <a:gd name="T5" fmla="*/ 1568 h 1728"/>
              <a:gd name="T6" fmla="*/ 0 w 577"/>
              <a:gd name="T7" fmla="*/ 0 h 1728"/>
              <a:gd name="T8" fmla="*/ 576 w 577"/>
              <a:gd name="T9" fmla="*/ 140 h 1728"/>
            </a:gdLst>
            <a:ahLst/>
            <a:cxnLst>
              <a:cxn ang="0">
                <a:pos x="T0" y="T1"/>
              </a:cxn>
              <a:cxn ang="0">
                <a:pos x="T2" y="T3"/>
              </a:cxn>
              <a:cxn ang="0">
                <a:pos x="T4" y="T5"/>
              </a:cxn>
              <a:cxn ang="0">
                <a:pos x="T6" y="T7"/>
              </a:cxn>
              <a:cxn ang="0">
                <a:pos x="T8" y="T9"/>
              </a:cxn>
            </a:cxnLst>
            <a:rect l="0" t="0" r="r" b="b"/>
            <a:pathLst>
              <a:path w="577" h="1728">
                <a:moveTo>
                  <a:pt x="576" y="140"/>
                </a:moveTo>
                <a:lnTo>
                  <a:pt x="576" y="1727"/>
                </a:lnTo>
                <a:lnTo>
                  <a:pt x="0" y="1568"/>
                </a:lnTo>
                <a:lnTo>
                  <a:pt x="0" y="0"/>
                </a:lnTo>
                <a:lnTo>
                  <a:pt x="576" y="140"/>
                </a:lnTo>
              </a:path>
            </a:pathLst>
          </a:custGeom>
          <a:gradFill rotWithShape="0">
            <a:gsLst>
              <a:gs pos="0">
                <a:srgbClr val="B2B2B2">
                  <a:gamma/>
                  <a:tint val="23529"/>
                  <a:invGamma/>
                </a:srgbClr>
              </a:gs>
              <a:gs pos="100000">
                <a:srgbClr val="B2B2B2"/>
              </a:gs>
            </a:gsLst>
            <a:lin ang="5400000" scaled="1"/>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505" name="Line 41"/>
          <p:cNvSpPr>
            <a:spLocks noChangeShapeType="1"/>
          </p:cNvSpPr>
          <p:nvPr>
            <p:custDataLst>
              <p:tags r:id="rId22"/>
            </p:custDataLst>
          </p:nvPr>
        </p:nvSpPr>
        <p:spPr bwMode="auto">
          <a:xfrm>
            <a:off x="5718175" y="2851150"/>
            <a:ext cx="265113" cy="69850"/>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506" name="Oval 42"/>
          <p:cNvSpPr>
            <a:spLocks noChangeArrowheads="1"/>
          </p:cNvSpPr>
          <p:nvPr>
            <p:custDataLst>
              <p:tags r:id="rId23"/>
            </p:custDataLst>
          </p:nvPr>
        </p:nvSpPr>
        <p:spPr bwMode="auto">
          <a:xfrm>
            <a:off x="5708650" y="1936750"/>
            <a:ext cx="42863" cy="23813"/>
          </a:xfrm>
          <a:prstGeom prst="ellipse">
            <a:avLst/>
          </a:prstGeom>
          <a:solidFill>
            <a:srgbClr val="D60093"/>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507" name="Line 43"/>
          <p:cNvSpPr>
            <a:spLocks noChangeShapeType="1"/>
          </p:cNvSpPr>
          <p:nvPr>
            <p:custDataLst>
              <p:tags r:id="rId24"/>
            </p:custDataLst>
          </p:nvPr>
        </p:nvSpPr>
        <p:spPr bwMode="auto">
          <a:xfrm>
            <a:off x="5718175" y="2798763"/>
            <a:ext cx="265113" cy="69850"/>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508" name="Line 44"/>
          <p:cNvSpPr>
            <a:spLocks noChangeShapeType="1"/>
          </p:cNvSpPr>
          <p:nvPr>
            <p:custDataLst>
              <p:tags r:id="rId25"/>
            </p:custDataLst>
          </p:nvPr>
        </p:nvSpPr>
        <p:spPr bwMode="auto">
          <a:xfrm>
            <a:off x="5718175" y="2746375"/>
            <a:ext cx="265113" cy="71438"/>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509" name="Line 45"/>
          <p:cNvSpPr>
            <a:spLocks noChangeShapeType="1"/>
          </p:cNvSpPr>
          <p:nvPr>
            <p:custDataLst>
              <p:tags r:id="rId26"/>
            </p:custDataLst>
          </p:nvPr>
        </p:nvSpPr>
        <p:spPr bwMode="auto">
          <a:xfrm>
            <a:off x="5718175" y="2693988"/>
            <a:ext cx="265113" cy="71437"/>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510" name="Line 46"/>
          <p:cNvSpPr>
            <a:spLocks noChangeShapeType="1"/>
          </p:cNvSpPr>
          <p:nvPr>
            <p:custDataLst>
              <p:tags r:id="rId27"/>
            </p:custDataLst>
          </p:nvPr>
        </p:nvSpPr>
        <p:spPr bwMode="auto">
          <a:xfrm>
            <a:off x="5718175" y="2640013"/>
            <a:ext cx="265113" cy="71437"/>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A9A9A9"/>
                  </a:outerShdw>
                </a:effectLst>
              </a14:hiddenEffects>
            </a:ext>
          </a:extLst>
        </p:spPr>
        <p:txBody>
          <a:bodyPr wrap="none" anchor="ctr"/>
          <a:lstStyle/>
          <a:p>
            <a:endParaRPr lang="es-MX"/>
          </a:p>
        </p:txBody>
      </p:sp>
      <p:sp>
        <p:nvSpPr>
          <p:cNvPr id="62511" name="Freeform 47"/>
          <p:cNvSpPr>
            <a:spLocks/>
          </p:cNvSpPr>
          <p:nvPr>
            <p:custDataLst>
              <p:tags r:id="rId28"/>
            </p:custDataLst>
          </p:nvPr>
        </p:nvSpPr>
        <p:spPr bwMode="auto">
          <a:xfrm>
            <a:off x="5722938" y="2138363"/>
            <a:ext cx="261937" cy="490537"/>
          </a:xfrm>
          <a:custGeom>
            <a:avLst/>
            <a:gdLst>
              <a:gd name="T0" fmla="*/ 0 w 397"/>
              <a:gd name="T1" fmla="*/ 628 h 733"/>
              <a:gd name="T2" fmla="*/ 396 w 397"/>
              <a:gd name="T3" fmla="*/ 732 h 733"/>
              <a:gd name="T4" fmla="*/ 396 w 397"/>
              <a:gd name="T5" fmla="*/ 0 h 733"/>
            </a:gdLst>
            <a:ahLst/>
            <a:cxnLst>
              <a:cxn ang="0">
                <a:pos x="T0" y="T1"/>
              </a:cxn>
              <a:cxn ang="0">
                <a:pos x="T2" y="T3"/>
              </a:cxn>
              <a:cxn ang="0">
                <a:pos x="T4" y="T5"/>
              </a:cxn>
            </a:cxnLst>
            <a:rect l="0" t="0" r="r" b="b"/>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512" name="Freeform 48"/>
          <p:cNvSpPr>
            <a:spLocks/>
          </p:cNvSpPr>
          <p:nvPr>
            <p:custDataLst>
              <p:tags r:id="rId29"/>
            </p:custDataLst>
          </p:nvPr>
        </p:nvSpPr>
        <p:spPr bwMode="auto">
          <a:xfrm>
            <a:off x="5694363" y="2041525"/>
            <a:ext cx="301625" cy="854075"/>
          </a:xfrm>
          <a:custGeom>
            <a:avLst/>
            <a:gdLst>
              <a:gd name="T0" fmla="*/ 452 w 453"/>
              <a:gd name="T1" fmla="*/ 105 h 1278"/>
              <a:gd name="T2" fmla="*/ 0 w 453"/>
              <a:gd name="T3" fmla="*/ 0 h 1278"/>
              <a:gd name="T4" fmla="*/ 0 w 453"/>
              <a:gd name="T5" fmla="*/ 1277 h 1278"/>
            </a:gdLst>
            <a:ahLst/>
            <a:cxnLst>
              <a:cxn ang="0">
                <a:pos x="T0" y="T1"/>
              </a:cxn>
              <a:cxn ang="0">
                <a:pos x="T2" y="T3"/>
              </a:cxn>
              <a:cxn ang="0">
                <a:pos x="T4" y="T5"/>
              </a:cxn>
            </a:cxnLst>
            <a:rect l="0" t="0" r="r" b="b"/>
            <a:pathLst>
              <a:path w="453" h="1278">
                <a:moveTo>
                  <a:pt x="452" y="105"/>
                </a:moveTo>
                <a:lnTo>
                  <a:pt x="0" y="0"/>
                </a:lnTo>
                <a:lnTo>
                  <a:pt x="0" y="1277"/>
                </a:lnTo>
              </a:path>
            </a:pathLst>
          </a:custGeom>
          <a:noFill/>
          <a:ln w="635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513" name="Freeform 49"/>
          <p:cNvSpPr>
            <a:spLocks/>
          </p:cNvSpPr>
          <p:nvPr>
            <p:custDataLst>
              <p:tags r:id="rId30"/>
            </p:custDataLst>
          </p:nvPr>
        </p:nvSpPr>
        <p:spPr bwMode="auto">
          <a:xfrm>
            <a:off x="5713413" y="2073275"/>
            <a:ext cx="268287" cy="485775"/>
          </a:xfrm>
          <a:custGeom>
            <a:avLst/>
            <a:gdLst>
              <a:gd name="T0" fmla="*/ 401 w 402"/>
              <a:gd name="T1" fmla="*/ 96 h 726"/>
              <a:gd name="T2" fmla="*/ 0 w 402"/>
              <a:gd name="T3" fmla="*/ 0 h 726"/>
              <a:gd name="T4" fmla="*/ 0 w 402"/>
              <a:gd name="T5" fmla="*/ 725 h 726"/>
            </a:gdLst>
            <a:ahLst/>
            <a:cxnLst>
              <a:cxn ang="0">
                <a:pos x="T0" y="T1"/>
              </a:cxn>
              <a:cxn ang="0">
                <a:pos x="T2" y="T3"/>
              </a:cxn>
              <a:cxn ang="0">
                <a:pos x="T4" y="T5"/>
              </a:cxn>
            </a:cxnLst>
            <a:rect l="0" t="0" r="r" b="b"/>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ffectLst/>
          <a:extLst>
            <a:ext uri="{909E8E84-426E-40DD-AFC4-6F175D3DCCD1}">
              <a14:hiddenFill xmlns:a14="http://schemas.microsoft.com/office/drawing/2010/main">
                <a:gradFill rotWithShape="0">
                  <a:gsLst>
                    <a:gs pos="0">
                      <a:srgbClr val="A9A9A9"/>
                    </a:gs>
                    <a:gs pos="100000">
                      <a:srgbClr val="A9A9A9">
                        <a:gamma/>
                        <a:tint val="53725"/>
                        <a:invGamma/>
                      </a:srgbClr>
                    </a:gs>
                  </a:gsLst>
                  <a:path path="rect">
                    <a:fillToRect r="100000" b="10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514" name="Line 50"/>
          <p:cNvSpPr>
            <a:spLocks noChangeShapeType="1"/>
          </p:cNvSpPr>
          <p:nvPr>
            <p:custDataLst>
              <p:tags r:id="rId31"/>
            </p:custDataLst>
          </p:nvPr>
        </p:nvSpPr>
        <p:spPr bwMode="auto">
          <a:xfrm>
            <a:off x="5715000" y="2184400"/>
            <a:ext cx="258763" cy="60325"/>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515" name="Line 51"/>
          <p:cNvSpPr>
            <a:spLocks noChangeShapeType="1"/>
          </p:cNvSpPr>
          <p:nvPr>
            <p:custDataLst>
              <p:tags r:id="rId32"/>
            </p:custDataLst>
          </p:nvPr>
        </p:nvSpPr>
        <p:spPr bwMode="auto">
          <a:xfrm>
            <a:off x="5715000" y="2289175"/>
            <a:ext cx="261938" cy="58738"/>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516" name="Line 52"/>
          <p:cNvSpPr>
            <a:spLocks noChangeShapeType="1"/>
          </p:cNvSpPr>
          <p:nvPr>
            <p:custDataLst>
              <p:tags r:id="rId33"/>
            </p:custDataLst>
          </p:nvPr>
        </p:nvSpPr>
        <p:spPr bwMode="auto">
          <a:xfrm>
            <a:off x="5715000" y="2416175"/>
            <a:ext cx="249238" cy="60325"/>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517" name="Freeform 53"/>
          <p:cNvSpPr>
            <a:spLocks/>
          </p:cNvSpPr>
          <p:nvPr>
            <p:custDataLst>
              <p:tags r:id="rId34"/>
            </p:custDataLst>
          </p:nvPr>
        </p:nvSpPr>
        <p:spPr bwMode="auto">
          <a:xfrm>
            <a:off x="5792788" y="2133600"/>
            <a:ext cx="101600" cy="55563"/>
          </a:xfrm>
          <a:custGeom>
            <a:avLst/>
            <a:gdLst>
              <a:gd name="T0" fmla="*/ 0 w 152"/>
              <a:gd name="T1" fmla="*/ 0 h 82"/>
              <a:gd name="T2" fmla="*/ 0 w 152"/>
              <a:gd name="T3" fmla="*/ 48 h 82"/>
              <a:gd name="T4" fmla="*/ 151 w 152"/>
              <a:gd name="T5" fmla="*/ 81 h 82"/>
              <a:gd name="T6" fmla="*/ 151 w 152"/>
              <a:gd name="T7" fmla="*/ 33 h 82"/>
              <a:gd name="T8" fmla="*/ 0 w 152"/>
              <a:gd name="T9" fmla="*/ 0 h 82"/>
            </a:gdLst>
            <a:ahLst/>
            <a:cxnLst>
              <a:cxn ang="0">
                <a:pos x="T0" y="T1"/>
              </a:cxn>
              <a:cxn ang="0">
                <a:pos x="T2" y="T3"/>
              </a:cxn>
              <a:cxn ang="0">
                <a:pos x="T4" y="T5"/>
              </a:cxn>
              <a:cxn ang="0">
                <a:pos x="T6" y="T7"/>
              </a:cxn>
              <a:cxn ang="0">
                <a:pos x="T8" y="T9"/>
              </a:cxn>
            </a:cxnLst>
            <a:rect l="0" t="0" r="r" b="b"/>
            <a:pathLst>
              <a:path w="152" h="82">
                <a:moveTo>
                  <a:pt x="0" y="0"/>
                </a:moveTo>
                <a:lnTo>
                  <a:pt x="0" y="48"/>
                </a:lnTo>
                <a:lnTo>
                  <a:pt x="151" y="81"/>
                </a:lnTo>
                <a:lnTo>
                  <a:pt x="151" y="33"/>
                </a:lnTo>
                <a:lnTo>
                  <a:pt x="0" y="0"/>
                </a:lnTo>
              </a:path>
            </a:pathLst>
          </a:custGeom>
          <a:solidFill>
            <a:srgbClr val="A9A9A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518" name="Line 54"/>
          <p:cNvSpPr>
            <a:spLocks noChangeShapeType="1"/>
          </p:cNvSpPr>
          <p:nvPr>
            <p:custDataLst>
              <p:tags r:id="rId35"/>
            </p:custDataLst>
          </p:nvPr>
        </p:nvSpPr>
        <p:spPr bwMode="auto">
          <a:xfrm>
            <a:off x="5753100" y="2141538"/>
            <a:ext cx="190500" cy="41275"/>
          </a:xfrm>
          <a:prstGeom prst="line">
            <a:avLst/>
          </a:prstGeom>
          <a:noFill/>
          <a:ln w="635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519" name="Freeform 55"/>
          <p:cNvSpPr>
            <a:spLocks/>
          </p:cNvSpPr>
          <p:nvPr>
            <p:custDataLst>
              <p:tags r:id="rId36"/>
            </p:custDataLst>
          </p:nvPr>
        </p:nvSpPr>
        <p:spPr bwMode="auto">
          <a:xfrm>
            <a:off x="5734050" y="2332038"/>
            <a:ext cx="230188" cy="103187"/>
          </a:xfrm>
          <a:custGeom>
            <a:avLst/>
            <a:gdLst>
              <a:gd name="T0" fmla="*/ 0 w 351"/>
              <a:gd name="T1" fmla="*/ 85 h 183"/>
              <a:gd name="T2" fmla="*/ 0 w 351"/>
              <a:gd name="T3" fmla="*/ 0 h 183"/>
              <a:gd name="T4" fmla="*/ 350 w 351"/>
              <a:gd name="T5" fmla="*/ 93 h 183"/>
              <a:gd name="T6" fmla="*/ 350 w 351"/>
              <a:gd name="T7" fmla="*/ 182 h 183"/>
              <a:gd name="T8" fmla="*/ 0 w 351"/>
              <a:gd name="T9" fmla="*/ 85 h 183"/>
            </a:gdLst>
            <a:ahLst/>
            <a:cxnLst>
              <a:cxn ang="0">
                <a:pos x="T0" y="T1"/>
              </a:cxn>
              <a:cxn ang="0">
                <a:pos x="T2" y="T3"/>
              </a:cxn>
              <a:cxn ang="0">
                <a:pos x="T4" y="T5"/>
              </a:cxn>
              <a:cxn ang="0">
                <a:pos x="T6" y="T7"/>
              </a:cxn>
              <a:cxn ang="0">
                <a:pos x="T8" y="T9"/>
              </a:cxn>
            </a:cxnLst>
            <a:rect l="0" t="0" r="r" b="b"/>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520" name="Freeform 56"/>
          <p:cNvSpPr>
            <a:spLocks/>
          </p:cNvSpPr>
          <p:nvPr>
            <p:custDataLst>
              <p:tags r:id="rId37"/>
            </p:custDataLst>
          </p:nvPr>
        </p:nvSpPr>
        <p:spPr bwMode="auto">
          <a:xfrm>
            <a:off x="5734050" y="2459038"/>
            <a:ext cx="230188" cy="115887"/>
          </a:xfrm>
          <a:custGeom>
            <a:avLst/>
            <a:gdLst>
              <a:gd name="T0" fmla="*/ 0 w 351"/>
              <a:gd name="T1" fmla="*/ 85 h 182"/>
              <a:gd name="T2" fmla="*/ 0 w 351"/>
              <a:gd name="T3" fmla="*/ 0 h 182"/>
              <a:gd name="T4" fmla="*/ 350 w 351"/>
              <a:gd name="T5" fmla="*/ 93 h 182"/>
              <a:gd name="T6" fmla="*/ 350 w 351"/>
              <a:gd name="T7" fmla="*/ 181 h 182"/>
              <a:gd name="T8" fmla="*/ 0 w 351"/>
              <a:gd name="T9" fmla="*/ 85 h 182"/>
            </a:gdLst>
            <a:ahLst/>
            <a:cxnLst>
              <a:cxn ang="0">
                <a:pos x="T0" y="T1"/>
              </a:cxn>
              <a:cxn ang="0">
                <a:pos x="T2" y="T3"/>
              </a:cxn>
              <a:cxn ang="0">
                <a:pos x="T4" y="T5"/>
              </a:cxn>
              <a:cxn ang="0">
                <a:pos x="T6" y="T7"/>
              </a:cxn>
              <a:cxn ang="0">
                <a:pos x="T8" y="T9"/>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521" name="Freeform 57"/>
          <p:cNvSpPr>
            <a:spLocks/>
          </p:cNvSpPr>
          <p:nvPr>
            <p:custDataLst>
              <p:tags r:id="rId38"/>
            </p:custDataLst>
          </p:nvPr>
        </p:nvSpPr>
        <p:spPr bwMode="auto">
          <a:xfrm>
            <a:off x="5729288" y="2214563"/>
            <a:ext cx="234950" cy="106362"/>
          </a:xfrm>
          <a:custGeom>
            <a:avLst/>
            <a:gdLst>
              <a:gd name="T0" fmla="*/ 0 w 351"/>
              <a:gd name="T1" fmla="*/ 85 h 182"/>
              <a:gd name="T2" fmla="*/ 0 w 351"/>
              <a:gd name="T3" fmla="*/ 0 h 182"/>
              <a:gd name="T4" fmla="*/ 350 w 351"/>
              <a:gd name="T5" fmla="*/ 93 h 182"/>
              <a:gd name="T6" fmla="*/ 350 w 351"/>
              <a:gd name="T7" fmla="*/ 181 h 182"/>
              <a:gd name="T8" fmla="*/ 0 w 351"/>
              <a:gd name="T9" fmla="*/ 85 h 182"/>
            </a:gdLst>
            <a:ahLst/>
            <a:cxnLst>
              <a:cxn ang="0">
                <a:pos x="T0" y="T1"/>
              </a:cxn>
              <a:cxn ang="0">
                <a:pos x="T2" y="T3"/>
              </a:cxn>
              <a:cxn ang="0">
                <a:pos x="T4" y="T5"/>
              </a:cxn>
              <a:cxn ang="0">
                <a:pos x="T6" y="T7"/>
              </a:cxn>
              <a:cxn ang="0">
                <a:pos x="T8" y="T9"/>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522" name="Line 58"/>
          <p:cNvSpPr>
            <a:spLocks noChangeShapeType="1"/>
          </p:cNvSpPr>
          <p:nvPr>
            <p:custDataLst>
              <p:tags r:id="rId39"/>
            </p:custDataLst>
          </p:nvPr>
        </p:nvSpPr>
        <p:spPr bwMode="auto">
          <a:xfrm flipH="1" flipV="1">
            <a:off x="5897563" y="2279650"/>
            <a:ext cx="46037" cy="11113"/>
          </a:xfrm>
          <a:prstGeom prst="line">
            <a:avLst/>
          </a:prstGeom>
          <a:noFill/>
          <a:ln w="9525">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62523" name="Line 59"/>
          <p:cNvSpPr>
            <a:spLocks noChangeShapeType="1"/>
          </p:cNvSpPr>
          <p:nvPr>
            <p:custDataLst>
              <p:tags r:id="rId40"/>
            </p:custDataLst>
          </p:nvPr>
        </p:nvSpPr>
        <p:spPr bwMode="auto">
          <a:xfrm flipH="1" flipV="1">
            <a:off x="5897563" y="2393950"/>
            <a:ext cx="46037" cy="9525"/>
          </a:xfrm>
          <a:prstGeom prst="line">
            <a:avLst/>
          </a:prstGeom>
          <a:noFill/>
          <a:ln w="9525">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62524" name="Line 60"/>
          <p:cNvSpPr>
            <a:spLocks noChangeShapeType="1"/>
          </p:cNvSpPr>
          <p:nvPr>
            <p:custDataLst>
              <p:tags r:id="rId41"/>
            </p:custDataLst>
          </p:nvPr>
        </p:nvSpPr>
        <p:spPr bwMode="auto">
          <a:xfrm flipH="1" flipV="1">
            <a:off x="5897563" y="2530475"/>
            <a:ext cx="46037" cy="11113"/>
          </a:xfrm>
          <a:prstGeom prst="line">
            <a:avLst/>
          </a:prstGeom>
          <a:noFill/>
          <a:ln w="9525">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62473" name="AutoShape 9"/>
          <p:cNvSpPr>
            <a:spLocks noChangeArrowheads="1"/>
          </p:cNvSpPr>
          <p:nvPr>
            <p:custDataLst>
              <p:tags r:id="rId42"/>
            </p:custDataLst>
          </p:nvPr>
        </p:nvSpPr>
        <p:spPr bwMode="auto">
          <a:xfrm rot="-5400000">
            <a:off x="6389687" y="4127501"/>
            <a:ext cx="968375" cy="107950"/>
          </a:xfrm>
          <a:prstGeom prst="homePlate">
            <a:avLst>
              <a:gd name="adj" fmla="val 86799"/>
            </a:avLst>
          </a:prstGeom>
          <a:gradFill rotWithShape="0">
            <a:gsLst>
              <a:gs pos="0">
                <a:srgbClr val="969696"/>
              </a:gs>
              <a:gs pos="50000">
                <a:srgbClr val="969696">
                  <a:gamma/>
                  <a:tint val="21176"/>
                  <a:invGamma/>
                </a:srgbClr>
              </a:gs>
              <a:gs pos="100000">
                <a:srgbClr val="96969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486" name="AutoShape 22"/>
          <p:cNvSpPr>
            <a:spLocks noChangeArrowheads="1"/>
          </p:cNvSpPr>
          <p:nvPr>
            <p:custDataLst>
              <p:tags r:id="rId43"/>
            </p:custDataLst>
          </p:nvPr>
        </p:nvSpPr>
        <p:spPr bwMode="auto">
          <a:xfrm rot="-5400000">
            <a:off x="6389687" y="4127501"/>
            <a:ext cx="968375" cy="107950"/>
          </a:xfrm>
          <a:prstGeom prst="homePlate">
            <a:avLst>
              <a:gd name="adj" fmla="val 86799"/>
            </a:avLst>
          </a:prstGeom>
          <a:gradFill rotWithShape="0">
            <a:gsLst>
              <a:gs pos="0">
                <a:srgbClr val="969696"/>
              </a:gs>
              <a:gs pos="50000">
                <a:srgbClr val="969696">
                  <a:gamma/>
                  <a:tint val="21176"/>
                  <a:invGamma/>
                </a:srgbClr>
              </a:gs>
              <a:gs pos="100000">
                <a:srgbClr val="96969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489" name="AutoShape 25"/>
          <p:cNvSpPr>
            <a:spLocks noChangeArrowheads="1"/>
          </p:cNvSpPr>
          <p:nvPr/>
        </p:nvSpPr>
        <p:spPr bwMode="auto">
          <a:xfrm rot="-5400000">
            <a:off x="6388100" y="4127501"/>
            <a:ext cx="968375" cy="107950"/>
          </a:xfrm>
          <a:prstGeom prst="homePlate">
            <a:avLst>
              <a:gd name="adj" fmla="val 86799"/>
            </a:avLst>
          </a:prstGeom>
          <a:gradFill rotWithShape="0">
            <a:gsLst>
              <a:gs pos="0">
                <a:srgbClr val="D6007F"/>
              </a:gs>
              <a:gs pos="50000">
                <a:srgbClr val="D6007F">
                  <a:gamma/>
                  <a:tint val="32157"/>
                  <a:invGamma/>
                </a:srgbClr>
              </a:gs>
              <a:gs pos="100000">
                <a:srgbClr val="D6007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495" name="Rectangle 31"/>
          <p:cNvSpPr>
            <a:spLocks noChangeArrowheads="1"/>
          </p:cNvSpPr>
          <p:nvPr>
            <p:custDataLst>
              <p:tags r:id="rId44"/>
            </p:custDataLst>
          </p:nvPr>
        </p:nvSpPr>
        <p:spPr bwMode="auto">
          <a:xfrm>
            <a:off x="3721100" y="5797550"/>
            <a:ext cx="144145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17961" dir="2700000" algn="ctr" rotWithShape="0">
                    <a:srgbClr val="C0C0C0"/>
                  </a:outerShdw>
                </a:effectLst>
              </a14:hiddenEffects>
            </a:ext>
          </a:extLst>
        </p:spPr>
        <p:txBody>
          <a:bodyPr wrap="none" anchor="ctr"/>
          <a:lstStyle/>
          <a:p>
            <a:pPr algn="ctr"/>
            <a:r>
              <a:rPr lang="en-GB" altLang="es-MX" sz="1700" b="1">
                <a:solidFill>
                  <a:srgbClr val="000000"/>
                </a:solidFill>
              </a:rPr>
              <a:t>Clientes</a:t>
            </a:r>
            <a:endParaRPr lang="en-US" altLang="es-MX" sz="1700" b="1"/>
          </a:p>
        </p:txBody>
      </p:sp>
      <p:sp>
        <p:nvSpPr>
          <p:cNvPr id="62526" name="Freeform 62"/>
          <p:cNvSpPr>
            <a:spLocks/>
          </p:cNvSpPr>
          <p:nvPr>
            <p:custDataLst>
              <p:tags r:id="rId45"/>
            </p:custDataLst>
          </p:nvPr>
        </p:nvSpPr>
        <p:spPr bwMode="auto">
          <a:xfrm>
            <a:off x="1906588" y="5389563"/>
            <a:ext cx="835025" cy="357187"/>
          </a:xfrm>
          <a:custGeom>
            <a:avLst/>
            <a:gdLst>
              <a:gd name="T0" fmla="*/ 0 w 1252"/>
              <a:gd name="T1" fmla="*/ 292 h 536"/>
              <a:gd name="T2" fmla="*/ 0 w 1252"/>
              <a:gd name="T3" fmla="*/ 370 h 536"/>
              <a:gd name="T4" fmla="*/ 567 w 1252"/>
              <a:gd name="T5" fmla="*/ 535 h 536"/>
              <a:gd name="T6" fmla="*/ 1251 w 1252"/>
              <a:gd name="T7" fmla="*/ 92 h 536"/>
              <a:gd name="T8" fmla="*/ 1251 w 1252"/>
              <a:gd name="T9" fmla="*/ 0 h 536"/>
            </a:gdLst>
            <a:ahLst/>
            <a:cxnLst>
              <a:cxn ang="0">
                <a:pos x="T0" y="T1"/>
              </a:cxn>
              <a:cxn ang="0">
                <a:pos x="T2" y="T3"/>
              </a:cxn>
              <a:cxn ang="0">
                <a:pos x="T4" y="T5"/>
              </a:cxn>
              <a:cxn ang="0">
                <a:pos x="T6" y="T7"/>
              </a:cxn>
              <a:cxn ang="0">
                <a:pos x="T8" y="T9"/>
              </a:cxn>
            </a:cxnLst>
            <a:rect l="0" t="0" r="r" b="b"/>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528" name="Freeform 64"/>
          <p:cNvSpPr>
            <a:spLocks/>
          </p:cNvSpPr>
          <p:nvPr>
            <p:custDataLst>
              <p:tags r:id="rId46"/>
            </p:custDataLst>
          </p:nvPr>
        </p:nvSpPr>
        <p:spPr bwMode="auto">
          <a:xfrm>
            <a:off x="1893888" y="4348163"/>
            <a:ext cx="860425" cy="300037"/>
          </a:xfrm>
          <a:custGeom>
            <a:avLst/>
            <a:gdLst>
              <a:gd name="T0" fmla="*/ 0 w 1291"/>
              <a:gd name="T1" fmla="*/ 307 h 449"/>
              <a:gd name="T2" fmla="*/ 577 w 1291"/>
              <a:gd name="T3" fmla="*/ 448 h 449"/>
              <a:gd name="T4" fmla="*/ 1290 w 1291"/>
              <a:gd name="T5" fmla="*/ 127 h 449"/>
              <a:gd name="T6" fmla="*/ 727 w 1291"/>
              <a:gd name="T7" fmla="*/ 0 h 449"/>
              <a:gd name="T8" fmla="*/ 0 w 1291"/>
              <a:gd name="T9" fmla="*/ 307 h 449"/>
            </a:gdLst>
            <a:ahLst/>
            <a:cxnLst>
              <a:cxn ang="0">
                <a:pos x="T0" y="T1"/>
              </a:cxn>
              <a:cxn ang="0">
                <a:pos x="T2" y="T3"/>
              </a:cxn>
              <a:cxn ang="0">
                <a:pos x="T4" y="T5"/>
              </a:cxn>
              <a:cxn ang="0">
                <a:pos x="T6" y="T7"/>
              </a:cxn>
              <a:cxn ang="0">
                <a:pos x="T8" y="T9"/>
              </a:cxn>
            </a:cxnLst>
            <a:rect l="0" t="0" r="r" b="b"/>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529" name="Freeform 65"/>
          <p:cNvSpPr>
            <a:spLocks/>
          </p:cNvSpPr>
          <p:nvPr>
            <p:custDataLst>
              <p:tags r:id="rId47"/>
            </p:custDataLst>
          </p:nvPr>
        </p:nvSpPr>
        <p:spPr bwMode="auto">
          <a:xfrm>
            <a:off x="2270125" y="4430713"/>
            <a:ext cx="485775" cy="1281112"/>
          </a:xfrm>
          <a:custGeom>
            <a:avLst/>
            <a:gdLst>
              <a:gd name="T0" fmla="*/ 0 w 729"/>
              <a:gd name="T1" fmla="*/ 328 h 1916"/>
              <a:gd name="T2" fmla="*/ 4 w 729"/>
              <a:gd name="T3" fmla="*/ 1915 h 1916"/>
              <a:gd name="T4" fmla="*/ 728 w 729"/>
              <a:gd name="T5" fmla="*/ 1456 h 1916"/>
              <a:gd name="T6" fmla="*/ 728 w 729"/>
              <a:gd name="T7" fmla="*/ 0 h 1916"/>
              <a:gd name="T8" fmla="*/ 0 w 729"/>
              <a:gd name="T9" fmla="*/ 328 h 1916"/>
            </a:gdLst>
            <a:ahLst/>
            <a:cxnLst>
              <a:cxn ang="0">
                <a:pos x="T0" y="T1"/>
              </a:cxn>
              <a:cxn ang="0">
                <a:pos x="T2" y="T3"/>
              </a:cxn>
              <a:cxn ang="0">
                <a:pos x="T4" y="T5"/>
              </a:cxn>
              <a:cxn ang="0">
                <a:pos x="T6" y="T7"/>
              </a:cxn>
              <a:cxn ang="0">
                <a:pos x="T8" y="T9"/>
              </a:cxn>
            </a:cxnLst>
            <a:rect l="0" t="0" r="r" b="b"/>
            <a:pathLst>
              <a:path w="729" h="1916">
                <a:moveTo>
                  <a:pt x="0" y="328"/>
                </a:moveTo>
                <a:lnTo>
                  <a:pt x="4" y="1915"/>
                </a:lnTo>
                <a:lnTo>
                  <a:pt x="728" y="1456"/>
                </a:lnTo>
                <a:lnTo>
                  <a:pt x="728" y="0"/>
                </a:lnTo>
                <a:lnTo>
                  <a:pt x="0" y="32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530" name="Freeform 66"/>
          <p:cNvSpPr>
            <a:spLocks/>
          </p:cNvSpPr>
          <p:nvPr>
            <p:custDataLst>
              <p:tags r:id="rId48"/>
            </p:custDataLst>
          </p:nvPr>
        </p:nvSpPr>
        <p:spPr bwMode="auto">
          <a:xfrm>
            <a:off x="1890713" y="4552950"/>
            <a:ext cx="384175" cy="1152525"/>
          </a:xfrm>
          <a:custGeom>
            <a:avLst/>
            <a:gdLst>
              <a:gd name="T0" fmla="*/ 576 w 577"/>
              <a:gd name="T1" fmla="*/ 140 h 1728"/>
              <a:gd name="T2" fmla="*/ 576 w 577"/>
              <a:gd name="T3" fmla="*/ 1727 h 1728"/>
              <a:gd name="T4" fmla="*/ 0 w 577"/>
              <a:gd name="T5" fmla="*/ 1568 h 1728"/>
              <a:gd name="T6" fmla="*/ 0 w 577"/>
              <a:gd name="T7" fmla="*/ 0 h 1728"/>
              <a:gd name="T8" fmla="*/ 576 w 577"/>
              <a:gd name="T9" fmla="*/ 140 h 1728"/>
            </a:gdLst>
            <a:ahLst/>
            <a:cxnLst>
              <a:cxn ang="0">
                <a:pos x="T0" y="T1"/>
              </a:cxn>
              <a:cxn ang="0">
                <a:pos x="T2" y="T3"/>
              </a:cxn>
              <a:cxn ang="0">
                <a:pos x="T4" y="T5"/>
              </a:cxn>
              <a:cxn ang="0">
                <a:pos x="T6" y="T7"/>
              </a:cxn>
              <a:cxn ang="0">
                <a:pos x="T8" y="T9"/>
              </a:cxn>
            </a:cxnLst>
            <a:rect l="0" t="0" r="r" b="b"/>
            <a:pathLst>
              <a:path w="577" h="1728">
                <a:moveTo>
                  <a:pt x="576" y="140"/>
                </a:moveTo>
                <a:lnTo>
                  <a:pt x="576" y="1727"/>
                </a:lnTo>
                <a:lnTo>
                  <a:pt x="0" y="1568"/>
                </a:lnTo>
                <a:lnTo>
                  <a:pt x="0" y="0"/>
                </a:lnTo>
                <a:lnTo>
                  <a:pt x="576" y="140"/>
                </a:lnTo>
              </a:path>
            </a:pathLst>
          </a:custGeom>
          <a:gradFill rotWithShape="0">
            <a:gsLst>
              <a:gs pos="0">
                <a:srgbClr val="B2B2B2">
                  <a:gamma/>
                  <a:tint val="23529"/>
                  <a:invGamma/>
                </a:srgbClr>
              </a:gs>
              <a:gs pos="100000">
                <a:srgbClr val="B2B2B2"/>
              </a:gs>
            </a:gsLst>
            <a:lin ang="5400000" scaled="1"/>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531" name="Line 67"/>
          <p:cNvSpPr>
            <a:spLocks noChangeShapeType="1"/>
          </p:cNvSpPr>
          <p:nvPr>
            <p:custDataLst>
              <p:tags r:id="rId49"/>
            </p:custDataLst>
          </p:nvPr>
        </p:nvSpPr>
        <p:spPr bwMode="auto">
          <a:xfrm>
            <a:off x="1944688" y="5522913"/>
            <a:ext cx="265112" cy="69850"/>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532" name="Oval 68"/>
          <p:cNvSpPr>
            <a:spLocks noChangeArrowheads="1"/>
          </p:cNvSpPr>
          <p:nvPr>
            <p:custDataLst>
              <p:tags r:id="rId50"/>
            </p:custDataLst>
          </p:nvPr>
        </p:nvSpPr>
        <p:spPr bwMode="auto">
          <a:xfrm>
            <a:off x="1935163" y="4608513"/>
            <a:ext cx="42862" cy="23812"/>
          </a:xfrm>
          <a:prstGeom prst="ellipse">
            <a:avLst/>
          </a:prstGeom>
          <a:solidFill>
            <a:srgbClr val="D60093"/>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533" name="Line 69"/>
          <p:cNvSpPr>
            <a:spLocks noChangeShapeType="1"/>
          </p:cNvSpPr>
          <p:nvPr>
            <p:custDataLst>
              <p:tags r:id="rId51"/>
            </p:custDataLst>
          </p:nvPr>
        </p:nvSpPr>
        <p:spPr bwMode="auto">
          <a:xfrm>
            <a:off x="1944688" y="5470525"/>
            <a:ext cx="265112" cy="69850"/>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534" name="Line 70"/>
          <p:cNvSpPr>
            <a:spLocks noChangeShapeType="1"/>
          </p:cNvSpPr>
          <p:nvPr>
            <p:custDataLst>
              <p:tags r:id="rId52"/>
            </p:custDataLst>
          </p:nvPr>
        </p:nvSpPr>
        <p:spPr bwMode="auto">
          <a:xfrm>
            <a:off x="1944688" y="5418138"/>
            <a:ext cx="265112" cy="71437"/>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535" name="Line 71"/>
          <p:cNvSpPr>
            <a:spLocks noChangeShapeType="1"/>
          </p:cNvSpPr>
          <p:nvPr>
            <p:custDataLst>
              <p:tags r:id="rId53"/>
            </p:custDataLst>
          </p:nvPr>
        </p:nvSpPr>
        <p:spPr bwMode="auto">
          <a:xfrm>
            <a:off x="1944688" y="5365750"/>
            <a:ext cx="265112" cy="71438"/>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536" name="Line 72"/>
          <p:cNvSpPr>
            <a:spLocks noChangeShapeType="1"/>
          </p:cNvSpPr>
          <p:nvPr>
            <p:custDataLst>
              <p:tags r:id="rId54"/>
            </p:custDataLst>
          </p:nvPr>
        </p:nvSpPr>
        <p:spPr bwMode="auto">
          <a:xfrm>
            <a:off x="1944688" y="5311775"/>
            <a:ext cx="265112" cy="71438"/>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A9A9A9"/>
                  </a:outerShdw>
                </a:effectLst>
              </a14:hiddenEffects>
            </a:ext>
          </a:extLst>
        </p:spPr>
        <p:txBody>
          <a:bodyPr wrap="none" anchor="ctr"/>
          <a:lstStyle/>
          <a:p>
            <a:endParaRPr lang="es-MX"/>
          </a:p>
        </p:txBody>
      </p:sp>
      <p:sp>
        <p:nvSpPr>
          <p:cNvPr id="62537" name="Freeform 73"/>
          <p:cNvSpPr>
            <a:spLocks/>
          </p:cNvSpPr>
          <p:nvPr>
            <p:custDataLst>
              <p:tags r:id="rId55"/>
            </p:custDataLst>
          </p:nvPr>
        </p:nvSpPr>
        <p:spPr bwMode="auto">
          <a:xfrm>
            <a:off x="1949450" y="4810125"/>
            <a:ext cx="261938" cy="490538"/>
          </a:xfrm>
          <a:custGeom>
            <a:avLst/>
            <a:gdLst>
              <a:gd name="T0" fmla="*/ 0 w 397"/>
              <a:gd name="T1" fmla="*/ 628 h 733"/>
              <a:gd name="T2" fmla="*/ 396 w 397"/>
              <a:gd name="T3" fmla="*/ 732 h 733"/>
              <a:gd name="T4" fmla="*/ 396 w 397"/>
              <a:gd name="T5" fmla="*/ 0 h 733"/>
            </a:gdLst>
            <a:ahLst/>
            <a:cxnLst>
              <a:cxn ang="0">
                <a:pos x="T0" y="T1"/>
              </a:cxn>
              <a:cxn ang="0">
                <a:pos x="T2" y="T3"/>
              </a:cxn>
              <a:cxn ang="0">
                <a:pos x="T4" y="T5"/>
              </a:cxn>
            </a:cxnLst>
            <a:rect l="0" t="0" r="r" b="b"/>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538" name="Freeform 74"/>
          <p:cNvSpPr>
            <a:spLocks/>
          </p:cNvSpPr>
          <p:nvPr>
            <p:custDataLst>
              <p:tags r:id="rId56"/>
            </p:custDataLst>
          </p:nvPr>
        </p:nvSpPr>
        <p:spPr bwMode="auto">
          <a:xfrm>
            <a:off x="1920875" y="4713288"/>
            <a:ext cx="301625" cy="854075"/>
          </a:xfrm>
          <a:custGeom>
            <a:avLst/>
            <a:gdLst>
              <a:gd name="T0" fmla="*/ 452 w 453"/>
              <a:gd name="T1" fmla="*/ 105 h 1278"/>
              <a:gd name="T2" fmla="*/ 0 w 453"/>
              <a:gd name="T3" fmla="*/ 0 h 1278"/>
              <a:gd name="T4" fmla="*/ 0 w 453"/>
              <a:gd name="T5" fmla="*/ 1277 h 1278"/>
            </a:gdLst>
            <a:ahLst/>
            <a:cxnLst>
              <a:cxn ang="0">
                <a:pos x="T0" y="T1"/>
              </a:cxn>
              <a:cxn ang="0">
                <a:pos x="T2" y="T3"/>
              </a:cxn>
              <a:cxn ang="0">
                <a:pos x="T4" y="T5"/>
              </a:cxn>
            </a:cxnLst>
            <a:rect l="0" t="0" r="r" b="b"/>
            <a:pathLst>
              <a:path w="453" h="1278">
                <a:moveTo>
                  <a:pt x="452" y="105"/>
                </a:moveTo>
                <a:lnTo>
                  <a:pt x="0" y="0"/>
                </a:lnTo>
                <a:lnTo>
                  <a:pt x="0" y="1277"/>
                </a:lnTo>
              </a:path>
            </a:pathLst>
          </a:custGeom>
          <a:noFill/>
          <a:ln w="635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539" name="Freeform 75"/>
          <p:cNvSpPr>
            <a:spLocks/>
          </p:cNvSpPr>
          <p:nvPr>
            <p:custDataLst>
              <p:tags r:id="rId57"/>
            </p:custDataLst>
          </p:nvPr>
        </p:nvSpPr>
        <p:spPr bwMode="auto">
          <a:xfrm>
            <a:off x="1939925" y="4745038"/>
            <a:ext cx="268288" cy="485775"/>
          </a:xfrm>
          <a:custGeom>
            <a:avLst/>
            <a:gdLst>
              <a:gd name="T0" fmla="*/ 401 w 402"/>
              <a:gd name="T1" fmla="*/ 96 h 726"/>
              <a:gd name="T2" fmla="*/ 0 w 402"/>
              <a:gd name="T3" fmla="*/ 0 h 726"/>
              <a:gd name="T4" fmla="*/ 0 w 402"/>
              <a:gd name="T5" fmla="*/ 725 h 726"/>
            </a:gdLst>
            <a:ahLst/>
            <a:cxnLst>
              <a:cxn ang="0">
                <a:pos x="T0" y="T1"/>
              </a:cxn>
              <a:cxn ang="0">
                <a:pos x="T2" y="T3"/>
              </a:cxn>
              <a:cxn ang="0">
                <a:pos x="T4" y="T5"/>
              </a:cxn>
            </a:cxnLst>
            <a:rect l="0" t="0" r="r" b="b"/>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ffectLst/>
          <a:extLst>
            <a:ext uri="{909E8E84-426E-40DD-AFC4-6F175D3DCCD1}">
              <a14:hiddenFill xmlns:a14="http://schemas.microsoft.com/office/drawing/2010/main">
                <a:gradFill rotWithShape="0">
                  <a:gsLst>
                    <a:gs pos="0">
                      <a:srgbClr val="A9A9A9"/>
                    </a:gs>
                    <a:gs pos="100000">
                      <a:srgbClr val="A9A9A9">
                        <a:gamma/>
                        <a:tint val="53725"/>
                        <a:invGamma/>
                      </a:srgbClr>
                    </a:gs>
                  </a:gsLst>
                  <a:path path="rect">
                    <a:fillToRect r="100000" b="10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540" name="Line 76"/>
          <p:cNvSpPr>
            <a:spLocks noChangeShapeType="1"/>
          </p:cNvSpPr>
          <p:nvPr>
            <p:custDataLst>
              <p:tags r:id="rId58"/>
            </p:custDataLst>
          </p:nvPr>
        </p:nvSpPr>
        <p:spPr bwMode="auto">
          <a:xfrm>
            <a:off x="1941513" y="4856163"/>
            <a:ext cx="258762" cy="60325"/>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541" name="Line 77"/>
          <p:cNvSpPr>
            <a:spLocks noChangeShapeType="1"/>
          </p:cNvSpPr>
          <p:nvPr>
            <p:custDataLst>
              <p:tags r:id="rId59"/>
            </p:custDataLst>
          </p:nvPr>
        </p:nvSpPr>
        <p:spPr bwMode="auto">
          <a:xfrm>
            <a:off x="1941513" y="4960938"/>
            <a:ext cx="261937" cy="58737"/>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542" name="Line 78"/>
          <p:cNvSpPr>
            <a:spLocks noChangeShapeType="1"/>
          </p:cNvSpPr>
          <p:nvPr>
            <p:custDataLst>
              <p:tags r:id="rId60"/>
            </p:custDataLst>
          </p:nvPr>
        </p:nvSpPr>
        <p:spPr bwMode="auto">
          <a:xfrm>
            <a:off x="1941513" y="5087938"/>
            <a:ext cx="249237" cy="60325"/>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543" name="Freeform 79"/>
          <p:cNvSpPr>
            <a:spLocks/>
          </p:cNvSpPr>
          <p:nvPr>
            <p:custDataLst>
              <p:tags r:id="rId61"/>
            </p:custDataLst>
          </p:nvPr>
        </p:nvSpPr>
        <p:spPr bwMode="auto">
          <a:xfrm>
            <a:off x="2019300" y="4805363"/>
            <a:ext cx="101600" cy="55562"/>
          </a:xfrm>
          <a:custGeom>
            <a:avLst/>
            <a:gdLst>
              <a:gd name="T0" fmla="*/ 0 w 152"/>
              <a:gd name="T1" fmla="*/ 0 h 82"/>
              <a:gd name="T2" fmla="*/ 0 w 152"/>
              <a:gd name="T3" fmla="*/ 48 h 82"/>
              <a:gd name="T4" fmla="*/ 151 w 152"/>
              <a:gd name="T5" fmla="*/ 81 h 82"/>
              <a:gd name="T6" fmla="*/ 151 w 152"/>
              <a:gd name="T7" fmla="*/ 33 h 82"/>
              <a:gd name="T8" fmla="*/ 0 w 152"/>
              <a:gd name="T9" fmla="*/ 0 h 82"/>
            </a:gdLst>
            <a:ahLst/>
            <a:cxnLst>
              <a:cxn ang="0">
                <a:pos x="T0" y="T1"/>
              </a:cxn>
              <a:cxn ang="0">
                <a:pos x="T2" y="T3"/>
              </a:cxn>
              <a:cxn ang="0">
                <a:pos x="T4" y="T5"/>
              </a:cxn>
              <a:cxn ang="0">
                <a:pos x="T6" y="T7"/>
              </a:cxn>
              <a:cxn ang="0">
                <a:pos x="T8" y="T9"/>
              </a:cxn>
            </a:cxnLst>
            <a:rect l="0" t="0" r="r" b="b"/>
            <a:pathLst>
              <a:path w="152" h="82">
                <a:moveTo>
                  <a:pt x="0" y="0"/>
                </a:moveTo>
                <a:lnTo>
                  <a:pt x="0" y="48"/>
                </a:lnTo>
                <a:lnTo>
                  <a:pt x="151" y="81"/>
                </a:lnTo>
                <a:lnTo>
                  <a:pt x="151" y="33"/>
                </a:lnTo>
                <a:lnTo>
                  <a:pt x="0" y="0"/>
                </a:lnTo>
              </a:path>
            </a:pathLst>
          </a:custGeom>
          <a:solidFill>
            <a:srgbClr val="A9A9A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544" name="Line 80"/>
          <p:cNvSpPr>
            <a:spLocks noChangeShapeType="1"/>
          </p:cNvSpPr>
          <p:nvPr>
            <p:custDataLst>
              <p:tags r:id="rId62"/>
            </p:custDataLst>
          </p:nvPr>
        </p:nvSpPr>
        <p:spPr bwMode="auto">
          <a:xfrm>
            <a:off x="1979613" y="4813300"/>
            <a:ext cx="190500" cy="41275"/>
          </a:xfrm>
          <a:prstGeom prst="line">
            <a:avLst/>
          </a:prstGeom>
          <a:noFill/>
          <a:ln w="635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545" name="Freeform 81"/>
          <p:cNvSpPr>
            <a:spLocks/>
          </p:cNvSpPr>
          <p:nvPr>
            <p:custDataLst>
              <p:tags r:id="rId63"/>
            </p:custDataLst>
          </p:nvPr>
        </p:nvSpPr>
        <p:spPr bwMode="auto">
          <a:xfrm>
            <a:off x="1960563" y="5003800"/>
            <a:ext cx="230187" cy="103188"/>
          </a:xfrm>
          <a:custGeom>
            <a:avLst/>
            <a:gdLst>
              <a:gd name="T0" fmla="*/ 0 w 351"/>
              <a:gd name="T1" fmla="*/ 85 h 183"/>
              <a:gd name="T2" fmla="*/ 0 w 351"/>
              <a:gd name="T3" fmla="*/ 0 h 183"/>
              <a:gd name="T4" fmla="*/ 350 w 351"/>
              <a:gd name="T5" fmla="*/ 93 h 183"/>
              <a:gd name="T6" fmla="*/ 350 w 351"/>
              <a:gd name="T7" fmla="*/ 182 h 183"/>
              <a:gd name="T8" fmla="*/ 0 w 351"/>
              <a:gd name="T9" fmla="*/ 85 h 183"/>
            </a:gdLst>
            <a:ahLst/>
            <a:cxnLst>
              <a:cxn ang="0">
                <a:pos x="T0" y="T1"/>
              </a:cxn>
              <a:cxn ang="0">
                <a:pos x="T2" y="T3"/>
              </a:cxn>
              <a:cxn ang="0">
                <a:pos x="T4" y="T5"/>
              </a:cxn>
              <a:cxn ang="0">
                <a:pos x="T6" y="T7"/>
              </a:cxn>
              <a:cxn ang="0">
                <a:pos x="T8" y="T9"/>
              </a:cxn>
            </a:cxnLst>
            <a:rect l="0" t="0" r="r" b="b"/>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546" name="Freeform 82"/>
          <p:cNvSpPr>
            <a:spLocks/>
          </p:cNvSpPr>
          <p:nvPr>
            <p:custDataLst>
              <p:tags r:id="rId64"/>
            </p:custDataLst>
          </p:nvPr>
        </p:nvSpPr>
        <p:spPr bwMode="auto">
          <a:xfrm>
            <a:off x="1960563" y="5130800"/>
            <a:ext cx="230187" cy="115888"/>
          </a:xfrm>
          <a:custGeom>
            <a:avLst/>
            <a:gdLst>
              <a:gd name="T0" fmla="*/ 0 w 351"/>
              <a:gd name="T1" fmla="*/ 85 h 182"/>
              <a:gd name="T2" fmla="*/ 0 w 351"/>
              <a:gd name="T3" fmla="*/ 0 h 182"/>
              <a:gd name="T4" fmla="*/ 350 w 351"/>
              <a:gd name="T5" fmla="*/ 93 h 182"/>
              <a:gd name="T6" fmla="*/ 350 w 351"/>
              <a:gd name="T7" fmla="*/ 181 h 182"/>
              <a:gd name="T8" fmla="*/ 0 w 351"/>
              <a:gd name="T9" fmla="*/ 85 h 182"/>
            </a:gdLst>
            <a:ahLst/>
            <a:cxnLst>
              <a:cxn ang="0">
                <a:pos x="T0" y="T1"/>
              </a:cxn>
              <a:cxn ang="0">
                <a:pos x="T2" y="T3"/>
              </a:cxn>
              <a:cxn ang="0">
                <a:pos x="T4" y="T5"/>
              </a:cxn>
              <a:cxn ang="0">
                <a:pos x="T6" y="T7"/>
              </a:cxn>
              <a:cxn ang="0">
                <a:pos x="T8" y="T9"/>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547" name="Freeform 83"/>
          <p:cNvSpPr>
            <a:spLocks/>
          </p:cNvSpPr>
          <p:nvPr>
            <p:custDataLst>
              <p:tags r:id="rId65"/>
            </p:custDataLst>
          </p:nvPr>
        </p:nvSpPr>
        <p:spPr bwMode="auto">
          <a:xfrm>
            <a:off x="1955800" y="4886325"/>
            <a:ext cx="234950" cy="106363"/>
          </a:xfrm>
          <a:custGeom>
            <a:avLst/>
            <a:gdLst>
              <a:gd name="T0" fmla="*/ 0 w 351"/>
              <a:gd name="T1" fmla="*/ 85 h 182"/>
              <a:gd name="T2" fmla="*/ 0 w 351"/>
              <a:gd name="T3" fmla="*/ 0 h 182"/>
              <a:gd name="T4" fmla="*/ 350 w 351"/>
              <a:gd name="T5" fmla="*/ 93 h 182"/>
              <a:gd name="T6" fmla="*/ 350 w 351"/>
              <a:gd name="T7" fmla="*/ 181 h 182"/>
              <a:gd name="T8" fmla="*/ 0 w 351"/>
              <a:gd name="T9" fmla="*/ 85 h 182"/>
            </a:gdLst>
            <a:ahLst/>
            <a:cxnLst>
              <a:cxn ang="0">
                <a:pos x="T0" y="T1"/>
              </a:cxn>
              <a:cxn ang="0">
                <a:pos x="T2" y="T3"/>
              </a:cxn>
              <a:cxn ang="0">
                <a:pos x="T4" y="T5"/>
              </a:cxn>
              <a:cxn ang="0">
                <a:pos x="T6" y="T7"/>
              </a:cxn>
              <a:cxn ang="0">
                <a:pos x="T8" y="T9"/>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548" name="Line 84"/>
          <p:cNvSpPr>
            <a:spLocks noChangeShapeType="1"/>
          </p:cNvSpPr>
          <p:nvPr>
            <p:custDataLst>
              <p:tags r:id="rId66"/>
            </p:custDataLst>
          </p:nvPr>
        </p:nvSpPr>
        <p:spPr bwMode="auto">
          <a:xfrm flipH="1" flipV="1">
            <a:off x="2124075" y="4951413"/>
            <a:ext cx="46038" cy="11112"/>
          </a:xfrm>
          <a:prstGeom prst="line">
            <a:avLst/>
          </a:prstGeom>
          <a:noFill/>
          <a:ln w="9525">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62549" name="Line 85"/>
          <p:cNvSpPr>
            <a:spLocks noChangeShapeType="1"/>
          </p:cNvSpPr>
          <p:nvPr>
            <p:custDataLst>
              <p:tags r:id="rId67"/>
            </p:custDataLst>
          </p:nvPr>
        </p:nvSpPr>
        <p:spPr bwMode="auto">
          <a:xfrm flipH="1" flipV="1">
            <a:off x="2124075" y="5065713"/>
            <a:ext cx="46038" cy="9525"/>
          </a:xfrm>
          <a:prstGeom prst="line">
            <a:avLst/>
          </a:prstGeom>
          <a:noFill/>
          <a:ln w="9525">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62550" name="Line 86"/>
          <p:cNvSpPr>
            <a:spLocks noChangeShapeType="1"/>
          </p:cNvSpPr>
          <p:nvPr>
            <p:custDataLst>
              <p:tags r:id="rId68"/>
            </p:custDataLst>
          </p:nvPr>
        </p:nvSpPr>
        <p:spPr bwMode="auto">
          <a:xfrm flipH="1" flipV="1">
            <a:off x="2124075" y="5202238"/>
            <a:ext cx="46038" cy="11112"/>
          </a:xfrm>
          <a:prstGeom prst="line">
            <a:avLst/>
          </a:prstGeom>
          <a:noFill/>
          <a:ln w="9525">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62551" name="Rectangle 87"/>
          <p:cNvSpPr>
            <a:spLocks noChangeArrowheads="1"/>
          </p:cNvSpPr>
          <p:nvPr>
            <p:custDataLst>
              <p:tags r:id="rId69"/>
            </p:custDataLst>
          </p:nvPr>
        </p:nvSpPr>
        <p:spPr bwMode="auto">
          <a:xfrm>
            <a:off x="1574800" y="5797550"/>
            <a:ext cx="144145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17961" dir="2700000" algn="ctr" rotWithShape="0">
                    <a:srgbClr val="C0C0C0"/>
                  </a:outerShdw>
                </a:effectLst>
              </a14:hiddenEffects>
            </a:ext>
          </a:extLst>
        </p:spPr>
        <p:txBody>
          <a:bodyPr wrap="none" anchor="ctr"/>
          <a:lstStyle/>
          <a:p>
            <a:pPr algn="ctr"/>
            <a:r>
              <a:rPr lang="en-GB" altLang="es-MX" sz="1700" b="1">
                <a:solidFill>
                  <a:srgbClr val="000000"/>
                </a:solidFill>
              </a:rPr>
              <a:t>Servidor DHCP</a:t>
            </a:r>
            <a:endParaRPr lang="en-US" altLang="es-MX" sz="1700" b="1"/>
          </a:p>
        </p:txBody>
      </p:sp>
      <p:sp>
        <p:nvSpPr>
          <p:cNvPr id="62554" name="Freeform 90"/>
          <p:cNvSpPr>
            <a:spLocks noChangeAspect="1"/>
          </p:cNvSpPr>
          <p:nvPr>
            <p:custDataLst>
              <p:tags r:id="rId70"/>
            </p:custDataLst>
          </p:nvPr>
        </p:nvSpPr>
        <p:spPr bwMode="auto">
          <a:xfrm>
            <a:off x="3921125" y="5338763"/>
            <a:ext cx="377825" cy="436562"/>
          </a:xfrm>
          <a:custGeom>
            <a:avLst/>
            <a:gdLst>
              <a:gd name="T0" fmla="*/ 3 w 364"/>
              <a:gd name="T1" fmla="*/ 212 h 422"/>
              <a:gd name="T2" fmla="*/ 364 w 364"/>
              <a:gd name="T3" fmla="*/ 0 h 422"/>
              <a:gd name="T4" fmla="*/ 364 w 364"/>
              <a:gd name="T5" fmla="*/ 180 h 422"/>
              <a:gd name="T6" fmla="*/ 0 w 364"/>
              <a:gd name="T7" fmla="*/ 422 h 422"/>
            </a:gdLst>
            <a:ahLst/>
            <a:cxnLst>
              <a:cxn ang="0">
                <a:pos x="T0" y="T1"/>
              </a:cxn>
              <a:cxn ang="0">
                <a:pos x="T2" y="T3"/>
              </a:cxn>
              <a:cxn ang="0">
                <a:pos x="T4" y="T5"/>
              </a:cxn>
              <a:cxn ang="0">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555" name="Freeform 91"/>
          <p:cNvSpPr>
            <a:spLocks noChangeAspect="1"/>
          </p:cNvSpPr>
          <p:nvPr>
            <p:custDataLst>
              <p:tags r:id="rId71"/>
            </p:custDataLst>
          </p:nvPr>
        </p:nvSpPr>
        <p:spPr bwMode="auto">
          <a:xfrm>
            <a:off x="3205163" y="5184775"/>
            <a:ext cx="1095375" cy="377825"/>
          </a:xfrm>
          <a:custGeom>
            <a:avLst/>
            <a:gdLst>
              <a:gd name="T0" fmla="*/ 715 w 1091"/>
              <a:gd name="T1" fmla="*/ 376 h 377"/>
              <a:gd name="T2" fmla="*/ 0 w 1091"/>
              <a:gd name="T3" fmla="*/ 187 h 377"/>
              <a:gd name="T4" fmla="*/ 397 w 1091"/>
              <a:gd name="T5" fmla="*/ 0 h 377"/>
              <a:gd name="T6" fmla="*/ 1090 w 1091"/>
              <a:gd name="T7" fmla="*/ 152 h 377"/>
              <a:gd name="T8" fmla="*/ 715 w 1091"/>
              <a:gd name="T9" fmla="*/ 376 h 377"/>
            </a:gdLst>
            <a:ahLst/>
            <a:cxnLst>
              <a:cxn ang="0">
                <a:pos x="T0" y="T1"/>
              </a:cxn>
              <a:cxn ang="0">
                <a:pos x="T2" y="T3"/>
              </a:cxn>
              <a:cxn ang="0">
                <a:pos x="T4" y="T5"/>
              </a:cxn>
              <a:cxn ang="0">
                <a:pos x="T6" y="T7"/>
              </a:cxn>
              <a:cxn ang="0">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556" name="Freeform 92"/>
          <p:cNvSpPr>
            <a:spLocks noChangeAspect="1"/>
          </p:cNvSpPr>
          <p:nvPr>
            <p:custDataLst>
              <p:tags r:id="rId72"/>
            </p:custDataLst>
          </p:nvPr>
        </p:nvSpPr>
        <p:spPr bwMode="auto">
          <a:xfrm>
            <a:off x="3205163" y="5370513"/>
            <a:ext cx="715962" cy="404812"/>
          </a:xfrm>
          <a:custGeom>
            <a:avLst/>
            <a:gdLst>
              <a:gd name="T0" fmla="*/ 0 w 690"/>
              <a:gd name="T1" fmla="*/ 5 h 390"/>
              <a:gd name="T2" fmla="*/ 0 w 690"/>
              <a:gd name="T3" fmla="*/ 192 h 390"/>
              <a:gd name="T4" fmla="*/ 690 w 690"/>
              <a:gd name="T5" fmla="*/ 390 h 390"/>
              <a:gd name="T6" fmla="*/ 690 w 690"/>
              <a:gd name="T7" fmla="*/ 185 h 390"/>
              <a:gd name="T8" fmla="*/ 4 w 690"/>
              <a:gd name="T9" fmla="*/ 0 h 390"/>
            </a:gdLst>
            <a:ahLst/>
            <a:cxnLst>
              <a:cxn ang="0">
                <a:pos x="T0" y="T1"/>
              </a:cxn>
              <a:cxn ang="0">
                <a:pos x="T2" y="T3"/>
              </a:cxn>
              <a:cxn ang="0">
                <a:pos x="T4" y="T5"/>
              </a:cxn>
              <a:cxn ang="0">
                <a:pos x="T6" y="T7"/>
              </a:cxn>
              <a:cxn ang="0">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557" name="Freeform 93"/>
          <p:cNvSpPr>
            <a:spLocks noChangeAspect="1"/>
          </p:cNvSpPr>
          <p:nvPr>
            <p:custDataLst>
              <p:tags r:id="rId73"/>
            </p:custDataLst>
          </p:nvPr>
        </p:nvSpPr>
        <p:spPr bwMode="auto">
          <a:xfrm>
            <a:off x="3579813" y="5514975"/>
            <a:ext cx="280987" cy="195263"/>
          </a:xfrm>
          <a:custGeom>
            <a:avLst/>
            <a:gdLst>
              <a:gd name="T0" fmla="*/ 0 w 271"/>
              <a:gd name="T1" fmla="*/ 0 h 189"/>
              <a:gd name="T2" fmla="*/ 271 w 271"/>
              <a:gd name="T3" fmla="*/ 73 h 189"/>
              <a:gd name="T4" fmla="*/ 271 w 271"/>
              <a:gd name="T5" fmla="*/ 189 h 189"/>
              <a:gd name="T6" fmla="*/ 0 w 271"/>
              <a:gd name="T7" fmla="*/ 115 h 189"/>
              <a:gd name="T8" fmla="*/ 0 w 271"/>
              <a:gd name="T9" fmla="*/ 0 h 189"/>
            </a:gdLst>
            <a:ahLst/>
            <a:cxnLst>
              <a:cxn ang="0">
                <a:pos x="T0" y="T1"/>
              </a:cxn>
              <a:cxn ang="0">
                <a:pos x="T2" y="T3"/>
              </a:cxn>
              <a:cxn ang="0">
                <a:pos x="T4" y="T5"/>
              </a:cxn>
              <a:cxn ang="0">
                <a:pos x="T6" y="T7"/>
              </a:cxn>
              <a:cxn ang="0">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B2B2B2">
                  <a:gamma/>
                  <a:tint val="41176"/>
                  <a:invGamma/>
                </a:srgbClr>
              </a:gs>
            </a:gsLst>
            <a:lin ang="2700000" scaled="1"/>
          </a:gradFill>
          <a:ln>
            <a:noFill/>
          </a:ln>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558" name="Freeform 94"/>
          <p:cNvSpPr>
            <a:spLocks noChangeAspect="1" noChangeArrowheads="1"/>
          </p:cNvSpPr>
          <p:nvPr>
            <p:custDataLst>
              <p:tags r:id="rId74"/>
            </p:custDataLst>
          </p:nvPr>
        </p:nvSpPr>
        <p:spPr bwMode="auto">
          <a:xfrm>
            <a:off x="3586163" y="5588000"/>
            <a:ext cx="271462" cy="69850"/>
          </a:xfrm>
          <a:custGeom>
            <a:avLst/>
            <a:gdLst>
              <a:gd name="T0" fmla="*/ 0 w 261"/>
              <a:gd name="T1" fmla="*/ 0 h 69"/>
              <a:gd name="T2" fmla="*/ 261 w 261"/>
              <a:gd name="T3" fmla="*/ 69 h 69"/>
            </a:gdLst>
            <a:ahLst/>
            <a:cxnLst>
              <a:cxn ang="0">
                <a:pos x="T0" y="T1"/>
              </a:cxn>
              <a:cxn ang="0">
                <a:pos x="T2" y="T3"/>
              </a:cxn>
            </a:cxnLst>
            <a:rect l="0" t="0" r="r" b="b"/>
            <a:pathLst>
              <a:path w="261" h="69">
                <a:moveTo>
                  <a:pt x="0" y="0"/>
                </a:moveTo>
                <a:lnTo>
                  <a:pt x="261" y="69"/>
                </a:lnTo>
              </a:path>
            </a:pathLst>
          </a:custGeom>
          <a:noFill/>
          <a:ln w="3175">
            <a:solidFill>
              <a:srgbClr val="777777"/>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559" name="Freeform 95"/>
          <p:cNvSpPr>
            <a:spLocks/>
          </p:cNvSpPr>
          <p:nvPr>
            <p:custDataLst>
              <p:tags r:id="rId75"/>
            </p:custDataLst>
          </p:nvPr>
        </p:nvSpPr>
        <p:spPr bwMode="auto">
          <a:xfrm>
            <a:off x="3579813" y="5513388"/>
            <a:ext cx="279400" cy="120650"/>
          </a:xfrm>
          <a:custGeom>
            <a:avLst/>
            <a:gdLst>
              <a:gd name="T0" fmla="*/ 0 w 195"/>
              <a:gd name="T1" fmla="*/ 84 h 84"/>
              <a:gd name="T2" fmla="*/ 0 w 195"/>
              <a:gd name="T3" fmla="*/ 0 h 84"/>
              <a:gd name="T4" fmla="*/ 195 w 195"/>
              <a:gd name="T5" fmla="*/ 54 h 84"/>
            </a:gdLst>
            <a:ahLst/>
            <a:cxnLst>
              <a:cxn ang="0">
                <a:pos x="T0" y="T1"/>
              </a:cxn>
              <a:cxn ang="0">
                <a:pos x="T2" y="T3"/>
              </a:cxn>
              <a:cxn ang="0">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62560" name="Line 96"/>
          <p:cNvSpPr>
            <a:spLocks noChangeShapeType="1"/>
          </p:cNvSpPr>
          <p:nvPr>
            <p:custDataLst>
              <p:tags r:id="rId76"/>
            </p:custDataLst>
          </p:nvPr>
        </p:nvSpPr>
        <p:spPr bwMode="auto">
          <a:xfrm>
            <a:off x="3603625" y="5553075"/>
            <a:ext cx="220663" cy="53975"/>
          </a:xfrm>
          <a:prstGeom prst="line">
            <a:avLst/>
          </a:prstGeom>
          <a:noFill/>
          <a:ln w="3175">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62561" name="Line 97"/>
          <p:cNvSpPr>
            <a:spLocks noChangeShapeType="1"/>
          </p:cNvSpPr>
          <p:nvPr>
            <p:custDataLst>
              <p:tags r:id="rId77"/>
            </p:custDataLst>
          </p:nvPr>
        </p:nvSpPr>
        <p:spPr bwMode="auto">
          <a:xfrm>
            <a:off x="3790950" y="5664200"/>
            <a:ext cx="41275" cy="9525"/>
          </a:xfrm>
          <a:prstGeom prst="line">
            <a:avLst/>
          </a:prstGeom>
          <a:noFill/>
          <a:ln w="1905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62562" name="Freeform 98"/>
          <p:cNvSpPr>
            <a:spLocks/>
          </p:cNvSpPr>
          <p:nvPr>
            <p:custDataLst>
              <p:tags r:id="rId78"/>
            </p:custDataLst>
          </p:nvPr>
        </p:nvSpPr>
        <p:spPr bwMode="auto">
          <a:xfrm>
            <a:off x="3673475" y="5567363"/>
            <a:ext cx="66675" cy="36512"/>
          </a:xfrm>
          <a:custGeom>
            <a:avLst/>
            <a:gdLst>
              <a:gd name="T0" fmla="*/ 0 w 64"/>
              <a:gd name="T1" fmla="*/ 0 h 35"/>
              <a:gd name="T2" fmla="*/ 1 w 64"/>
              <a:gd name="T3" fmla="*/ 18 h 35"/>
              <a:gd name="T4" fmla="*/ 64 w 64"/>
              <a:gd name="T5" fmla="*/ 35 h 35"/>
              <a:gd name="T6" fmla="*/ 64 w 64"/>
              <a:gd name="T7" fmla="*/ 19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s-MX"/>
          </a:p>
        </p:txBody>
      </p:sp>
      <p:sp>
        <p:nvSpPr>
          <p:cNvPr id="62563" name="Line 99"/>
          <p:cNvSpPr>
            <a:spLocks noChangeShapeType="1"/>
          </p:cNvSpPr>
          <p:nvPr>
            <p:custDataLst>
              <p:tags r:id="rId79"/>
            </p:custDataLst>
          </p:nvPr>
        </p:nvSpPr>
        <p:spPr bwMode="auto">
          <a:xfrm>
            <a:off x="3224213" y="5413375"/>
            <a:ext cx="288925" cy="82550"/>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s-MX"/>
          </a:p>
        </p:txBody>
      </p:sp>
      <p:sp>
        <p:nvSpPr>
          <p:cNvPr id="62564" name="Line 100"/>
          <p:cNvSpPr>
            <a:spLocks noChangeShapeType="1"/>
          </p:cNvSpPr>
          <p:nvPr>
            <p:custDataLst>
              <p:tags r:id="rId80"/>
            </p:custDataLst>
          </p:nvPr>
        </p:nvSpPr>
        <p:spPr bwMode="auto">
          <a:xfrm>
            <a:off x="3224213" y="5445125"/>
            <a:ext cx="288925" cy="80963"/>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s-MX"/>
          </a:p>
        </p:txBody>
      </p:sp>
      <p:sp>
        <p:nvSpPr>
          <p:cNvPr id="62565" name="Line 101"/>
          <p:cNvSpPr>
            <a:spLocks noChangeShapeType="1"/>
          </p:cNvSpPr>
          <p:nvPr>
            <p:custDataLst>
              <p:tags r:id="rId81"/>
            </p:custDataLst>
          </p:nvPr>
        </p:nvSpPr>
        <p:spPr bwMode="auto">
          <a:xfrm>
            <a:off x="3224213" y="5478463"/>
            <a:ext cx="288925" cy="82550"/>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s-MX"/>
          </a:p>
        </p:txBody>
      </p:sp>
      <p:sp>
        <p:nvSpPr>
          <p:cNvPr id="62566" name="Line 102"/>
          <p:cNvSpPr>
            <a:spLocks noChangeShapeType="1"/>
          </p:cNvSpPr>
          <p:nvPr>
            <p:custDataLst>
              <p:tags r:id="rId82"/>
            </p:custDataLst>
          </p:nvPr>
        </p:nvSpPr>
        <p:spPr bwMode="auto">
          <a:xfrm>
            <a:off x="3224213" y="5510213"/>
            <a:ext cx="288925" cy="80962"/>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s-MX"/>
          </a:p>
        </p:txBody>
      </p:sp>
      <p:sp>
        <p:nvSpPr>
          <p:cNvPr id="62567" name="Freeform 103"/>
          <p:cNvSpPr>
            <a:spLocks/>
          </p:cNvSpPr>
          <p:nvPr>
            <p:custDataLst>
              <p:tags r:id="rId83"/>
            </p:custDataLst>
          </p:nvPr>
        </p:nvSpPr>
        <p:spPr bwMode="auto">
          <a:xfrm>
            <a:off x="3582988" y="5599113"/>
            <a:ext cx="284162" cy="120650"/>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62569" name="Freeform 105"/>
          <p:cNvSpPr>
            <a:spLocks/>
          </p:cNvSpPr>
          <p:nvPr>
            <p:custDataLst>
              <p:tags r:id="rId84"/>
            </p:custDataLst>
          </p:nvPr>
        </p:nvSpPr>
        <p:spPr bwMode="auto">
          <a:xfrm>
            <a:off x="3390900" y="5154613"/>
            <a:ext cx="796925" cy="336550"/>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Lst>
            <a:ahLst/>
            <a:cxnLst>
              <a:cxn ang="0">
                <a:pos x="T0" y="T1"/>
              </a:cxn>
              <a:cxn ang="0">
                <a:pos x="T2" y="T3"/>
              </a:cxn>
              <a:cxn ang="0">
                <a:pos x="T4" y="T5"/>
              </a:cxn>
              <a:cxn ang="0">
                <a:pos x="T6" y="T7"/>
              </a:cxn>
              <a:cxn ang="0">
                <a:pos x="T8" y="T9"/>
              </a:cxn>
              <a:cxn ang="0">
                <a:pos x="T10" y="T11"/>
              </a:cxn>
              <a:cxn ang="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w="3175"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570" name="Freeform 106"/>
          <p:cNvSpPr>
            <a:spLocks/>
          </p:cNvSpPr>
          <p:nvPr>
            <p:custDataLst>
              <p:tags r:id="rId85"/>
            </p:custDataLst>
          </p:nvPr>
        </p:nvSpPr>
        <p:spPr bwMode="auto">
          <a:xfrm>
            <a:off x="3400425" y="5160963"/>
            <a:ext cx="771525" cy="298450"/>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Lst>
            <a:ahLst/>
            <a:cxnLst>
              <a:cxn ang="0">
                <a:pos x="T0" y="T1"/>
              </a:cxn>
              <a:cxn ang="0">
                <a:pos x="T2" y="T3"/>
              </a:cxn>
              <a:cxn ang="0">
                <a:pos x="T4" y="T5"/>
              </a:cxn>
              <a:cxn ang="0">
                <a:pos x="T6" y="T7"/>
              </a:cxn>
              <a:cxn ang="0">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 uri="{AF507438-7753-43E0-B8FC-AC1667EBCBE1}">
              <a14:hiddenEffects xmlns:a14="http://schemas.microsoft.com/office/drawing/2010/main">
                <a:effectLst>
                  <a:outerShdw dist="12700" dir="5400000" algn="ctr" rotWithShape="0">
                    <a:schemeClr val="bg1"/>
                  </a:outerShdw>
                </a:effectLst>
              </a14:hiddenEffects>
            </a:ext>
          </a:extLst>
        </p:spPr>
        <p:txBody>
          <a:bodyPr/>
          <a:lstStyle/>
          <a:p>
            <a:endParaRPr lang="es-MX"/>
          </a:p>
        </p:txBody>
      </p:sp>
      <p:sp>
        <p:nvSpPr>
          <p:cNvPr id="62571" name="Oval 107"/>
          <p:cNvSpPr>
            <a:spLocks noChangeArrowheads="1"/>
          </p:cNvSpPr>
          <p:nvPr>
            <p:custDataLst>
              <p:tags r:id="rId86"/>
            </p:custDataLst>
          </p:nvPr>
        </p:nvSpPr>
        <p:spPr bwMode="auto">
          <a:xfrm>
            <a:off x="3592513" y="5233988"/>
            <a:ext cx="401637" cy="160337"/>
          </a:xfrm>
          <a:prstGeom prst="ellipse">
            <a:avLst/>
          </a:prstGeom>
          <a:solidFill>
            <a:srgbClr val="B2B2B2"/>
          </a:solidFill>
          <a:ln w="31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572" name="Freeform 108"/>
          <p:cNvSpPr>
            <a:spLocks/>
          </p:cNvSpPr>
          <p:nvPr>
            <p:custDataLst>
              <p:tags r:id="rId87"/>
            </p:custDataLst>
          </p:nvPr>
        </p:nvSpPr>
        <p:spPr bwMode="auto">
          <a:xfrm>
            <a:off x="3373438" y="5240338"/>
            <a:ext cx="647700" cy="180975"/>
          </a:xfrm>
          <a:custGeom>
            <a:avLst/>
            <a:gdLst>
              <a:gd name="T0" fmla="*/ 0 w 646"/>
              <a:gd name="T1" fmla="*/ 0 h 180"/>
              <a:gd name="T2" fmla="*/ 20 w 646"/>
              <a:gd name="T3" fmla="*/ 36 h 180"/>
              <a:gd name="T4" fmla="*/ 574 w 646"/>
              <a:gd name="T5" fmla="*/ 180 h 180"/>
              <a:gd name="T6" fmla="*/ 646 w 646"/>
              <a:gd name="T7" fmla="*/ 158 h 180"/>
            </a:gdLst>
            <a:ahLst/>
            <a:cxnLst>
              <a:cxn ang="0">
                <a:pos x="T0" y="T1"/>
              </a:cxn>
              <a:cxn ang="0">
                <a:pos x="T2" y="T3"/>
              </a:cxn>
              <a:cxn ang="0">
                <a:pos x="T4" y="T5"/>
              </a:cxn>
              <a:cxn ang="0">
                <a:pos x="T6" y="T7"/>
              </a:cxn>
            </a:cxnLst>
            <a:rect l="0" t="0" r="r" b="b"/>
            <a:pathLst>
              <a:path w="646" h="180">
                <a:moveTo>
                  <a:pt x="0" y="0"/>
                </a:moveTo>
                <a:lnTo>
                  <a:pt x="20" y="36"/>
                </a:lnTo>
                <a:lnTo>
                  <a:pt x="574" y="180"/>
                </a:lnTo>
                <a:lnTo>
                  <a:pt x="646" y="158"/>
                </a:lnTo>
              </a:path>
            </a:pathLst>
          </a:custGeom>
          <a:solidFill>
            <a:srgbClr val="B2B2B2"/>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573" name="Freeform 109"/>
          <p:cNvSpPr>
            <a:spLocks noChangeAspect="1"/>
          </p:cNvSpPr>
          <p:nvPr>
            <p:custDataLst>
              <p:tags r:id="rId88"/>
            </p:custDataLst>
          </p:nvPr>
        </p:nvSpPr>
        <p:spPr bwMode="auto">
          <a:xfrm>
            <a:off x="3529013" y="4527550"/>
            <a:ext cx="808037" cy="746125"/>
          </a:xfrm>
          <a:custGeom>
            <a:avLst/>
            <a:gdLst>
              <a:gd name="T0" fmla="*/ 620 w 808"/>
              <a:gd name="T1" fmla="*/ 746 h 746"/>
              <a:gd name="T2" fmla="*/ 808 w 808"/>
              <a:gd name="T3" fmla="*/ 525 h 746"/>
              <a:gd name="T4" fmla="*/ 808 w 808"/>
              <a:gd name="T5" fmla="*/ 106 h 746"/>
              <a:gd name="T6" fmla="*/ 336 w 808"/>
              <a:gd name="T7" fmla="*/ 0 h 746"/>
              <a:gd name="T8" fmla="*/ 0 w 808"/>
              <a:gd name="T9" fmla="*/ 48 h 746"/>
            </a:gdLst>
            <a:ahLst/>
            <a:cxnLst>
              <a:cxn ang="0">
                <a:pos x="T0" y="T1"/>
              </a:cxn>
              <a:cxn ang="0">
                <a:pos x="T2" y="T3"/>
              </a:cxn>
              <a:cxn ang="0">
                <a:pos x="T4" y="T5"/>
              </a:cxn>
              <a:cxn ang="0">
                <a:pos x="T6" y="T7"/>
              </a:cxn>
              <a:cxn ang="0">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574" name="Freeform 110"/>
          <p:cNvSpPr>
            <a:spLocks noChangeAspect="1"/>
          </p:cNvSpPr>
          <p:nvPr>
            <p:custDataLst>
              <p:tags r:id="rId89"/>
            </p:custDataLst>
          </p:nvPr>
        </p:nvSpPr>
        <p:spPr bwMode="auto">
          <a:xfrm>
            <a:off x="4032250" y="4692650"/>
            <a:ext cx="163513" cy="725488"/>
          </a:xfrm>
          <a:custGeom>
            <a:avLst/>
            <a:gdLst>
              <a:gd name="T0" fmla="*/ 0 w 144"/>
              <a:gd name="T1" fmla="*/ 644 h 644"/>
              <a:gd name="T2" fmla="*/ 0 w 144"/>
              <a:gd name="T3" fmla="*/ 79 h 644"/>
              <a:gd name="T4" fmla="*/ 144 w 144"/>
              <a:gd name="T5" fmla="*/ 0 h 644"/>
              <a:gd name="T6" fmla="*/ 144 w 144"/>
              <a:gd name="T7" fmla="*/ 554 h 644"/>
              <a:gd name="T8" fmla="*/ 0 w 144"/>
              <a:gd name="T9" fmla="*/ 644 h 644"/>
            </a:gdLst>
            <a:ahLst/>
            <a:cxnLst>
              <a:cxn ang="0">
                <a:pos x="T0" y="T1"/>
              </a:cxn>
              <a:cxn ang="0">
                <a:pos x="T2" y="T3"/>
              </a:cxn>
              <a:cxn ang="0">
                <a:pos x="T4" y="T5"/>
              </a:cxn>
              <a:cxn ang="0">
                <a:pos x="T6" y="T7"/>
              </a:cxn>
              <a:cxn ang="0">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575" name="Freeform 111"/>
          <p:cNvSpPr>
            <a:spLocks noChangeAspect="1"/>
          </p:cNvSpPr>
          <p:nvPr>
            <p:custDataLst>
              <p:tags r:id="rId90"/>
            </p:custDataLst>
          </p:nvPr>
        </p:nvSpPr>
        <p:spPr bwMode="auto">
          <a:xfrm>
            <a:off x="3313113" y="4535488"/>
            <a:ext cx="882650" cy="247650"/>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chemeClr val="bg1"/>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576" name="Freeform 112"/>
          <p:cNvSpPr>
            <a:spLocks noChangeAspect="1"/>
          </p:cNvSpPr>
          <p:nvPr>
            <p:custDataLst>
              <p:tags r:id="rId91"/>
            </p:custDataLst>
          </p:nvPr>
        </p:nvSpPr>
        <p:spPr bwMode="auto">
          <a:xfrm>
            <a:off x="3313113" y="4608513"/>
            <a:ext cx="719137" cy="812800"/>
          </a:xfrm>
          <a:custGeom>
            <a:avLst/>
            <a:gdLst>
              <a:gd name="T0" fmla="*/ 671 w 672"/>
              <a:gd name="T1" fmla="*/ 753 h 754"/>
              <a:gd name="T2" fmla="*/ 671 w 672"/>
              <a:gd name="T3" fmla="*/ 160 h 754"/>
              <a:gd name="T4" fmla="*/ 0 w 672"/>
              <a:gd name="T5" fmla="*/ 0 h 754"/>
              <a:gd name="T6" fmla="*/ 0 w 672"/>
              <a:gd name="T7" fmla="*/ 578 h 754"/>
              <a:gd name="T8" fmla="*/ 671 w 672"/>
              <a:gd name="T9" fmla="*/ 753 h 754"/>
            </a:gdLst>
            <a:ahLst/>
            <a:cxnLst>
              <a:cxn ang="0">
                <a:pos x="T0" y="T1"/>
              </a:cxn>
              <a:cxn ang="0">
                <a:pos x="T2" y="T3"/>
              </a:cxn>
              <a:cxn ang="0">
                <a:pos x="T4" y="T5"/>
              </a:cxn>
              <a:cxn ang="0">
                <a:pos x="T6" y="T7"/>
              </a:cxn>
              <a:cxn ang="0">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577" name="Freeform 113"/>
          <p:cNvSpPr>
            <a:spLocks noChangeAspect="1"/>
          </p:cNvSpPr>
          <p:nvPr>
            <p:custDataLst>
              <p:tags r:id="rId92"/>
            </p:custDataLst>
          </p:nvPr>
        </p:nvSpPr>
        <p:spPr bwMode="auto">
          <a:xfrm>
            <a:off x="3368675" y="4681538"/>
            <a:ext cx="609600" cy="665162"/>
          </a:xfrm>
          <a:custGeom>
            <a:avLst/>
            <a:gdLst>
              <a:gd name="T0" fmla="*/ 490 w 491"/>
              <a:gd name="T1" fmla="*/ 548 h 549"/>
              <a:gd name="T2" fmla="*/ 490 w 491"/>
              <a:gd name="T3" fmla="*/ 117 h 549"/>
              <a:gd name="T4" fmla="*/ 0 w 491"/>
              <a:gd name="T5" fmla="*/ 0 h 549"/>
              <a:gd name="T6" fmla="*/ 0 w 491"/>
              <a:gd name="T7" fmla="*/ 424 h 549"/>
              <a:gd name="T8" fmla="*/ 490 w 491"/>
              <a:gd name="T9" fmla="*/ 548 h 549"/>
            </a:gdLst>
            <a:ahLst/>
            <a:cxnLst>
              <a:cxn ang="0">
                <a:pos x="T0" y="T1"/>
              </a:cxn>
              <a:cxn ang="0">
                <a:pos x="T2" y="T3"/>
              </a:cxn>
              <a:cxn ang="0">
                <a:pos x="T4" y="T5"/>
              </a:cxn>
              <a:cxn ang="0">
                <a:pos x="T6" y="T7"/>
              </a:cxn>
              <a:cxn ang="0">
                <a:pos x="T8" y="T9"/>
              </a:cxn>
            </a:cxnLst>
            <a:rect l="0" t="0" r="r" b="b"/>
            <a:pathLst>
              <a:path w="491" h="549">
                <a:moveTo>
                  <a:pt x="490" y="548"/>
                </a:moveTo>
                <a:lnTo>
                  <a:pt x="490" y="117"/>
                </a:lnTo>
                <a:lnTo>
                  <a:pt x="0" y="0"/>
                </a:lnTo>
                <a:lnTo>
                  <a:pt x="0" y="424"/>
                </a:lnTo>
                <a:lnTo>
                  <a:pt x="490" y="548"/>
                </a:lnTo>
              </a:path>
            </a:pathLst>
          </a:custGeom>
          <a:solidFill>
            <a:srgbClr val="CECECE"/>
          </a:solidFill>
          <a:ln w="6350" cap="rnd"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578" name="Freeform 114"/>
          <p:cNvSpPr>
            <a:spLocks/>
          </p:cNvSpPr>
          <p:nvPr>
            <p:custDataLst>
              <p:tags r:id="rId93"/>
            </p:custDataLst>
          </p:nvPr>
        </p:nvSpPr>
        <p:spPr bwMode="auto">
          <a:xfrm>
            <a:off x="3406775" y="4725988"/>
            <a:ext cx="533400" cy="573087"/>
          </a:xfrm>
          <a:custGeom>
            <a:avLst/>
            <a:gdLst>
              <a:gd name="T0" fmla="*/ 0 w 542"/>
              <a:gd name="T1" fmla="*/ 0 h 592"/>
              <a:gd name="T2" fmla="*/ 0 w 542"/>
              <a:gd name="T3" fmla="*/ 454 h 592"/>
              <a:gd name="T4" fmla="*/ 542 w 542"/>
              <a:gd name="T5" fmla="*/ 592 h 592"/>
              <a:gd name="T6" fmla="*/ 542 w 542"/>
              <a:gd name="T7" fmla="*/ 130 h 592"/>
              <a:gd name="T8" fmla="*/ 0 w 542"/>
              <a:gd name="T9" fmla="*/ 0 h 592"/>
            </a:gdLst>
            <a:ahLst/>
            <a:cxnLst>
              <a:cxn ang="0">
                <a:pos x="T0" y="T1"/>
              </a:cxn>
              <a:cxn ang="0">
                <a:pos x="T2" y="T3"/>
              </a:cxn>
              <a:cxn ang="0">
                <a:pos x="T4" y="T5"/>
              </a:cxn>
              <a:cxn ang="0">
                <a:pos x="T6" y="T7"/>
              </a:cxn>
              <a:cxn ang="0">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618FFD">
                  <a:gamma/>
                  <a:shade val="75294"/>
                  <a:invGamma/>
                </a:srgbClr>
              </a:gs>
            </a:gsLst>
            <a:path path="rect">
              <a:fillToRect r="100000" b="100000"/>
            </a:path>
          </a:gradFill>
          <a:ln w="6350" cap="flat" cmpd="sng">
            <a:solidFill>
              <a:srgbClr val="777777"/>
            </a:solidFill>
            <a:prstDash val="solid"/>
            <a:round/>
            <a:headEnd type="none" w="med" len="med"/>
            <a:tailEnd type="none" w="med" len="med"/>
          </a:ln>
          <a:effectLst>
            <a:outerShdw dist="17961" dir="2700000" algn="ctr" rotWithShape="0">
              <a:schemeClr val="bg1"/>
            </a:outerShdw>
          </a:effectLst>
        </p:spPr>
        <p:txBody>
          <a:bodyPr wrap="none" anchor="ctr"/>
          <a:lstStyle/>
          <a:p>
            <a:endParaRPr lang="es-MX"/>
          </a:p>
        </p:txBody>
      </p:sp>
      <p:sp>
        <p:nvSpPr>
          <p:cNvPr id="62579" name="Line 115"/>
          <p:cNvSpPr>
            <a:spLocks noChangeShapeType="1"/>
          </p:cNvSpPr>
          <p:nvPr>
            <p:custDataLst>
              <p:tags r:id="rId94"/>
            </p:custDataLst>
          </p:nvPr>
        </p:nvSpPr>
        <p:spPr bwMode="auto">
          <a:xfrm>
            <a:off x="3454400" y="4772025"/>
            <a:ext cx="0" cy="88900"/>
          </a:xfrm>
          <a:prstGeom prst="line">
            <a:avLst/>
          </a:prstGeom>
          <a:noFill/>
          <a:ln w="254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608" name="Freeform 144"/>
          <p:cNvSpPr>
            <a:spLocks noChangeAspect="1"/>
          </p:cNvSpPr>
          <p:nvPr>
            <p:custDataLst>
              <p:tags r:id="rId95"/>
            </p:custDataLst>
          </p:nvPr>
        </p:nvSpPr>
        <p:spPr bwMode="auto">
          <a:xfrm>
            <a:off x="5419725" y="5338763"/>
            <a:ext cx="377825" cy="436562"/>
          </a:xfrm>
          <a:custGeom>
            <a:avLst/>
            <a:gdLst>
              <a:gd name="T0" fmla="*/ 3 w 364"/>
              <a:gd name="T1" fmla="*/ 212 h 422"/>
              <a:gd name="T2" fmla="*/ 364 w 364"/>
              <a:gd name="T3" fmla="*/ 0 h 422"/>
              <a:gd name="T4" fmla="*/ 364 w 364"/>
              <a:gd name="T5" fmla="*/ 180 h 422"/>
              <a:gd name="T6" fmla="*/ 0 w 364"/>
              <a:gd name="T7" fmla="*/ 422 h 422"/>
            </a:gdLst>
            <a:ahLst/>
            <a:cxnLst>
              <a:cxn ang="0">
                <a:pos x="T0" y="T1"/>
              </a:cxn>
              <a:cxn ang="0">
                <a:pos x="T2" y="T3"/>
              </a:cxn>
              <a:cxn ang="0">
                <a:pos x="T4" y="T5"/>
              </a:cxn>
              <a:cxn ang="0">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609" name="Freeform 145"/>
          <p:cNvSpPr>
            <a:spLocks noChangeAspect="1"/>
          </p:cNvSpPr>
          <p:nvPr>
            <p:custDataLst>
              <p:tags r:id="rId96"/>
            </p:custDataLst>
          </p:nvPr>
        </p:nvSpPr>
        <p:spPr bwMode="auto">
          <a:xfrm>
            <a:off x="4703763" y="5184775"/>
            <a:ext cx="1095375" cy="377825"/>
          </a:xfrm>
          <a:custGeom>
            <a:avLst/>
            <a:gdLst>
              <a:gd name="T0" fmla="*/ 715 w 1091"/>
              <a:gd name="T1" fmla="*/ 376 h 377"/>
              <a:gd name="T2" fmla="*/ 0 w 1091"/>
              <a:gd name="T3" fmla="*/ 187 h 377"/>
              <a:gd name="T4" fmla="*/ 397 w 1091"/>
              <a:gd name="T5" fmla="*/ 0 h 377"/>
              <a:gd name="T6" fmla="*/ 1090 w 1091"/>
              <a:gd name="T7" fmla="*/ 152 h 377"/>
              <a:gd name="T8" fmla="*/ 715 w 1091"/>
              <a:gd name="T9" fmla="*/ 376 h 377"/>
            </a:gdLst>
            <a:ahLst/>
            <a:cxnLst>
              <a:cxn ang="0">
                <a:pos x="T0" y="T1"/>
              </a:cxn>
              <a:cxn ang="0">
                <a:pos x="T2" y="T3"/>
              </a:cxn>
              <a:cxn ang="0">
                <a:pos x="T4" y="T5"/>
              </a:cxn>
              <a:cxn ang="0">
                <a:pos x="T6" y="T7"/>
              </a:cxn>
              <a:cxn ang="0">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610" name="Freeform 146"/>
          <p:cNvSpPr>
            <a:spLocks noChangeAspect="1"/>
          </p:cNvSpPr>
          <p:nvPr>
            <p:custDataLst>
              <p:tags r:id="rId97"/>
            </p:custDataLst>
          </p:nvPr>
        </p:nvSpPr>
        <p:spPr bwMode="auto">
          <a:xfrm>
            <a:off x="4703763" y="5370513"/>
            <a:ext cx="715962" cy="404812"/>
          </a:xfrm>
          <a:custGeom>
            <a:avLst/>
            <a:gdLst>
              <a:gd name="T0" fmla="*/ 0 w 690"/>
              <a:gd name="T1" fmla="*/ 5 h 390"/>
              <a:gd name="T2" fmla="*/ 0 w 690"/>
              <a:gd name="T3" fmla="*/ 192 h 390"/>
              <a:gd name="T4" fmla="*/ 690 w 690"/>
              <a:gd name="T5" fmla="*/ 390 h 390"/>
              <a:gd name="T6" fmla="*/ 690 w 690"/>
              <a:gd name="T7" fmla="*/ 185 h 390"/>
              <a:gd name="T8" fmla="*/ 4 w 690"/>
              <a:gd name="T9" fmla="*/ 0 h 390"/>
            </a:gdLst>
            <a:ahLst/>
            <a:cxnLst>
              <a:cxn ang="0">
                <a:pos x="T0" y="T1"/>
              </a:cxn>
              <a:cxn ang="0">
                <a:pos x="T2" y="T3"/>
              </a:cxn>
              <a:cxn ang="0">
                <a:pos x="T4" y="T5"/>
              </a:cxn>
              <a:cxn ang="0">
                <a:pos x="T6" y="T7"/>
              </a:cxn>
              <a:cxn ang="0">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611" name="Freeform 147"/>
          <p:cNvSpPr>
            <a:spLocks noChangeAspect="1"/>
          </p:cNvSpPr>
          <p:nvPr>
            <p:custDataLst>
              <p:tags r:id="rId98"/>
            </p:custDataLst>
          </p:nvPr>
        </p:nvSpPr>
        <p:spPr bwMode="auto">
          <a:xfrm>
            <a:off x="5078413" y="5514975"/>
            <a:ext cx="280987" cy="195263"/>
          </a:xfrm>
          <a:custGeom>
            <a:avLst/>
            <a:gdLst>
              <a:gd name="T0" fmla="*/ 0 w 271"/>
              <a:gd name="T1" fmla="*/ 0 h 189"/>
              <a:gd name="T2" fmla="*/ 271 w 271"/>
              <a:gd name="T3" fmla="*/ 73 h 189"/>
              <a:gd name="T4" fmla="*/ 271 w 271"/>
              <a:gd name="T5" fmla="*/ 189 h 189"/>
              <a:gd name="T6" fmla="*/ 0 w 271"/>
              <a:gd name="T7" fmla="*/ 115 h 189"/>
              <a:gd name="T8" fmla="*/ 0 w 271"/>
              <a:gd name="T9" fmla="*/ 0 h 189"/>
            </a:gdLst>
            <a:ahLst/>
            <a:cxnLst>
              <a:cxn ang="0">
                <a:pos x="T0" y="T1"/>
              </a:cxn>
              <a:cxn ang="0">
                <a:pos x="T2" y="T3"/>
              </a:cxn>
              <a:cxn ang="0">
                <a:pos x="T4" y="T5"/>
              </a:cxn>
              <a:cxn ang="0">
                <a:pos x="T6" y="T7"/>
              </a:cxn>
              <a:cxn ang="0">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B2B2B2">
                  <a:gamma/>
                  <a:tint val="41176"/>
                  <a:invGamma/>
                </a:srgbClr>
              </a:gs>
            </a:gsLst>
            <a:lin ang="2700000" scaled="1"/>
          </a:gradFill>
          <a:ln>
            <a:noFill/>
          </a:ln>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612" name="Freeform 148"/>
          <p:cNvSpPr>
            <a:spLocks noChangeAspect="1" noChangeArrowheads="1"/>
          </p:cNvSpPr>
          <p:nvPr>
            <p:custDataLst>
              <p:tags r:id="rId99"/>
            </p:custDataLst>
          </p:nvPr>
        </p:nvSpPr>
        <p:spPr bwMode="auto">
          <a:xfrm>
            <a:off x="5084763" y="5588000"/>
            <a:ext cx="271462" cy="69850"/>
          </a:xfrm>
          <a:custGeom>
            <a:avLst/>
            <a:gdLst>
              <a:gd name="T0" fmla="*/ 0 w 261"/>
              <a:gd name="T1" fmla="*/ 0 h 69"/>
              <a:gd name="T2" fmla="*/ 261 w 261"/>
              <a:gd name="T3" fmla="*/ 69 h 69"/>
            </a:gdLst>
            <a:ahLst/>
            <a:cxnLst>
              <a:cxn ang="0">
                <a:pos x="T0" y="T1"/>
              </a:cxn>
              <a:cxn ang="0">
                <a:pos x="T2" y="T3"/>
              </a:cxn>
            </a:cxnLst>
            <a:rect l="0" t="0" r="r" b="b"/>
            <a:pathLst>
              <a:path w="261" h="69">
                <a:moveTo>
                  <a:pt x="0" y="0"/>
                </a:moveTo>
                <a:lnTo>
                  <a:pt x="261" y="69"/>
                </a:lnTo>
              </a:path>
            </a:pathLst>
          </a:custGeom>
          <a:noFill/>
          <a:ln w="3175">
            <a:solidFill>
              <a:srgbClr val="777777"/>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613" name="Freeform 149"/>
          <p:cNvSpPr>
            <a:spLocks/>
          </p:cNvSpPr>
          <p:nvPr>
            <p:custDataLst>
              <p:tags r:id="rId100"/>
            </p:custDataLst>
          </p:nvPr>
        </p:nvSpPr>
        <p:spPr bwMode="auto">
          <a:xfrm>
            <a:off x="5078413" y="5513388"/>
            <a:ext cx="279400" cy="120650"/>
          </a:xfrm>
          <a:custGeom>
            <a:avLst/>
            <a:gdLst>
              <a:gd name="T0" fmla="*/ 0 w 195"/>
              <a:gd name="T1" fmla="*/ 84 h 84"/>
              <a:gd name="T2" fmla="*/ 0 w 195"/>
              <a:gd name="T3" fmla="*/ 0 h 84"/>
              <a:gd name="T4" fmla="*/ 195 w 195"/>
              <a:gd name="T5" fmla="*/ 54 h 84"/>
            </a:gdLst>
            <a:ahLst/>
            <a:cxnLst>
              <a:cxn ang="0">
                <a:pos x="T0" y="T1"/>
              </a:cxn>
              <a:cxn ang="0">
                <a:pos x="T2" y="T3"/>
              </a:cxn>
              <a:cxn ang="0">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62614" name="Line 150"/>
          <p:cNvSpPr>
            <a:spLocks noChangeShapeType="1"/>
          </p:cNvSpPr>
          <p:nvPr>
            <p:custDataLst>
              <p:tags r:id="rId101"/>
            </p:custDataLst>
          </p:nvPr>
        </p:nvSpPr>
        <p:spPr bwMode="auto">
          <a:xfrm>
            <a:off x="5102225" y="5553075"/>
            <a:ext cx="220663" cy="53975"/>
          </a:xfrm>
          <a:prstGeom prst="line">
            <a:avLst/>
          </a:prstGeom>
          <a:noFill/>
          <a:ln w="3175">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62615" name="Line 151"/>
          <p:cNvSpPr>
            <a:spLocks noChangeShapeType="1"/>
          </p:cNvSpPr>
          <p:nvPr>
            <p:custDataLst>
              <p:tags r:id="rId102"/>
            </p:custDataLst>
          </p:nvPr>
        </p:nvSpPr>
        <p:spPr bwMode="auto">
          <a:xfrm>
            <a:off x="5289550" y="5664200"/>
            <a:ext cx="41275" cy="9525"/>
          </a:xfrm>
          <a:prstGeom prst="line">
            <a:avLst/>
          </a:prstGeom>
          <a:noFill/>
          <a:ln w="1905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62616" name="Freeform 152"/>
          <p:cNvSpPr>
            <a:spLocks/>
          </p:cNvSpPr>
          <p:nvPr>
            <p:custDataLst>
              <p:tags r:id="rId103"/>
            </p:custDataLst>
          </p:nvPr>
        </p:nvSpPr>
        <p:spPr bwMode="auto">
          <a:xfrm>
            <a:off x="5172075" y="5567363"/>
            <a:ext cx="66675" cy="36512"/>
          </a:xfrm>
          <a:custGeom>
            <a:avLst/>
            <a:gdLst>
              <a:gd name="T0" fmla="*/ 0 w 64"/>
              <a:gd name="T1" fmla="*/ 0 h 35"/>
              <a:gd name="T2" fmla="*/ 1 w 64"/>
              <a:gd name="T3" fmla="*/ 18 h 35"/>
              <a:gd name="T4" fmla="*/ 64 w 64"/>
              <a:gd name="T5" fmla="*/ 35 h 35"/>
              <a:gd name="T6" fmla="*/ 64 w 64"/>
              <a:gd name="T7" fmla="*/ 19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s-MX"/>
          </a:p>
        </p:txBody>
      </p:sp>
      <p:sp>
        <p:nvSpPr>
          <p:cNvPr id="62617" name="Line 153"/>
          <p:cNvSpPr>
            <a:spLocks noChangeShapeType="1"/>
          </p:cNvSpPr>
          <p:nvPr>
            <p:custDataLst>
              <p:tags r:id="rId104"/>
            </p:custDataLst>
          </p:nvPr>
        </p:nvSpPr>
        <p:spPr bwMode="auto">
          <a:xfrm>
            <a:off x="4722813" y="5413375"/>
            <a:ext cx="288925" cy="82550"/>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s-MX"/>
          </a:p>
        </p:txBody>
      </p:sp>
      <p:sp>
        <p:nvSpPr>
          <p:cNvPr id="62618" name="Line 154"/>
          <p:cNvSpPr>
            <a:spLocks noChangeShapeType="1"/>
          </p:cNvSpPr>
          <p:nvPr>
            <p:custDataLst>
              <p:tags r:id="rId105"/>
            </p:custDataLst>
          </p:nvPr>
        </p:nvSpPr>
        <p:spPr bwMode="auto">
          <a:xfrm>
            <a:off x="4722813" y="5445125"/>
            <a:ext cx="288925" cy="80963"/>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s-MX"/>
          </a:p>
        </p:txBody>
      </p:sp>
      <p:sp>
        <p:nvSpPr>
          <p:cNvPr id="62619" name="Line 155"/>
          <p:cNvSpPr>
            <a:spLocks noChangeShapeType="1"/>
          </p:cNvSpPr>
          <p:nvPr>
            <p:custDataLst>
              <p:tags r:id="rId106"/>
            </p:custDataLst>
          </p:nvPr>
        </p:nvSpPr>
        <p:spPr bwMode="auto">
          <a:xfrm>
            <a:off x="4722813" y="5478463"/>
            <a:ext cx="288925" cy="82550"/>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s-MX"/>
          </a:p>
        </p:txBody>
      </p:sp>
      <p:sp>
        <p:nvSpPr>
          <p:cNvPr id="62620" name="Line 156"/>
          <p:cNvSpPr>
            <a:spLocks noChangeShapeType="1"/>
          </p:cNvSpPr>
          <p:nvPr>
            <p:custDataLst>
              <p:tags r:id="rId107"/>
            </p:custDataLst>
          </p:nvPr>
        </p:nvSpPr>
        <p:spPr bwMode="auto">
          <a:xfrm>
            <a:off x="4722813" y="5510213"/>
            <a:ext cx="288925" cy="80962"/>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s-MX"/>
          </a:p>
        </p:txBody>
      </p:sp>
      <p:sp>
        <p:nvSpPr>
          <p:cNvPr id="62621" name="Freeform 157"/>
          <p:cNvSpPr>
            <a:spLocks/>
          </p:cNvSpPr>
          <p:nvPr>
            <p:custDataLst>
              <p:tags r:id="rId108"/>
            </p:custDataLst>
          </p:nvPr>
        </p:nvSpPr>
        <p:spPr bwMode="auto">
          <a:xfrm>
            <a:off x="5081588" y="5599113"/>
            <a:ext cx="284162" cy="120650"/>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grpSp>
        <p:nvGrpSpPr>
          <p:cNvPr id="62646" name="Group 158"/>
          <p:cNvGrpSpPr>
            <a:grpSpLocks/>
          </p:cNvGrpSpPr>
          <p:nvPr>
            <p:custDataLst>
              <p:tags r:id="rId109"/>
            </p:custDataLst>
          </p:nvPr>
        </p:nvGrpSpPr>
        <p:grpSpPr bwMode="auto">
          <a:xfrm>
            <a:off x="4811713" y="4527550"/>
            <a:ext cx="1023937" cy="963613"/>
            <a:chOff x="3031" y="2852"/>
            <a:chExt cx="645" cy="607"/>
          </a:xfrm>
        </p:grpSpPr>
        <p:sp>
          <p:nvSpPr>
            <p:cNvPr id="62623" name="Freeform 159"/>
            <p:cNvSpPr>
              <a:spLocks/>
            </p:cNvSpPr>
            <p:nvPr>
              <p:custDataLst>
                <p:tags r:id="rId135"/>
              </p:custDataLst>
            </p:nvPr>
          </p:nvSpPr>
          <p:spPr bwMode="auto">
            <a:xfrm>
              <a:off x="3080" y="3247"/>
              <a:ext cx="502" cy="212"/>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Lst>
              <a:ahLst/>
              <a:cxnLst>
                <a:cxn ang="0">
                  <a:pos x="T0" y="T1"/>
                </a:cxn>
                <a:cxn ang="0">
                  <a:pos x="T2" y="T3"/>
                </a:cxn>
                <a:cxn ang="0">
                  <a:pos x="T4" y="T5"/>
                </a:cxn>
                <a:cxn ang="0">
                  <a:pos x="T6" y="T7"/>
                </a:cxn>
                <a:cxn ang="0">
                  <a:pos x="T8" y="T9"/>
                </a:cxn>
                <a:cxn ang="0">
                  <a:pos x="T10" y="T11"/>
                </a:cxn>
                <a:cxn ang="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w="3175"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624" name="Freeform 160"/>
            <p:cNvSpPr>
              <a:spLocks/>
            </p:cNvSpPr>
            <p:nvPr>
              <p:custDataLst>
                <p:tags r:id="rId136"/>
              </p:custDataLst>
            </p:nvPr>
          </p:nvSpPr>
          <p:spPr bwMode="auto">
            <a:xfrm>
              <a:off x="3086" y="3251"/>
              <a:ext cx="486" cy="18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Lst>
              <a:ahLst/>
              <a:cxnLst>
                <a:cxn ang="0">
                  <a:pos x="T0" y="T1"/>
                </a:cxn>
                <a:cxn ang="0">
                  <a:pos x="T2" y="T3"/>
                </a:cxn>
                <a:cxn ang="0">
                  <a:pos x="T4" y="T5"/>
                </a:cxn>
                <a:cxn ang="0">
                  <a:pos x="T6" y="T7"/>
                </a:cxn>
                <a:cxn ang="0">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 uri="{AF507438-7753-43E0-B8FC-AC1667EBCBE1}">
                <a14:hiddenEffects xmlns:a14="http://schemas.microsoft.com/office/drawing/2010/main">
                  <a:effectLst>
                    <a:outerShdw dist="12700" dir="5400000" algn="ctr" rotWithShape="0">
                      <a:schemeClr val="bg1"/>
                    </a:outerShdw>
                  </a:effectLst>
                </a14:hiddenEffects>
              </a:ext>
            </a:extLst>
          </p:spPr>
          <p:txBody>
            <a:bodyPr/>
            <a:lstStyle/>
            <a:p>
              <a:endParaRPr lang="es-MX"/>
            </a:p>
          </p:txBody>
        </p:sp>
        <p:sp>
          <p:nvSpPr>
            <p:cNvPr id="62625" name="Oval 161"/>
            <p:cNvSpPr>
              <a:spLocks noChangeArrowheads="1"/>
            </p:cNvSpPr>
            <p:nvPr>
              <p:custDataLst>
                <p:tags r:id="rId137"/>
              </p:custDataLst>
            </p:nvPr>
          </p:nvSpPr>
          <p:spPr bwMode="auto">
            <a:xfrm>
              <a:off x="3207" y="3297"/>
              <a:ext cx="253" cy="101"/>
            </a:xfrm>
            <a:prstGeom prst="ellipse">
              <a:avLst/>
            </a:prstGeom>
            <a:solidFill>
              <a:srgbClr val="B2B2B2"/>
            </a:solidFill>
            <a:ln w="31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626" name="Freeform 162"/>
            <p:cNvSpPr>
              <a:spLocks/>
            </p:cNvSpPr>
            <p:nvPr>
              <p:custDataLst>
                <p:tags r:id="rId138"/>
              </p:custDataLst>
            </p:nvPr>
          </p:nvSpPr>
          <p:spPr bwMode="auto">
            <a:xfrm>
              <a:off x="3069" y="3301"/>
              <a:ext cx="408" cy="114"/>
            </a:xfrm>
            <a:custGeom>
              <a:avLst/>
              <a:gdLst>
                <a:gd name="T0" fmla="*/ 0 w 646"/>
                <a:gd name="T1" fmla="*/ 0 h 180"/>
                <a:gd name="T2" fmla="*/ 20 w 646"/>
                <a:gd name="T3" fmla="*/ 36 h 180"/>
                <a:gd name="T4" fmla="*/ 574 w 646"/>
                <a:gd name="T5" fmla="*/ 180 h 180"/>
                <a:gd name="T6" fmla="*/ 646 w 646"/>
                <a:gd name="T7" fmla="*/ 158 h 180"/>
              </a:gdLst>
              <a:ahLst/>
              <a:cxnLst>
                <a:cxn ang="0">
                  <a:pos x="T0" y="T1"/>
                </a:cxn>
                <a:cxn ang="0">
                  <a:pos x="T2" y="T3"/>
                </a:cxn>
                <a:cxn ang="0">
                  <a:pos x="T4" y="T5"/>
                </a:cxn>
                <a:cxn ang="0">
                  <a:pos x="T6" y="T7"/>
                </a:cxn>
              </a:cxnLst>
              <a:rect l="0" t="0" r="r" b="b"/>
              <a:pathLst>
                <a:path w="646" h="180">
                  <a:moveTo>
                    <a:pt x="0" y="0"/>
                  </a:moveTo>
                  <a:lnTo>
                    <a:pt x="20" y="36"/>
                  </a:lnTo>
                  <a:lnTo>
                    <a:pt x="574" y="180"/>
                  </a:lnTo>
                  <a:lnTo>
                    <a:pt x="646" y="158"/>
                  </a:lnTo>
                </a:path>
              </a:pathLst>
            </a:custGeom>
            <a:solidFill>
              <a:srgbClr val="B2B2B2"/>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627" name="Freeform 163"/>
            <p:cNvSpPr>
              <a:spLocks noChangeAspect="1"/>
            </p:cNvSpPr>
            <p:nvPr>
              <p:custDataLst>
                <p:tags r:id="rId139"/>
              </p:custDataLst>
            </p:nvPr>
          </p:nvSpPr>
          <p:spPr bwMode="auto">
            <a:xfrm>
              <a:off x="3167" y="2852"/>
              <a:ext cx="509" cy="470"/>
            </a:xfrm>
            <a:custGeom>
              <a:avLst/>
              <a:gdLst>
                <a:gd name="T0" fmla="*/ 620 w 808"/>
                <a:gd name="T1" fmla="*/ 746 h 746"/>
                <a:gd name="T2" fmla="*/ 808 w 808"/>
                <a:gd name="T3" fmla="*/ 525 h 746"/>
                <a:gd name="T4" fmla="*/ 808 w 808"/>
                <a:gd name="T5" fmla="*/ 106 h 746"/>
                <a:gd name="T6" fmla="*/ 336 w 808"/>
                <a:gd name="T7" fmla="*/ 0 h 746"/>
                <a:gd name="T8" fmla="*/ 0 w 808"/>
                <a:gd name="T9" fmla="*/ 48 h 746"/>
              </a:gdLst>
              <a:ahLst/>
              <a:cxnLst>
                <a:cxn ang="0">
                  <a:pos x="T0" y="T1"/>
                </a:cxn>
                <a:cxn ang="0">
                  <a:pos x="T2" y="T3"/>
                </a:cxn>
                <a:cxn ang="0">
                  <a:pos x="T4" y="T5"/>
                </a:cxn>
                <a:cxn ang="0">
                  <a:pos x="T6" y="T7"/>
                </a:cxn>
                <a:cxn ang="0">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628" name="Freeform 164"/>
            <p:cNvSpPr>
              <a:spLocks noChangeAspect="1"/>
            </p:cNvSpPr>
            <p:nvPr>
              <p:custDataLst>
                <p:tags r:id="rId140"/>
              </p:custDataLst>
            </p:nvPr>
          </p:nvSpPr>
          <p:spPr bwMode="auto">
            <a:xfrm>
              <a:off x="3484" y="2956"/>
              <a:ext cx="103" cy="457"/>
            </a:xfrm>
            <a:custGeom>
              <a:avLst/>
              <a:gdLst>
                <a:gd name="T0" fmla="*/ 0 w 144"/>
                <a:gd name="T1" fmla="*/ 644 h 644"/>
                <a:gd name="T2" fmla="*/ 0 w 144"/>
                <a:gd name="T3" fmla="*/ 79 h 644"/>
                <a:gd name="T4" fmla="*/ 144 w 144"/>
                <a:gd name="T5" fmla="*/ 0 h 644"/>
                <a:gd name="T6" fmla="*/ 144 w 144"/>
                <a:gd name="T7" fmla="*/ 554 h 644"/>
                <a:gd name="T8" fmla="*/ 0 w 144"/>
                <a:gd name="T9" fmla="*/ 644 h 644"/>
              </a:gdLst>
              <a:ahLst/>
              <a:cxnLst>
                <a:cxn ang="0">
                  <a:pos x="T0" y="T1"/>
                </a:cxn>
                <a:cxn ang="0">
                  <a:pos x="T2" y="T3"/>
                </a:cxn>
                <a:cxn ang="0">
                  <a:pos x="T4" y="T5"/>
                </a:cxn>
                <a:cxn ang="0">
                  <a:pos x="T6" y="T7"/>
                </a:cxn>
                <a:cxn ang="0">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629" name="Freeform 165"/>
            <p:cNvSpPr>
              <a:spLocks noChangeAspect="1"/>
            </p:cNvSpPr>
            <p:nvPr>
              <p:custDataLst>
                <p:tags r:id="rId141"/>
              </p:custDataLst>
            </p:nvPr>
          </p:nvSpPr>
          <p:spPr bwMode="auto">
            <a:xfrm>
              <a:off x="3031" y="2857"/>
              <a:ext cx="556" cy="156"/>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chemeClr val="bg1"/>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630" name="Freeform 166"/>
            <p:cNvSpPr>
              <a:spLocks noChangeAspect="1"/>
            </p:cNvSpPr>
            <p:nvPr>
              <p:custDataLst>
                <p:tags r:id="rId142"/>
              </p:custDataLst>
            </p:nvPr>
          </p:nvSpPr>
          <p:spPr bwMode="auto">
            <a:xfrm>
              <a:off x="3031" y="2903"/>
              <a:ext cx="453" cy="512"/>
            </a:xfrm>
            <a:custGeom>
              <a:avLst/>
              <a:gdLst>
                <a:gd name="T0" fmla="*/ 671 w 672"/>
                <a:gd name="T1" fmla="*/ 753 h 754"/>
                <a:gd name="T2" fmla="*/ 671 w 672"/>
                <a:gd name="T3" fmla="*/ 160 h 754"/>
                <a:gd name="T4" fmla="*/ 0 w 672"/>
                <a:gd name="T5" fmla="*/ 0 h 754"/>
                <a:gd name="T6" fmla="*/ 0 w 672"/>
                <a:gd name="T7" fmla="*/ 578 h 754"/>
                <a:gd name="T8" fmla="*/ 671 w 672"/>
                <a:gd name="T9" fmla="*/ 753 h 754"/>
              </a:gdLst>
              <a:ahLst/>
              <a:cxnLst>
                <a:cxn ang="0">
                  <a:pos x="T0" y="T1"/>
                </a:cxn>
                <a:cxn ang="0">
                  <a:pos x="T2" y="T3"/>
                </a:cxn>
                <a:cxn ang="0">
                  <a:pos x="T4" y="T5"/>
                </a:cxn>
                <a:cxn ang="0">
                  <a:pos x="T6" y="T7"/>
                </a:cxn>
                <a:cxn ang="0">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631" name="Freeform 167"/>
            <p:cNvSpPr>
              <a:spLocks noChangeAspect="1"/>
            </p:cNvSpPr>
            <p:nvPr>
              <p:custDataLst>
                <p:tags r:id="rId143"/>
              </p:custDataLst>
            </p:nvPr>
          </p:nvSpPr>
          <p:spPr bwMode="auto">
            <a:xfrm>
              <a:off x="3066" y="2949"/>
              <a:ext cx="384" cy="419"/>
            </a:xfrm>
            <a:custGeom>
              <a:avLst/>
              <a:gdLst>
                <a:gd name="T0" fmla="*/ 490 w 491"/>
                <a:gd name="T1" fmla="*/ 548 h 549"/>
                <a:gd name="T2" fmla="*/ 490 w 491"/>
                <a:gd name="T3" fmla="*/ 117 h 549"/>
                <a:gd name="T4" fmla="*/ 0 w 491"/>
                <a:gd name="T5" fmla="*/ 0 h 549"/>
                <a:gd name="T6" fmla="*/ 0 w 491"/>
                <a:gd name="T7" fmla="*/ 424 h 549"/>
                <a:gd name="T8" fmla="*/ 490 w 491"/>
                <a:gd name="T9" fmla="*/ 548 h 549"/>
              </a:gdLst>
              <a:ahLst/>
              <a:cxnLst>
                <a:cxn ang="0">
                  <a:pos x="T0" y="T1"/>
                </a:cxn>
                <a:cxn ang="0">
                  <a:pos x="T2" y="T3"/>
                </a:cxn>
                <a:cxn ang="0">
                  <a:pos x="T4" y="T5"/>
                </a:cxn>
                <a:cxn ang="0">
                  <a:pos x="T6" y="T7"/>
                </a:cxn>
                <a:cxn ang="0">
                  <a:pos x="T8" y="T9"/>
                </a:cxn>
              </a:cxnLst>
              <a:rect l="0" t="0" r="r" b="b"/>
              <a:pathLst>
                <a:path w="491" h="549">
                  <a:moveTo>
                    <a:pt x="490" y="548"/>
                  </a:moveTo>
                  <a:lnTo>
                    <a:pt x="490" y="117"/>
                  </a:lnTo>
                  <a:lnTo>
                    <a:pt x="0" y="0"/>
                  </a:lnTo>
                  <a:lnTo>
                    <a:pt x="0" y="424"/>
                  </a:lnTo>
                  <a:lnTo>
                    <a:pt x="490" y="548"/>
                  </a:lnTo>
                </a:path>
              </a:pathLst>
            </a:custGeom>
            <a:solidFill>
              <a:srgbClr val="CECECE"/>
            </a:solidFill>
            <a:ln w="6350" cap="rnd"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632" name="Freeform 168"/>
            <p:cNvSpPr>
              <a:spLocks/>
            </p:cNvSpPr>
            <p:nvPr>
              <p:custDataLst>
                <p:tags r:id="rId144"/>
              </p:custDataLst>
            </p:nvPr>
          </p:nvSpPr>
          <p:spPr bwMode="auto">
            <a:xfrm>
              <a:off x="3090" y="2977"/>
              <a:ext cx="336" cy="361"/>
            </a:xfrm>
            <a:custGeom>
              <a:avLst/>
              <a:gdLst>
                <a:gd name="T0" fmla="*/ 0 w 542"/>
                <a:gd name="T1" fmla="*/ 0 h 592"/>
                <a:gd name="T2" fmla="*/ 0 w 542"/>
                <a:gd name="T3" fmla="*/ 454 h 592"/>
                <a:gd name="T4" fmla="*/ 542 w 542"/>
                <a:gd name="T5" fmla="*/ 592 h 592"/>
                <a:gd name="T6" fmla="*/ 542 w 542"/>
                <a:gd name="T7" fmla="*/ 130 h 592"/>
                <a:gd name="T8" fmla="*/ 0 w 542"/>
                <a:gd name="T9" fmla="*/ 0 h 592"/>
              </a:gdLst>
              <a:ahLst/>
              <a:cxnLst>
                <a:cxn ang="0">
                  <a:pos x="T0" y="T1"/>
                </a:cxn>
                <a:cxn ang="0">
                  <a:pos x="T2" y="T3"/>
                </a:cxn>
                <a:cxn ang="0">
                  <a:pos x="T4" y="T5"/>
                </a:cxn>
                <a:cxn ang="0">
                  <a:pos x="T6" y="T7"/>
                </a:cxn>
                <a:cxn ang="0">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618FFD">
                    <a:gamma/>
                    <a:shade val="75294"/>
                    <a:invGamma/>
                  </a:srgbClr>
                </a:gs>
              </a:gsLst>
              <a:path path="rect">
                <a:fillToRect r="100000" b="100000"/>
              </a:path>
            </a:gradFill>
            <a:ln w="6350" cap="flat" cmpd="sng">
              <a:solidFill>
                <a:srgbClr val="777777"/>
              </a:solidFill>
              <a:prstDash val="solid"/>
              <a:round/>
              <a:headEnd type="none" w="med" len="med"/>
              <a:tailEnd type="none" w="med" len="med"/>
            </a:ln>
            <a:effectLst>
              <a:outerShdw dist="17961" dir="2700000" algn="ctr" rotWithShape="0">
                <a:schemeClr val="bg1"/>
              </a:outerShdw>
            </a:effectLst>
          </p:spPr>
          <p:txBody>
            <a:bodyPr wrap="none" anchor="ctr"/>
            <a:lstStyle/>
            <a:p>
              <a:endParaRPr lang="es-MX"/>
            </a:p>
          </p:txBody>
        </p:sp>
        <p:sp>
          <p:nvSpPr>
            <p:cNvPr id="62633" name="Line 169"/>
            <p:cNvSpPr>
              <a:spLocks noChangeShapeType="1"/>
            </p:cNvSpPr>
            <p:nvPr>
              <p:custDataLst>
                <p:tags r:id="rId145"/>
              </p:custDataLst>
            </p:nvPr>
          </p:nvSpPr>
          <p:spPr bwMode="auto">
            <a:xfrm>
              <a:off x="3120" y="3006"/>
              <a:ext cx="0" cy="56"/>
            </a:xfrm>
            <a:prstGeom prst="line">
              <a:avLst/>
            </a:prstGeom>
            <a:noFill/>
            <a:ln w="254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grpSp>
      <p:sp>
        <p:nvSpPr>
          <p:cNvPr id="62497" name="Rectangle 33"/>
          <p:cNvSpPr>
            <a:spLocks noChangeArrowheads="1"/>
          </p:cNvSpPr>
          <p:nvPr>
            <p:custDataLst>
              <p:tags r:id="rId110"/>
            </p:custDataLst>
          </p:nvPr>
        </p:nvSpPr>
        <p:spPr bwMode="auto">
          <a:xfrm>
            <a:off x="6083300" y="5797550"/>
            <a:ext cx="144145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17961" dir="2700000" algn="ctr" rotWithShape="0">
                    <a:srgbClr val="C0C0C0"/>
                  </a:outerShdw>
                </a:effectLst>
              </a14:hiddenEffects>
            </a:ext>
          </a:extLst>
        </p:spPr>
        <p:txBody>
          <a:bodyPr wrap="none" anchor="ctr"/>
          <a:lstStyle/>
          <a:p>
            <a:pPr algn="ctr"/>
            <a:r>
              <a:rPr lang="en-GB" altLang="es-MX" sz="1700" b="1">
                <a:solidFill>
                  <a:srgbClr val="000000"/>
                </a:solidFill>
              </a:rPr>
              <a:t>Servidor DHCP</a:t>
            </a:r>
            <a:endParaRPr lang="en-US" altLang="es-MX" sz="1700" b="1"/>
          </a:p>
        </p:txBody>
      </p:sp>
      <p:sp>
        <p:nvSpPr>
          <p:cNvPr id="62581" name="Freeform 117"/>
          <p:cNvSpPr>
            <a:spLocks/>
          </p:cNvSpPr>
          <p:nvPr>
            <p:custDataLst>
              <p:tags r:id="rId111"/>
            </p:custDataLst>
          </p:nvPr>
        </p:nvSpPr>
        <p:spPr bwMode="auto">
          <a:xfrm>
            <a:off x="6378575" y="5389563"/>
            <a:ext cx="835025" cy="357187"/>
          </a:xfrm>
          <a:custGeom>
            <a:avLst/>
            <a:gdLst>
              <a:gd name="T0" fmla="*/ 0 w 1252"/>
              <a:gd name="T1" fmla="*/ 292 h 536"/>
              <a:gd name="T2" fmla="*/ 0 w 1252"/>
              <a:gd name="T3" fmla="*/ 370 h 536"/>
              <a:gd name="T4" fmla="*/ 567 w 1252"/>
              <a:gd name="T5" fmla="*/ 535 h 536"/>
              <a:gd name="T6" fmla="*/ 1251 w 1252"/>
              <a:gd name="T7" fmla="*/ 92 h 536"/>
              <a:gd name="T8" fmla="*/ 1251 w 1252"/>
              <a:gd name="T9" fmla="*/ 0 h 536"/>
            </a:gdLst>
            <a:ahLst/>
            <a:cxnLst>
              <a:cxn ang="0">
                <a:pos x="T0" y="T1"/>
              </a:cxn>
              <a:cxn ang="0">
                <a:pos x="T2" y="T3"/>
              </a:cxn>
              <a:cxn ang="0">
                <a:pos x="T4" y="T5"/>
              </a:cxn>
              <a:cxn ang="0">
                <a:pos x="T6" y="T7"/>
              </a:cxn>
              <a:cxn ang="0">
                <a:pos x="T8" y="T9"/>
              </a:cxn>
            </a:cxnLst>
            <a:rect l="0" t="0" r="r" b="b"/>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583" name="Freeform 119"/>
          <p:cNvSpPr>
            <a:spLocks/>
          </p:cNvSpPr>
          <p:nvPr>
            <p:custDataLst>
              <p:tags r:id="rId112"/>
            </p:custDataLst>
          </p:nvPr>
        </p:nvSpPr>
        <p:spPr bwMode="auto">
          <a:xfrm>
            <a:off x="6365875" y="4348163"/>
            <a:ext cx="860425" cy="300037"/>
          </a:xfrm>
          <a:custGeom>
            <a:avLst/>
            <a:gdLst>
              <a:gd name="T0" fmla="*/ 0 w 1291"/>
              <a:gd name="T1" fmla="*/ 307 h 449"/>
              <a:gd name="T2" fmla="*/ 577 w 1291"/>
              <a:gd name="T3" fmla="*/ 448 h 449"/>
              <a:gd name="T4" fmla="*/ 1290 w 1291"/>
              <a:gd name="T5" fmla="*/ 127 h 449"/>
              <a:gd name="T6" fmla="*/ 727 w 1291"/>
              <a:gd name="T7" fmla="*/ 0 h 449"/>
              <a:gd name="T8" fmla="*/ 0 w 1291"/>
              <a:gd name="T9" fmla="*/ 307 h 449"/>
            </a:gdLst>
            <a:ahLst/>
            <a:cxnLst>
              <a:cxn ang="0">
                <a:pos x="T0" y="T1"/>
              </a:cxn>
              <a:cxn ang="0">
                <a:pos x="T2" y="T3"/>
              </a:cxn>
              <a:cxn ang="0">
                <a:pos x="T4" y="T5"/>
              </a:cxn>
              <a:cxn ang="0">
                <a:pos x="T6" y="T7"/>
              </a:cxn>
              <a:cxn ang="0">
                <a:pos x="T8" y="T9"/>
              </a:cxn>
            </a:cxnLst>
            <a:rect l="0" t="0" r="r" b="b"/>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584" name="Freeform 120"/>
          <p:cNvSpPr>
            <a:spLocks/>
          </p:cNvSpPr>
          <p:nvPr>
            <p:custDataLst>
              <p:tags r:id="rId113"/>
            </p:custDataLst>
          </p:nvPr>
        </p:nvSpPr>
        <p:spPr bwMode="auto">
          <a:xfrm>
            <a:off x="6742113" y="4430713"/>
            <a:ext cx="485775" cy="1281112"/>
          </a:xfrm>
          <a:custGeom>
            <a:avLst/>
            <a:gdLst>
              <a:gd name="T0" fmla="*/ 0 w 729"/>
              <a:gd name="T1" fmla="*/ 328 h 1916"/>
              <a:gd name="T2" fmla="*/ 4 w 729"/>
              <a:gd name="T3" fmla="*/ 1915 h 1916"/>
              <a:gd name="T4" fmla="*/ 728 w 729"/>
              <a:gd name="T5" fmla="*/ 1456 h 1916"/>
              <a:gd name="T6" fmla="*/ 728 w 729"/>
              <a:gd name="T7" fmla="*/ 0 h 1916"/>
              <a:gd name="T8" fmla="*/ 0 w 729"/>
              <a:gd name="T9" fmla="*/ 328 h 1916"/>
            </a:gdLst>
            <a:ahLst/>
            <a:cxnLst>
              <a:cxn ang="0">
                <a:pos x="T0" y="T1"/>
              </a:cxn>
              <a:cxn ang="0">
                <a:pos x="T2" y="T3"/>
              </a:cxn>
              <a:cxn ang="0">
                <a:pos x="T4" y="T5"/>
              </a:cxn>
              <a:cxn ang="0">
                <a:pos x="T6" y="T7"/>
              </a:cxn>
              <a:cxn ang="0">
                <a:pos x="T8" y="T9"/>
              </a:cxn>
            </a:cxnLst>
            <a:rect l="0" t="0" r="r" b="b"/>
            <a:pathLst>
              <a:path w="729" h="1916">
                <a:moveTo>
                  <a:pt x="0" y="328"/>
                </a:moveTo>
                <a:lnTo>
                  <a:pt x="4" y="1915"/>
                </a:lnTo>
                <a:lnTo>
                  <a:pt x="728" y="1456"/>
                </a:lnTo>
                <a:lnTo>
                  <a:pt x="728" y="0"/>
                </a:lnTo>
                <a:lnTo>
                  <a:pt x="0" y="32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585" name="Freeform 121"/>
          <p:cNvSpPr>
            <a:spLocks/>
          </p:cNvSpPr>
          <p:nvPr>
            <p:custDataLst>
              <p:tags r:id="rId114"/>
            </p:custDataLst>
          </p:nvPr>
        </p:nvSpPr>
        <p:spPr bwMode="auto">
          <a:xfrm>
            <a:off x="6362700" y="4552950"/>
            <a:ext cx="384175" cy="1152525"/>
          </a:xfrm>
          <a:custGeom>
            <a:avLst/>
            <a:gdLst>
              <a:gd name="T0" fmla="*/ 576 w 577"/>
              <a:gd name="T1" fmla="*/ 140 h 1728"/>
              <a:gd name="T2" fmla="*/ 576 w 577"/>
              <a:gd name="T3" fmla="*/ 1727 h 1728"/>
              <a:gd name="T4" fmla="*/ 0 w 577"/>
              <a:gd name="T5" fmla="*/ 1568 h 1728"/>
              <a:gd name="T6" fmla="*/ 0 w 577"/>
              <a:gd name="T7" fmla="*/ 0 h 1728"/>
              <a:gd name="T8" fmla="*/ 576 w 577"/>
              <a:gd name="T9" fmla="*/ 140 h 1728"/>
            </a:gdLst>
            <a:ahLst/>
            <a:cxnLst>
              <a:cxn ang="0">
                <a:pos x="T0" y="T1"/>
              </a:cxn>
              <a:cxn ang="0">
                <a:pos x="T2" y="T3"/>
              </a:cxn>
              <a:cxn ang="0">
                <a:pos x="T4" y="T5"/>
              </a:cxn>
              <a:cxn ang="0">
                <a:pos x="T6" y="T7"/>
              </a:cxn>
              <a:cxn ang="0">
                <a:pos x="T8" y="T9"/>
              </a:cxn>
            </a:cxnLst>
            <a:rect l="0" t="0" r="r" b="b"/>
            <a:pathLst>
              <a:path w="577" h="1728">
                <a:moveTo>
                  <a:pt x="576" y="140"/>
                </a:moveTo>
                <a:lnTo>
                  <a:pt x="576" y="1727"/>
                </a:lnTo>
                <a:lnTo>
                  <a:pt x="0" y="1568"/>
                </a:lnTo>
                <a:lnTo>
                  <a:pt x="0" y="0"/>
                </a:lnTo>
                <a:lnTo>
                  <a:pt x="576" y="140"/>
                </a:lnTo>
              </a:path>
            </a:pathLst>
          </a:custGeom>
          <a:gradFill rotWithShape="0">
            <a:gsLst>
              <a:gs pos="0">
                <a:srgbClr val="B2B2B2">
                  <a:gamma/>
                  <a:tint val="23529"/>
                  <a:invGamma/>
                </a:srgbClr>
              </a:gs>
              <a:gs pos="100000">
                <a:srgbClr val="B2B2B2"/>
              </a:gs>
            </a:gsLst>
            <a:lin ang="5400000" scaled="1"/>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586" name="Line 122"/>
          <p:cNvSpPr>
            <a:spLocks noChangeShapeType="1"/>
          </p:cNvSpPr>
          <p:nvPr>
            <p:custDataLst>
              <p:tags r:id="rId115"/>
            </p:custDataLst>
          </p:nvPr>
        </p:nvSpPr>
        <p:spPr bwMode="auto">
          <a:xfrm>
            <a:off x="6416675" y="5522913"/>
            <a:ext cx="265113" cy="69850"/>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587" name="Oval 123"/>
          <p:cNvSpPr>
            <a:spLocks noChangeArrowheads="1"/>
          </p:cNvSpPr>
          <p:nvPr>
            <p:custDataLst>
              <p:tags r:id="rId116"/>
            </p:custDataLst>
          </p:nvPr>
        </p:nvSpPr>
        <p:spPr bwMode="auto">
          <a:xfrm>
            <a:off x="6407150" y="4608513"/>
            <a:ext cx="42863" cy="23812"/>
          </a:xfrm>
          <a:prstGeom prst="ellipse">
            <a:avLst/>
          </a:prstGeom>
          <a:solidFill>
            <a:srgbClr val="D60093"/>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588" name="Line 124"/>
          <p:cNvSpPr>
            <a:spLocks noChangeShapeType="1"/>
          </p:cNvSpPr>
          <p:nvPr>
            <p:custDataLst>
              <p:tags r:id="rId117"/>
            </p:custDataLst>
          </p:nvPr>
        </p:nvSpPr>
        <p:spPr bwMode="auto">
          <a:xfrm>
            <a:off x="6416675" y="5470525"/>
            <a:ext cx="265113" cy="69850"/>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589" name="Line 125"/>
          <p:cNvSpPr>
            <a:spLocks noChangeShapeType="1"/>
          </p:cNvSpPr>
          <p:nvPr>
            <p:custDataLst>
              <p:tags r:id="rId118"/>
            </p:custDataLst>
          </p:nvPr>
        </p:nvSpPr>
        <p:spPr bwMode="auto">
          <a:xfrm>
            <a:off x="6416675" y="5418138"/>
            <a:ext cx="265113" cy="71437"/>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590" name="Line 126"/>
          <p:cNvSpPr>
            <a:spLocks noChangeShapeType="1"/>
          </p:cNvSpPr>
          <p:nvPr>
            <p:custDataLst>
              <p:tags r:id="rId119"/>
            </p:custDataLst>
          </p:nvPr>
        </p:nvSpPr>
        <p:spPr bwMode="auto">
          <a:xfrm>
            <a:off x="6416675" y="5365750"/>
            <a:ext cx="265113" cy="71438"/>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591" name="Line 127"/>
          <p:cNvSpPr>
            <a:spLocks noChangeShapeType="1"/>
          </p:cNvSpPr>
          <p:nvPr>
            <p:custDataLst>
              <p:tags r:id="rId120"/>
            </p:custDataLst>
          </p:nvPr>
        </p:nvSpPr>
        <p:spPr bwMode="auto">
          <a:xfrm>
            <a:off x="6416675" y="5311775"/>
            <a:ext cx="265113" cy="71438"/>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A9A9A9"/>
                  </a:outerShdw>
                </a:effectLst>
              </a14:hiddenEffects>
            </a:ext>
          </a:extLst>
        </p:spPr>
        <p:txBody>
          <a:bodyPr wrap="none" anchor="ctr"/>
          <a:lstStyle/>
          <a:p>
            <a:endParaRPr lang="es-MX"/>
          </a:p>
        </p:txBody>
      </p:sp>
      <p:sp>
        <p:nvSpPr>
          <p:cNvPr id="62592" name="Freeform 128"/>
          <p:cNvSpPr>
            <a:spLocks/>
          </p:cNvSpPr>
          <p:nvPr>
            <p:custDataLst>
              <p:tags r:id="rId121"/>
            </p:custDataLst>
          </p:nvPr>
        </p:nvSpPr>
        <p:spPr bwMode="auto">
          <a:xfrm>
            <a:off x="6421438" y="4810125"/>
            <a:ext cx="261937" cy="490538"/>
          </a:xfrm>
          <a:custGeom>
            <a:avLst/>
            <a:gdLst>
              <a:gd name="T0" fmla="*/ 0 w 397"/>
              <a:gd name="T1" fmla="*/ 628 h 733"/>
              <a:gd name="T2" fmla="*/ 396 w 397"/>
              <a:gd name="T3" fmla="*/ 732 h 733"/>
              <a:gd name="T4" fmla="*/ 396 w 397"/>
              <a:gd name="T5" fmla="*/ 0 h 733"/>
            </a:gdLst>
            <a:ahLst/>
            <a:cxnLst>
              <a:cxn ang="0">
                <a:pos x="T0" y="T1"/>
              </a:cxn>
              <a:cxn ang="0">
                <a:pos x="T2" y="T3"/>
              </a:cxn>
              <a:cxn ang="0">
                <a:pos x="T4" y="T5"/>
              </a:cxn>
            </a:cxnLst>
            <a:rect l="0" t="0" r="r" b="b"/>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593" name="Freeform 129"/>
          <p:cNvSpPr>
            <a:spLocks/>
          </p:cNvSpPr>
          <p:nvPr>
            <p:custDataLst>
              <p:tags r:id="rId122"/>
            </p:custDataLst>
          </p:nvPr>
        </p:nvSpPr>
        <p:spPr bwMode="auto">
          <a:xfrm>
            <a:off x="6392863" y="4713288"/>
            <a:ext cx="301625" cy="854075"/>
          </a:xfrm>
          <a:custGeom>
            <a:avLst/>
            <a:gdLst>
              <a:gd name="T0" fmla="*/ 452 w 453"/>
              <a:gd name="T1" fmla="*/ 105 h 1278"/>
              <a:gd name="T2" fmla="*/ 0 w 453"/>
              <a:gd name="T3" fmla="*/ 0 h 1278"/>
              <a:gd name="T4" fmla="*/ 0 w 453"/>
              <a:gd name="T5" fmla="*/ 1277 h 1278"/>
            </a:gdLst>
            <a:ahLst/>
            <a:cxnLst>
              <a:cxn ang="0">
                <a:pos x="T0" y="T1"/>
              </a:cxn>
              <a:cxn ang="0">
                <a:pos x="T2" y="T3"/>
              </a:cxn>
              <a:cxn ang="0">
                <a:pos x="T4" y="T5"/>
              </a:cxn>
            </a:cxnLst>
            <a:rect l="0" t="0" r="r" b="b"/>
            <a:pathLst>
              <a:path w="453" h="1278">
                <a:moveTo>
                  <a:pt x="452" y="105"/>
                </a:moveTo>
                <a:lnTo>
                  <a:pt x="0" y="0"/>
                </a:lnTo>
                <a:lnTo>
                  <a:pt x="0" y="1277"/>
                </a:lnTo>
              </a:path>
            </a:pathLst>
          </a:custGeom>
          <a:noFill/>
          <a:ln w="635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594" name="Freeform 130"/>
          <p:cNvSpPr>
            <a:spLocks/>
          </p:cNvSpPr>
          <p:nvPr>
            <p:custDataLst>
              <p:tags r:id="rId123"/>
            </p:custDataLst>
          </p:nvPr>
        </p:nvSpPr>
        <p:spPr bwMode="auto">
          <a:xfrm>
            <a:off x="6411913" y="4745038"/>
            <a:ext cx="268287" cy="485775"/>
          </a:xfrm>
          <a:custGeom>
            <a:avLst/>
            <a:gdLst>
              <a:gd name="T0" fmla="*/ 401 w 402"/>
              <a:gd name="T1" fmla="*/ 96 h 726"/>
              <a:gd name="T2" fmla="*/ 0 w 402"/>
              <a:gd name="T3" fmla="*/ 0 h 726"/>
              <a:gd name="T4" fmla="*/ 0 w 402"/>
              <a:gd name="T5" fmla="*/ 725 h 726"/>
            </a:gdLst>
            <a:ahLst/>
            <a:cxnLst>
              <a:cxn ang="0">
                <a:pos x="T0" y="T1"/>
              </a:cxn>
              <a:cxn ang="0">
                <a:pos x="T2" y="T3"/>
              </a:cxn>
              <a:cxn ang="0">
                <a:pos x="T4" y="T5"/>
              </a:cxn>
            </a:cxnLst>
            <a:rect l="0" t="0" r="r" b="b"/>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ffectLst/>
          <a:extLst>
            <a:ext uri="{909E8E84-426E-40DD-AFC4-6F175D3DCCD1}">
              <a14:hiddenFill xmlns:a14="http://schemas.microsoft.com/office/drawing/2010/main">
                <a:gradFill rotWithShape="0">
                  <a:gsLst>
                    <a:gs pos="0">
                      <a:srgbClr val="A9A9A9"/>
                    </a:gs>
                    <a:gs pos="100000">
                      <a:srgbClr val="A9A9A9">
                        <a:gamma/>
                        <a:tint val="53725"/>
                        <a:invGamma/>
                      </a:srgbClr>
                    </a:gs>
                  </a:gsLst>
                  <a:path path="rect">
                    <a:fillToRect r="100000" b="10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595" name="Line 131"/>
          <p:cNvSpPr>
            <a:spLocks noChangeShapeType="1"/>
          </p:cNvSpPr>
          <p:nvPr>
            <p:custDataLst>
              <p:tags r:id="rId124"/>
            </p:custDataLst>
          </p:nvPr>
        </p:nvSpPr>
        <p:spPr bwMode="auto">
          <a:xfrm>
            <a:off x="6413500" y="4856163"/>
            <a:ext cx="258763" cy="60325"/>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596" name="Line 132"/>
          <p:cNvSpPr>
            <a:spLocks noChangeShapeType="1"/>
          </p:cNvSpPr>
          <p:nvPr>
            <p:custDataLst>
              <p:tags r:id="rId125"/>
            </p:custDataLst>
          </p:nvPr>
        </p:nvSpPr>
        <p:spPr bwMode="auto">
          <a:xfrm>
            <a:off x="6413500" y="4960938"/>
            <a:ext cx="261938" cy="58737"/>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597" name="Line 133"/>
          <p:cNvSpPr>
            <a:spLocks noChangeShapeType="1"/>
          </p:cNvSpPr>
          <p:nvPr>
            <p:custDataLst>
              <p:tags r:id="rId126"/>
            </p:custDataLst>
          </p:nvPr>
        </p:nvSpPr>
        <p:spPr bwMode="auto">
          <a:xfrm>
            <a:off x="6413500" y="5087938"/>
            <a:ext cx="249238" cy="60325"/>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598" name="Freeform 134"/>
          <p:cNvSpPr>
            <a:spLocks/>
          </p:cNvSpPr>
          <p:nvPr>
            <p:custDataLst>
              <p:tags r:id="rId127"/>
            </p:custDataLst>
          </p:nvPr>
        </p:nvSpPr>
        <p:spPr bwMode="auto">
          <a:xfrm>
            <a:off x="6491288" y="4805363"/>
            <a:ext cx="101600" cy="55562"/>
          </a:xfrm>
          <a:custGeom>
            <a:avLst/>
            <a:gdLst>
              <a:gd name="T0" fmla="*/ 0 w 152"/>
              <a:gd name="T1" fmla="*/ 0 h 82"/>
              <a:gd name="T2" fmla="*/ 0 w 152"/>
              <a:gd name="T3" fmla="*/ 48 h 82"/>
              <a:gd name="T4" fmla="*/ 151 w 152"/>
              <a:gd name="T5" fmla="*/ 81 h 82"/>
              <a:gd name="T6" fmla="*/ 151 w 152"/>
              <a:gd name="T7" fmla="*/ 33 h 82"/>
              <a:gd name="T8" fmla="*/ 0 w 152"/>
              <a:gd name="T9" fmla="*/ 0 h 82"/>
            </a:gdLst>
            <a:ahLst/>
            <a:cxnLst>
              <a:cxn ang="0">
                <a:pos x="T0" y="T1"/>
              </a:cxn>
              <a:cxn ang="0">
                <a:pos x="T2" y="T3"/>
              </a:cxn>
              <a:cxn ang="0">
                <a:pos x="T4" y="T5"/>
              </a:cxn>
              <a:cxn ang="0">
                <a:pos x="T6" y="T7"/>
              </a:cxn>
              <a:cxn ang="0">
                <a:pos x="T8" y="T9"/>
              </a:cxn>
            </a:cxnLst>
            <a:rect l="0" t="0" r="r" b="b"/>
            <a:pathLst>
              <a:path w="152" h="82">
                <a:moveTo>
                  <a:pt x="0" y="0"/>
                </a:moveTo>
                <a:lnTo>
                  <a:pt x="0" y="48"/>
                </a:lnTo>
                <a:lnTo>
                  <a:pt x="151" y="81"/>
                </a:lnTo>
                <a:lnTo>
                  <a:pt x="151" y="33"/>
                </a:lnTo>
                <a:lnTo>
                  <a:pt x="0" y="0"/>
                </a:lnTo>
              </a:path>
            </a:pathLst>
          </a:custGeom>
          <a:solidFill>
            <a:srgbClr val="A9A9A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599" name="Line 135"/>
          <p:cNvSpPr>
            <a:spLocks noChangeShapeType="1"/>
          </p:cNvSpPr>
          <p:nvPr>
            <p:custDataLst>
              <p:tags r:id="rId128"/>
            </p:custDataLst>
          </p:nvPr>
        </p:nvSpPr>
        <p:spPr bwMode="auto">
          <a:xfrm>
            <a:off x="6451600" y="4813300"/>
            <a:ext cx="190500" cy="41275"/>
          </a:xfrm>
          <a:prstGeom prst="line">
            <a:avLst/>
          </a:prstGeom>
          <a:noFill/>
          <a:ln w="635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600" name="Freeform 136"/>
          <p:cNvSpPr>
            <a:spLocks/>
          </p:cNvSpPr>
          <p:nvPr>
            <p:custDataLst>
              <p:tags r:id="rId129"/>
            </p:custDataLst>
          </p:nvPr>
        </p:nvSpPr>
        <p:spPr bwMode="auto">
          <a:xfrm>
            <a:off x="6432550" y="5003800"/>
            <a:ext cx="230188" cy="103188"/>
          </a:xfrm>
          <a:custGeom>
            <a:avLst/>
            <a:gdLst>
              <a:gd name="T0" fmla="*/ 0 w 351"/>
              <a:gd name="T1" fmla="*/ 85 h 183"/>
              <a:gd name="T2" fmla="*/ 0 w 351"/>
              <a:gd name="T3" fmla="*/ 0 h 183"/>
              <a:gd name="T4" fmla="*/ 350 w 351"/>
              <a:gd name="T5" fmla="*/ 93 h 183"/>
              <a:gd name="T6" fmla="*/ 350 w 351"/>
              <a:gd name="T7" fmla="*/ 182 h 183"/>
              <a:gd name="T8" fmla="*/ 0 w 351"/>
              <a:gd name="T9" fmla="*/ 85 h 183"/>
            </a:gdLst>
            <a:ahLst/>
            <a:cxnLst>
              <a:cxn ang="0">
                <a:pos x="T0" y="T1"/>
              </a:cxn>
              <a:cxn ang="0">
                <a:pos x="T2" y="T3"/>
              </a:cxn>
              <a:cxn ang="0">
                <a:pos x="T4" y="T5"/>
              </a:cxn>
              <a:cxn ang="0">
                <a:pos x="T6" y="T7"/>
              </a:cxn>
              <a:cxn ang="0">
                <a:pos x="T8" y="T9"/>
              </a:cxn>
            </a:cxnLst>
            <a:rect l="0" t="0" r="r" b="b"/>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601" name="Freeform 137"/>
          <p:cNvSpPr>
            <a:spLocks/>
          </p:cNvSpPr>
          <p:nvPr>
            <p:custDataLst>
              <p:tags r:id="rId130"/>
            </p:custDataLst>
          </p:nvPr>
        </p:nvSpPr>
        <p:spPr bwMode="auto">
          <a:xfrm>
            <a:off x="6432550" y="5130800"/>
            <a:ext cx="230188" cy="115888"/>
          </a:xfrm>
          <a:custGeom>
            <a:avLst/>
            <a:gdLst>
              <a:gd name="T0" fmla="*/ 0 w 351"/>
              <a:gd name="T1" fmla="*/ 85 h 182"/>
              <a:gd name="T2" fmla="*/ 0 w 351"/>
              <a:gd name="T3" fmla="*/ 0 h 182"/>
              <a:gd name="T4" fmla="*/ 350 w 351"/>
              <a:gd name="T5" fmla="*/ 93 h 182"/>
              <a:gd name="T6" fmla="*/ 350 w 351"/>
              <a:gd name="T7" fmla="*/ 181 h 182"/>
              <a:gd name="T8" fmla="*/ 0 w 351"/>
              <a:gd name="T9" fmla="*/ 85 h 182"/>
            </a:gdLst>
            <a:ahLst/>
            <a:cxnLst>
              <a:cxn ang="0">
                <a:pos x="T0" y="T1"/>
              </a:cxn>
              <a:cxn ang="0">
                <a:pos x="T2" y="T3"/>
              </a:cxn>
              <a:cxn ang="0">
                <a:pos x="T4" y="T5"/>
              </a:cxn>
              <a:cxn ang="0">
                <a:pos x="T6" y="T7"/>
              </a:cxn>
              <a:cxn ang="0">
                <a:pos x="T8" y="T9"/>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602" name="Freeform 138"/>
          <p:cNvSpPr>
            <a:spLocks/>
          </p:cNvSpPr>
          <p:nvPr>
            <p:custDataLst>
              <p:tags r:id="rId131"/>
            </p:custDataLst>
          </p:nvPr>
        </p:nvSpPr>
        <p:spPr bwMode="auto">
          <a:xfrm>
            <a:off x="6427788" y="4886325"/>
            <a:ext cx="234950" cy="106363"/>
          </a:xfrm>
          <a:custGeom>
            <a:avLst/>
            <a:gdLst>
              <a:gd name="T0" fmla="*/ 0 w 351"/>
              <a:gd name="T1" fmla="*/ 85 h 182"/>
              <a:gd name="T2" fmla="*/ 0 w 351"/>
              <a:gd name="T3" fmla="*/ 0 h 182"/>
              <a:gd name="T4" fmla="*/ 350 w 351"/>
              <a:gd name="T5" fmla="*/ 93 h 182"/>
              <a:gd name="T6" fmla="*/ 350 w 351"/>
              <a:gd name="T7" fmla="*/ 181 h 182"/>
              <a:gd name="T8" fmla="*/ 0 w 351"/>
              <a:gd name="T9" fmla="*/ 85 h 182"/>
            </a:gdLst>
            <a:ahLst/>
            <a:cxnLst>
              <a:cxn ang="0">
                <a:pos x="T0" y="T1"/>
              </a:cxn>
              <a:cxn ang="0">
                <a:pos x="T2" y="T3"/>
              </a:cxn>
              <a:cxn ang="0">
                <a:pos x="T4" y="T5"/>
              </a:cxn>
              <a:cxn ang="0">
                <a:pos x="T6" y="T7"/>
              </a:cxn>
              <a:cxn ang="0">
                <a:pos x="T8" y="T9"/>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2603" name="Line 139"/>
          <p:cNvSpPr>
            <a:spLocks noChangeShapeType="1"/>
          </p:cNvSpPr>
          <p:nvPr>
            <p:custDataLst>
              <p:tags r:id="rId132"/>
            </p:custDataLst>
          </p:nvPr>
        </p:nvSpPr>
        <p:spPr bwMode="auto">
          <a:xfrm flipH="1" flipV="1">
            <a:off x="6596063" y="4951413"/>
            <a:ext cx="46037" cy="11112"/>
          </a:xfrm>
          <a:prstGeom prst="line">
            <a:avLst/>
          </a:prstGeom>
          <a:noFill/>
          <a:ln w="9525">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62604" name="Line 140"/>
          <p:cNvSpPr>
            <a:spLocks noChangeShapeType="1"/>
          </p:cNvSpPr>
          <p:nvPr>
            <p:custDataLst>
              <p:tags r:id="rId133"/>
            </p:custDataLst>
          </p:nvPr>
        </p:nvSpPr>
        <p:spPr bwMode="auto">
          <a:xfrm flipH="1" flipV="1">
            <a:off x="6596063" y="5065713"/>
            <a:ext cx="46037" cy="9525"/>
          </a:xfrm>
          <a:prstGeom prst="line">
            <a:avLst/>
          </a:prstGeom>
          <a:noFill/>
          <a:ln w="9525">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62605" name="Line 141"/>
          <p:cNvSpPr>
            <a:spLocks noChangeShapeType="1"/>
          </p:cNvSpPr>
          <p:nvPr>
            <p:custDataLst>
              <p:tags r:id="rId134"/>
            </p:custDataLst>
          </p:nvPr>
        </p:nvSpPr>
        <p:spPr bwMode="auto">
          <a:xfrm flipH="1" flipV="1">
            <a:off x="6596063" y="5202238"/>
            <a:ext cx="46037" cy="11112"/>
          </a:xfrm>
          <a:prstGeom prst="line">
            <a:avLst/>
          </a:prstGeom>
          <a:noFill/>
          <a:ln w="9525">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grpSp>
        <p:nvGrpSpPr>
          <p:cNvPr id="62657" name="Group 193"/>
          <p:cNvGrpSpPr>
            <a:grpSpLocks/>
          </p:cNvGrpSpPr>
          <p:nvPr/>
        </p:nvGrpSpPr>
        <p:grpSpPr bwMode="auto">
          <a:xfrm>
            <a:off x="2374900" y="3695700"/>
            <a:ext cx="3724275" cy="969963"/>
            <a:chOff x="1616" y="2328"/>
            <a:chExt cx="2346" cy="611"/>
          </a:xfrm>
        </p:grpSpPr>
        <p:sp>
          <p:nvSpPr>
            <p:cNvPr id="62658" name="Rectangle 194"/>
            <p:cNvSpPr>
              <a:spLocks noChangeArrowheads="1"/>
            </p:cNvSpPr>
            <p:nvPr/>
          </p:nvSpPr>
          <p:spPr bwMode="auto">
            <a:xfrm>
              <a:off x="1650" y="2328"/>
              <a:ext cx="2312" cy="61"/>
            </a:xfrm>
            <a:prstGeom prst="rect">
              <a:avLst/>
            </a:prstGeom>
            <a:gradFill rotWithShape="0">
              <a:gsLst>
                <a:gs pos="0">
                  <a:srgbClr val="D6007F"/>
                </a:gs>
                <a:gs pos="50000">
                  <a:srgbClr val="D6007F">
                    <a:gamma/>
                    <a:tint val="37255"/>
                    <a:invGamma/>
                  </a:srgbClr>
                </a:gs>
                <a:gs pos="100000">
                  <a:srgbClr val="D6007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2659" name="AutoShape 195"/>
            <p:cNvSpPr>
              <a:spLocks noChangeArrowheads="1"/>
            </p:cNvSpPr>
            <p:nvPr/>
          </p:nvSpPr>
          <p:spPr bwMode="auto">
            <a:xfrm rot="-5400000">
              <a:off x="1345" y="2600"/>
              <a:ext cx="610" cy="68"/>
            </a:xfrm>
            <a:prstGeom prst="homePlate">
              <a:avLst>
                <a:gd name="adj" fmla="val 86799"/>
              </a:avLst>
            </a:prstGeom>
            <a:gradFill rotWithShape="0">
              <a:gsLst>
                <a:gs pos="0">
                  <a:srgbClr val="D6007F"/>
                </a:gs>
                <a:gs pos="50000">
                  <a:srgbClr val="D6007F">
                    <a:gamma/>
                    <a:tint val="32157"/>
                    <a:invGamma/>
                  </a:srgbClr>
                </a:gs>
                <a:gs pos="100000">
                  <a:srgbClr val="D6007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grpSp>
    </p:spTree>
    <p:extLst>
      <p:ext uri="{BB962C8B-B14F-4D97-AF65-F5344CB8AC3E}">
        <p14:creationId xmlns:p14="http://schemas.microsoft.com/office/powerpoint/2010/main" val="4122619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2478"/>
                                        </p:tgtEl>
                                        <p:attrNameLst>
                                          <p:attrName>style.visibility</p:attrName>
                                        </p:attrNameLst>
                                      </p:cBhvr>
                                      <p:to>
                                        <p:strVal val="visible"/>
                                      </p:to>
                                    </p:set>
                                    <p:animEffect transition="in" filter="slide(fromBottom)">
                                      <p:cBhvr>
                                        <p:cTn id="7" dur="500"/>
                                        <p:tgtEl>
                                          <p:spTgt spid="62478"/>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62492"/>
                                        </p:tgtEl>
                                        <p:attrNameLst>
                                          <p:attrName>style.visibility</p:attrName>
                                        </p:attrNameLst>
                                      </p:cBhvr>
                                      <p:to>
                                        <p:strVal val="visible"/>
                                      </p:to>
                                    </p:set>
                                    <p:animEffect transition="in" filter="slide(fromBottom)">
                                      <p:cBhvr>
                                        <p:cTn id="11" dur="500"/>
                                        <p:tgtEl>
                                          <p:spTgt spid="62492"/>
                                        </p:tgtEl>
                                      </p:cBhvr>
                                    </p:animEffect>
                                  </p:childTnLst>
                                </p:cTn>
                              </p:par>
                            </p:childTnLst>
                          </p:cTn>
                        </p:par>
                        <p:par>
                          <p:cTn id="12" fill="hold" nodeType="afterGroup">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62491"/>
                                        </p:tgtEl>
                                        <p:attrNameLst>
                                          <p:attrName>style.visibility</p:attrName>
                                        </p:attrNameLst>
                                      </p:cBhvr>
                                      <p:to>
                                        <p:strVal val="visible"/>
                                      </p:to>
                                    </p:set>
                                    <p:animEffect transition="in" filter="slide(fromLeft)">
                                      <p:cBhvr>
                                        <p:cTn id="15" dur="500"/>
                                        <p:tgtEl>
                                          <p:spTgt spid="62491"/>
                                        </p:tgtEl>
                                      </p:cBhvr>
                                    </p:animEffect>
                                  </p:childTnLst>
                                </p:cTn>
                              </p:par>
                            </p:childTnLst>
                          </p:cTn>
                        </p:par>
                        <p:par>
                          <p:cTn id="16" fill="hold" nodeType="afterGroup">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62493"/>
                                        </p:tgtEl>
                                        <p:attrNameLst>
                                          <p:attrName>style.visibility</p:attrName>
                                        </p:attrNameLst>
                                      </p:cBhvr>
                                      <p:to>
                                        <p:strVal val="visible"/>
                                      </p:to>
                                    </p:set>
                                    <p:animEffect transition="in" filter="slide(fromBottom)">
                                      <p:cBhvr>
                                        <p:cTn id="19" dur="500"/>
                                        <p:tgtEl>
                                          <p:spTgt spid="62493"/>
                                        </p:tgtEl>
                                      </p:cBhvr>
                                    </p:animEffect>
                                  </p:childTnLst>
                                </p:cTn>
                              </p:par>
                            </p:childTnLst>
                          </p:cTn>
                        </p:par>
                        <p:par>
                          <p:cTn id="20" fill="hold" nodeType="afterGroup">
                            <p:stCondLst>
                              <p:cond delay="2000"/>
                            </p:stCondLst>
                            <p:childTnLst>
                              <p:par>
                                <p:cTn id="21" presetID="12" presetClass="entr" presetSubtype="8" fill="hold" grpId="0" nodeType="afterEffect">
                                  <p:stCondLst>
                                    <p:cond delay="0"/>
                                  </p:stCondLst>
                                  <p:childTnLst>
                                    <p:set>
                                      <p:cBhvr>
                                        <p:cTn id="22" dur="1" fill="hold">
                                          <p:stCondLst>
                                            <p:cond delay="0"/>
                                          </p:stCondLst>
                                        </p:cTn>
                                        <p:tgtEl>
                                          <p:spTgt spid="62475"/>
                                        </p:tgtEl>
                                        <p:attrNameLst>
                                          <p:attrName>style.visibility</p:attrName>
                                        </p:attrNameLst>
                                      </p:cBhvr>
                                      <p:to>
                                        <p:strVal val="visible"/>
                                      </p:to>
                                    </p:set>
                                    <p:animEffect transition="in" filter="slide(fromLeft)">
                                      <p:cBhvr>
                                        <p:cTn id="23" dur="500"/>
                                        <p:tgtEl>
                                          <p:spTgt spid="6247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2" fill="hold" grpId="0" nodeType="clickEffect">
                                  <p:stCondLst>
                                    <p:cond delay="0"/>
                                  </p:stCondLst>
                                  <p:childTnLst>
                                    <p:set>
                                      <p:cBhvr>
                                        <p:cTn id="27" dur="1" fill="hold">
                                          <p:stCondLst>
                                            <p:cond delay="0"/>
                                          </p:stCondLst>
                                        </p:cTn>
                                        <p:tgtEl>
                                          <p:spTgt spid="62477"/>
                                        </p:tgtEl>
                                        <p:attrNameLst>
                                          <p:attrName>style.visibility</p:attrName>
                                        </p:attrNameLst>
                                      </p:cBhvr>
                                      <p:to>
                                        <p:strVal val="visible"/>
                                      </p:to>
                                    </p:set>
                                    <p:animEffect transition="in" filter="slide(fromRight)">
                                      <p:cBhvr>
                                        <p:cTn id="28" dur="500"/>
                                        <p:tgtEl>
                                          <p:spTgt spid="6247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62648"/>
                                        </p:tgtEl>
                                        <p:attrNameLst>
                                          <p:attrName>style.visibility</p:attrName>
                                        </p:attrNameLst>
                                      </p:cBhvr>
                                      <p:to>
                                        <p:strVal val="visible"/>
                                      </p:to>
                                    </p:set>
                                  </p:childTnLst>
                                </p:cTn>
                              </p:par>
                            </p:childTnLst>
                          </p:cTn>
                        </p:par>
                        <p:par>
                          <p:cTn id="33" fill="hold" nodeType="afterGroup">
                            <p:stCondLst>
                              <p:cond delay="500"/>
                            </p:stCondLst>
                            <p:childTnLst>
                              <p:par>
                                <p:cTn id="34" presetID="12" presetClass="entr" presetSubtype="4" fill="hold" grpId="0" nodeType="afterEffect">
                                  <p:stCondLst>
                                    <p:cond delay="0"/>
                                  </p:stCondLst>
                                  <p:childTnLst>
                                    <p:set>
                                      <p:cBhvr>
                                        <p:cTn id="35" dur="1" fill="hold">
                                          <p:stCondLst>
                                            <p:cond delay="0"/>
                                          </p:stCondLst>
                                        </p:cTn>
                                        <p:tgtEl>
                                          <p:spTgt spid="62489"/>
                                        </p:tgtEl>
                                        <p:attrNameLst>
                                          <p:attrName>style.visibility</p:attrName>
                                        </p:attrNameLst>
                                      </p:cBhvr>
                                      <p:to>
                                        <p:strVal val="visible"/>
                                      </p:to>
                                    </p:set>
                                    <p:animEffect transition="in" filter="slide(fromBottom)">
                                      <p:cBhvr>
                                        <p:cTn id="36" dur="500"/>
                                        <p:tgtEl>
                                          <p:spTgt spid="62489"/>
                                        </p:tgtEl>
                                      </p:cBhvr>
                                    </p:animEffect>
                                  </p:childTnLst>
                                </p:cTn>
                              </p:par>
                            </p:childTnLst>
                          </p:cTn>
                        </p:par>
                        <p:par>
                          <p:cTn id="37" fill="hold" nodeType="afterGroup">
                            <p:stCondLst>
                              <p:cond delay="1000"/>
                            </p:stCondLst>
                            <p:childTnLst>
                              <p:par>
                                <p:cTn id="38" presetID="12" presetClass="entr" presetSubtype="2" fill="hold" grpId="0" nodeType="afterEffect">
                                  <p:stCondLst>
                                    <p:cond delay="0"/>
                                  </p:stCondLst>
                                  <p:childTnLst>
                                    <p:set>
                                      <p:cBhvr>
                                        <p:cTn id="39" dur="1" fill="hold">
                                          <p:stCondLst>
                                            <p:cond delay="0"/>
                                          </p:stCondLst>
                                        </p:cTn>
                                        <p:tgtEl>
                                          <p:spTgt spid="62488"/>
                                        </p:tgtEl>
                                        <p:attrNameLst>
                                          <p:attrName>style.visibility</p:attrName>
                                        </p:attrNameLst>
                                      </p:cBhvr>
                                      <p:to>
                                        <p:strVal val="visible"/>
                                      </p:to>
                                    </p:set>
                                    <p:animEffect transition="in" filter="slide(fromRight)">
                                      <p:cBhvr>
                                        <p:cTn id="40" dur="500"/>
                                        <p:tgtEl>
                                          <p:spTgt spid="62488"/>
                                        </p:tgtEl>
                                      </p:cBhvr>
                                    </p:animEffect>
                                  </p:childTnLst>
                                </p:cTn>
                              </p:par>
                            </p:childTnLst>
                          </p:cTn>
                        </p:par>
                        <p:par>
                          <p:cTn id="41" fill="hold" nodeType="afterGroup">
                            <p:stCondLst>
                              <p:cond delay="1500"/>
                            </p:stCondLst>
                            <p:childTnLst>
                              <p:par>
                                <p:cTn id="42" presetID="12" presetClass="entr" presetSubtype="4" fill="hold" grpId="0" nodeType="afterEffect">
                                  <p:stCondLst>
                                    <p:cond delay="0"/>
                                  </p:stCondLst>
                                  <p:childTnLst>
                                    <p:set>
                                      <p:cBhvr>
                                        <p:cTn id="43" dur="1" fill="hold">
                                          <p:stCondLst>
                                            <p:cond delay="0"/>
                                          </p:stCondLst>
                                        </p:cTn>
                                        <p:tgtEl>
                                          <p:spTgt spid="62655"/>
                                        </p:tgtEl>
                                        <p:attrNameLst>
                                          <p:attrName>style.visibility</p:attrName>
                                        </p:attrNameLst>
                                      </p:cBhvr>
                                      <p:to>
                                        <p:strVal val="visible"/>
                                      </p:to>
                                    </p:set>
                                    <p:animEffect transition="in" filter="slide(fromBottom)">
                                      <p:cBhvr>
                                        <p:cTn id="44" dur="500"/>
                                        <p:tgtEl>
                                          <p:spTgt spid="6265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2" presetClass="entr" presetSubtype="2" fill="hold" grpId="0" nodeType="clickEffect">
                                  <p:stCondLst>
                                    <p:cond delay="0"/>
                                  </p:stCondLst>
                                  <p:childTnLst>
                                    <p:set>
                                      <p:cBhvr>
                                        <p:cTn id="48" dur="1" fill="hold">
                                          <p:stCondLst>
                                            <p:cond delay="0"/>
                                          </p:stCondLst>
                                        </p:cTn>
                                        <p:tgtEl>
                                          <p:spTgt spid="62476"/>
                                        </p:tgtEl>
                                        <p:attrNameLst>
                                          <p:attrName>style.visibility</p:attrName>
                                        </p:attrNameLst>
                                      </p:cBhvr>
                                      <p:to>
                                        <p:strVal val="visible"/>
                                      </p:to>
                                    </p:set>
                                    <p:animEffect transition="in" filter="slide(fromRight)">
                                      <p:cBhvr>
                                        <p:cTn id="49" dur="500"/>
                                        <p:tgtEl>
                                          <p:spTgt spid="6247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499"/>
                                          </p:stCondLst>
                                        </p:cTn>
                                        <p:tgtEl>
                                          <p:spTgt spid="626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5" grpId="0" animBg="1"/>
      <p:bldP spid="62476" grpId="0" animBg="1" autoUpdateAnimBg="0"/>
      <p:bldP spid="62477" grpId="0" animBg="1" autoUpdateAnimBg="0"/>
      <p:bldP spid="62478" grpId="0" animBg="1" autoUpdateAnimBg="0"/>
      <p:bldP spid="62491" grpId="0" animBg="1"/>
      <p:bldP spid="62492" grpId="0" animBg="1"/>
      <p:bldP spid="62493" grpId="0" animBg="1"/>
      <p:bldP spid="62488" grpId="0" animBg="1"/>
      <p:bldP spid="62655" grpId="0" animBg="1"/>
      <p:bldP spid="6248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custDataLst>
              <p:tags r:id="rId1"/>
            </p:custDataLst>
          </p:nvPr>
        </p:nvSpPr>
        <p:spPr/>
        <p:txBody>
          <a:bodyPr/>
          <a:lstStyle/>
          <a:p>
            <a:r>
              <a:rPr lang="en-GB" altLang="es-MX" dirty="0" err="1">
                <a:solidFill>
                  <a:schemeClr val="tx1"/>
                </a:solidFill>
              </a:rPr>
              <a:t>Introducción</a:t>
            </a:r>
            <a:r>
              <a:rPr lang="en-GB" altLang="es-MX" dirty="0">
                <a:solidFill>
                  <a:schemeClr val="tx1"/>
                </a:solidFill>
              </a:rPr>
              <a:t> a los </a:t>
            </a:r>
            <a:r>
              <a:rPr lang="en-GB" altLang="es-MX" dirty="0" err="1">
                <a:solidFill>
                  <a:schemeClr val="tx1"/>
                </a:solidFill>
              </a:rPr>
              <a:t>ámbitos</a:t>
            </a:r>
            <a:endParaRPr lang="en-GB" altLang="es-MX" dirty="0">
              <a:solidFill>
                <a:schemeClr val="tx1"/>
              </a:solidFill>
            </a:endParaRPr>
          </a:p>
        </p:txBody>
      </p:sp>
      <p:sp>
        <p:nvSpPr>
          <p:cNvPr id="65541" name="Rectangle 5"/>
          <p:cNvSpPr>
            <a:spLocks noChangeArrowheads="1"/>
          </p:cNvSpPr>
          <p:nvPr>
            <p:custDataLst>
              <p:tags r:id="rId2"/>
            </p:custDataLst>
          </p:nvPr>
        </p:nvSpPr>
        <p:spPr bwMode="auto">
          <a:xfrm>
            <a:off x="990600" y="1143000"/>
            <a:ext cx="7119938" cy="4908550"/>
          </a:xfrm>
          <a:prstGeom prst="rect">
            <a:avLst/>
          </a:prstGeom>
          <a:gradFill rotWithShape="0">
            <a:gsLst>
              <a:gs pos="0">
                <a:srgbClr val="FCFEB9"/>
              </a:gs>
              <a:gs pos="100000">
                <a:srgbClr val="FFCC6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s-MX" sz="1800" b="1"/>
          </a:p>
        </p:txBody>
      </p:sp>
      <p:sp>
        <p:nvSpPr>
          <p:cNvPr id="65542" name="Freeform 6"/>
          <p:cNvSpPr>
            <a:spLocks/>
          </p:cNvSpPr>
          <p:nvPr>
            <p:custDataLst>
              <p:tags r:id="rId3"/>
            </p:custDataLst>
          </p:nvPr>
        </p:nvSpPr>
        <p:spPr bwMode="auto">
          <a:xfrm>
            <a:off x="2855913" y="2590800"/>
            <a:ext cx="2249487" cy="2124075"/>
          </a:xfrm>
          <a:custGeom>
            <a:avLst/>
            <a:gdLst>
              <a:gd name="T0" fmla="*/ 0 w 2256"/>
              <a:gd name="T1" fmla="*/ 1296 h 1338"/>
              <a:gd name="T2" fmla="*/ 0 w 2256"/>
              <a:gd name="T3" fmla="*/ 0 h 1338"/>
              <a:gd name="T4" fmla="*/ 2256 w 2256"/>
              <a:gd name="T5" fmla="*/ 0 h 1338"/>
              <a:gd name="T6" fmla="*/ 2256 w 2256"/>
              <a:gd name="T7" fmla="*/ 1296 h 1338"/>
              <a:gd name="T8" fmla="*/ 2192 w 2256"/>
              <a:gd name="T9" fmla="*/ 1307 h 1338"/>
              <a:gd name="T10" fmla="*/ 2177 w 2256"/>
              <a:gd name="T11" fmla="*/ 1323 h 1338"/>
              <a:gd name="T12" fmla="*/ 2038 w 2256"/>
              <a:gd name="T13" fmla="*/ 1330 h 1338"/>
              <a:gd name="T14" fmla="*/ 1808 w 2256"/>
              <a:gd name="T15" fmla="*/ 1323 h 1338"/>
              <a:gd name="T16" fmla="*/ 1500 w 2256"/>
              <a:gd name="T17" fmla="*/ 1330 h 1338"/>
              <a:gd name="T18" fmla="*/ 1208 w 2256"/>
              <a:gd name="T19" fmla="*/ 1292 h 1338"/>
              <a:gd name="T20" fmla="*/ 961 w 2256"/>
              <a:gd name="T21" fmla="*/ 1284 h 1338"/>
              <a:gd name="T22" fmla="*/ 615 w 2256"/>
              <a:gd name="T23" fmla="*/ 1300 h 1338"/>
              <a:gd name="T24" fmla="*/ 515 w 2256"/>
              <a:gd name="T25" fmla="*/ 1330 h 1338"/>
              <a:gd name="T26" fmla="*/ 331 w 2256"/>
              <a:gd name="T27" fmla="*/ 1323 h 1338"/>
              <a:gd name="T28" fmla="*/ 277 w 2256"/>
              <a:gd name="T29" fmla="*/ 1307 h 1338"/>
              <a:gd name="T30" fmla="*/ 0 w 2256"/>
              <a:gd name="T31" fmla="*/ 1296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6" h="1338">
                <a:moveTo>
                  <a:pt x="0" y="1296"/>
                </a:moveTo>
                <a:lnTo>
                  <a:pt x="0" y="0"/>
                </a:lnTo>
                <a:lnTo>
                  <a:pt x="2256" y="0"/>
                </a:lnTo>
                <a:lnTo>
                  <a:pt x="2256" y="1296"/>
                </a:lnTo>
                <a:cubicBezTo>
                  <a:pt x="2244" y="1297"/>
                  <a:pt x="2204" y="1301"/>
                  <a:pt x="2192" y="1307"/>
                </a:cubicBezTo>
                <a:cubicBezTo>
                  <a:pt x="2185" y="1310"/>
                  <a:pt x="2184" y="1322"/>
                  <a:pt x="2177" y="1323"/>
                </a:cubicBezTo>
                <a:cubicBezTo>
                  <a:pt x="2131" y="1330"/>
                  <a:pt x="2084" y="1328"/>
                  <a:pt x="2038" y="1330"/>
                </a:cubicBezTo>
                <a:cubicBezTo>
                  <a:pt x="1935" y="1321"/>
                  <a:pt x="1927" y="1316"/>
                  <a:pt x="1808" y="1323"/>
                </a:cubicBezTo>
                <a:cubicBezTo>
                  <a:pt x="1695" y="1338"/>
                  <a:pt x="1628" y="1335"/>
                  <a:pt x="1500" y="1330"/>
                </a:cubicBezTo>
                <a:cubicBezTo>
                  <a:pt x="1403" y="1300"/>
                  <a:pt x="1311" y="1298"/>
                  <a:pt x="1208" y="1292"/>
                </a:cubicBezTo>
                <a:cubicBezTo>
                  <a:pt x="1118" y="1261"/>
                  <a:pt x="1089" y="1279"/>
                  <a:pt x="961" y="1284"/>
                </a:cubicBezTo>
                <a:cubicBezTo>
                  <a:pt x="835" y="1328"/>
                  <a:pt x="966" y="1285"/>
                  <a:pt x="615" y="1300"/>
                </a:cubicBezTo>
                <a:cubicBezTo>
                  <a:pt x="583" y="1301"/>
                  <a:pt x="546" y="1321"/>
                  <a:pt x="515" y="1330"/>
                </a:cubicBezTo>
                <a:cubicBezTo>
                  <a:pt x="454" y="1328"/>
                  <a:pt x="392" y="1327"/>
                  <a:pt x="331" y="1323"/>
                </a:cubicBezTo>
                <a:cubicBezTo>
                  <a:pt x="312" y="1322"/>
                  <a:pt x="295" y="1311"/>
                  <a:pt x="277" y="1307"/>
                </a:cubicBezTo>
                <a:cubicBezTo>
                  <a:pt x="186" y="1287"/>
                  <a:pt x="92" y="1276"/>
                  <a:pt x="0" y="1296"/>
                </a:cubicBezTo>
                <a:close/>
              </a:path>
            </a:pathLst>
          </a:custGeom>
          <a:solidFill>
            <a:srgbClr val="FFFFFF"/>
          </a:solidFill>
          <a:ln w="12700" cap="flat" cmpd="sng">
            <a:solidFill>
              <a:srgbClr val="000000"/>
            </a:solidFill>
            <a:prstDash val="solid"/>
            <a:round/>
            <a:headEnd/>
            <a:tailEnd/>
          </a:ln>
          <a:effectLst>
            <a:outerShdw dist="53882" dir="2700000" algn="ctr" rotWithShape="0">
              <a:schemeClr val="folHlink"/>
            </a:outerShdw>
          </a:effectLst>
        </p:spPr>
        <p:txBody>
          <a:bodyPr wrap="none"/>
          <a:lstStyle/>
          <a:p>
            <a:endParaRPr lang="es-MX"/>
          </a:p>
        </p:txBody>
      </p:sp>
      <p:sp>
        <p:nvSpPr>
          <p:cNvPr id="65543" name="Rectangle 7"/>
          <p:cNvSpPr>
            <a:spLocks noChangeArrowheads="1"/>
          </p:cNvSpPr>
          <p:nvPr>
            <p:custDataLst>
              <p:tags r:id="rId4"/>
            </p:custDataLst>
          </p:nvPr>
        </p:nvSpPr>
        <p:spPr bwMode="auto">
          <a:xfrm>
            <a:off x="2855913" y="2209800"/>
            <a:ext cx="2249487" cy="381000"/>
          </a:xfrm>
          <a:prstGeom prst="rect">
            <a:avLst/>
          </a:prstGeom>
          <a:solidFill>
            <a:srgbClr val="666699"/>
          </a:solidFill>
          <a:ln w="9525">
            <a:solidFill>
              <a:schemeClr val="tx1"/>
            </a:solidFill>
            <a:miter lim="800000"/>
            <a:headEnd/>
            <a:tailEnd/>
          </a:ln>
          <a:effectLst>
            <a:outerShdw dist="35921" dir="2700000" algn="ctr" rotWithShape="0">
              <a:srgbClr val="C0C0C0"/>
            </a:outerShdw>
          </a:effectLst>
        </p:spPr>
        <p:txBody>
          <a:bodyPr wrap="none" anchor="ctr"/>
          <a:lstStyle/>
          <a:p>
            <a:pPr algn="ctr"/>
            <a:r>
              <a:rPr lang="en-GB" altLang="es-MX" sz="2400" b="1">
                <a:solidFill>
                  <a:srgbClr val="FFFFFF"/>
                </a:solidFill>
                <a:effectLst>
                  <a:outerShdw blurRad="38100" dist="38100" dir="2700000" algn="tl">
                    <a:srgbClr val="000000"/>
                  </a:outerShdw>
                </a:effectLst>
              </a:rPr>
              <a:t>Ámbito</a:t>
            </a:r>
            <a:endParaRPr lang="en-US" altLang="es-MX" sz="2400" b="1">
              <a:solidFill>
                <a:schemeClr val="bg1"/>
              </a:solidFill>
              <a:effectLst>
                <a:outerShdw blurRad="38100" dist="38100" dir="2700000" algn="tl">
                  <a:srgbClr val="000000"/>
                </a:outerShdw>
              </a:effectLst>
            </a:endParaRPr>
          </a:p>
        </p:txBody>
      </p:sp>
      <p:sp>
        <p:nvSpPr>
          <p:cNvPr id="65545" name="Freeform 9"/>
          <p:cNvSpPr>
            <a:spLocks/>
          </p:cNvSpPr>
          <p:nvPr>
            <p:custDataLst>
              <p:tags r:id="rId5"/>
            </p:custDataLst>
          </p:nvPr>
        </p:nvSpPr>
        <p:spPr bwMode="auto">
          <a:xfrm>
            <a:off x="1397000" y="4146550"/>
            <a:ext cx="1309688" cy="561975"/>
          </a:xfrm>
          <a:custGeom>
            <a:avLst/>
            <a:gdLst>
              <a:gd name="T0" fmla="*/ 0 w 1252"/>
              <a:gd name="T1" fmla="*/ 292 h 536"/>
              <a:gd name="T2" fmla="*/ 0 w 1252"/>
              <a:gd name="T3" fmla="*/ 370 h 536"/>
              <a:gd name="T4" fmla="*/ 567 w 1252"/>
              <a:gd name="T5" fmla="*/ 535 h 536"/>
              <a:gd name="T6" fmla="*/ 1251 w 1252"/>
              <a:gd name="T7" fmla="*/ 92 h 536"/>
              <a:gd name="T8" fmla="*/ 1251 w 1252"/>
              <a:gd name="T9" fmla="*/ 0 h 536"/>
            </a:gdLst>
            <a:ahLst/>
            <a:cxnLst>
              <a:cxn ang="0">
                <a:pos x="T0" y="T1"/>
              </a:cxn>
              <a:cxn ang="0">
                <a:pos x="T2" y="T3"/>
              </a:cxn>
              <a:cxn ang="0">
                <a:pos x="T4" y="T5"/>
              </a:cxn>
              <a:cxn ang="0">
                <a:pos x="T6" y="T7"/>
              </a:cxn>
              <a:cxn ang="0">
                <a:pos x="T8" y="T9"/>
              </a:cxn>
            </a:cxnLst>
            <a:rect l="0" t="0" r="r" b="b"/>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5546" name="Freeform 10"/>
          <p:cNvSpPr>
            <a:spLocks/>
          </p:cNvSpPr>
          <p:nvPr>
            <p:custDataLst>
              <p:tags r:id="rId6"/>
            </p:custDataLst>
          </p:nvPr>
        </p:nvSpPr>
        <p:spPr bwMode="auto">
          <a:xfrm>
            <a:off x="1376363" y="2514600"/>
            <a:ext cx="1350962" cy="469900"/>
          </a:xfrm>
          <a:custGeom>
            <a:avLst/>
            <a:gdLst>
              <a:gd name="T0" fmla="*/ 0 w 1291"/>
              <a:gd name="T1" fmla="*/ 307 h 449"/>
              <a:gd name="T2" fmla="*/ 577 w 1291"/>
              <a:gd name="T3" fmla="*/ 448 h 449"/>
              <a:gd name="T4" fmla="*/ 1290 w 1291"/>
              <a:gd name="T5" fmla="*/ 127 h 449"/>
              <a:gd name="T6" fmla="*/ 727 w 1291"/>
              <a:gd name="T7" fmla="*/ 0 h 449"/>
              <a:gd name="T8" fmla="*/ 0 w 1291"/>
              <a:gd name="T9" fmla="*/ 307 h 449"/>
            </a:gdLst>
            <a:ahLst/>
            <a:cxnLst>
              <a:cxn ang="0">
                <a:pos x="T0" y="T1"/>
              </a:cxn>
              <a:cxn ang="0">
                <a:pos x="T2" y="T3"/>
              </a:cxn>
              <a:cxn ang="0">
                <a:pos x="T4" y="T5"/>
              </a:cxn>
              <a:cxn ang="0">
                <a:pos x="T6" y="T7"/>
              </a:cxn>
              <a:cxn ang="0">
                <a:pos x="T8" y="T9"/>
              </a:cxn>
            </a:cxnLst>
            <a:rect l="0" t="0" r="r" b="b"/>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5547" name="Freeform 11"/>
          <p:cNvSpPr>
            <a:spLocks/>
          </p:cNvSpPr>
          <p:nvPr>
            <p:custDataLst>
              <p:tags r:id="rId7"/>
            </p:custDataLst>
          </p:nvPr>
        </p:nvSpPr>
        <p:spPr bwMode="auto">
          <a:xfrm>
            <a:off x="1965325" y="2644775"/>
            <a:ext cx="763588" cy="2009775"/>
          </a:xfrm>
          <a:custGeom>
            <a:avLst/>
            <a:gdLst>
              <a:gd name="T0" fmla="*/ 0 w 729"/>
              <a:gd name="T1" fmla="*/ 328 h 1916"/>
              <a:gd name="T2" fmla="*/ 4 w 729"/>
              <a:gd name="T3" fmla="*/ 1915 h 1916"/>
              <a:gd name="T4" fmla="*/ 728 w 729"/>
              <a:gd name="T5" fmla="*/ 1456 h 1916"/>
              <a:gd name="T6" fmla="*/ 728 w 729"/>
              <a:gd name="T7" fmla="*/ 0 h 1916"/>
              <a:gd name="T8" fmla="*/ 0 w 729"/>
              <a:gd name="T9" fmla="*/ 328 h 1916"/>
            </a:gdLst>
            <a:ahLst/>
            <a:cxnLst>
              <a:cxn ang="0">
                <a:pos x="T0" y="T1"/>
              </a:cxn>
              <a:cxn ang="0">
                <a:pos x="T2" y="T3"/>
              </a:cxn>
              <a:cxn ang="0">
                <a:pos x="T4" y="T5"/>
              </a:cxn>
              <a:cxn ang="0">
                <a:pos x="T6" y="T7"/>
              </a:cxn>
              <a:cxn ang="0">
                <a:pos x="T8" y="T9"/>
              </a:cxn>
            </a:cxnLst>
            <a:rect l="0" t="0" r="r" b="b"/>
            <a:pathLst>
              <a:path w="729" h="1916">
                <a:moveTo>
                  <a:pt x="0" y="328"/>
                </a:moveTo>
                <a:lnTo>
                  <a:pt x="4" y="1915"/>
                </a:lnTo>
                <a:lnTo>
                  <a:pt x="728" y="1456"/>
                </a:lnTo>
                <a:lnTo>
                  <a:pt x="728" y="0"/>
                </a:lnTo>
                <a:lnTo>
                  <a:pt x="0" y="32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5548" name="Freeform 12"/>
          <p:cNvSpPr>
            <a:spLocks/>
          </p:cNvSpPr>
          <p:nvPr>
            <p:custDataLst>
              <p:tags r:id="rId8"/>
            </p:custDataLst>
          </p:nvPr>
        </p:nvSpPr>
        <p:spPr bwMode="auto">
          <a:xfrm>
            <a:off x="1371600" y="2835275"/>
            <a:ext cx="603250" cy="1808163"/>
          </a:xfrm>
          <a:custGeom>
            <a:avLst/>
            <a:gdLst>
              <a:gd name="T0" fmla="*/ 576 w 577"/>
              <a:gd name="T1" fmla="*/ 140 h 1728"/>
              <a:gd name="T2" fmla="*/ 576 w 577"/>
              <a:gd name="T3" fmla="*/ 1727 h 1728"/>
              <a:gd name="T4" fmla="*/ 0 w 577"/>
              <a:gd name="T5" fmla="*/ 1568 h 1728"/>
              <a:gd name="T6" fmla="*/ 0 w 577"/>
              <a:gd name="T7" fmla="*/ 0 h 1728"/>
              <a:gd name="T8" fmla="*/ 576 w 577"/>
              <a:gd name="T9" fmla="*/ 140 h 1728"/>
            </a:gdLst>
            <a:ahLst/>
            <a:cxnLst>
              <a:cxn ang="0">
                <a:pos x="T0" y="T1"/>
              </a:cxn>
              <a:cxn ang="0">
                <a:pos x="T2" y="T3"/>
              </a:cxn>
              <a:cxn ang="0">
                <a:pos x="T4" y="T5"/>
              </a:cxn>
              <a:cxn ang="0">
                <a:pos x="T6" y="T7"/>
              </a:cxn>
              <a:cxn ang="0">
                <a:pos x="T8" y="T9"/>
              </a:cxn>
            </a:cxnLst>
            <a:rect l="0" t="0" r="r" b="b"/>
            <a:pathLst>
              <a:path w="577" h="1728">
                <a:moveTo>
                  <a:pt x="576" y="140"/>
                </a:moveTo>
                <a:lnTo>
                  <a:pt x="576" y="1727"/>
                </a:lnTo>
                <a:lnTo>
                  <a:pt x="0" y="1568"/>
                </a:lnTo>
                <a:lnTo>
                  <a:pt x="0" y="0"/>
                </a:lnTo>
                <a:lnTo>
                  <a:pt x="576" y="140"/>
                </a:lnTo>
              </a:path>
            </a:pathLst>
          </a:custGeom>
          <a:gradFill rotWithShape="0">
            <a:gsLst>
              <a:gs pos="0">
                <a:srgbClr val="B2B2B2">
                  <a:gamma/>
                  <a:tint val="23529"/>
                  <a:invGamma/>
                </a:srgbClr>
              </a:gs>
              <a:gs pos="100000">
                <a:srgbClr val="B2B2B2"/>
              </a:gs>
            </a:gsLst>
            <a:lin ang="5400000" scaled="1"/>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5549" name="Line 13"/>
          <p:cNvSpPr>
            <a:spLocks noChangeShapeType="1"/>
          </p:cNvSpPr>
          <p:nvPr>
            <p:custDataLst>
              <p:tags r:id="rId9"/>
            </p:custDataLst>
          </p:nvPr>
        </p:nvSpPr>
        <p:spPr bwMode="auto">
          <a:xfrm>
            <a:off x="1455738" y="4357688"/>
            <a:ext cx="417512" cy="109537"/>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5550" name="Oval 14"/>
          <p:cNvSpPr>
            <a:spLocks noChangeArrowheads="1"/>
          </p:cNvSpPr>
          <p:nvPr>
            <p:custDataLst>
              <p:tags r:id="rId10"/>
            </p:custDataLst>
          </p:nvPr>
        </p:nvSpPr>
        <p:spPr bwMode="auto">
          <a:xfrm>
            <a:off x="1441450" y="2924175"/>
            <a:ext cx="66675" cy="36513"/>
          </a:xfrm>
          <a:prstGeom prst="ellipse">
            <a:avLst/>
          </a:prstGeom>
          <a:solidFill>
            <a:srgbClr val="D60093"/>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5551" name="Line 15"/>
          <p:cNvSpPr>
            <a:spLocks noChangeShapeType="1"/>
          </p:cNvSpPr>
          <p:nvPr>
            <p:custDataLst>
              <p:tags r:id="rId11"/>
            </p:custDataLst>
          </p:nvPr>
        </p:nvSpPr>
        <p:spPr bwMode="auto">
          <a:xfrm>
            <a:off x="1455738" y="4275138"/>
            <a:ext cx="417512" cy="111125"/>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5552" name="Line 16"/>
          <p:cNvSpPr>
            <a:spLocks noChangeShapeType="1"/>
          </p:cNvSpPr>
          <p:nvPr>
            <p:custDataLst>
              <p:tags r:id="rId12"/>
            </p:custDataLst>
          </p:nvPr>
        </p:nvSpPr>
        <p:spPr bwMode="auto">
          <a:xfrm>
            <a:off x="1455738" y="4192588"/>
            <a:ext cx="417512" cy="112712"/>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5553" name="Line 17"/>
          <p:cNvSpPr>
            <a:spLocks noChangeShapeType="1"/>
          </p:cNvSpPr>
          <p:nvPr>
            <p:custDataLst>
              <p:tags r:id="rId13"/>
            </p:custDataLst>
          </p:nvPr>
        </p:nvSpPr>
        <p:spPr bwMode="auto">
          <a:xfrm>
            <a:off x="1455738" y="4111625"/>
            <a:ext cx="417512" cy="111125"/>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5554" name="Line 18"/>
          <p:cNvSpPr>
            <a:spLocks noChangeShapeType="1"/>
          </p:cNvSpPr>
          <p:nvPr>
            <p:custDataLst>
              <p:tags r:id="rId14"/>
            </p:custDataLst>
          </p:nvPr>
        </p:nvSpPr>
        <p:spPr bwMode="auto">
          <a:xfrm>
            <a:off x="1455738" y="4027488"/>
            <a:ext cx="417512" cy="111125"/>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A9A9A9"/>
                  </a:outerShdw>
                </a:effectLst>
              </a14:hiddenEffects>
            </a:ext>
          </a:extLst>
        </p:spPr>
        <p:txBody>
          <a:bodyPr wrap="none" anchor="ctr"/>
          <a:lstStyle/>
          <a:p>
            <a:endParaRPr lang="es-MX"/>
          </a:p>
        </p:txBody>
      </p:sp>
      <p:sp>
        <p:nvSpPr>
          <p:cNvPr id="65555" name="Freeform 19"/>
          <p:cNvSpPr>
            <a:spLocks/>
          </p:cNvSpPr>
          <p:nvPr>
            <p:custDataLst>
              <p:tags r:id="rId15"/>
            </p:custDataLst>
          </p:nvPr>
        </p:nvSpPr>
        <p:spPr bwMode="auto">
          <a:xfrm>
            <a:off x="1462088" y="3238500"/>
            <a:ext cx="412750" cy="769938"/>
          </a:xfrm>
          <a:custGeom>
            <a:avLst/>
            <a:gdLst>
              <a:gd name="T0" fmla="*/ 0 w 397"/>
              <a:gd name="T1" fmla="*/ 628 h 733"/>
              <a:gd name="T2" fmla="*/ 396 w 397"/>
              <a:gd name="T3" fmla="*/ 732 h 733"/>
              <a:gd name="T4" fmla="*/ 396 w 397"/>
              <a:gd name="T5" fmla="*/ 0 h 733"/>
            </a:gdLst>
            <a:ahLst/>
            <a:cxnLst>
              <a:cxn ang="0">
                <a:pos x="T0" y="T1"/>
              </a:cxn>
              <a:cxn ang="0">
                <a:pos x="T2" y="T3"/>
              </a:cxn>
              <a:cxn ang="0">
                <a:pos x="T4" y="T5"/>
              </a:cxn>
            </a:cxnLst>
            <a:rect l="0" t="0" r="r" b="b"/>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5556" name="Freeform 20"/>
          <p:cNvSpPr>
            <a:spLocks/>
          </p:cNvSpPr>
          <p:nvPr>
            <p:custDataLst>
              <p:tags r:id="rId16"/>
            </p:custDataLst>
          </p:nvPr>
        </p:nvSpPr>
        <p:spPr bwMode="auto">
          <a:xfrm>
            <a:off x="1419225" y="3087688"/>
            <a:ext cx="473075" cy="1338262"/>
          </a:xfrm>
          <a:custGeom>
            <a:avLst/>
            <a:gdLst>
              <a:gd name="T0" fmla="*/ 452 w 453"/>
              <a:gd name="T1" fmla="*/ 105 h 1278"/>
              <a:gd name="T2" fmla="*/ 0 w 453"/>
              <a:gd name="T3" fmla="*/ 0 h 1278"/>
              <a:gd name="T4" fmla="*/ 0 w 453"/>
              <a:gd name="T5" fmla="*/ 1277 h 1278"/>
            </a:gdLst>
            <a:ahLst/>
            <a:cxnLst>
              <a:cxn ang="0">
                <a:pos x="T0" y="T1"/>
              </a:cxn>
              <a:cxn ang="0">
                <a:pos x="T2" y="T3"/>
              </a:cxn>
              <a:cxn ang="0">
                <a:pos x="T4" y="T5"/>
              </a:cxn>
            </a:cxnLst>
            <a:rect l="0" t="0" r="r" b="b"/>
            <a:pathLst>
              <a:path w="453" h="1278">
                <a:moveTo>
                  <a:pt x="452" y="105"/>
                </a:moveTo>
                <a:lnTo>
                  <a:pt x="0" y="0"/>
                </a:lnTo>
                <a:lnTo>
                  <a:pt x="0" y="1277"/>
                </a:lnTo>
              </a:path>
            </a:pathLst>
          </a:custGeom>
          <a:noFill/>
          <a:ln w="6350" cap="rnd" cmpd="sng">
            <a:solidFill>
              <a:srgbClr val="80808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5557" name="Freeform 21"/>
          <p:cNvSpPr>
            <a:spLocks/>
          </p:cNvSpPr>
          <p:nvPr>
            <p:custDataLst>
              <p:tags r:id="rId17"/>
            </p:custDataLst>
          </p:nvPr>
        </p:nvSpPr>
        <p:spPr bwMode="auto">
          <a:xfrm>
            <a:off x="1449388" y="3136900"/>
            <a:ext cx="420687" cy="763588"/>
          </a:xfrm>
          <a:custGeom>
            <a:avLst/>
            <a:gdLst>
              <a:gd name="T0" fmla="*/ 401 w 402"/>
              <a:gd name="T1" fmla="*/ 96 h 726"/>
              <a:gd name="T2" fmla="*/ 0 w 402"/>
              <a:gd name="T3" fmla="*/ 0 h 726"/>
              <a:gd name="T4" fmla="*/ 0 w 402"/>
              <a:gd name="T5" fmla="*/ 725 h 726"/>
            </a:gdLst>
            <a:ahLst/>
            <a:cxnLst>
              <a:cxn ang="0">
                <a:pos x="T0" y="T1"/>
              </a:cxn>
              <a:cxn ang="0">
                <a:pos x="T2" y="T3"/>
              </a:cxn>
              <a:cxn ang="0">
                <a:pos x="T4" y="T5"/>
              </a:cxn>
            </a:cxnLst>
            <a:rect l="0" t="0" r="r" b="b"/>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ffectLst/>
          <a:extLst>
            <a:ext uri="{909E8E84-426E-40DD-AFC4-6F175D3DCCD1}">
              <a14:hiddenFill xmlns:a14="http://schemas.microsoft.com/office/drawing/2010/main">
                <a:gradFill rotWithShape="0">
                  <a:gsLst>
                    <a:gs pos="0">
                      <a:srgbClr val="A9A9A9"/>
                    </a:gs>
                    <a:gs pos="100000">
                      <a:srgbClr val="A9A9A9">
                        <a:gamma/>
                        <a:tint val="53725"/>
                        <a:invGamma/>
                      </a:srgbClr>
                    </a:gs>
                  </a:gsLst>
                  <a:path path="rect">
                    <a:fillToRect r="100000" b="10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5558" name="Line 22"/>
          <p:cNvSpPr>
            <a:spLocks noChangeShapeType="1"/>
          </p:cNvSpPr>
          <p:nvPr>
            <p:custDataLst>
              <p:tags r:id="rId18"/>
            </p:custDataLst>
          </p:nvPr>
        </p:nvSpPr>
        <p:spPr bwMode="auto">
          <a:xfrm>
            <a:off x="1452563" y="3313113"/>
            <a:ext cx="404812" cy="92075"/>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5559" name="Line 23"/>
          <p:cNvSpPr>
            <a:spLocks noChangeShapeType="1"/>
          </p:cNvSpPr>
          <p:nvPr>
            <p:custDataLst>
              <p:tags r:id="rId19"/>
            </p:custDataLst>
          </p:nvPr>
        </p:nvSpPr>
        <p:spPr bwMode="auto">
          <a:xfrm>
            <a:off x="1452563" y="3475038"/>
            <a:ext cx="409575" cy="93662"/>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5560" name="Line 24"/>
          <p:cNvSpPr>
            <a:spLocks noChangeShapeType="1"/>
          </p:cNvSpPr>
          <p:nvPr>
            <p:custDataLst>
              <p:tags r:id="rId20"/>
            </p:custDataLst>
          </p:nvPr>
        </p:nvSpPr>
        <p:spPr bwMode="auto">
          <a:xfrm>
            <a:off x="1452563" y="3676650"/>
            <a:ext cx="388937" cy="93663"/>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5561" name="Freeform 25"/>
          <p:cNvSpPr>
            <a:spLocks/>
          </p:cNvSpPr>
          <p:nvPr>
            <p:custDataLst>
              <p:tags r:id="rId21"/>
            </p:custDataLst>
          </p:nvPr>
        </p:nvSpPr>
        <p:spPr bwMode="auto">
          <a:xfrm>
            <a:off x="1573213" y="3232150"/>
            <a:ext cx="160337" cy="87313"/>
          </a:xfrm>
          <a:custGeom>
            <a:avLst/>
            <a:gdLst>
              <a:gd name="T0" fmla="*/ 0 w 152"/>
              <a:gd name="T1" fmla="*/ 0 h 82"/>
              <a:gd name="T2" fmla="*/ 0 w 152"/>
              <a:gd name="T3" fmla="*/ 48 h 82"/>
              <a:gd name="T4" fmla="*/ 151 w 152"/>
              <a:gd name="T5" fmla="*/ 81 h 82"/>
              <a:gd name="T6" fmla="*/ 151 w 152"/>
              <a:gd name="T7" fmla="*/ 33 h 82"/>
              <a:gd name="T8" fmla="*/ 0 w 152"/>
              <a:gd name="T9" fmla="*/ 0 h 82"/>
            </a:gdLst>
            <a:ahLst/>
            <a:cxnLst>
              <a:cxn ang="0">
                <a:pos x="T0" y="T1"/>
              </a:cxn>
              <a:cxn ang="0">
                <a:pos x="T2" y="T3"/>
              </a:cxn>
              <a:cxn ang="0">
                <a:pos x="T4" y="T5"/>
              </a:cxn>
              <a:cxn ang="0">
                <a:pos x="T6" y="T7"/>
              </a:cxn>
              <a:cxn ang="0">
                <a:pos x="T8" y="T9"/>
              </a:cxn>
            </a:cxnLst>
            <a:rect l="0" t="0" r="r" b="b"/>
            <a:pathLst>
              <a:path w="152" h="82">
                <a:moveTo>
                  <a:pt x="0" y="0"/>
                </a:moveTo>
                <a:lnTo>
                  <a:pt x="0" y="48"/>
                </a:lnTo>
                <a:lnTo>
                  <a:pt x="151" y="81"/>
                </a:lnTo>
                <a:lnTo>
                  <a:pt x="151" y="33"/>
                </a:lnTo>
                <a:lnTo>
                  <a:pt x="0" y="0"/>
                </a:lnTo>
              </a:path>
            </a:pathLst>
          </a:custGeom>
          <a:solidFill>
            <a:srgbClr val="A9A9A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5562" name="Line 26"/>
          <p:cNvSpPr>
            <a:spLocks noChangeShapeType="1"/>
          </p:cNvSpPr>
          <p:nvPr>
            <p:custDataLst>
              <p:tags r:id="rId22"/>
            </p:custDataLst>
          </p:nvPr>
        </p:nvSpPr>
        <p:spPr bwMode="auto">
          <a:xfrm>
            <a:off x="1509713" y="3244850"/>
            <a:ext cx="300037" cy="65088"/>
          </a:xfrm>
          <a:prstGeom prst="line">
            <a:avLst/>
          </a:prstGeom>
          <a:noFill/>
          <a:ln w="635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5563" name="Freeform 27"/>
          <p:cNvSpPr>
            <a:spLocks/>
          </p:cNvSpPr>
          <p:nvPr>
            <p:custDataLst>
              <p:tags r:id="rId23"/>
            </p:custDataLst>
          </p:nvPr>
        </p:nvSpPr>
        <p:spPr bwMode="auto">
          <a:xfrm>
            <a:off x="1479550" y="3541713"/>
            <a:ext cx="361950" cy="163512"/>
          </a:xfrm>
          <a:custGeom>
            <a:avLst/>
            <a:gdLst>
              <a:gd name="T0" fmla="*/ 0 w 351"/>
              <a:gd name="T1" fmla="*/ 85 h 183"/>
              <a:gd name="T2" fmla="*/ 0 w 351"/>
              <a:gd name="T3" fmla="*/ 0 h 183"/>
              <a:gd name="T4" fmla="*/ 350 w 351"/>
              <a:gd name="T5" fmla="*/ 93 h 183"/>
              <a:gd name="T6" fmla="*/ 350 w 351"/>
              <a:gd name="T7" fmla="*/ 182 h 183"/>
              <a:gd name="T8" fmla="*/ 0 w 351"/>
              <a:gd name="T9" fmla="*/ 85 h 183"/>
            </a:gdLst>
            <a:ahLst/>
            <a:cxnLst>
              <a:cxn ang="0">
                <a:pos x="T0" y="T1"/>
              </a:cxn>
              <a:cxn ang="0">
                <a:pos x="T2" y="T3"/>
              </a:cxn>
              <a:cxn ang="0">
                <a:pos x="T4" y="T5"/>
              </a:cxn>
              <a:cxn ang="0">
                <a:pos x="T6" y="T7"/>
              </a:cxn>
              <a:cxn ang="0">
                <a:pos x="T8" y="T9"/>
              </a:cxn>
            </a:cxnLst>
            <a:rect l="0" t="0" r="r" b="b"/>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5564" name="Freeform 28"/>
          <p:cNvSpPr>
            <a:spLocks/>
          </p:cNvSpPr>
          <p:nvPr>
            <p:custDataLst>
              <p:tags r:id="rId24"/>
            </p:custDataLst>
          </p:nvPr>
        </p:nvSpPr>
        <p:spPr bwMode="auto">
          <a:xfrm>
            <a:off x="1479550" y="3743325"/>
            <a:ext cx="361950" cy="180975"/>
          </a:xfrm>
          <a:custGeom>
            <a:avLst/>
            <a:gdLst>
              <a:gd name="T0" fmla="*/ 0 w 351"/>
              <a:gd name="T1" fmla="*/ 85 h 182"/>
              <a:gd name="T2" fmla="*/ 0 w 351"/>
              <a:gd name="T3" fmla="*/ 0 h 182"/>
              <a:gd name="T4" fmla="*/ 350 w 351"/>
              <a:gd name="T5" fmla="*/ 93 h 182"/>
              <a:gd name="T6" fmla="*/ 350 w 351"/>
              <a:gd name="T7" fmla="*/ 181 h 182"/>
              <a:gd name="T8" fmla="*/ 0 w 351"/>
              <a:gd name="T9" fmla="*/ 85 h 182"/>
            </a:gdLst>
            <a:ahLst/>
            <a:cxnLst>
              <a:cxn ang="0">
                <a:pos x="T0" y="T1"/>
              </a:cxn>
              <a:cxn ang="0">
                <a:pos x="T2" y="T3"/>
              </a:cxn>
              <a:cxn ang="0">
                <a:pos x="T4" y="T5"/>
              </a:cxn>
              <a:cxn ang="0">
                <a:pos x="T6" y="T7"/>
              </a:cxn>
              <a:cxn ang="0">
                <a:pos x="T8" y="T9"/>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5565" name="Freeform 29"/>
          <p:cNvSpPr>
            <a:spLocks/>
          </p:cNvSpPr>
          <p:nvPr>
            <p:custDataLst>
              <p:tags r:id="rId25"/>
            </p:custDataLst>
          </p:nvPr>
        </p:nvSpPr>
        <p:spPr bwMode="auto">
          <a:xfrm>
            <a:off x="1473200" y="3360738"/>
            <a:ext cx="368300" cy="166687"/>
          </a:xfrm>
          <a:custGeom>
            <a:avLst/>
            <a:gdLst>
              <a:gd name="T0" fmla="*/ 0 w 351"/>
              <a:gd name="T1" fmla="*/ 85 h 182"/>
              <a:gd name="T2" fmla="*/ 0 w 351"/>
              <a:gd name="T3" fmla="*/ 0 h 182"/>
              <a:gd name="T4" fmla="*/ 350 w 351"/>
              <a:gd name="T5" fmla="*/ 93 h 182"/>
              <a:gd name="T6" fmla="*/ 350 w 351"/>
              <a:gd name="T7" fmla="*/ 181 h 182"/>
              <a:gd name="T8" fmla="*/ 0 w 351"/>
              <a:gd name="T9" fmla="*/ 85 h 182"/>
            </a:gdLst>
            <a:ahLst/>
            <a:cxnLst>
              <a:cxn ang="0">
                <a:pos x="T0" y="T1"/>
              </a:cxn>
              <a:cxn ang="0">
                <a:pos x="T2" y="T3"/>
              </a:cxn>
              <a:cxn ang="0">
                <a:pos x="T4" y="T5"/>
              </a:cxn>
              <a:cxn ang="0">
                <a:pos x="T6" y="T7"/>
              </a:cxn>
              <a:cxn ang="0">
                <a:pos x="T8" y="T9"/>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5566" name="Line 30"/>
          <p:cNvSpPr>
            <a:spLocks noChangeShapeType="1"/>
          </p:cNvSpPr>
          <p:nvPr>
            <p:custDataLst>
              <p:tags r:id="rId26"/>
            </p:custDataLst>
          </p:nvPr>
        </p:nvSpPr>
        <p:spPr bwMode="auto">
          <a:xfrm flipH="1" flipV="1">
            <a:off x="1738313" y="3462338"/>
            <a:ext cx="71437" cy="17462"/>
          </a:xfrm>
          <a:prstGeom prst="line">
            <a:avLst/>
          </a:prstGeom>
          <a:noFill/>
          <a:ln w="9525">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65567" name="Line 31"/>
          <p:cNvSpPr>
            <a:spLocks noChangeShapeType="1"/>
          </p:cNvSpPr>
          <p:nvPr>
            <p:custDataLst>
              <p:tags r:id="rId27"/>
            </p:custDataLst>
          </p:nvPr>
        </p:nvSpPr>
        <p:spPr bwMode="auto">
          <a:xfrm flipH="1" flipV="1">
            <a:off x="1738313" y="3640138"/>
            <a:ext cx="71437" cy="14287"/>
          </a:xfrm>
          <a:prstGeom prst="line">
            <a:avLst/>
          </a:prstGeom>
          <a:noFill/>
          <a:ln w="9525">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65568" name="Line 32"/>
          <p:cNvSpPr>
            <a:spLocks noChangeShapeType="1"/>
          </p:cNvSpPr>
          <p:nvPr>
            <p:custDataLst>
              <p:tags r:id="rId28"/>
            </p:custDataLst>
          </p:nvPr>
        </p:nvSpPr>
        <p:spPr bwMode="auto">
          <a:xfrm flipH="1" flipV="1">
            <a:off x="1738313" y="3854450"/>
            <a:ext cx="71437" cy="17463"/>
          </a:xfrm>
          <a:prstGeom prst="line">
            <a:avLst/>
          </a:prstGeom>
          <a:noFill/>
          <a:ln w="9525">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65569" name="Text Box 33"/>
          <p:cNvSpPr txBox="1">
            <a:spLocks noChangeArrowheads="1"/>
          </p:cNvSpPr>
          <p:nvPr>
            <p:custDataLst>
              <p:tags r:id="rId29"/>
            </p:custDataLst>
          </p:nvPr>
        </p:nvSpPr>
        <p:spPr bwMode="auto">
          <a:xfrm>
            <a:off x="3048000" y="2667000"/>
            <a:ext cx="179546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s-MX" sz="2400">
                <a:solidFill>
                  <a:srgbClr val="000000"/>
                </a:solidFill>
                <a:latin typeface="Arial" panose="020B0604020202020204" pitchFamily="34" charset="0"/>
              </a:rPr>
              <a:t>192.168.1.0</a:t>
            </a:r>
          </a:p>
          <a:p>
            <a:r>
              <a:rPr lang="en-US" altLang="es-MX" sz="2400">
                <a:solidFill>
                  <a:srgbClr val="000000"/>
                </a:solidFill>
                <a:latin typeface="Arial" panose="020B0604020202020204" pitchFamily="34" charset="0"/>
              </a:rPr>
              <a:t>192.168.1.1</a:t>
            </a:r>
          </a:p>
          <a:p>
            <a:r>
              <a:rPr lang="en-US" altLang="es-MX" sz="2400">
                <a:solidFill>
                  <a:srgbClr val="000000"/>
                </a:solidFill>
                <a:latin typeface="Arial" panose="020B0604020202020204" pitchFamily="34" charset="0"/>
              </a:rPr>
              <a:t>192.168.1.2</a:t>
            </a:r>
          </a:p>
          <a:p>
            <a:r>
              <a:rPr lang="en-US" altLang="es-MX" sz="2400">
                <a:solidFill>
                  <a:srgbClr val="000000"/>
                </a:solidFill>
                <a:latin typeface="Arial" panose="020B0604020202020204" pitchFamily="34" charset="0"/>
              </a:rPr>
              <a:t>192.168.1.3</a:t>
            </a:r>
          </a:p>
          <a:p>
            <a:pPr eaLnBrk="1" hangingPunct="1"/>
            <a:r>
              <a:rPr lang="en-US" altLang="es-MX" sz="2400">
                <a:solidFill>
                  <a:srgbClr val="000000"/>
                </a:solidFill>
                <a:latin typeface="Arial" panose="020B0604020202020204" pitchFamily="34" charset="0"/>
              </a:rPr>
              <a:t>192.168.1.4</a:t>
            </a:r>
            <a:endParaRPr lang="en-US" altLang="es-MX" sz="2400">
              <a:latin typeface="Times New Roman" panose="02020603050405020304" pitchFamily="18" charset="0"/>
            </a:endParaRPr>
          </a:p>
        </p:txBody>
      </p:sp>
      <p:sp>
        <p:nvSpPr>
          <p:cNvPr id="65570" name="Text Box 34"/>
          <p:cNvSpPr txBox="1">
            <a:spLocks noChangeArrowheads="1"/>
          </p:cNvSpPr>
          <p:nvPr>
            <p:custDataLst>
              <p:tags r:id="rId30"/>
            </p:custDataLst>
          </p:nvPr>
        </p:nvSpPr>
        <p:spPr bwMode="auto">
          <a:xfrm>
            <a:off x="5181600" y="3352800"/>
            <a:ext cx="25908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s-MX" sz="1800" b="1">
                <a:solidFill>
                  <a:srgbClr val="000000"/>
                </a:solidFill>
              </a:rPr>
              <a:t>Direcciones IP disponibles para su concesión a los equipos cliente</a:t>
            </a:r>
            <a:endParaRPr lang="en-US" altLang="es-MX" sz="1800" b="1">
              <a:solidFill>
                <a:srgbClr val="000000"/>
              </a:solidFill>
            </a:endParaRPr>
          </a:p>
        </p:txBody>
      </p:sp>
      <p:sp>
        <p:nvSpPr>
          <p:cNvPr id="65571" name="Text Box 35"/>
          <p:cNvSpPr txBox="1">
            <a:spLocks noChangeArrowheads="1"/>
          </p:cNvSpPr>
          <p:nvPr>
            <p:custDataLst>
              <p:tags r:id="rId31"/>
            </p:custDataLst>
          </p:nvPr>
        </p:nvSpPr>
        <p:spPr bwMode="auto">
          <a:xfrm>
            <a:off x="1300163" y="4800600"/>
            <a:ext cx="15287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s-MX" sz="1800" b="1">
                <a:solidFill>
                  <a:srgbClr val="000000"/>
                </a:solidFill>
              </a:rPr>
              <a:t>Servidor DHCP</a:t>
            </a:r>
            <a:endParaRPr lang="en-US" altLang="es-MX" sz="1800" b="1"/>
          </a:p>
        </p:txBody>
      </p:sp>
      <p:sp>
        <p:nvSpPr>
          <p:cNvPr id="65574" name="Freeform 38"/>
          <p:cNvSpPr>
            <a:spLocks noChangeAspect="1"/>
          </p:cNvSpPr>
          <p:nvPr>
            <p:custDataLst>
              <p:tags r:id="rId32"/>
            </p:custDataLst>
          </p:nvPr>
        </p:nvSpPr>
        <p:spPr bwMode="auto">
          <a:xfrm>
            <a:off x="6964363" y="2420938"/>
            <a:ext cx="417512" cy="484187"/>
          </a:xfrm>
          <a:custGeom>
            <a:avLst/>
            <a:gdLst>
              <a:gd name="T0" fmla="*/ 3 w 364"/>
              <a:gd name="T1" fmla="*/ 212 h 422"/>
              <a:gd name="T2" fmla="*/ 364 w 364"/>
              <a:gd name="T3" fmla="*/ 0 h 422"/>
              <a:gd name="T4" fmla="*/ 364 w 364"/>
              <a:gd name="T5" fmla="*/ 180 h 422"/>
              <a:gd name="T6" fmla="*/ 0 w 364"/>
              <a:gd name="T7" fmla="*/ 422 h 422"/>
            </a:gdLst>
            <a:ahLst/>
            <a:cxnLst>
              <a:cxn ang="0">
                <a:pos x="T0" y="T1"/>
              </a:cxn>
              <a:cxn ang="0">
                <a:pos x="T2" y="T3"/>
              </a:cxn>
              <a:cxn ang="0">
                <a:pos x="T4" y="T5"/>
              </a:cxn>
              <a:cxn ang="0">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5575" name="Freeform 39"/>
          <p:cNvSpPr>
            <a:spLocks noChangeAspect="1"/>
          </p:cNvSpPr>
          <p:nvPr>
            <p:custDataLst>
              <p:tags r:id="rId33"/>
            </p:custDataLst>
          </p:nvPr>
        </p:nvSpPr>
        <p:spPr bwMode="auto">
          <a:xfrm>
            <a:off x="6172200" y="2251075"/>
            <a:ext cx="1211263" cy="419100"/>
          </a:xfrm>
          <a:custGeom>
            <a:avLst/>
            <a:gdLst>
              <a:gd name="T0" fmla="*/ 715 w 1091"/>
              <a:gd name="T1" fmla="*/ 376 h 377"/>
              <a:gd name="T2" fmla="*/ 0 w 1091"/>
              <a:gd name="T3" fmla="*/ 187 h 377"/>
              <a:gd name="T4" fmla="*/ 397 w 1091"/>
              <a:gd name="T5" fmla="*/ 0 h 377"/>
              <a:gd name="T6" fmla="*/ 1090 w 1091"/>
              <a:gd name="T7" fmla="*/ 152 h 377"/>
              <a:gd name="T8" fmla="*/ 715 w 1091"/>
              <a:gd name="T9" fmla="*/ 376 h 377"/>
            </a:gdLst>
            <a:ahLst/>
            <a:cxnLst>
              <a:cxn ang="0">
                <a:pos x="T0" y="T1"/>
              </a:cxn>
              <a:cxn ang="0">
                <a:pos x="T2" y="T3"/>
              </a:cxn>
              <a:cxn ang="0">
                <a:pos x="T4" y="T5"/>
              </a:cxn>
              <a:cxn ang="0">
                <a:pos x="T6" y="T7"/>
              </a:cxn>
              <a:cxn ang="0">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5576" name="Freeform 40"/>
          <p:cNvSpPr>
            <a:spLocks noChangeAspect="1"/>
          </p:cNvSpPr>
          <p:nvPr>
            <p:custDataLst>
              <p:tags r:id="rId34"/>
            </p:custDataLst>
          </p:nvPr>
        </p:nvSpPr>
        <p:spPr bwMode="auto">
          <a:xfrm>
            <a:off x="6172200" y="2457450"/>
            <a:ext cx="792163" cy="447675"/>
          </a:xfrm>
          <a:custGeom>
            <a:avLst/>
            <a:gdLst>
              <a:gd name="T0" fmla="*/ 0 w 690"/>
              <a:gd name="T1" fmla="*/ 5 h 390"/>
              <a:gd name="T2" fmla="*/ 0 w 690"/>
              <a:gd name="T3" fmla="*/ 192 h 390"/>
              <a:gd name="T4" fmla="*/ 690 w 690"/>
              <a:gd name="T5" fmla="*/ 390 h 390"/>
              <a:gd name="T6" fmla="*/ 690 w 690"/>
              <a:gd name="T7" fmla="*/ 185 h 390"/>
              <a:gd name="T8" fmla="*/ 4 w 690"/>
              <a:gd name="T9" fmla="*/ 0 h 390"/>
            </a:gdLst>
            <a:ahLst/>
            <a:cxnLst>
              <a:cxn ang="0">
                <a:pos x="T0" y="T1"/>
              </a:cxn>
              <a:cxn ang="0">
                <a:pos x="T2" y="T3"/>
              </a:cxn>
              <a:cxn ang="0">
                <a:pos x="T4" y="T5"/>
              </a:cxn>
              <a:cxn ang="0">
                <a:pos x="T6" y="T7"/>
              </a:cxn>
              <a:cxn ang="0">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5577" name="Freeform 41"/>
          <p:cNvSpPr>
            <a:spLocks noChangeAspect="1"/>
          </p:cNvSpPr>
          <p:nvPr>
            <p:custDataLst>
              <p:tags r:id="rId35"/>
            </p:custDataLst>
          </p:nvPr>
        </p:nvSpPr>
        <p:spPr bwMode="auto">
          <a:xfrm>
            <a:off x="6586538" y="2616200"/>
            <a:ext cx="311150" cy="217488"/>
          </a:xfrm>
          <a:custGeom>
            <a:avLst/>
            <a:gdLst>
              <a:gd name="T0" fmla="*/ 0 w 271"/>
              <a:gd name="T1" fmla="*/ 0 h 189"/>
              <a:gd name="T2" fmla="*/ 271 w 271"/>
              <a:gd name="T3" fmla="*/ 73 h 189"/>
              <a:gd name="T4" fmla="*/ 271 w 271"/>
              <a:gd name="T5" fmla="*/ 189 h 189"/>
              <a:gd name="T6" fmla="*/ 0 w 271"/>
              <a:gd name="T7" fmla="*/ 115 h 189"/>
              <a:gd name="T8" fmla="*/ 0 w 271"/>
              <a:gd name="T9" fmla="*/ 0 h 189"/>
            </a:gdLst>
            <a:ahLst/>
            <a:cxnLst>
              <a:cxn ang="0">
                <a:pos x="T0" y="T1"/>
              </a:cxn>
              <a:cxn ang="0">
                <a:pos x="T2" y="T3"/>
              </a:cxn>
              <a:cxn ang="0">
                <a:pos x="T4" y="T5"/>
              </a:cxn>
              <a:cxn ang="0">
                <a:pos x="T6" y="T7"/>
              </a:cxn>
              <a:cxn ang="0">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B2B2B2">
                  <a:gamma/>
                  <a:tint val="41176"/>
                  <a:invGamma/>
                </a:srgbClr>
              </a:gs>
            </a:gsLst>
            <a:lin ang="2700000" scaled="1"/>
          </a:gradFill>
          <a:ln>
            <a:noFill/>
          </a:ln>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5578" name="Freeform 42"/>
          <p:cNvSpPr>
            <a:spLocks noChangeAspect="1" noChangeArrowheads="1"/>
          </p:cNvSpPr>
          <p:nvPr>
            <p:custDataLst>
              <p:tags r:id="rId36"/>
            </p:custDataLst>
          </p:nvPr>
        </p:nvSpPr>
        <p:spPr bwMode="auto">
          <a:xfrm>
            <a:off x="6592888" y="2697163"/>
            <a:ext cx="300037" cy="77787"/>
          </a:xfrm>
          <a:custGeom>
            <a:avLst/>
            <a:gdLst>
              <a:gd name="T0" fmla="*/ 0 w 261"/>
              <a:gd name="T1" fmla="*/ 0 h 69"/>
              <a:gd name="T2" fmla="*/ 261 w 261"/>
              <a:gd name="T3" fmla="*/ 69 h 69"/>
            </a:gdLst>
            <a:ahLst/>
            <a:cxnLst>
              <a:cxn ang="0">
                <a:pos x="T0" y="T1"/>
              </a:cxn>
              <a:cxn ang="0">
                <a:pos x="T2" y="T3"/>
              </a:cxn>
            </a:cxnLst>
            <a:rect l="0" t="0" r="r" b="b"/>
            <a:pathLst>
              <a:path w="261" h="69">
                <a:moveTo>
                  <a:pt x="0" y="0"/>
                </a:moveTo>
                <a:lnTo>
                  <a:pt x="261" y="69"/>
                </a:lnTo>
              </a:path>
            </a:pathLst>
          </a:custGeom>
          <a:noFill/>
          <a:ln w="3175">
            <a:solidFill>
              <a:srgbClr val="777777"/>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5579" name="Freeform 43"/>
          <p:cNvSpPr>
            <a:spLocks/>
          </p:cNvSpPr>
          <p:nvPr>
            <p:custDataLst>
              <p:tags r:id="rId37"/>
            </p:custDataLst>
          </p:nvPr>
        </p:nvSpPr>
        <p:spPr bwMode="auto">
          <a:xfrm>
            <a:off x="6586538" y="2614613"/>
            <a:ext cx="309562" cy="133350"/>
          </a:xfrm>
          <a:custGeom>
            <a:avLst/>
            <a:gdLst>
              <a:gd name="T0" fmla="*/ 0 w 195"/>
              <a:gd name="T1" fmla="*/ 84 h 84"/>
              <a:gd name="T2" fmla="*/ 0 w 195"/>
              <a:gd name="T3" fmla="*/ 0 h 84"/>
              <a:gd name="T4" fmla="*/ 195 w 195"/>
              <a:gd name="T5" fmla="*/ 54 h 84"/>
            </a:gdLst>
            <a:ahLst/>
            <a:cxnLst>
              <a:cxn ang="0">
                <a:pos x="T0" y="T1"/>
              </a:cxn>
              <a:cxn ang="0">
                <a:pos x="T2" y="T3"/>
              </a:cxn>
              <a:cxn ang="0">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65580" name="Line 44"/>
          <p:cNvSpPr>
            <a:spLocks noChangeShapeType="1"/>
          </p:cNvSpPr>
          <p:nvPr>
            <p:custDataLst>
              <p:tags r:id="rId38"/>
            </p:custDataLst>
          </p:nvPr>
        </p:nvSpPr>
        <p:spPr bwMode="auto">
          <a:xfrm>
            <a:off x="6613525" y="2659063"/>
            <a:ext cx="242888" cy="60325"/>
          </a:xfrm>
          <a:prstGeom prst="line">
            <a:avLst/>
          </a:prstGeom>
          <a:noFill/>
          <a:ln w="3175">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65581" name="Line 45"/>
          <p:cNvSpPr>
            <a:spLocks noChangeShapeType="1"/>
          </p:cNvSpPr>
          <p:nvPr>
            <p:custDataLst>
              <p:tags r:id="rId39"/>
            </p:custDataLst>
          </p:nvPr>
        </p:nvSpPr>
        <p:spPr bwMode="auto">
          <a:xfrm>
            <a:off x="6819900" y="2782888"/>
            <a:ext cx="46038" cy="9525"/>
          </a:xfrm>
          <a:prstGeom prst="line">
            <a:avLst/>
          </a:prstGeom>
          <a:noFill/>
          <a:ln w="1905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65582" name="Freeform 46"/>
          <p:cNvSpPr>
            <a:spLocks/>
          </p:cNvSpPr>
          <p:nvPr>
            <p:custDataLst>
              <p:tags r:id="rId40"/>
            </p:custDataLst>
          </p:nvPr>
        </p:nvSpPr>
        <p:spPr bwMode="auto">
          <a:xfrm>
            <a:off x="6689725" y="2674938"/>
            <a:ext cx="74613" cy="39687"/>
          </a:xfrm>
          <a:custGeom>
            <a:avLst/>
            <a:gdLst>
              <a:gd name="T0" fmla="*/ 0 w 64"/>
              <a:gd name="T1" fmla="*/ 0 h 35"/>
              <a:gd name="T2" fmla="*/ 1 w 64"/>
              <a:gd name="T3" fmla="*/ 18 h 35"/>
              <a:gd name="T4" fmla="*/ 64 w 64"/>
              <a:gd name="T5" fmla="*/ 35 h 35"/>
              <a:gd name="T6" fmla="*/ 64 w 64"/>
              <a:gd name="T7" fmla="*/ 19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s-MX"/>
          </a:p>
        </p:txBody>
      </p:sp>
      <p:sp>
        <p:nvSpPr>
          <p:cNvPr id="65583" name="Line 47"/>
          <p:cNvSpPr>
            <a:spLocks noChangeShapeType="1"/>
          </p:cNvSpPr>
          <p:nvPr>
            <p:custDataLst>
              <p:tags r:id="rId41"/>
            </p:custDataLst>
          </p:nvPr>
        </p:nvSpPr>
        <p:spPr bwMode="auto">
          <a:xfrm>
            <a:off x="6192838" y="2505075"/>
            <a:ext cx="320675" cy="90488"/>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s-MX"/>
          </a:p>
        </p:txBody>
      </p:sp>
      <p:sp>
        <p:nvSpPr>
          <p:cNvPr id="65584" name="Line 48"/>
          <p:cNvSpPr>
            <a:spLocks noChangeShapeType="1"/>
          </p:cNvSpPr>
          <p:nvPr>
            <p:custDataLst>
              <p:tags r:id="rId42"/>
            </p:custDataLst>
          </p:nvPr>
        </p:nvSpPr>
        <p:spPr bwMode="auto">
          <a:xfrm>
            <a:off x="6192838" y="2540000"/>
            <a:ext cx="320675" cy="88900"/>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s-MX"/>
          </a:p>
        </p:txBody>
      </p:sp>
      <p:sp>
        <p:nvSpPr>
          <p:cNvPr id="65585" name="Line 49"/>
          <p:cNvSpPr>
            <a:spLocks noChangeShapeType="1"/>
          </p:cNvSpPr>
          <p:nvPr>
            <p:custDataLst>
              <p:tags r:id="rId43"/>
            </p:custDataLst>
          </p:nvPr>
        </p:nvSpPr>
        <p:spPr bwMode="auto">
          <a:xfrm>
            <a:off x="6192838" y="2576513"/>
            <a:ext cx="320675" cy="90487"/>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s-MX"/>
          </a:p>
        </p:txBody>
      </p:sp>
      <p:sp>
        <p:nvSpPr>
          <p:cNvPr id="65586" name="Line 50"/>
          <p:cNvSpPr>
            <a:spLocks noChangeShapeType="1"/>
          </p:cNvSpPr>
          <p:nvPr>
            <p:custDataLst>
              <p:tags r:id="rId44"/>
            </p:custDataLst>
          </p:nvPr>
        </p:nvSpPr>
        <p:spPr bwMode="auto">
          <a:xfrm>
            <a:off x="6192838" y="2611438"/>
            <a:ext cx="320675" cy="88900"/>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s-MX"/>
          </a:p>
        </p:txBody>
      </p:sp>
      <p:sp>
        <p:nvSpPr>
          <p:cNvPr id="65587" name="Freeform 51"/>
          <p:cNvSpPr>
            <a:spLocks/>
          </p:cNvSpPr>
          <p:nvPr>
            <p:custDataLst>
              <p:tags r:id="rId45"/>
            </p:custDataLst>
          </p:nvPr>
        </p:nvSpPr>
        <p:spPr bwMode="auto">
          <a:xfrm>
            <a:off x="6589713" y="2709863"/>
            <a:ext cx="314325" cy="133350"/>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65589" name="Freeform 53"/>
          <p:cNvSpPr>
            <a:spLocks/>
          </p:cNvSpPr>
          <p:nvPr>
            <p:custDataLst>
              <p:tags r:id="rId46"/>
            </p:custDataLst>
          </p:nvPr>
        </p:nvSpPr>
        <p:spPr bwMode="auto">
          <a:xfrm>
            <a:off x="6376988" y="2217738"/>
            <a:ext cx="882650" cy="373062"/>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Lst>
            <a:ahLst/>
            <a:cxnLst>
              <a:cxn ang="0">
                <a:pos x="T0" y="T1"/>
              </a:cxn>
              <a:cxn ang="0">
                <a:pos x="T2" y="T3"/>
              </a:cxn>
              <a:cxn ang="0">
                <a:pos x="T4" y="T5"/>
              </a:cxn>
              <a:cxn ang="0">
                <a:pos x="T6" y="T7"/>
              </a:cxn>
              <a:cxn ang="0">
                <a:pos x="T8" y="T9"/>
              </a:cxn>
              <a:cxn ang="0">
                <a:pos x="T10" y="T11"/>
              </a:cxn>
              <a:cxn ang="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w="3175"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5590" name="Freeform 54"/>
          <p:cNvSpPr>
            <a:spLocks/>
          </p:cNvSpPr>
          <p:nvPr>
            <p:custDataLst>
              <p:tags r:id="rId47"/>
            </p:custDataLst>
          </p:nvPr>
        </p:nvSpPr>
        <p:spPr bwMode="auto">
          <a:xfrm>
            <a:off x="6388100" y="2225675"/>
            <a:ext cx="854075" cy="330200"/>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Lst>
            <a:ahLst/>
            <a:cxnLst>
              <a:cxn ang="0">
                <a:pos x="T0" y="T1"/>
              </a:cxn>
              <a:cxn ang="0">
                <a:pos x="T2" y="T3"/>
              </a:cxn>
              <a:cxn ang="0">
                <a:pos x="T4" y="T5"/>
              </a:cxn>
              <a:cxn ang="0">
                <a:pos x="T6" y="T7"/>
              </a:cxn>
              <a:cxn ang="0">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 uri="{AF507438-7753-43E0-B8FC-AC1667EBCBE1}">
              <a14:hiddenEffects xmlns:a14="http://schemas.microsoft.com/office/drawing/2010/main">
                <a:effectLst>
                  <a:outerShdw dist="12700" dir="5400000" algn="ctr" rotWithShape="0">
                    <a:schemeClr val="bg1"/>
                  </a:outerShdw>
                </a:effectLst>
              </a14:hiddenEffects>
            </a:ext>
          </a:extLst>
        </p:spPr>
        <p:txBody>
          <a:bodyPr/>
          <a:lstStyle/>
          <a:p>
            <a:endParaRPr lang="es-MX"/>
          </a:p>
        </p:txBody>
      </p:sp>
      <p:sp>
        <p:nvSpPr>
          <p:cNvPr id="65591" name="Oval 55"/>
          <p:cNvSpPr>
            <a:spLocks noChangeArrowheads="1"/>
          </p:cNvSpPr>
          <p:nvPr>
            <p:custDataLst>
              <p:tags r:id="rId48"/>
            </p:custDataLst>
          </p:nvPr>
        </p:nvSpPr>
        <p:spPr bwMode="auto">
          <a:xfrm>
            <a:off x="6600825" y="2306638"/>
            <a:ext cx="444500" cy="177800"/>
          </a:xfrm>
          <a:prstGeom prst="ellipse">
            <a:avLst/>
          </a:prstGeom>
          <a:solidFill>
            <a:srgbClr val="B2B2B2"/>
          </a:solidFill>
          <a:ln w="31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5592" name="Freeform 56"/>
          <p:cNvSpPr>
            <a:spLocks/>
          </p:cNvSpPr>
          <p:nvPr>
            <p:custDataLst>
              <p:tags r:id="rId49"/>
            </p:custDataLst>
          </p:nvPr>
        </p:nvSpPr>
        <p:spPr bwMode="auto">
          <a:xfrm>
            <a:off x="6357938" y="2312988"/>
            <a:ext cx="717550" cy="200025"/>
          </a:xfrm>
          <a:custGeom>
            <a:avLst/>
            <a:gdLst>
              <a:gd name="T0" fmla="*/ 0 w 646"/>
              <a:gd name="T1" fmla="*/ 0 h 180"/>
              <a:gd name="T2" fmla="*/ 20 w 646"/>
              <a:gd name="T3" fmla="*/ 36 h 180"/>
              <a:gd name="T4" fmla="*/ 574 w 646"/>
              <a:gd name="T5" fmla="*/ 180 h 180"/>
              <a:gd name="T6" fmla="*/ 646 w 646"/>
              <a:gd name="T7" fmla="*/ 158 h 180"/>
            </a:gdLst>
            <a:ahLst/>
            <a:cxnLst>
              <a:cxn ang="0">
                <a:pos x="T0" y="T1"/>
              </a:cxn>
              <a:cxn ang="0">
                <a:pos x="T2" y="T3"/>
              </a:cxn>
              <a:cxn ang="0">
                <a:pos x="T4" y="T5"/>
              </a:cxn>
              <a:cxn ang="0">
                <a:pos x="T6" y="T7"/>
              </a:cxn>
            </a:cxnLst>
            <a:rect l="0" t="0" r="r" b="b"/>
            <a:pathLst>
              <a:path w="646" h="180">
                <a:moveTo>
                  <a:pt x="0" y="0"/>
                </a:moveTo>
                <a:lnTo>
                  <a:pt x="20" y="36"/>
                </a:lnTo>
                <a:lnTo>
                  <a:pt x="574" y="180"/>
                </a:lnTo>
                <a:lnTo>
                  <a:pt x="646" y="158"/>
                </a:lnTo>
              </a:path>
            </a:pathLst>
          </a:custGeom>
          <a:solidFill>
            <a:srgbClr val="B2B2B2"/>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5593" name="Freeform 57"/>
          <p:cNvSpPr>
            <a:spLocks noChangeAspect="1"/>
          </p:cNvSpPr>
          <p:nvPr>
            <p:custDataLst>
              <p:tags r:id="rId50"/>
            </p:custDataLst>
          </p:nvPr>
        </p:nvSpPr>
        <p:spPr bwMode="auto">
          <a:xfrm>
            <a:off x="6529388" y="1524000"/>
            <a:ext cx="895350" cy="825500"/>
          </a:xfrm>
          <a:custGeom>
            <a:avLst/>
            <a:gdLst>
              <a:gd name="T0" fmla="*/ 620 w 808"/>
              <a:gd name="T1" fmla="*/ 746 h 746"/>
              <a:gd name="T2" fmla="*/ 808 w 808"/>
              <a:gd name="T3" fmla="*/ 525 h 746"/>
              <a:gd name="T4" fmla="*/ 808 w 808"/>
              <a:gd name="T5" fmla="*/ 106 h 746"/>
              <a:gd name="T6" fmla="*/ 336 w 808"/>
              <a:gd name="T7" fmla="*/ 0 h 746"/>
              <a:gd name="T8" fmla="*/ 0 w 808"/>
              <a:gd name="T9" fmla="*/ 48 h 746"/>
            </a:gdLst>
            <a:ahLst/>
            <a:cxnLst>
              <a:cxn ang="0">
                <a:pos x="T0" y="T1"/>
              </a:cxn>
              <a:cxn ang="0">
                <a:pos x="T2" y="T3"/>
              </a:cxn>
              <a:cxn ang="0">
                <a:pos x="T4" y="T5"/>
              </a:cxn>
              <a:cxn ang="0">
                <a:pos x="T6" y="T7"/>
              </a:cxn>
              <a:cxn ang="0">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5594" name="Freeform 58"/>
          <p:cNvSpPr>
            <a:spLocks noChangeAspect="1"/>
          </p:cNvSpPr>
          <p:nvPr>
            <p:custDataLst>
              <p:tags r:id="rId51"/>
            </p:custDataLst>
          </p:nvPr>
        </p:nvSpPr>
        <p:spPr bwMode="auto">
          <a:xfrm>
            <a:off x="7088188" y="1706563"/>
            <a:ext cx="179387" cy="803275"/>
          </a:xfrm>
          <a:custGeom>
            <a:avLst/>
            <a:gdLst>
              <a:gd name="T0" fmla="*/ 0 w 144"/>
              <a:gd name="T1" fmla="*/ 644 h 644"/>
              <a:gd name="T2" fmla="*/ 0 w 144"/>
              <a:gd name="T3" fmla="*/ 79 h 644"/>
              <a:gd name="T4" fmla="*/ 144 w 144"/>
              <a:gd name="T5" fmla="*/ 0 h 644"/>
              <a:gd name="T6" fmla="*/ 144 w 144"/>
              <a:gd name="T7" fmla="*/ 554 h 644"/>
              <a:gd name="T8" fmla="*/ 0 w 144"/>
              <a:gd name="T9" fmla="*/ 644 h 644"/>
            </a:gdLst>
            <a:ahLst/>
            <a:cxnLst>
              <a:cxn ang="0">
                <a:pos x="T0" y="T1"/>
              </a:cxn>
              <a:cxn ang="0">
                <a:pos x="T2" y="T3"/>
              </a:cxn>
              <a:cxn ang="0">
                <a:pos x="T4" y="T5"/>
              </a:cxn>
              <a:cxn ang="0">
                <a:pos x="T6" y="T7"/>
              </a:cxn>
              <a:cxn ang="0">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5595" name="Freeform 59"/>
          <p:cNvSpPr>
            <a:spLocks noChangeAspect="1"/>
          </p:cNvSpPr>
          <p:nvPr>
            <p:custDataLst>
              <p:tags r:id="rId52"/>
            </p:custDataLst>
          </p:nvPr>
        </p:nvSpPr>
        <p:spPr bwMode="auto">
          <a:xfrm>
            <a:off x="6291263" y="1533525"/>
            <a:ext cx="976312" cy="273050"/>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chemeClr val="bg1"/>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5596" name="Freeform 60"/>
          <p:cNvSpPr>
            <a:spLocks noChangeAspect="1"/>
          </p:cNvSpPr>
          <p:nvPr>
            <p:custDataLst>
              <p:tags r:id="rId53"/>
            </p:custDataLst>
          </p:nvPr>
        </p:nvSpPr>
        <p:spPr bwMode="auto">
          <a:xfrm>
            <a:off x="6291263" y="1614488"/>
            <a:ext cx="796925" cy="898525"/>
          </a:xfrm>
          <a:custGeom>
            <a:avLst/>
            <a:gdLst>
              <a:gd name="T0" fmla="*/ 671 w 672"/>
              <a:gd name="T1" fmla="*/ 753 h 754"/>
              <a:gd name="T2" fmla="*/ 671 w 672"/>
              <a:gd name="T3" fmla="*/ 160 h 754"/>
              <a:gd name="T4" fmla="*/ 0 w 672"/>
              <a:gd name="T5" fmla="*/ 0 h 754"/>
              <a:gd name="T6" fmla="*/ 0 w 672"/>
              <a:gd name="T7" fmla="*/ 578 h 754"/>
              <a:gd name="T8" fmla="*/ 671 w 672"/>
              <a:gd name="T9" fmla="*/ 753 h 754"/>
            </a:gdLst>
            <a:ahLst/>
            <a:cxnLst>
              <a:cxn ang="0">
                <a:pos x="T0" y="T1"/>
              </a:cxn>
              <a:cxn ang="0">
                <a:pos x="T2" y="T3"/>
              </a:cxn>
              <a:cxn ang="0">
                <a:pos x="T4" y="T5"/>
              </a:cxn>
              <a:cxn ang="0">
                <a:pos x="T6" y="T7"/>
              </a:cxn>
              <a:cxn ang="0">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5597" name="Freeform 61"/>
          <p:cNvSpPr>
            <a:spLocks noChangeAspect="1"/>
          </p:cNvSpPr>
          <p:nvPr>
            <p:custDataLst>
              <p:tags r:id="rId54"/>
            </p:custDataLst>
          </p:nvPr>
        </p:nvSpPr>
        <p:spPr bwMode="auto">
          <a:xfrm>
            <a:off x="6353175" y="1693863"/>
            <a:ext cx="674688" cy="736600"/>
          </a:xfrm>
          <a:custGeom>
            <a:avLst/>
            <a:gdLst>
              <a:gd name="T0" fmla="*/ 490 w 491"/>
              <a:gd name="T1" fmla="*/ 548 h 549"/>
              <a:gd name="T2" fmla="*/ 490 w 491"/>
              <a:gd name="T3" fmla="*/ 117 h 549"/>
              <a:gd name="T4" fmla="*/ 0 w 491"/>
              <a:gd name="T5" fmla="*/ 0 h 549"/>
              <a:gd name="T6" fmla="*/ 0 w 491"/>
              <a:gd name="T7" fmla="*/ 424 h 549"/>
              <a:gd name="T8" fmla="*/ 490 w 491"/>
              <a:gd name="T9" fmla="*/ 548 h 549"/>
            </a:gdLst>
            <a:ahLst/>
            <a:cxnLst>
              <a:cxn ang="0">
                <a:pos x="T0" y="T1"/>
              </a:cxn>
              <a:cxn ang="0">
                <a:pos x="T2" y="T3"/>
              </a:cxn>
              <a:cxn ang="0">
                <a:pos x="T4" y="T5"/>
              </a:cxn>
              <a:cxn ang="0">
                <a:pos x="T6" y="T7"/>
              </a:cxn>
              <a:cxn ang="0">
                <a:pos x="T8" y="T9"/>
              </a:cxn>
            </a:cxnLst>
            <a:rect l="0" t="0" r="r" b="b"/>
            <a:pathLst>
              <a:path w="491" h="549">
                <a:moveTo>
                  <a:pt x="490" y="548"/>
                </a:moveTo>
                <a:lnTo>
                  <a:pt x="490" y="117"/>
                </a:lnTo>
                <a:lnTo>
                  <a:pt x="0" y="0"/>
                </a:lnTo>
                <a:lnTo>
                  <a:pt x="0" y="424"/>
                </a:lnTo>
                <a:lnTo>
                  <a:pt x="490" y="548"/>
                </a:lnTo>
              </a:path>
            </a:pathLst>
          </a:custGeom>
          <a:solidFill>
            <a:srgbClr val="CECECE"/>
          </a:solidFill>
          <a:ln w="6350" cap="rnd"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5598" name="Freeform 62"/>
          <p:cNvSpPr>
            <a:spLocks/>
          </p:cNvSpPr>
          <p:nvPr>
            <p:custDataLst>
              <p:tags r:id="rId55"/>
            </p:custDataLst>
          </p:nvPr>
        </p:nvSpPr>
        <p:spPr bwMode="auto">
          <a:xfrm>
            <a:off x="6394450" y="1743075"/>
            <a:ext cx="590550" cy="635000"/>
          </a:xfrm>
          <a:custGeom>
            <a:avLst/>
            <a:gdLst>
              <a:gd name="T0" fmla="*/ 0 w 542"/>
              <a:gd name="T1" fmla="*/ 0 h 592"/>
              <a:gd name="T2" fmla="*/ 0 w 542"/>
              <a:gd name="T3" fmla="*/ 454 h 592"/>
              <a:gd name="T4" fmla="*/ 542 w 542"/>
              <a:gd name="T5" fmla="*/ 592 h 592"/>
              <a:gd name="T6" fmla="*/ 542 w 542"/>
              <a:gd name="T7" fmla="*/ 130 h 592"/>
              <a:gd name="T8" fmla="*/ 0 w 542"/>
              <a:gd name="T9" fmla="*/ 0 h 592"/>
            </a:gdLst>
            <a:ahLst/>
            <a:cxnLst>
              <a:cxn ang="0">
                <a:pos x="T0" y="T1"/>
              </a:cxn>
              <a:cxn ang="0">
                <a:pos x="T2" y="T3"/>
              </a:cxn>
              <a:cxn ang="0">
                <a:pos x="T4" y="T5"/>
              </a:cxn>
              <a:cxn ang="0">
                <a:pos x="T6" y="T7"/>
              </a:cxn>
              <a:cxn ang="0">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618FFD">
                  <a:gamma/>
                  <a:shade val="75294"/>
                  <a:invGamma/>
                </a:srgbClr>
              </a:gs>
            </a:gsLst>
            <a:path path="rect">
              <a:fillToRect r="100000" b="100000"/>
            </a:path>
          </a:gradFill>
          <a:ln w="6350" cap="flat" cmpd="sng">
            <a:solidFill>
              <a:srgbClr val="777777"/>
            </a:solidFill>
            <a:prstDash val="solid"/>
            <a:round/>
            <a:headEnd type="none" w="med" len="med"/>
            <a:tailEnd type="none" w="med" len="med"/>
          </a:ln>
          <a:effectLst>
            <a:outerShdw dist="17961" dir="2700000" algn="ctr" rotWithShape="0">
              <a:schemeClr val="bg1"/>
            </a:outerShdw>
          </a:effectLst>
        </p:spPr>
        <p:txBody>
          <a:bodyPr wrap="none" anchor="ctr"/>
          <a:lstStyle/>
          <a:p>
            <a:endParaRPr lang="es-MX"/>
          </a:p>
        </p:txBody>
      </p:sp>
      <p:sp>
        <p:nvSpPr>
          <p:cNvPr id="65599" name="Line 63"/>
          <p:cNvSpPr>
            <a:spLocks noChangeShapeType="1"/>
          </p:cNvSpPr>
          <p:nvPr>
            <p:custDataLst>
              <p:tags r:id="rId56"/>
            </p:custDataLst>
          </p:nvPr>
        </p:nvSpPr>
        <p:spPr bwMode="auto">
          <a:xfrm>
            <a:off x="6446838" y="1795463"/>
            <a:ext cx="0" cy="96837"/>
          </a:xfrm>
          <a:prstGeom prst="line">
            <a:avLst/>
          </a:prstGeom>
          <a:noFill/>
          <a:ln w="254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5602" name="Freeform 66"/>
          <p:cNvSpPr>
            <a:spLocks noChangeAspect="1"/>
          </p:cNvSpPr>
          <p:nvPr>
            <p:custDataLst>
              <p:tags r:id="rId57"/>
            </p:custDataLst>
          </p:nvPr>
        </p:nvSpPr>
        <p:spPr bwMode="auto">
          <a:xfrm>
            <a:off x="6964363" y="5392738"/>
            <a:ext cx="417512" cy="484187"/>
          </a:xfrm>
          <a:custGeom>
            <a:avLst/>
            <a:gdLst>
              <a:gd name="T0" fmla="*/ 3 w 364"/>
              <a:gd name="T1" fmla="*/ 212 h 422"/>
              <a:gd name="T2" fmla="*/ 364 w 364"/>
              <a:gd name="T3" fmla="*/ 0 h 422"/>
              <a:gd name="T4" fmla="*/ 364 w 364"/>
              <a:gd name="T5" fmla="*/ 180 h 422"/>
              <a:gd name="T6" fmla="*/ 0 w 364"/>
              <a:gd name="T7" fmla="*/ 422 h 422"/>
            </a:gdLst>
            <a:ahLst/>
            <a:cxnLst>
              <a:cxn ang="0">
                <a:pos x="T0" y="T1"/>
              </a:cxn>
              <a:cxn ang="0">
                <a:pos x="T2" y="T3"/>
              </a:cxn>
              <a:cxn ang="0">
                <a:pos x="T4" y="T5"/>
              </a:cxn>
              <a:cxn ang="0">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5603" name="Freeform 67"/>
          <p:cNvSpPr>
            <a:spLocks noChangeAspect="1"/>
          </p:cNvSpPr>
          <p:nvPr>
            <p:custDataLst>
              <p:tags r:id="rId58"/>
            </p:custDataLst>
          </p:nvPr>
        </p:nvSpPr>
        <p:spPr bwMode="auto">
          <a:xfrm>
            <a:off x="6172200" y="5222875"/>
            <a:ext cx="1211263" cy="419100"/>
          </a:xfrm>
          <a:custGeom>
            <a:avLst/>
            <a:gdLst>
              <a:gd name="T0" fmla="*/ 715 w 1091"/>
              <a:gd name="T1" fmla="*/ 376 h 377"/>
              <a:gd name="T2" fmla="*/ 0 w 1091"/>
              <a:gd name="T3" fmla="*/ 187 h 377"/>
              <a:gd name="T4" fmla="*/ 397 w 1091"/>
              <a:gd name="T5" fmla="*/ 0 h 377"/>
              <a:gd name="T6" fmla="*/ 1090 w 1091"/>
              <a:gd name="T7" fmla="*/ 152 h 377"/>
              <a:gd name="T8" fmla="*/ 715 w 1091"/>
              <a:gd name="T9" fmla="*/ 376 h 377"/>
            </a:gdLst>
            <a:ahLst/>
            <a:cxnLst>
              <a:cxn ang="0">
                <a:pos x="T0" y="T1"/>
              </a:cxn>
              <a:cxn ang="0">
                <a:pos x="T2" y="T3"/>
              </a:cxn>
              <a:cxn ang="0">
                <a:pos x="T4" y="T5"/>
              </a:cxn>
              <a:cxn ang="0">
                <a:pos x="T6" y="T7"/>
              </a:cxn>
              <a:cxn ang="0">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5604" name="Freeform 68"/>
          <p:cNvSpPr>
            <a:spLocks noChangeAspect="1"/>
          </p:cNvSpPr>
          <p:nvPr>
            <p:custDataLst>
              <p:tags r:id="rId59"/>
            </p:custDataLst>
          </p:nvPr>
        </p:nvSpPr>
        <p:spPr bwMode="auto">
          <a:xfrm>
            <a:off x="6172200" y="5429250"/>
            <a:ext cx="792163" cy="447675"/>
          </a:xfrm>
          <a:custGeom>
            <a:avLst/>
            <a:gdLst>
              <a:gd name="T0" fmla="*/ 0 w 690"/>
              <a:gd name="T1" fmla="*/ 5 h 390"/>
              <a:gd name="T2" fmla="*/ 0 w 690"/>
              <a:gd name="T3" fmla="*/ 192 h 390"/>
              <a:gd name="T4" fmla="*/ 690 w 690"/>
              <a:gd name="T5" fmla="*/ 390 h 390"/>
              <a:gd name="T6" fmla="*/ 690 w 690"/>
              <a:gd name="T7" fmla="*/ 185 h 390"/>
              <a:gd name="T8" fmla="*/ 4 w 690"/>
              <a:gd name="T9" fmla="*/ 0 h 390"/>
            </a:gdLst>
            <a:ahLst/>
            <a:cxnLst>
              <a:cxn ang="0">
                <a:pos x="T0" y="T1"/>
              </a:cxn>
              <a:cxn ang="0">
                <a:pos x="T2" y="T3"/>
              </a:cxn>
              <a:cxn ang="0">
                <a:pos x="T4" y="T5"/>
              </a:cxn>
              <a:cxn ang="0">
                <a:pos x="T6" y="T7"/>
              </a:cxn>
              <a:cxn ang="0">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5605" name="Freeform 69"/>
          <p:cNvSpPr>
            <a:spLocks noChangeAspect="1"/>
          </p:cNvSpPr>
          <p:nvPr>
            <p:custDataLst>
              <p:tags r:id="rId60"/>
            </p:custDataLst>
          </p:nvPr>
        </p:nvSpPr>
        <p:spPr bwMode="auto">
          <a:xfrm>
            <a:off x="6586538" y="5588000"/>
            <a:ext cx="311150" cy="217488"/>
          </a:xfrm>
          <a:custGeom>
            <a:avLst/>
            <a:gdLst>
              <a:gd name="T0" fmla="*/ 0 w 271"/>
              <a:gd name="T1" fmla="*/ 0 h 189"/>
              <a:gd name="T2" fmla="*/ 271 w 271"/>
              <a:gd name="T3" fmla="*/ 73 h 189"/>
              <a:gd name="T4" fmla="*/ 271 w 271"/>
              <a:gd name="T5" fmla="*/ 189 h 189"/>
              <a:gd name="T6" fmla="*/ 0 w 271"/>
              <a:gd name="T7" fmla="*/ 115 h 189"/>
              <a:gd name="T8" fmla="*/ 0 w 271"/>
              <a:gd name="T9" fmla="*/ 0 h 189"/>
            </a:gdLst>
            <a:ahLst/>
            <a:cxnLst>
              <a:cxn ang="0">
                <a:pos x="T0" y="T1"/>
              </a:cxn>
              <a:cxn ang="0">
                <a:pos x="T2" y="T3"/>
              </a:cxn>
              <a:cxn ang="0">
                <a:pos x="T4" y="T5"/>
              </a:cxn>
              <a:cxn ang="0">
                <a:pos x="T6" y="T7"/>
              </a:cxn>
              <a:cxn ang="0">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B2B2B2">
                  <a:gamma/>
                  <a:tint val="41176"/>
                  <a:invGamma/>
                </a:srgbClr>
              </a:gs>
            </a:gsLst>
            <a:lin ang="2700000" scaled="1"/>
          </a:gradFill>
          <a:ln>
            <a:noFill/>
          </a:ln>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5606" name="Freeform 70"/>
          <p:cNvSpPr>
            <a:spLocks noChangeAspect="1" noChangeArrowheads="1"/>
          </p:cNvSpPr>
          <p:nvPr>
            <p:custDataLst>
              <p:tags r:id="rId61"/>
            </p:custDataLst>
          </p:nvPr>
        </p:nvSpPr>
        <p:spPr bwMode="auto">
          <a:xfrm>
            <a:off x="6592888" y="5668963"/>
            <a:ext cx="300037" cy="77787"/>
          </a:xfrm>
          <a:custGeom>
            <a:avLst/>
            <a:gdLst>
              <a:gd name="T0" fmla="*/ 0 w 261"/>
              <a:gd name="T1" fmla="*/ 0 h 69"/>
              <a:gd name="T2" fmla="*/ 261 w 261"/>
              <a:gd name="T3" fmla="*/ 69 h 69"/>
            </a:gdLst>
            <a:ahLst/>
            <a:cxnLst>
              <a:cxn ang="0">
                <a:pos x="T0" y="T1"/>
              </a:cxn>
              <a:cxn ang="0">
                <a:pos x="T2" y="T3"/>
              </a:cxn>
            </a:cxnLst>
            <a:rect l="0" t="0" r="r" b="b"/>
            <a:pathLst>
              <a:path w="261" h="69">
                <a:moveTo>
                  <a:pt x="0" y="0"/>
                </a:moveTo>
                <a:lnTo>
                  <a:pt x="261" y="69"/>
                </a:lnTo>
              </a:path>
            </a:pathLst>
          </a:custGeom>
          <a:noFill/>
          <a:ln w="3175">
            <a:solidFill>
              <a:srgbClr val="777777"/>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65607" name="Freeform 71"/>
          <p:cNvSpPr>
            <a:spLocks/>
          </p:cNvSpPr>
          <p:nvPr>
            <p:custDataLst>
              <p:tags r:id="rId62"/>
            </p:custDataLst>
          </p:nvPr>
        </p:nvSpPr>
        <p:spPr bwMode="auto">
          <a:xfrm>
            <a:off x="6586538" y="5586413"/>
            <a:ext cx="309562" cy="133350"/>
          </a:xfrm>
          <a:custGeom>
            <a:avLst/>
            <a:gdLst>
              <a:gd name="T0" fmla="*/ 0 w 195"/>
              <a:gd name="T1" fmla="*/ 84 h 84"/>
              <a:gd name="T2" fmla="*/ 0 w 195"/>
              <a:gd name="T3" fmla="*/ 0 h 84"/>
              <a:gd name="T4" fmla="*/ 195 w 195"/>
              <a:gd name="T5" fmla="*/ 54 h 84"/>
            </a:gdLst>
            <a:ahLst/>
            <a:cxnLst>
              <a:cxn ang="0">
                <a:pos x="T0" y="T1"/>
              </a:cxn>
              <a:cxn ang="0">
                <a:pos x="T2" y="T3"/>
              </a:cxn>
              <a:cxn ang="0">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65608" name="Line 72"/>
          <p:cNvSpPr>
            <a:spLocks noChangeShapeType="1"/>
          </p:cNvSpPr>
          <p:nvPr>
            <p:custDataLst>
              <p:tags r:id="rId63"/>
            </p:custDataLst>
          </p:nvPr>
        </p:nvSpPr>
        <p:spPr bwMode="auto">
          <a:xfrm>
            <a:off x="6613525" y="5630863"/>
            <a:ext cx="242888" cy="60325"/>
          </a:xfrm>
          <a:prstGeom prst="line">
            <a:avLst/>
          </a:prstGeom>
          <a:noFill/>
          <a:ln w="3175">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65609" name="Line 73"/>
          <p:cNvSpPr>
            <a:spLocks noChangeShapeType="1"/>
          </p:cNvSpPr>
          <p:nvPr>
            <p:custDataLst>
              <p:tags r:id="rId64"/>
            </p:custDataLst>
          </p:nvPr>
        </p:nvSpPr>
        <p:spPr bwMode="auto">
          <a:xfrm>
            <a:off x="6819900" y="5754688"/>
            <a:ext cx="46038" cy="9525"/>
          </a:xfrm>
          <a:prstGeom prst="line">
            <a:avLst/>
          </a:prstGeom>
          <a:noFill/>
          <a:ln w="19050">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sp>
        <p:nvSpPr>
          <p:cNvPr id="65610" name="Freeform 74"/>
          <p:cNvSpPr>
            <a:spLocks/>
          </p:cNvSpPr>
          <p:nvPr>
            <p:custDataLst>
              <p:tags r:id="rId65"/>
            </p:custDataLst>
          </p:nvPr>
        </p:nvSpPr>
        <p:spPr bwMode="auto">
          <a:xfrm>
            <a:off x="6689725" y="5646738"/>
            <a:ext cx="74613" cy="39687"/>
          </a:xfrm>
          <a:custGeom>
            <a:avLst/>
            <a:gdLst>
              <a:gd name="T0" fmla="*/ 0 w 64"/>
              <a:gd name="T1" fmla="*/ 0 h 35"/>
              <a:gd name="T2" fmla="*/ 1 w 64"/>
              <a:gd name="T3" fmla="*/ 18 h 35"/>
              <a:gd name="T4" fmla="*/ 64 w 64"/>
              <a:gd name="T5" fmla="*/ 35 h 35"/>
              <a:gd name="T6" fmla="*/ 64 w 64"/>
              <a:gd name="T7" fmla="*/ 19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s-MX"/>
          </a:p>
        </p:txBody>
      </p:sp>
      <p:sp>
        <p:nvSpPr>
          <p:cNvPr id="65611" name="Line 75"/>
          <p:cNvSpPr>
            <a:spLocks noChangeShapeType="1"/>
          </p:cNvSpPr>
          <p:nvPr>
            <p:custDataLst>
              <p:tags r:id="rId66"/>
            </p:custDataLst>
          </p:nvPr>
        </p:nvSpPr>
        <p:spPr bwMode="auto">
          <a:xfrm>
            <a:off x="6192838" y="5476875"/>
            <a:ext cx="320675" cy="90488"/>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s-MX"/>
          </a:p>
        </p:txBody>
      </p:sp>
      <p:sp>
        <p:nvSpPr>
          <p:cNvPr id="65612" name="Line 76"/>
          <p:cNvSpPr>
            <a:spLocks noChangeShapeType="1"/>
          </p:cNvSpPr>
          <p:nvPr>
            <p:custDataLst>
              <p:tags r:id="rId67"/>
            </p:custDataLst>
          </p:nvPr>
        </p:nvSpPr>
        <p:spPr bwMode="auto">
          <a:xfrm>
            <a:off x="6192838" y="5511800"/>
            <a:ext cx="320675" cy="88900"/>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s-MX"/>
          </a:p>
        </p:txBody>
      </p:sp>
      <p:sp>
        <p:nvSpPr>
          <p:cNvPr id="65613" name="Line 77"/>
          <p:cNvSpPr>
            <a:spLocks noChangeShapeType="1"/>
          </p:cNvSpPr>
          <p:nvPr>
            <p:custDataLst>
              <p:tags r:id="rId68"/>
            </p:custDataLst>
          </p:nvPr>
        </p:nvSpPr>
        <p:spPr bwMode="auto">
          <a:xfrm>
            <a:off x="6192838" y="5548313"/>
            <a:ext cx="320675" cy="90487"/>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s-MX"/>
          </a:p>
        </p:txBody>
      </p:sp>
      <p:sp>
        <p:nvSpPr>
          <p:cNvPr id="65614" name="Line 78"/>
          <p:cNvSpPr>
            <a:spLocks noChangeShapeType="1"/>
          </p:cNvSpPr>
          <p:nvPr>
            <p:custDataLst>
              <p:tags r:id="rId69"/>
            </p:custDataLst>
          </p:nvPr>
        </p:nvSpPr>
        <p:spPr bwMode="auto">
          <a:xfrm>
            <a:off x="6192838" y="5583238"/>
            <a:ext cx="320675" cy="88900"/>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s-MX"/>
          </a:p>
        </p:txBody>
      </p:sp>
      <p:sp>
        <p:nvSpPr>
          <p:cNvPr id="65615" name="Freeform 79"/>
          <p:cNvSpPr>
            <a:spLocks/>
          </p:cNvSpPr>
          <p:nvPr>
            <p:custDataLst>
              <p:tags r:id="rId70"/>
            </p:custDataLst>
          </p:nvPr>
        </p:nvSpPr>
        <p:spPr bwMode="auto">
          <a:xfrm>
            <a:off x="6589713" y="5681663"/>
            <a:ext cx="314325" cy="133350"/>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s-MX"/>
          </a:p>
        </p:txBody>
      </p:sp>
      <p:grpSp>
        <p:nvGrpSpPr>
          <p:cNvPr id="65630" name="Group 80"/>
          <p:cNvGrpSpPr>
            <a:grpSpLocks/>
          </p:cNvGrpSpPr>
          <p:nvPr>
            <p:custDataLst>
              <p:tags r:id="rId71"/>
            </p:custDataLst>
          </p:nvPr>
        </p:nvGrpSpPr>
        <p:grpSpPr bwMode="auto">
          <a:xfrm>
            <a:off x="6291263" y="4495800"/>
            <a:ext cx="1133475" cy="1066800"/>
            <a:chOff x="3963" y="2832"/>
            <a:chExt cx="714" cy="672"/>
          </a:xfrm>
        </p:grpSpPr>
        <p:sp>
          <p:nvSpPr>
            <p:cNvPr id="65617" name="Freeform 81"/>
            <p:cNvSpPr>
              <a:spLocks/>
            </p:cNvSpPr>
            <p:nvPr>
              <p:custDataLst>
                <p:tags r:id="rId74"/>
              </p:custDataLst>
            </p:nvPr>
          </p:nvSpPr>
          <p:spPr bwMode="auto">
            <a:xfrm>
              <a:off x="4017" y="3269"/>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Lst>
              <a:ahLst/>
              <a:cxnLst>
                <a:cxn ang="0">
                  <a:pos x="T0" y="T1"/>
                </a:cxn>
                <a:cxn ang="0">
                  <a:pos x="T2" y="T3"/>
                </a:cxn>
                <a:cxn ang="0">
                  <a:pos x="T4" y="T5"/>
                </a:cxn>
                <a:cxn ang="0">
                  <a:pos x="T6" y="T7"/>
                </a:cxn>
                <a:cxn ang="0">
                  <a:pos x="T8" y="T9"/>
                </a:cxn>
                <a:cxn ang="0">
                  <a:pos x="T10" y="T11"/>
                </a:cxn>
                <a:cxn ang="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w="3175"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5618" name="Freeform 82"/>
            <p:cNvSpPr>
              <a:spLocks/>
            </p:cNvSpPr>
            <p:nvPr>
              <p:custDataLst>
                <p:tags r:id="rId75"/>
              </p:custDataLst>
            </p:nvPr>
          </p:nvSpPr>
          <p:spPr bwMode="auto">
            <a:xfrm>
              <a:off x="4024" y="3274"/>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Lst>
              <a:ahLst/>
              <a:cxnLst>
                <a:cxn ang="0">
                  <a:pos x="T0" y="T1"/>
                </a:cxn>
                <a:cxn ang="0">
                  <a:pos x="T2" y="T3"/>
                </a:cxn>
                <a:cxn ang="0">
                  <a:pos x="T4" y="T5"/>
                </a:cxn>
                <a:cxn ang="0">
                  <a:pos x="T6" y="T7"/>
                </a:cxn>
                <a:cxn ang="0">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 uri="{AF507438-7753-43E0-B8FC-AC1667EBCBE1}">
                <a14:hiddenEffects xmlns:a14="http://schemas.microsoft.com/office/drawing/2010/main">
                  <a:effectLst>
                    <a:outerShdw dist="12700" dir="5400000" algn="ctr" rotWithShape="0">
                      <a:schemeClr val="bg1"/>
                    </a:outerShdw>
                  </a:effectLst>
                </a14:hiddenEffects>
              </a:ext>
            </a:extLst>
          </p:spPr>
          <p:txBody>
            <a:bodyPr/>
            <a:lstStyle/>
            <a:p>
              <a:endParaRPr lang="es-MX"/>
            </a:p>
          </p:txBody>
        </p:sp>
        <p:sp>
          <p:nvSpPr>
            <p:cNvPr id="65619" name="Oval 83"/>
            <p:cNvSpPr>
              <a:spLocks noChangeArrowheads="1"/>
            </p:cNvSpPr>
            <p:nvPr>
              <p:custDataLst>
                <p:tags r:id="rId76"/>
              </p:custDataLst>
            </p:nvPr>
          </p:nvSpPr>
          <p:spPr bwMode="auto">
            <a:xfrm>
              <a:off x="4158" y="3325"/>
              <a:ext cx="280" cy="112"/>
            </a:xfrm>
            <a:prstGeom prst="ellipse">
              <a:avLst/>
            </a:prstGeom>
            <a:solidFill>
              <a:srgbClr val="B2B2B2"/>
            </a:solidFill>
            <a:ln w="31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5620" name="Freeform 84"/>
            <p:cNvSpPr>
              <a:spLocks/>
            </p:cNvSpPr>
            <p:nvPr>
              <p:custDataLst>
                <p:tags r:id="rId77"/>
              </p:custDataLst>
            </p:nvPr>
          </p:nvSpPr>
          <p:spPr bwMode="auto">
            <a:xfrm>
              <a:off x="4005" y="3329"/>
              <a:ext cx="452" cy="126"/>
            </a:xfrm>
            <a:custGeom>
              <a:avLst/>
              <a:gdLst>
                <a:gd name="T0" fmla="*/ 0 w 646"/>
                <a:gd name="T1" fmla="*/ 0 h 180"/>
                <a:gd name="T2" fmla="*/ 20 w 646"/>
                <a:gd name="T3" fmla="*/ 36 h 180"/>
                <a:gd name="T4" fmla="*/ 574 w 646"/>
                <a:gd name="T5" fmla="*/ 180 h 180"/>
                <a:gd name="T6" fmla="*/ 646 w 646"/>
                <a:gd name="T7" fmla="*/ 158 h 180"/>
              </a:gdLst>
              <a:ahLst/>
              <a:cxnLst>
                <a:cxn ang="0">
                  <a:pos x="T0" y="T1"/>
                </a:cxn>
                <a:cxn ang="0">
                  <a:pos x="T2" y="T3"/>
                </a:cxn>
                <a:cxn ang="0">
                  <a:pos x="T4" y="T5"/>
                </a:cxn>
                <a:cxn ang="0">
                  <a:pos x="T6" y="T7"/>
                </a:cxn>
              </a:cxnLst>
              <a:rect l="0" t="0" r="r" b="b"/>
              <a:pathLst>
                <a:path w="646" h="180">
                  <a:moveTo>
                    <a:pt x="0" y="0"/>
                  </a:moveTo>
                  <a:lnTo>
                    <a:pt x="20" y="36"/>
                  </a:lnTo>
                  <a:lnTo>
                    <a:pt x="574" y="180"/>
                  </a:lnTo>
                  <a:lnTo>
                    <a:pt x="646" y="158"/>
                  </a:lnTo>
                </a:path>
              </a:pathLst>
            </a:custGeom>
            <a:solidFill>
              <a:srgbClr val="B2B2B2"/>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5621" name="Freeform 85"/>
            <p:cNvSpPr>
              <a:spLocks noChangeAspect="1"/>
            </p:cNvSpPr>
            <p:nvPr>
              <p:custDataLst>
                <p:tags r:id="rId78"/>
              </p:custDataLst>
            </p:nvPr>
          </p:nvSpPr>
          <p:spPr bwMode="auto">
            <a:xfrm>
              <a:off x="4113" y="2832"/>
              <a:ext cx="564" cy="520"/>
            </a:xfrm>
            <a:custGeom>
              <a:avLst/>
              <a:gdLst>
                <a:gd name="T0" fmla="*/ 620 w 808"/>
                <a:gd name="T1" fmla="*/ 746 h 746"/>
                <a:gd name="T2" fmla="*/ 808 w 808"/>
                <a:gd name="T3" fmla="*/ 525 h 746"/>
                <a:gd name="T4" fmla="*/ 808 w 808"/>
                <a:gd name="T5" fmla="*/ 106 h 746"/>
                <a:gd name="T6" fmla="*/ 336 w 808"/>
                <a:gd name="T7" fmla="*/ 0 h 746"/>
                <a:gd name="T8" fmla="*/ 0 w 808"/>
                <a:gd name="T9" fmla="*/ 48 h 746"/>
              </a:gdLst>
              <a:ahLst/>
              <a:cxnLst>
                <a:cxn ang="0">
                  <a:pos x="T0" y="T1"/>
                </a:cxn>
                <a:cxn ang="0">
                  <a:pos x="T2" y="T3"/>
                </a:cxn>
                <a:cxn ang="0">
                  <a:pos x="T4" y="T5"/>
                </a:cxn>
                <a:cxn ang="0">
                  <a:pos x="T6" y="T7"/>
                </a:cxn>
                <a:cxn ang="0">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5622" name="Freeform 86"/>
            <p:cNvSpPr>
              <a:spLocks noChangeAspect="1"/>
            </p:cNvSpPr>
            <p:nvPr>
              <p:custDataLst>
                <p:tags r:id="rId79"/>
              </p:custDataLst>
            </p:nvPr>
          </p:nvSpPr>
          <p:spPr bwMode="auto">
            <a:xfrm>
              <a:off x="4465" y="2947"/>
              <a:ext cx="113" cy="506"/>
            </a:xfrm>
            <a:custGeom>
              <a:avLst/>
              <a:gdLst>
                <a:gd name="T0" fmla="*/ 0 w 144"/>
                <a:gd name="T1" fmla="*/ 644 h 644"/>
                <a:gd name="T2" fmla="*/ 0 w 144"/>
                <a:gd name="T3" fmla="*/ 79 h 644"/>
                <a:gd name="T4" fmla="*/ 144 w 144"/>
                <a:gd name="T5" fmla="*/ 0 h 644"/>
                <a:gd name="T6" fmla="*/ 144 w 144"/>
                <a:gd name="T7" fmla="*/ 554 h 644"/>
                <a:gd name="T8" fmla="*/ 0 w 144"/>
                <a:gd name="T9" fmla="*/ 644 h 644"/>
              </a:gdLst>
              <a:ahLst/>
              <a:cxnLst>
                <a:cxn ang="0">
                  <a:pos x="T0" y="T1"/>
                </a:cxn>
                <a:cxn ang="0">
                  <a:pos x="T2" y="T3"/>
                </a:cxn>
                <a:cxn ang="0">
                  <a:pos x="T4" y="T5"/>
                </a:cxn>
                <a:cxn ang="0">
                  <a:pos x="T6" y="T7"/>
                </a:cxn>
                <a:cxn ang="0">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5623" name="Freeform 87"/>
            <p:cNvSpPr>
              <a:spLocks noChangeAspect="1"/>
            </p:cNvSpPr>
            <p:nvPr>
              <p:custDataLst>
                <p:tags r:id="rId80"/>
              </p:custDataLst>
            </p:nvPr>
          </p:nvSpPr>
          <p:spPr bwMode="auto">
            <a:xfrm>
              <a:off x="3963" y="2838"/>
              <a:ext cx="615" cy="172"/>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chemeClr val="bg1"/>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5624" name="Freeform 88"/>
            <p:cNvSpPr>
              <a:spLocks noChangeAspect="1"/>
            </p:cNvSpPr>
            <p:nvPr>
              <p:custDataLst>
                <p:tags r:id="rId81"/>
              </p:custDataLst>
            </p:nvPr>
          </p:nvSpPr>
          <p:spPr bwMode="auto">
            <a:xfrm>
              <a:off x="3963" y="2889"/>
              <a:ext cx="502" cy="566"/>
            </a:xfrm>
            <a:custGeom>
              <a:avLst/>
              <a:gdLst>
                <a:gd name="T0" fmla="*/ 671 w 672"/>
                <a:gd name="T1" fmla="*/ 753 h 754"/>
                <a:gd name="T2" fmla="*/ 671 w 672"/>
                <a:gd name="T3" fmla="*/ 160 h 754"/>
                <a:gd name="T4" fmla="*/ 0 w 672"/>
                <a:gd name="T5" fmla="*/ 0 h 754"/>
                <a:gd name="T6" fmla="*/ 0 w 672"/>
                <a:gd name="T7" fmla="*/ 578 h 754"/>
                <a:gd name="T8" fmla="*/ 671 w 672"/>
                <a:gd name="T9" fmla="*/ 753 h 754"/>
              </a:gdLst>
              <a:ahLst/>
              <a:cxnLst>
                <a:cxn ang="0">
                  <a:pos x="T0" y="T1"/>
                </a:cxn>
                <a:cxn ang="0">
                  <a:pos x="T2" y="T3"/>
                </a:cxn>
                <a:cxn ang="0">
                  <a:pos x="T4" y="T5"/>
                </a:cxn>
                <a:cxn ang="0">
                  <a:pos x="T6" y="T7"/>
                </a:cxn>
                <a:cxn ang="0">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5625" name="Freeform 89"/>
            <p:cNvSpPr>
              <a:spLocks noChangeAspect="1"/>
            </p:cNvSpPr>
            <p:nvPr>
              <p:custDataLst>
                <p:tags r:id="rId82"/>
              </p:custDataLst>
            </p:nvPr>
          </p:nvSpPr>
          <p:spPr bwMode="auto">
            <a:xfrm>
              <a:off x="4002" y="2939"/>
              <a:ext cx="425" cy="464"/>
            </a:xfrm>
            <a:custGeom>
              <a:avLst/>
              <a:gdLst>
                <a:gd name="T0" fmla="*/ 490 w 491"/>
                <a:gd name="T1" fmla="*/ 548 h 549"/>
                <a:gd name="T2" fmla="*/ 490 w 491"/>
                <a:gd name="T3" fmla="*/ 117 h 549"/>
                <a:gd name="T4" fmla="*/ 0 w 491"/>
                <a:gd name="T5" fmla="*/ 0 h 549"/>
                <a:gd name="T6" fmla="*/ 0 w 491"/>
                <a:gd name="T7" fmla="*/ 424 h 549"/>
                <a:gd name="T8" fmla="*/ 490 w 491"/>
                <a:gd name="T9" fmla="*/ 548 h 549"/>
              </a:gdLst>
              <a:ahLst/>
              <a:cxnLst>
                <a:cxn ang="0">
                  <a:pos x="T0" y="T1"/>
                </a:cxn>
                <a:cxn ang="0">
                  <a:pos x="T2" y="T3"/>
                </a:cxn>
                <a:cxn ang="0">
                  <a:pos x="T4" y="T5"/>
                </a:cxn>
                <a:cxn ang="0">
                  <a:pos x="T6" y="T7"/>
                </a:cxn>
                <a:cxn ang="0">
                  <a:pos x="T8" y="T9"/>
                </a:cxn>
              </a:cxnLst>
              <a:rect l="0" t="0" r="r" b="b"/>
              <a:pathLst>
                <a:path w="491" h="549">
                  <a:moveTo>
                    <a:pt x="490" y="548"/>
                  </a:moveTo>
                  <a:lnTo>
                    <a:pt x="490" y="117"/>
                  </a:lnTo>
                  <a:lnTo>
                    <a:pt x="0" y="0"/>
                  </a:lnTo>
                  <a:lnTo>
                    <a:pt x="0" y="424"/>
                  </a:lnTo>
                  <a:lnTo>
                    <a:pt x="490" y="548"/>
                  </a:lnTo>
                </a:path>
              </a:pathLst>
            </a:custGeom>
            <a:solidFill>
              <a:srgbClr val="CECECE"/>
            </a:solidFill>
            <a:ln w="6350" cap="rnd"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5626" name="Freeform 90"/>
            <p:cNvSpPr>
              <a:spLocks/>
            </p:cNvSpPr>
            <p:nvPr>
              <p:custDataLst>
                <p:tags r:id="rId83"/>
              </p:custDataLst>
            </p:nvPr>
          </p:nvSpPr>
          <p:spPr bwMode="auto">
            <a:xfrm>
              <a:off x="4028" y="2970"/>
              <a:ext cx="372" cy="400"/>
            </a:xfrm>
            <a:custGeom>
              <a:avLst/>
              <a:gdLst>
                <a:gd name="T0" fmla="*/ 0 w 542"/>
                <a:gd name="T1" fmla="*/ 0 h 592"/>
                <a:gd name="T2" fmla="*/ 0 w 542"/>
                <a:gd name="T3" fmla="*/ 454 h 592"/>
                <a:gd name="T4" fmla="*/ 542 w 542"/>
                <a:gd name="T5" fmla="*/ 592 h 592"/>
                <a:gd name="T6" fmla="*/ 542 w 542"/>
                <a:gd name="T7" fmla="*/ 130 h 592"/>
                <a:gd name="T8" fmla="*/ 0 w 542"/>
                <a:gd name="T9" fmla="*/ 0 h 592"/>
              </a:gdLst>
              <a:ahLst/>
              <a:cxnLst>
                <a:cxn ang="0">
                  <a:pos x="T0" y="T1"/>
                </a:cxn>
                <a:cxn ang="0">
                  <a:pos x="T2" y="T3"/>
                </a:cxn>
                <a:cxn ang="0">
                  <a:pos x="T4" y="T5"/>
                </a:cxn>
                <a:cxn ang="0">
                  <a:pos x="T6" y="T7"/>
                </a:cxn>
                <a:cxn ang="0">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618FFD">
                    <a:gamma/>
                    <a:shade val="75294"/>
                    <a:invGamma/>
                  </a:srgbClr>
                </a:gs>
              </a:gsLst>
              <a:path path="rect">
                <a:fillToRect r="100000" b="100000"/>
              </a:path>
            </a:gradFill>
            <a:ln w="6350" cap="flat" cmpd="sng">
              <a:solidFill>
                <a:srgbClr val="777777"/>
              </a:solidFill>
              <a:prstDash val="solid"/>
              <a:round/>
              <a:headEnd type="none" w="med" len="med"/>
              <a:tailEnd type="none" w="med" len="med"/>
            </a:ln>
            <a:effectLst>
              <a:outerShdw dist="17961" dir="2700000" algn="ctr" rotWithShape="0">
                <a:schemeClr val="bg1"/>
              </a:outerShdw>
            </a:effectLst>
          </p:spPr>
          <p:txBody>
            <a:bodyPr wrap="none" anchor="ctr"/>
            <a:lstStyle/>
            <a:p>
              <a:endParaRPr lang="es-MX"/>
            </a:p>
          </p:txBody>
        </p:sp>
        <p:sp>
          <p:nvSpPr>
            <p:cNvPr id="65627" name="Line 91"/>
            <p:cNvSpPr>
              <a:spLocks noChangeShapeType="1"/>
            </p:cNvSpPr>
            <p:nvPr>
              <p:custDataLst>
                <p:tags r:id="rId84"/>
              </p:custDataLst>
            </p:nvPr>
          </p:nvSpPr>
          <p:spPr bwMode="auto">
            <a:xfrm>
              <a:off x="4061" y="3003"/>
              <a:ext cx="0" cy="61"/>
            </a:xfrm>
            <a:prstGeom prst="line">
              <a:avLst/>
            </a:prstGeom>
            <a:noFill/>
            <a:ln w="254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grpSp>
      <p:sp>
        <p:nvSpPr>
          <p:cNvPr id="65628" name="Freeform 92"/>
          <p:cNvSpPr>
            <a:spLocks/>
          </p:cNvSpPr>
          <p:nvPr>
            <p:custDataLst>
              <p:tags r:id="rId72"/>
            </p:custDataLst>
          </p:nvPr>
        </p:nvSpPr>
        <p:spPr bwMode="auto">
          <a:xfrm>
            <a:off x="4953000" y="2057400"/>
            <a:ext cx="1295400" cy="838200"/>
          </a:xfrm>
          <a:custGeom>
            <a:avLst/>
            <a:gdLst>
              <a:gd name="T0" fmla="*/ 0 w 1104"/>
              <a:gd name="T1" fmla="*/ 576 h 576"/>
              <a:gd name="T2" fmla="*/ 480 w 1104"/>
              <a:gd name="T3" fmla="*/ 576 h 576"/>
              <a:gd name="T4" fmla="*/ 480 w 1104"/>
              <a:gd name="T5" fmla="*/ 0 h 576"/>
              <a:gd name="T6" fmla="*/ 1104 w 1104"/>
              <a:gd name="T7" fmla="*/ 0 h 576"/>
            </a:gdLst>
            <a:ahLst/>
            <a:cxnLst>
              <a:cxn ang="0">
                <a:pos x="T0" y="T1"/>
              </a:cxn>
              <a:cxn ang="0">
                <a:pos x="T2" y="T3"/>
              </a:cxn>
              <a:cxn ang="0">
                <a:pos x="T4" y="T5"/>
              </a:cxn>
              <a:cxn ang="0">
                <a:pos x="T6" y="T7"/>
              </a:cxn>
            </a:cxnLst>
            <a:rect l="0" t="0" r="r" b="b"/>
            <a:pathLst>
              <a:path w="1104" h="576">
                <a:moveTo>
                  <a:pt x="0" y="576"/>
                </a:moveTo>
                <a:lnTo>
                  <a:pt x="480" y="576"/>
                </a:lnTo>
                <a:lnTo>
                  <a:pt x="480" y="0"/>
                </a:lnTo>
                <a:lnTo>
                  <a:pt x="1104" y="0"/>
                </a:lnTo>
              </a:path>
            </a:pathLst>
          </a:custGeom>
          <a:noFill/>
          <a:ln w="38100" cmpd="sng">
            <a:solidFill>
              <a:srgbClr val="CC0099"/>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65629" name="Freeform 93"/>
          <p:cNvSpPr>
            <a:spLocks/>
          </p:cNvSpPr>
          <p:nvPr>
            <p:custDataLst>
              <p:tags r:id="rId73"/>
            </p:custDataLst>
          </p:nvPr>
        </p:nvSpPr>
        <p:spPr bwMode="auto">
          <a:xfrm flipV="1">
            <a:off x="4953000" y="4343400"/>
            <a:ext cx="1295400" cy="838200"/>
          </a:xfrm>
          <a:custGeom>
            <a:avLst/>
            <a:gdLst>
              <a:gd name="T0" fmla="*/ 0 w 1104"/>
              <a:gd name="T1" fmla="*/ 576 h 576"/>
              <a:gd name="T2" fmla="*/ 480 w 1104"/>
              <a:gd name="T3" fmla="*/ 576 h 576"/>
              <a:gd name="T4" fmla="*/ 480 w 1104"/>
              <a:gd name="T5" fmla="*/ 0 h 576"/>
              <a:gd name="T6" fmla="*/ 1104 w 1104"/>
              <a:gd name="T7" fmla="*/ 0 h 576"/>
            </a:gdLst>
            <a:ahLst/>
            <a:cxnLst>
              <a:cxn ang="0">
                <a:pos x="T0" y="T1"/>
              </a:cxn>
              <a:cxn ang="0">
                <a:pos x="T2" y="T3"/>
              </a:cxn>
              <a:cxn ang="0">
                <a:pos x="T4" y="T5"/>
              </a:cxn>
              <a:cxn ang="0">
                <a:pos x="T6" y="T7"/>
              </a:cxn>
            </a:cxnLst>
            <a:rect l="0" t="0" r="r" b="b"/>
            <a:pathLst>
              <a:path w="1104" h="576">
                <a:moveTo>
                  <a:pt x="0" y="576"/>
                </a:moveTo>
                <a:lnTo>
                  <a:pt x="480" y="576"/>
                </a:lnTo>
                <a:lnTo>
                  <a:pt x="480" y="0"/>
                </a:lnTo>
                <a:lnTo>
                  <a:pt x="1104" y="0"/>
                </a:lnTo>
              </a:path>
            </a:pathLst>
          </a:custGeom>
          <a:noFill/>
          <a:ln w="38100" cmpd="sng">
            <a:solidFill>
              <a:srgbClr val="CC0099"/>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Tree>
    <p:extLst>
      <p:ext uri="{BB962C8B-B14F-4D97-AF65-F5344CB8AC3E}">
        <p14:creationId xmlns:p14="http://schemas.microsoft.com/office/powerpoint/2010/main" val="92816744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PWINSEGMENT1START" val="1"/>
  <p:tag name="PPWINSEGMENT1LENGTH" val="57"/>
  <p:tag name="PPWINSEGMENT1SOURCERTF" val="{\rtf1\ansi\deff0{\fonttbl{\f0\fcharset0 Arial Narrow;}}{\colortbl\red0\green0\blue0;}{\f0\fs60\b\cf0 Manual vs. Automatic TCP/IP Configuration\par}}"/>
  <p:tag name="PPWINSEGMENT1TARGETRTF" val="{\rtf1\ansi\deff1{\fonttbl{\f1\fcharset0 Arial;}{\f2\fcharset0 Arial Narrow;}}{\colortbl\red0\green0\blue0;}{\f2\fs60\b\cf0 Configuraci\'F3n manual y configuraci\'F3n autom\'E1tica de TCP/IP\par}}"/>
  <p:tag name="PPWINLASTSAVEDTRANSLATION" val="Configuración manual y configuración automática de TCP/IP"/>
  <p:tag name="PPWINALREADYSEGMENTED" val="True"/>
  <p:tag name="PPWINTOTALSEGMENTS" val="1"/>
</p:tagLst>
</file>

<file path=ppt/tags/tag10.xml><?xml version="1.0" encoding="utf-8"?>
<p:tagLst xmlns:a="http://schemas.openxmlformats.org/drawingml/2006/main" xmlns:r="http://schemas.openxmlformats.org/officeDocument/2006/relationships" xmlns:p="http://schemas.openxmlformats.org/presentationml/2006/main">
  <p:tag name="PPTAGGERGROUP" val="1"/>
  <p:tag name="PPWINSEGMENT1START" val="1"/>
  <p:tag name="PPWINSEGMENT1LENGTH" val="67"/>
  <p:tag name="PPWINSEGMENT1SOURCERTF" val="{\rtf1\ansi\deff0{\fonttbl{\f0\fcharset0 Arial Narrow;}}{\colortbl\red0\green0\blue0;}{\f0\fs40\b\cf0 IP addresses are supplied automatically to client computers\par}}"/>
  <p:tag name="PPWINSEGMENT1TARGETRTF" val="{\rtf1\ansi\deff1{\fonttbl{\f1\fcharset0 Arial;}{\f2\fcharset0 Arial Narrow;}}{\colortbl\red0\green0\blue0;}{\f2\fs40\b\cf0 Las direcciones IP se asignan autom\'E1ticamente a cada equipo cliente\par}}"/>
  <p:tag name="PPWINLASTSAVEDTRANSLATION" val="Las direcciones IP se asignan automáticamente a cada equipo cliente"/>
  <p:tag name="PPWINALREADYSEGMENTED" val="True"/>
  <p:tag name="PPWINTOTALSEGMENTS" val="1"/>
</p:tagLst>
</file>

<file path=ppt/tags/tag100.xml><?xml version="1.0" encoding="utf-8"?>
<p:tagLst xmlns:a="http://schemas.openxmlformats.org/drawingml/2006/main" xmlns:r="http://schemas.openxmlformats.org/officeDocument/2006/relationships" xmlns:p="http://schemas.openxmlformats.org/presentationml/2006/main">
  <p:tag name="PPTAGGERGROUP" val="4"/>
</p:tagLst>
</file>

<file path=ppt/tags/tag101.xml><?xml version="1.0" encoding="utf-8"?>
<p:tagLst xmlns:a="http://schemas.openxmlformats.org/drawingml/2006/main" xmlns:r="http://schemas.openxmlformats.org/officeDocument/2006/relationships" xmlns:p="http://schemas.openxmlformats.org/presentationml/2006/main">
  <p:tag name="PPTAGGERGROUP" val="4"/>
</p:tagLst>
</file>

<file path=ppt/tags/tag102.xml><?xml version="1.0" encoding="utf-8"?>
<p:tagLst xmlns:a="http://schemas.openxmlformats.org/drawingml/2006/main" xmlns:r="http://schemas.openxmlformats.org/officeDocument/2006/relationships" xmlns:p="http://schemas.openxmlformats.org/presentationml/2006/main">
  <p:tag name="PPTAGGERGROUP" val="4"/>
</p:tagLst>
</file>

<file path=ppt/tags/tag103.xml><?xml version="1.0" encoding="utf-8"?>
<p:tagLst xmlns:a="http://schemas.openxmlformats.org/drawingml/2006/main" xmlns:r="http://schemas.openxmlformats.org/officeDocument/2006/relationships" xmlns:p="http://schemas.openxmlformats.org/presentationml/2006/main">
  <p:tag name="PPTAGGERGROUP" val="4"/>
</p:tagLst>
</file>

<file path=ppt/tags/tag104.xml><?xml version="1.0" encoding="utf-8"?>
<p:tagLst xmlns:a="http://schemas.openxmlformats.org/drawingml/2006/main" xmlns:r="http://schemas.openxmlformats.org/officeDocument/2006/relationships" xmlns:p="http://schemas.openxmlformats.org/presentationml/2006/main">
  <p:tag name="PPTAGGERGROUP" val="4"/>
</p:tagLst>
</file>

<file path=ppt/tags/tag105.xml><?xml version="1.0" encoding="utf-8"?>
<p:tagLst xmlns:a="http://schemas.openxmlformats.org/drawingml/2006/main" xmlns:r="http://schemas.openxmlformats.org/officeDocument/2006/relationships" xmlns:p="http://schemas.openxmlformats.org/presentationml/2006/main">
  <p:tag name="PPTAGGERGROUP" val="5"/>
  <p:tag name="PPWINSEGMENT1START" val="1"/>
  <p:tag name="PPWINSEGMENT1LENGTH" val="13"/>
  <p:tag name="PPWINSEGMENT1SOURCERTF" val="{\rtf1\ansi\deff0{\fonttbl{\f0\fcharset0 Arial Narrow;}}{\colortbl\red178\green178\blue178;}{\f0\fs36\cf0 IP Address1\par}}"/>
  <p:tag name="PPWINSEGMENT1TARGETRTF" val="{\rtf1\ansi\deff1{\fonttbl{\f1\fcharset0 Arial;}{\f2\fcharset0 Arial Narrow;}}{\colortbl\red0\green0\blue0;\red178\green178\blue178;}{\f2\fs36\cf1 Direcci\'F3n IP1\par}}"/>
  <p:tag name="PPWINSEGMENT2START" val="15"/>
  <p:tag name="PPWINSEGMENT2LENGTH" val="13"/>
  <p:tag name="PPWINSEGMENT2SOURCERTF" val="{\rtf1\ansi\deff0{\fonttbl{\f0\fcharset0 Arial Narrow;}}{\colortbl\red178\green178\blue178;}{\f0\fs36\cf0 IP Address2\par}}"/>
  <p:tag name="PPWINSEGMENT2TARGETRTF" val="{\rtf1\ansi\deff1{\fonttbl{\f1\fcharset0 Arial;}{\f2\fcharset0 Arial Narrow;}}{\colortbl\red0\green0\blue0;\red178\green178\blue178;}{\f2\fs36\cf1 Direcci\'F3n IP2\par}}"/>
  <p:tag name="PPWINSEGMENT3START" val="29"/>
  <p:tag name="PPWINSEGMENT3LENGTH" val="13"/>
  <p:tag name="PPWINSEGMENT3SOURCERTF" val="{\rtf1\ansi\deff0{\fonttbl{\f0\fcharset0 Arial Narrow;}}{\colortbl\red214\green0\blue147;}{\f0\fs36\b\cf0 IP Address3\par}}"/>
  <p:tag name="PPWINSEGMENT3TARGETRTF" val="{\rtf1\ansi\deff1{\fonttbl{\f1\fcharset0 Arial;}{\f2\fcharset0 Arial Narrow;}}{\colortbl\red0\green0\blue0;\red214\green0\blue147;}{\f2\fs36\b\cf1 Direcci\'F3n IP3\par}}"/>
  <p:tag name="PPWINLASTSAVEDTRANSLATION" val="Dirección IP1&#10;Dirección IP2&#10;Dirección IP3"/>
  <p:tag name="PPWINALREADYSEGMENTED" val="True"/>
  <p:tag name="PPWINTOTALSEGMENTS" val="3"/>
</p:tagLst>
</file>

<file path=ppt/tags/tag106.xml><?xml version="1.0" encoding="utf-8"?>
<p:tagLst xmlns:a="http://schemas.openxmlformats.org/drawingml/2006/main" xmlns:r="http://schemas.openxmlformats.org/officeDocument/2006/relationships" xmlns:p="http://schemas.openxmlformats.org/presentationml/2006/main">
  <p:tag name="PPTAGGERGROUP" val="5"/>
  <p:tag name="PPWINSEGMENT1START" val="1"/>
  <p:tag name="PPWINSEGMENT1LENGTH" val="18"/>
  <p:tag name="PPWINSEGMENT1SOURCERTF" val="{\rtf1\ansi\deff0{\fonttbl{\f0\fcharset0 Arial Narrow;}}{\colortbl\red255\green255\blue255;}{\f0\fs36\b\shad\cf0 DHCP\line}{\f0\fs36\b\shad\cf0 Database\par}}"/>
  <p:tag name="PPWINSEGMENT1TARGETRTF" val="{\rtf1\ansi\deff1{\fonttbl{\f1\fcharset0 Arial;}{\f2\fcharset0 Arial Narrow;}}{\colortbl\red0\green0\blue0;\red255\green255\blue255;}{\f2\fs36\b\shad\cf1 Base de datos\line}{\f2\fs36\b\shad\cf1 DHCP\par}}"/>
  <p:tag name="PPWINLASTSAVEDTRANSLATION" val="Base de datosDHCP"/>
  <p:tag name="PPWINALREADYSEGMENTED" val="True"/>
  <p:tag name="PPWINTOTALSEGMENTS" val="1"/>
</p:tagLst>
</file>

<file path=ppt/tags/tag107.xml><?xml version="1.0" encoding="utf-8"?>
<p:tagLst xmlns:a="http://schemas.openxmlformats.org/drawingml/2006/main" xmlns:r="http://schemas.openxmlformats.org/officeDocument/2006/relationships" xmlns:p="http://schemas.openxmlformats.org/presentationml/2006/main">
  <p:tag name="PPWINSEGMENT1START" val="1"/>
  <p:tag name="PPWINSEGMENT1LENGTH" val="13"/>
  <p:tag name="PPWINSEGMENT1SOURCERTF" val="{\rtf1\ansi\deff0{\fonttbl{\f0\fcharset0 Arial Narrow;}}{\colortbl\red0\green0\blue0;}{\f0\fs40\b\cf0 IP Address2\par}}"/>
  <p:tag name="PPWINSEGMENT1TARGETRTF" val="{\rtf1\ansi\deff1{\fonttbl{\f1\fcharset0 Arial;}{\f2\fcharset0 Arial Narrow;}}{\colortbl\red0\green0\blue0;}{\f2\fs40\b\cf0 Direcci\'F3n IP2\par}}"/>
  <p:tag name="PPWINLASTSAVEDTRANSLATION" val="Dirección IP2"/>
  <p:tag name="PPWINALREADYSEGMENTED" val="True"/>
  <p:tag name="PPWINTOTALSEGMENTS" val="1"/>
</p:tagLst>
</file>

<file path=ppt/tags/tag108.xml><?xml version="1.0" encoding="utf-8"?>
<p:tagLst xmlns:a="http://schemas.openxmlformats.org/drawingml/2006/main" xmlns:r="http://schemas.openxmlformats.org/officeDocument/2006/relationships" xmlns:p="http://schemas.openxmlformats.org/presentationml/2006/main">
  <p:tag name="PPWINSEGMENT1START" val="1"/>
  <p:tag name="PPWINSEGMENT1LENGTH" val="13"/>
  <p:tag name="PPWINSEGMENT1SOURCERTF" val="{\rtf1\ansi\deff0{\fonttbl{\f0\fcharset0 Arial Narrow;}}{\colortbl\red0\green0\blue0;}{\f0\fs40\b\cf0 IP Address1\par}}"/>
  <p:tag name="PPWINSEGMENT1TARGETRTF" val="{\rtf1\ansi\deff1{\fonttbl{\f1\fcharset0 Arial;}{\f2\fcharset0 Arial Narrow;}}{\colortbl\red0\green0\blue0;}{\f2\fs40\b\cf0 Direcci\'F3n IP1\par}}"/>
  <p:tag name="PPWINLASTSAVEDTRANSLATION" val="Dirección IP1"/>
  <p:tag name="PPWINALREADYSEGMENTED" val="True"/>
  <p:tag name="PPWINTOTALSEGMENTS" val="1"/>
</p:tagLst>
</file>

<file path=ppt/tags/tag109.xml><?xml version="1.0" encoding="utf-8"?>
<p:tagLst xmlns:a="http://schemas.openxmlformats.org/drawingml/2006/main" xmlns:r="http://schemas.openxmlformats.org/officeDocument/2006/relationships" xmlns:p="http://schemas.openxmlformats.org/presentationml/2006/main">
  <p:tag name="PPWINSEGMENT1START" val="1"/>
  <p:tag name="PPWINSEGMENT1LENGTH" val="13"/>
  <p:tag name="PPWINSEGMENT1SOURCERTF" val="{\rtf1\ansi\deff0{\fonttbl{\f0\fcharset0 Arial Narrow;}}{\colortbl\red0\green0\blue0;}{\f0\fs36\b\cf0 DHCP Client:\par}}"/>
  <p:tag name="PPWINSEGMENT1TARGETRTF" val="{\rtf1\ansi\deff1{\fonttbl{\f1\fcharset0 Arial;}{\f2\fcharset0 Arial Narrow;}}{\colortbl\red0\green0\blue0;}{\f2\fs36\b\cf0 Cliente DHCP:\par}}"/>
  <p:tag name="PPWINSEGMENT2START" val="15"/>
  <p:tag name="PPWINSEGMENT2LENGTH" val="37"/>
  <p:tag name="PPWINSEGMENT2SOURCERTF" val="{\rtf1\ansi\deff0{\fonttbl{\f0\fcharset0 Arial Narrow;}}{\colortbl\red0\green0\blue0;}{\f0\fs36\b\cf0 IP configuration \line}{\f0\fs36\b\cf0 from\line}{\f0\fs36\b\cf0 DHCP server\par}}"/>
  <p:tag name="PPWINSEGMENT2TARGETRTF" val="{\rtf1\ansi\deff1{\fonttbl{\f1\fcharset0 Arial;}{\f2\fcharset0 Arial Narrow;}}{\colortbl\red0\green0\blue0;}{\f2\fs36\b\cf0 Configuraci\'F3n IP \line}{\f2\fs36\b\cf0 desde\line}{\f2\fs36\b\cf0 servidor DHCP\par}}"/>
  <p:tag name="PPWINLASTSAVEDTRANSLATION" val="Cliente DHCP:Configuración IP desdeservidor DHCP"/>
  <p:tag name="PPWINALREADYSEGMENTED" val="True"/>
  <p:tag name="PPWINTOTALSEGMENTS" val="2"/>
</p:tagLst>
</file>

<file path=ppt/tags/tag11.xml><?xml version="1.0" encoding="utf-8"?>
<p:tagLst xmlns:a="http://schemas.openxmlformats.org/drawingml/2006/main" xmlns:r="http://schemas.openxmlformats.org/officeDocument/2006/relationships" xmlns:p="http://schemas.openxmlformats.org/presentationml/2006/main">
  <p:tag name="PPTAGGERGROUP" val="1"/>
  <p:tag name="PPWINSEGMENT1START" val="1"/>
  <p:tag name="PPWINSEGMENT1LENGTH" val="81"/>
  <p:tag name="PPWINSEGMENT1SOURCERTF" val="{\rtf1\ansi\deff0{\fonttbl{\f0\fcharset0 Arial Narrow;}}{\colortbl\red0\green0\blue0;}{\f0\fs40\b\cf0 Ensures that clients always use correct configuration information\par}}"/>
  <p:tag name="PPWINSEGMENT1TARGETRTF" val="{\rtf1\ansi\deff1{\fonttbl{\f1\fcharset0 Arial;}{\f2\fcharset0 Arial Narrow;}}{\colortbl\red0\green0\blue0;}{\f2\fs40\b\cf0 Garantiza que los clientes utilicen siempre informaci\'F3n de configuraci\'F3n correcta\par}}"/>
  <p:tag name="PPWINLASTSAVEDTRANSLATION" val="Garantiza que los clientes utilicen siempre información de configuración correcta"/>
  <p:tag name="PPWINALREADYSEGMENTED" val="True"/>
  <p:tag name="PPWINTOTALSEGMENTS" val="1"/>
</p:tagLst>
</file>

<file path=ppt/tags/tag110.xml><?xml version="1.0" encoding="utf-8"?>
<p:tagLst xmlns:a="http://schemas.openxmlformats.org/drawingml/2006/main" xmlns:r="http://schemas.openxmlformats.org/officeDocument/2006/relationships" xmlns:p="http://schemas.openxmlformats.org/presentationml/2006/main">
  <p:tag name="PPWINSEGMENT1START" val="1"/>
  <p:tag name="PPWINSEGMENT1LENGTH" val="13"/>
  <p:tag name="PPWINSEGMENT1SOURCERTF" val="{\rtf1\ansi\deff0{\fonttbl{\f0\fcharset0 Arial Narrow;}}{\colortbl\red0\green0\blue0;}{\f0\fs36\b\cf0 DHCP \line}{\f0\fs36\b\cf0 Server\par}}"/>
  <p:tag name="PPWINSEGMENT1TARGETRTF" val="{\rtf1\ansi\deff1{\fonttbl{\f1\fcharset0 Arial;}{\f2\fcharset0 Arial Narrow;}}{\colortbl\red0\green0\blue0;}{\f2\fs36\b\cf0 Servidor\line}{\f2\fs36\b\cf0 DHCP\par}}"/>
  <p:tag name="PPWINLASTSAVEDTRANSLATION" val="ServidorDHCP"/>
  <p:tag name="PPWINALREADYSEGMENTED" val="True"/>
  <p:tag name="PPWINTOTALSEGMENTS" val="1"/>
</p:tagLst>
</file>

<file path=ppt/tags/tag111.xml><?xml version="1.0" encoding="utf-8"?>
<p:tagLst xmlns:a="http://schemas.openxmlformats.org/drawingml/2006/main" xmlns:r="http://schemas.openxmlformats.org/officeDocument/2006/relationships" xmlns:p="http://schemas.openxmlformats.org/presentationml/2006/main">
  <p:tag name="PPWINSEGMENT1START" val="1"/>
  <p:tag name="PPWINSEGMENT1LENGTH" val="24"/>
  <p:tag name="PPWINSEGMENT1SOURCERTF" val="{\rtf1\ansi\deff0{\fonttbl{\f0\fcharset0 Arial Narrow;}}{\colortbl\red0\green0\blue0;}{\f0\fs36\b\cf0 Non-DHCP Client:\par}}"/>
  <p:tag name="PPWINSEGMENT1TARGETRTF" val="{\rtf1\ansi\deff1{\fonttbl{\f1\fcharset0 Arial;}{\f2\fcharset0 Arial Narrow;}}{\colortbl\red0\green0\blue0;}{\f2\fs36\b\cf0 Cliente que no usa DHCP:\par}}"/>
  <p:tag name="PPWINSEGMENT2START" val="26"/>
  <p:tag name="PPWINSEGMENT2LENGTH" val="25"/>
  <p:tag name="PPWINSEGMENT2SOURCERTF" val="{\rtf1\ansi\deff0{\fonttbl{\f0\fcharset0 Arial Narrow;}}{\colortbl\red0\green0\blue0;}{\f0\fs36\b\cf0 static IP \line}{\f0\fs36\b\cf0 configuration\par}}"/>
  <p:tag name="PPWINSEGMENT2TARGETRTF" val="{\rtf1\ansi\deff1{\fonttbl{\f1\fcharset0 Arial;}{\f2\fcharset0 Arial Narrow;}}{\colortbl\red0\green0\blue0;}{\f2\fs36\b\cf0 configuraci\'F3n IP\line}{\f2\fs36\b\cf0 est\'E1tica\par}}"/>
  <p:tag name="PPWINLASTSAVEDTRANSLATION" val="Cliente que no usa DHCP:configuración IPestática"/>
  <p:tag name="PPWINALREADYSEGMENTED" val="True"/>
  <p:tag name="PPWINTOTALSEGMENTS" val="2"/>
</p:tagLst>
</file>

<file path=ppt/tags/tag112.xml><?xml version="1.0" encoding="utf-8"?>
<p:tagLst xmlns:a="http://schemas.openxmlformats.org/drawingml/2006/main" xmlns:r="http://schemas.openxmlformats.org/officeDocument/2006/relationships" xmlns:p="http://schemas.openxmlformats.org/presentationml/2006/main">
  <p:tag name="PPWINSEGMENT1START" val="1"/>
  <p:tag name="PPWINSEGMENT1LENGTH" val="13"/>
  <p:tag name="PPWINSEGMENT1SOURCERTF" val="{\rtf1\ansi\deff0{\fonttbl{\f0\fcharset0 Arial Narrow;}}{\colortbl\red0\green0\blue0;}{\f0\fs36\b\cf0 DHCP Client:\par}}"/>
  <p:tag name="PPWINSEGMENT1TARGETRTF" val="{\rtf1\ansi\deff1{\fonttbl{\f1\fcharset0 Arial;}{\f2\fcharset0 Arial Narrow;}}{\colortbl\red0\green0\blue0;}{\f2\fs36\b\cf0 Cliente DHCP:\par}}"/>
  <p:tag name="PPWINSEGMENT2START" val="15"/>
  <p:tag name="PPWINSEGMENT2LENGTH" val="37"/>
  <p:tag name="PPWINSEGMENT2SOURCERTF" val="{\rtf1\ansi\deff0{\fonttbl{\f0\fcharset0 Arial Narrow;}}{\colortbl\red0\green0\blue0;}{\f0\fs36\b\cf0 IP configuration \line}{\f0\fs36\b\cf0 from DHCP server\par}}"/>
  <p:tag name="PPWINSEGMENT2TARGETRTF" val="{\rtf1\ansi\deff1{\fonttbl{\f1\fcharset0 Arial;}{\f2\fcharset0 Arial Narrow;}}{\colortbl\red0\green0\blue0;}{\f2\fs36\b\cf0 Configuraci\'F3n IP \line}{\f2\fs36\b\cf0 desde servidor DHCP\par}}"/>
  <p:tag name="PPWINLASTSAVEDTRANSLATION" val="Cliente DHCP:Configuración IP desde servidor DHCP"/>
  <p:tag name="PPWINALREADYSEGMENTED" val="True"/>
  <p:tag name="PPWINTOTALSEGMENTS" val="2"/>
</p:tagLst>
</file>

<file path=ppt/tags/tag113.xml><?xml version="1.0" encoding="utf-8"?>
<p:tagLst xmlns:a="http://schemas.openxmlformats.org/drawingml/2006/main" xmlns:r="http://schemas.openxmlformats.org/officeDocument/2006/relationships" xmlns:p="http://schemas.openxmlformats.org/presentationml/2006/main">
  <p:tag name="PPTAGGERGROUP" val="3,11"/>
</p:tagLst>
</file>

<file path=ppt/tags/tag114.xml><?xml version="1.0" encoding="utf-8"?>
<p:tagLst xmlns:a="http://schemas.openxmlformats.org/drawingml/2006/main" xmlns:r="http://schemas.openxmlformats.org/officeDocument/2006/relationships" xmlns:p="http://schemas.openxmlformats.org/presentationml/2006/main">
  <p:tag name="PPTAGGERGROUP" val="3,11"/>
</p:tagLst>
</file>

<file path=ppt/tags/tag115.xml><?xml version="1.0" encoding="utf-8"?>
<p:tagLst xmlns:a="http://schemas.openxmlformats.org/drawingml/2006/main" xmlns:r="http://schemas.openxmlformats.org/officeDocument/2006/relationships" xmlns:p="http://schemas.openxmlformats.org/presentationml/2006/main">
  <p:tag name="PPTAGGERGROUP" val="3,11"/>
</p:tagLst>
</file>

<file path=ppt/tags/tag116.xml><?xml version="1.0" encoding="utf-8"?>
<p:tagLst xmlns:a="http://schemas.openxmlformats.org/drawingml/2006/main" xmlns:r="http://schemas.openxmlformats.org/officeDocument/2006/relationships" xmlns:p="http://schemas.openxmlformats.org/presentationml/2006/main">
  <p:tag name="PPTAGGERGROUP" val="3,11"/>
</p:tagLst>
</file>

<file path=ppt/tags/tag117.xml><?xml version="1.0" encoding="utf-8"?>
<p:tagLst xmlns:a="http://schemas.openxmlformats.org/drawingml/2006/main" xmlns:r="http://schemas.openxmlformats.org/officeDocument/2006/relationships" xmlns:p="http://schemas.openxmlformats.org/presentationml/2006/main">
  <p:tag name="PPTAGGERGROUP" val="3,11"/>
</p:tagLst>
</file>

<file path=ppt/tags/tag118.xml><?xml version="1.0" encoding="utf-8"?>
<p:tagLst xmlns:a="http://schemas.openxmlformats.org/drawingml/2006/main" xmlns:r="http://schemas.openxmlformats.org/officeDocument/2006/relationships" xmlns:p="http://schemas.openxmlformats.org/presentationml/2006/main">
  <p:tag name="PPTAGGERGROUP" val="3,11"/>
</p:tagLst>
</file>

<file path=ppt/tags/tag119.xml><?xml version="1.0" encoding="utf-8"?>
<p:tagLst xmlns:a="http://schemas.openxmlformats.org/drawingml/2006/main" xmlns:r="http://schemas.openxmlformats.org/officeDocument/2006/relationships" xmlns:p="http://schemas.openxmlformats.org/presentationml/2006/main">
  <p:tag name="PPTAGGERGROUP" val="3,11"/>
</p:tagLst>
</file>

<file path=ppt/tags/tag12.xml><?xml version="1.0" encoding="utf-8"?>
<p:tagLst xmlns:a="http://schemas.openxmlformats.org/drawingml/2006/main" xmlns:r="http://schemas.openxmlformats.org/officeDocument/2006/relationships" xmlns:p="http://schemas.openxmlformats.org/presentationml/2006/main">
  <p:tag name="PPTAGGERGROUP" val="1"/>
  <p:tag name="PPWINSEGMENT1START" val="1"/>
  <p:tag name="PPWINSEGMENT1LENGTH" val="45"/>
  <p:tag name="PPWINSEGMENT1SOURCERTF" val="{\rtf1\ansi\deff0{\fonttbl{\f0\fcharset0 Arial Narrow;}}{\colortbl\red0\green0\blue0;}{\f0\fs40\b\cf0 Eliminates common source of network problems\par}}"/>
  <p:tag name="PPWINSEGMENT1TARGETRTF" val="{\rtf1\ansi\deff1{\fonttbl{\f1\fcharset0 Arial;}{\f2\fcharset0 Arial Narrow;}}{\colortbl\red0\green0\blue0;}{\f2\fs40\b\cf0 Elimina causas frecuentes de problemas de red\par}}"/>
  <p:tag name="PPWINLASTSAVEDTRANSLATION" val="Elimina causas frecuentes de problemas de red"/>
  <p:tag name="PPWINALREADYSEGMENTED" val="True"/>
  <p:tag name="PPWINTOTALSEGMENTS" val="1"/>
</p:tagLst>
</file>

<file path=ppt/tags/tag120.xml><?xml version="1.0" encoding="utf-8"?>
<p:tagLst xmlns:a="http://schemas.openxmlformats.org/drawingml/2006/main" xmlns:r="http://schemas.openxmlformats.org/officeDocument/2006/relationships" xmlns:p="http://schemas.openxmlformats.org/presentationml/2006/main">
  <p:tag name="PPTAGGERGROUP" val="3,11"/>
</p:tagLst>
</file>

<file path=ppt/tags/tag121.xml><?xml version="1.0" encoding="utf-8"?>
<p:tagLst xmlns:a="http://schemas.openxmlformats.org/drawingml/2006/main" xmlns:r="http://schemas.openxmlformats.org/officeDocument/2006/relationships" xmlns:p="http://schemas.openxmlformats.org/presentationml/2006/main">
  <p:tag name="PPTAGGERGROUP" val="3,11"/>
</p:tagLst>
</file>

<file path=ppt/tags/tag122.xml><?xml version="1.0" encoding="utf-8"?>
<p:tagLst xmlns:a="http://schemas.openxmlformats.org/drawingml/2006/main" xmlns:r="http://schemas.openxmlformats.org/officeDocument/2006/relationships" xmlns:p="http://schemas.openxmlformats.org/presentationml/2006/main">
  <p:tag name="PPTAGGERGROUP" val="3,11"/>
</p:tagLst>
</file>

<file path=ppt/tags/tag123.xml><?xml version="1.0" encoding="utf-8"?>
<p:tagLst xmlns:a="http://schemas.openxmlformats.org/drawingml/2006/main" xmlns:r="http://schemas.openxmlformats.org/officeDocument/2006/relationships" xmlns:p="http://schemas.openxmlformats.org/presentationml/2006/main">
  <p:tag name="PPTAGGERGROUP" val="3,11"/>
</p:tagLst>
</file>

<file path=ppt/tags/tag124.xml><?xml version="1.0" encoding="utf-8"?>
<p:tagLst xmlns:a="http://schemas.openxmlformats.org/drawingml/2006/main" xmlns:r="http://schemas.openxmlformats.org/officeDocument/2006/relationships" xmlns:p="http://schemas.openxmlformats.org/presentationml/2006/main">
  <p:tag name="PPWINTOTALSEGMENTS" val="0"/>
</p:tagLst>
</file>

<file path=ppt/tags/tag125.xml><?xml version="1.0" encoding="utf-8"?>
<p:tagLst xmlns:a="http://schemas.openxmlformats.org/drawingml/2006/main" xmlns:r="http://schemas.openxmlformats.org/officeDocument/2006/relationships" xmlns:p="http://schemas.openxmlformats.org/presentationml/2006/main">
  <p:tag name="PPWINSEGMENT1START" val="1"/>
  <p:tag name="PPWINSEGMENT1LENGTH" val="44"/>
  <p:tag name="PPWINSEGMENT1SOURCERTF" val="{\rtf1\ansi\deff0{\fonttbl{\f0\fcharset0 Arial Narrow;}}{\colortbl\red0\green0\blue0;}{\f0\fs60\b\cf0 The DHCP Lease Generation Process\par}}"/>
  <p:tag name="PPWINSEGMENT1TARGETRTF" val="{\rtf1\ansi\deff1{\fonttbl{\f1\fcharset0 Arial;}{\f2\fcharset0 Arial Narrow;}}{\colortbl\red0\green0\blue0;}{\f2\fs60\b\cf0 Proceso de generaci\'F3n de concesiones de DHCP\par}}"/>
  <p:tag name="PPWINLASTSAVEDTRANSLATION" val="Proceso de generación de concesiones de DHCP"/>
  <p:tag name="PPWINALREADYSEGMENTED" val="True"/>
  <p:tag name="PPWINTOTALSEGMENTS" val="1"/>
</p:tagLst>
</file>

<file path=ppt/tags/tag126.xml><?xml version="1.0" encoding="utf-8"?>
<p:tagLst xmlns:a="http://schemas.openxmlformats.org/drawingml/2006/main" xmlns:r="http://schemas.openxmlformats.org/officeDocument/2006/relationships" xmlns:p="http://schemas.openxmlformats.org/presentationml/2006/main">
  <p:tag name="PPWINSEGMENT1START" val="1"/>
  <p:tag name="PPWINSEGMENT1LENGTH" val="15"/>
  <p:tag name="PPWINSEGMENT1SOURCERTF" val="{\rtf1\ansi\deff0{\fonttbl{\f0\fcharset0 Arial Narrow;}}{\colortbl\red0\green0\blue0;}{\f0\fs36\b\cf0 DHCP Servers\par}}"/>
  <p:tag name="PPWINSEGMENT1TARGETRTF" val="{\rtf1\ansi\deff1{\fonttbl{\f1\fcharset0 Arial;}{\f2\fcharset0 Arial Narrow;}}{\colortbl\red0\green0\blue0;}{\f2\fs36\b\cf0 Servidores DHCP\par}}"/>
  <p:tag name="PPWINLASTSAVEDTRANSLATION" val="Servidores DHCP"/>
  <p:tag name="PPWINALREADYSEGMENTED" val="True"/>
  <p:tag name="PPWINTOTALSEGMENTS" val="1"/>
</p:tagLst>
</file>

<file path=ppt/tags/tag127.xml><?xml version="1.0" encoding="utf-8"?>
<p:tagLst xmlns:a="http://schemas.openxmlformats.org/drawingml/2006/main" xmlns:r="http://schemas.openxmlformats.org/officeDocument/2006/relationships" xmlns:p="http://schemas.openxmlformats.org/presentationml/2006/main">
  <p:tag name="PPWINSEGMENT1START" val="1"/>
  <p:tag name="PPWINSEGMENT1LENGTH" val="12"/>
  <p:tag name="PPWINSEGMENT1SOURCERTF" val="{\rtf1\ansi\deff0{\fonttbl{\f0\fcharset0 Arial Narrow;}}{\colortbl\red0\green0\blue0;}{\f0\fs36\b\cf0 DHCP Client\par}}"/>
  <p:tag name="PPWINSEGMENT1TARGETRTF" val="{\rtf1\ansi\deff1{\fonttbl{\f1\fcharset0 Arial;}{\f2\fcharset0 Arial Narrow;}}{\colortbl\red0\green0\blue0;}{\f2\fs36\b\cf0 Cliente DHCP\par}}"/>
  <p:tag name="PPWINLASTSAVEDTRANSLATION" val="Cliente DHCP"/>
  <p:tag name="PPWINALREADYSEGMENTED" val="True"/>
  <p:tag name="PPWINTOTALSEGMENTS" val="1"/>
</p:tagLst>
</file>

<file path=ppt/tags/tag128.xml><?xml version="1.0" encoding="utf-8"?>
<p:tagLst xmlns:a="http://schemas.openxmlformats.org/drawingml/2006/main" xmlns:r="http://schemas.openxmlformats.org/officeDocument/2006/relationships" xmlns:p="http://schemas.openxmlformats.org/presentationml/2006/main">
  <p:tag name="PPTAGGERGROUP" val="1,8"/>
</p:tagLst>
</file>

<file path=ppt/tags/tag129.xml><?xml version="1.0" encoding="utf-8"?>
<p:tagLst xmlns:a="http://schemas.openxmlformats.org/drawingml/2006/main" xmlns:r="http://schemas.openxmlformats.org/officeDocument/2006/relationships" xmlns:p="http://schemas.openxmlformats.org/presentationml/2006/main">
  <p:tag name="PPTAGGERGROUP" val="1,8"/>
</p:tagLst>
</file>

<file path=ppt/tags/tag13.xml><?xml version="1.0" encoding="utf-8"?>
<p:tagLst xmlns:a="http://schemas.openxmlformats.org/drawingml/2006/main" xmlns:r="http://schemas.openxmlformats.org/officeDocument/2006/relationships" xmlns:p="http://schemas.openxmlformats.org/presentationml/2006/main">
  <p:tag name="PPTAGGERGROUP" val="1"/>
  <p:tag name="PPWINSEGMENT1START" val="1"/>
  <p:tag name="PPWINSEGMENT1LENGTH" val="107"/>
  <p:tag name="PPWINSEGMENT1SOURCERTF" val="{\rtf1\ansi\deff0{\fonttbl{\f0\fcharset0 Arial Narrow;}}{\colortbl\red0\green0\blue0;}{\f0\fs40\b\cf0 Client configuration updated automatically to reflect changes in network structure\par}}"/>
  <p:tag name="PPWINSEGMENT1TARGETRTF" val="{\rtf1\ansi\deff1{\fonttbl{\f1\fcharset0 Arial;}{\f2\fcharset0 Arial Narrow;}}{\colortbl\red0\green0\blue0;}{\f2\fs40\b\cf0 La configuraci\'F3n del cliente se actualiza autom\'E1ticamente para reflejar los cambios en la estructura de red\par}}"/>
  <p:tag name="PPWINLASTSAVEDTRANSLATION" val="La configuración del cliente se actualiza automáticamente para reflejar los cambios en la estructura de red"/>
  <p:tag name="PPWINALREADYSEGMENTED" val="True"/>
  <p:tag name="PPWINTOTALSEGMENTS" val="1"/>
</p:tagLst>
</file>

<file path=ppt/tags/tag130.xml><?xml version="1.0" encoding="utf-8"?>
<p:tagLst xmlns:a="http://schemas.openxmlformats.org/drawingml/2006/main" xmlns:r="http://schemas.openxmlformats.org/officeDocument/2006/relationships" xmlns:p="http://schemas.openxmlformats.org/presentationml/2006/main">
  <p:tag name="PPTAGGERGROUP" val="1,8"/>
</p:tagLst>
</file>

<file path=ppt/tags/tag131.xml><?xml version="1.0" encoding="utf-8"?>
<p:tagLst xmlns:a="http://schemas.openxmlformats.org/drawingml/2006/main" xmlns:r="http://schemas.openxmlformats.org/officeDocument/2006/relationships" xmlns:p="http://schemas.openxmlformats.org/presentationml/2006/main">
  <p:tag name="PPTAGGERGROUP" val="1,8"/>
</p:tagLst>
</file>

<file path=ppt/tags/tag132.xml><?xml version="1.0" encoding="utf-8"?>
<p:tagLst xmlns:a="http://schemas.openxmlformats.org/drawingml/2006/main" xmlns:r="http://schemas.openxmlformats.org/officeDocument/2006/relationships" xmlns:p="http://schemas.openxmlformats.org/presentationml/2006/main">
  <p:tag name="PPTAGGERGROUP" val="1,8"/>
</p:tagLst>
</file>

<file path=ppt/tags/tag133.xml><?xml version="1.0" encoding="utf-8"?>
<p:tagLst xmlns:a="http://schemas.openxmlformats.org/drawingml/2006/main" xmlns:r="http://schemas.openxmlformats.org/officeDocument/2006/relationships" xmlns:p="http://schemas.openxmlformats.org/presentationml/2006/main">
  <p:tag name="PPTAGGERGROUP" val="1,8"/>
</p:tagLst>
</file>

<file path=ppt/tags/tag134.xml><?xml version="1.0" encoding="utf-8"?>
<p:tagLst xmlns:a="http://schemas.openxmlformats.org/drawingml/2006/main" xmlns:r="http://schemas.openxmlformats.org/officeDocument/2006/relationships" xmlns:p="http://schemas.openxmlformats.org/presentationml/2006/main">
  <p:tag name="PPTAGGERGROUP" val="1,8"/>
</p:tagLst>
</file>

<file path=ppt/tags/tag135.xml><?xml version="1.0" encoding="utf-8"?>
<p:tagLst xmlns:a="http://schemas.openxmlformats.org/drawingml/2006/main" xmlns:r="http://schemas.openxmlformats.org/officeDocument/2006/relationships" xmlns:p="http://schemas.openxmlformats.org/presentationml/2006/main">
  <p:tag name="PPTAGGERGROUP" val="1,8"/>
</p:tagLst>
</file>

<file path=ppt/tags/tag136.xml><?xml version="1.0" encoding="utf-8"?>
<p:tagLst xmlns:a="http://schemas.openxmlformats.org/drawingml/2006/main" xmlns:r="http://schemas.openxmlformats.org/officeDocument/2006/relationships" xmlns:p="http://schemas.openxmlformats.org/presentationml/2006/main">
  <p:tag name="PPTAGGERGROUP" val="1,8"/>
</p:tagLst>
</file>

<file path=ppt/tags/tag137.xml><?xml version="1.0" encoding="utf-8"?>
<p:tagLst xmlns:a="http://schemas.openxmlformats.org/drawingml/2006/main" xmlns:r="http://schemas.openxmlformats.org/officeDocument/2006/relationships" xmlns:p="http://schemas.openxmlformats.org/presentationml/2006/main">
  <p:tag name="PPTAGGERGROUP" val="1,8"/>
</p:tagLst>
</file>

<file path=ppt/tags/tag138.xml><?xml version="1.0" encoding="utf-8"?>
<p:tagLst xmlns:a="http://schemas.openxmlformats.org/drawingml/2006/main" xmlns:r="http://schemas.openxmlformats.org/officeDocument/2006/relationships" xmlns:p="http://schemas.openxmlformats.org/presentationml/2006/main">
  <p:tag name="PPTAGGERGROUP" val="1,8"/>
</p:tagLst>
</file>

<file path=ppt/tags/tag139.xml><?xml version="1.0" encoding="utf-8"?>
<p:tagLst xmlns:a="http://schemas.openxmlformats.org/drawingml/2006/main" xmlns:r="http://schemas.openxmlformats.org/officeDocument/2006/relationships" xmlns:p="http://schemas.openxmlformats.org/presentationml/2006/main">
  <p:tag name="PPTAGGERGROUP" val="1,8"/>
</p:tagLst>
</file>

<file path=ppt/tags/tag14.xml><?xml version="1.0" encoding="utf-8"?>
<p:tagLst xmlns:a="http://schemas.openxmlformats.org/drawingml/2006/main" xmlns:r="http://schemas.openxmlformats.org/officeDocument/2006/relationships" xmlns:p="http://schemas.openxmlformats.org/presentationml/2006/main">
  <p:tag name="PPWINTOTALSEGMENTS" val="0"/>
</p:tagLst>
</file>

<file path=ppt/tags/tag140.xml><?xml version="1.0" encoding="utf-8"?>
<p:tagLst xmlns:a="http://schemas.openxmlformats.org/drawingml/2006/main" xmlns:r="http://schemas.openxmlformats.org/officeDocument/2006/relationships" xmlns:p="http://schemas.openxmlformats.org/presentationml/2006/main">
  <p:tag name="PPTAGGERGROUP" val="1,8"/>
</p:tagLst>
</file>

<file path=ppt/tags/tag141.xml><?xml version="1.0" encoding="utf-8"?>
<p:tagLst xmlns:a="http://schemas.openxmlformats.org/drawingml/2006/main" xmlns:r="http://schemas.openxmlformats.org/officeDocument/2006/relationships" xmlns:p="http://schemas.openxmlformats.org/presentationml/2006/main">
  <p:tag name="PPTAGGERGROUP" val="1,8"/>
</p:tagLst>
</file>

<file path=ppt/tags/tag142.xml><?xml version="1.0" encoding="utf-8"?>
<p:tagLst xmlns:a="http://schemas.openxmlformats.org/drawingml/2006/main" xmlns:r="http://schemas.openxmlformats.org/officeDocument/2006/relationships" xmlns:p="http://schemas.openxmlformats.org/presentationml/2006/main">
  <p:tag name="PPTAGGERGROUP" val="1,9"/>
</p:tagLst>
</file>

<file path=ppt/tags/tag143.xml><?xml version="1.0" encoding="utf-8"?>
<p:tagLst xmlns:a="http://schemas.openxmlformats.org/drawingml/2006/main" xmlns:r="http://schemas.openxmlformats.org/officeDocument/2006/relationships" xmlns:p="http://schemas.openxmlformats.org/presentationml/2006/main">
  <p:tag name="PPTAGGERGROUP" val="1,9"/>
</p:tagLst>
</file>

<file path=ppt/tags/tag144.xml><?xml version="1.0" encoding="utf-8"?>
<p:tagLst xmlns:a="http://schemas.openxmlformats.org/drawingml/2006/main" xmlns:r="http://schemas.openxmlformats.org/officeDocument/2006/relationships" xmlns:p="http://schemas.openxmlformats.org/presentationml/2006/main">
  <p:tag name="PPTAGGERGROUP" val="1,9"/>
</p:tagLst>
</file>

<file path=ppt/tags/tag145.xml><?xml version="1.0" encoding="utf-8"?>
<p:tagLst xmlns:a="http://schemas.openxmlformats.org/drawingml/2006/main" xmlns:r="http://schemas.openxmlformats.org/officeDocument/2006/relationships" xmlns:p="http://schemas.openxmlformats.org/presentationml/2006/main">
  <p:tag name="PPTAGGERGROUP" val="1,9"/>
</p:tagLst>
</file>

<file path=ppt/tags/tag146.xml><?xml version="1.0" encoding="utf-8"?>
<p:tagLst xmlns:a="http://schemas.openxmlformats.org/drawingml/2006/main" xmlns:r="http://schemas.openxmlformats.org/officeDocument/2006/relationships" xmlns:p="http://schemas.openxmlformats.org/presentationml/2006/main">
  <p:tag name="PPTAGGERGROUP" val="1,9"/>
</p:tagLst>
</file>

<file path=ppt/tags/tag147.xml><?xml version="1.0" encoding="utf-8"?>
<p:tagLst xmlns:a="http://schemas.openxmlformats.org/drawingml/2006/main" xmlns:r="http://schemas.openxmlformats.org/officeDocument/2006/relationships" xmlns:p="http://schemas.openxmlformats.org/presentationml/2006/main">
  <p:tag name="PPTAGGERGROUP" val="1,9"/>
</p:tagLst>
</file>

<file path=ppt/tags/tag148.xml><?xml version="1.0" encoding="utf-8"?>
<p:tagLst xmlns:a="http://schemas.openxmlformats.org/drawingml/2006/main" xmlns:r="http://schemas.openxmlformats.org/officeDocument/2006/relationships" xmlns:p="http://schemas.openxmlformats.org/presentationml/2006/main">
  <p:tag name="PPTAGGERGROUP" val="1,9"/>
</p:tagLst>
</file>

<file path=ppt/tags/tag149.xml><?xml version="1.0" encoding="utf-8"?>
<p:tagLst xmlns:a="http://schemas.openxmlformats.org/drawingml/2006/main" xmlns:r="http://schemas.openxmlformats.org/officeDocument/2006/relationships" xmlns:p="http://schemas.openxmlformats.org/presentationml/2006/main">
  <p:tag name="PPTAGGERGROUP" val="1,9"/>
</p:tagLst>
</file>

<file path=ppt/tags/tag15.xml><?xml version="1.0" encoding="utf-8"?>
<p:tagLst xmlns:a="http://schemas.openxmlformats.org/drawingml/2006/main" xmlns:r="http://schemas.openxmlformats.org/officeDocument/2006/relationships" xmlns:p="http://schemas.openxmlformats.org/presentationml/2006/main">
  <p:tag name="PPWINSEGMENT1START" val="1"/>
  <p:tag name="PPWINSEGMENT1LENGTH" val="22"/>
  <p:tag name="PPWINSEGMENT1SOURCERTF" val="{\rtf1\ansi\deff0{\fonttbl{\f0\fcharset0 Arial Narrow;}}{\colortbl\red0\green0\blue0;}{\f0\fs60\b\cf0 DHCP Operation\par}}"/>
  <p:tag name="PPWINSEGMENT1TARGETRTF" val="{\rtf1\ansi\deff1{\fonttbl{\f1\fcharset0 Arial;}{\f2\fcharset0 Arial Narrow;}}{\colortbl\red0\green0\blue0;}{\f2\fs60\b\cf0 Funcionamiento de DHCP\par}}"/>
  <p:tag name="PPWINLASTSAVEDTRANSLATION" val="Funcionamiento de DHCP"/>
  <p:tag name="PPWINALREADYSEGMENTED" val="True"/>
  <p:tag name="PPWINTOTALSEGMENTS" val="1"/>
</p:tagLst>
</file>

<file path=ppt/tags/tag150.xml><?xml version="1.0" encoding="utf-8"?>
<p:tagLst xmlns:a="http://schemas.openxmlformats.org/drawingml/2006/main" xmlns:r="http://schemas.openxmlformats.org/officeDocument/2006/relationships" xmlns:p="http://schemas.openxmlformats.org/presentationml/2006/main">
  <p:tag name="PPTAGGERGROUP" val="1,9"/>
</p:tagLst>
</file>

<file path=ppt/tags/tag151.xml><?xml version="1.0" encoding="utf-8"?>
<p:tagLst xmlns:a="http://schemas.openxmlformats.org/drawingml/2006/main" xmlns:r="http://schemas.openxmlformats.org/officeDocument/2006/relationships" xmlns:p="http://schemas.openxmlformats.org/presentationml/2006/main">
  <p:tag name="PPTAGGERGROUP" val="1,9"/>
</p:tagLst>
</file>

<file path=ppt/tags/tag152.xml><?xml version="1.0" encoding="utf-8"?>
<p:tagLst xmlns:a="http://schemas.openxmlformats.org/drawingml/2006/main" xmlns:r="http://schemas.openxmlformats.org/officeDocument/2006/relationships" xmlns:p="http://schemas.openxmlformats.org/presentationml/2006/main">
  <p:tag name="PPTAGGERGROUP" val="1,9"/>
</p:tagLst>
</file>

<file path=ppt/tags/tag153.xml><?xml version="1.0" encoding="utf-8"?>
<p:tagLst xmlns:a="http://schemas.openxmlformats.org/drawingml/2006/main" xmlns:r="http://schemas.openxmlformats.org/officeDocument/2006/relationships" xmlns:p="http://schemas.openxmlformats.org/presentationml/2006/main">
  <p:tag name="PPTAGGERGROUP" val="2,10"/>
</p:tagLst>
</file>

<file path=ppt/tags/tag154.xml><?xml version="1.0" encoding="utf-8"?>
<p:tagLst xmlns:a="http://schemas.openxmlformats.org/drawingml/2006/main" xmlns:r="http://schemas.openxmlformats.org/officeDocument/2006/relationships" xmlns:p="http://schemas.openxmlformats.org/presentationml/2006/main">
  <p:tag name="PPTAGGERGROUP" val="2,10"/>
</p:tagLst>
</file>

<file path=ppt/tags/tag155.xml><?xml version="1.0" encoding="utf-8"?>
<p:tagLst xmlns:a="http://schemas.openxmlformats.org/drawingml/2006/main" xmlns:r="http://schemas.openxmlformats.org/officeDocument/2006/relationships" xmlns:p="http://schemas.openxmlformats.org/presentationml/2006/main">
  <p:tag name="PPTAGGERGROUP" val="2,10"/>
</p:tagLst>
</file>

<file path=ppt/tags/tag156.xml><?xml version="1.0" encoding="utf-8"?>
<p:tagLst xmlns:a="http://schemas.openxmlformats.org/drawingml/2006/main" xmlns:r="http://schemas.openxmlformats.org/officeDocument/2006/relationships" xmlns:p="http://schemas.openxmlformats.org/presentationml/2006/main">
  <p:tag name="PPTAGGERGROUP" val="2,10"/>
</p:tagLst>
</file>

<file path=ppt/tags/tag157.xml><?xml version="1.0" encoding="utf-8"?>
<p:tagLst xmlns:a="http://schemas.openxmlformats.org/drawingml/2006/main" xmlns:r="http://schemas.openxmlformats.org/officeDocument/2006/relationships" xmlns:p="http://schemas.openxmlformats.org/presentationml/2006/main">
  <p:tag name="PPTAGGERGROUP" val="2,10"/>
</p:tagLst>
</file>

<file path=ppt/tags/tag158.xml><?xml version="1.0" encoding="utf-8"?>
<p:tagLst xmlns:a="http://schemas.openxmlformats.org/drawingml/2006/main" xmlns:r="http://schemas.openxmlformats.org/officeDocument/2006/relationships" xmlns:p="http://schemas.openxmlformats.org/presentationml/2006/main">
  <p:tag name="PPTAGGERGROUP" val="2,10"/>
</p:tagLst>
</file>

<file path=ppt/tags/tag159.xml><?xml version="1.0" encoding="utf-8"?>
<p:tagLst xmlns:a="http://schemas.openxmlformats.org/drawingml/2006/main" xmlns:r="http://schemas.openxmlformats.org/officeDocument/2006/relationships" xmlns:p="http://schemas.openxmlformats.org/presentationml/2006/main">
  <p:tag name="PPTAGGERGROUP" val="2,10"/>
</p:tagLst>
</file>

<file path=ppt/tags/tag16.xml><?xml version="1.0" encoding="utf-8"?>
<p:tagLst xmlns:a="http://schemas.openxmlformats.org/drawingml/2006/main" xmlns:r="http://schemas.openxmlformats.org/officeDocument/2006/relationships" xmlns:p="http://schemas.openxmlformats.org/presentationml/2006/main">
  <p:tag name="PPTAGGERGROUP" val="1,6"/>
</p:tagLst>
</file>

<file path=ppt/tags/tag160.xml><?xml version="1.0" encoding="utf-8"?>
<p:tagLst xmlns:a="http://schemas.openxmlformats.org/drawingml/2006/main" xmlns:r="http://schemas.openxmlformats.org/officeDocument/2006/relationships" xmlns:p="http://schemas.openxmlformats.org/presentationml/2006/main">
  <p:tag name="PPTAGGERGROUP" val="2,10"/>
</p:tagLst>
</file>

<file path=ppt/tags/tag161.xml><?xml version="1.0" encoding="utf-8"?>
<p:tagLst xmlns:a="http://schemas.openxmlformats.org/drawingml/2006/main" xmlns:r="http://schemas.openxmlformats.org/officeDocument/2006/relationships" xmlns:p="http://schemas.openxmlformats.org/presentationml/2006/main">
  <p:tag name="PPTAGGERGROUP" val="2,10"/>
</p:tagLst>
</file>

<file path=ppt/tags/tag162.xml><?xml version="1.0" encoding="utf-8"?>
<p:tagLst xmlns:a="http://schemas.openxmlformats.org/drawingml/2006/main" xmlns:r="http://schemas.openxmlformats.org/officeDocument/2006/relationships" xmlns:p="http://schemas.openxmlformats.org/presentationml/2006/main">
  <p:tag name="PPTAGGERGROUP" val="2,10"/>
</p:tagLst>
</file>

<file path=ppt/tags/tag163.xml><?xml version="1.0" encoding="utf-8"?>
<p:tagLst xmlns:a="http://schemas.openxmlformats.org/drawingml/2006/main" xmlns:r="http://schemas.openxmlformats.org/officeDocument/2006/relationships" xmlns:p="http://schemas.openxmlformats.org/presentationml/2006/main">
  <p:tag name="PPTAGGERGROUP" val="2,10"/>
</p:tagLst>
</file>

<file path=ppt/tags/tag164.xml><?xml version="1.0" encoding="utf-8"?>
<p:tagLst xmlns:a="http://schemas.openxmlformats.org/drawingml/2006/main" xmlns:r="http://schemas.openxmlformats.org/officeDocument/2006/relationships" xmlns:p="http://schemas.openxmlformats.org/presentationml/2006/main">
  <p:tag name="PPTAGGERGROUP" val="2,10"/>
</p:tagLst>
</file>

<file path=ppt/tags/tag165.xml><?xml version="1.0" encoding="utf-8"?>
<p:tagLst xmlns:a="http://schemas.openxmlformats.org/drawingml/2006/main" xmlns:r="http://schemas.openxmlformats.org/officeDocument/2006/relationships" xmlns:p="http://schemas.openxmlformats.org/presentationml/2006/main">
  <p:tag name="PPTAGGERGROUP" val="2,10"/>
</p:tagLst>
</file>

<file path=ppt/tags/tag166.xml><?xml version="1.0" encoding="utf-8"?>
<p:tagLst xmlns:a="http://schemas.openxmlformats.org/drawingml/2006/main" xmlns:r="http://schemas.openxmlformats.org/officeDocument/2006/relationships" xmlns:p="http://schemas.openxmlformats.org/presentationml/2006/main">
  <p:tag name="PPTAGGERGROUP" val="2,10"/>
</p:tagLst>
</file>

<file path=ppt/tags/tag167.xml><?xml version="1.0" encoding="utf-8"?>
<p:tagLst xmlns:a="http://schemas.openxmlformats.org/drawingml/2006/main" xmlns:r="http://schemas.openxmlformats.org/officeDocument/2006/relationships" xmlns:p="http://schemas.openxmlformats.org/presentationml/2006/main">
  <p:tag name="PPTAGGERGROUP" val="2,10"/>
</p:tagLst>
</file>

<file path=ppt/tags/tag168.xml><?xml version="1.0" encoding="utf-8"?>
<p:tagLst xmlns:a="http://schemas.openxmlformats.org/drawingml/2006/main" xmlns:r="http://schemas.openxmlformats.org/officeDocument/2006/relationships" xmlns:p="http://schemas.openxmlformats.org/presentationml/2006/main">
  <p:tag name="PPTAGGERGROUP" val="2,10"/>
</p:tagLst>
</file>

<file path=ppt/tags/tag169.xml><?xml version="1.0" encoding="utf-8"?>
<p:tagLst xmlns:a="http://schemas.openxmlformats.org/drawingml/2006/main" xmlns:r="http://schemas.openxmlformats.org/officeDocument/2006/relationships" xmlns:p="http://schemas.openxmlformats.org/presentationml/2006/main">
  <p:tag name="PPTAGGERGROUP" val="2,10"/>
</p:tagLst>
</file>

<file path=ppt/tags/tag17.xml><?xml version="1.0" encoding="utf-8"?>
<p:tagLst xmlns:a="http://schemas.openxmlformats.org/drawingml/2006/main" xmlns:r="http://schemas.openxmlformats.org/officeDocument/2006/relationships" xmlns:p="http://schemas.openxmlformats.org/presentationml/2006/main">
  <p:tag name="PPTAGGERGROUP" val="1,6"/>
</p:tagLst>
</file>

<file path=ppt/tags/tag170.xml><?xml version="1.0" encoding="utf-8"?>
<p:tagLst xmlns:a="http://schemas.openxmlformats.org/drawingml/2006/main" xmlns:r="http://schemas.openxmlformats.org/officeDocument/2006/relationships" xmlns:p="http://schemas.openxmlformats.org/presentationml/2006/main">
  <p:tag name="PPTAGGERGROUP" val="2,10"/>
</p:tagLst>
</file>

<file path=ppt/tags/tag171.xml><?xml version="1.0" encoding="utf-8"?>
<p:tagLst xmlns:a="http://schemas.openxmlformats.org/drawingml/2006/main" xmlns:r="http://schemas.openxmlformats.org/officeDocument/2006/relationships" xmlns:p="http://schemas.openxmlformats.org/presentationml/2006/main">
  <p:tag name="PPTAGGERGROUP" val="2,10"/>
</p:tagLst>
</file>

<file path=ppt/tags/tag172.xml><?xml version="1.0" encoding="utf-8"?>
<p:tagLst xmlns:a="http://schemas.openxmlformats.org/drawingml/2006/main" xmlns:r="http://schemas.openxmlformats.org/officeDocument/2006/relationships" xmlns:p="http://schemas.openxmlformats.org/presentationml/2006/main">
  <p:tag name="PPTAGGERGROUP" val="2,10"/>
</p:tagLst>
</file>

<file path=ppt/tags/tag173.xml><?xml version="1.0" encoding="utf-8"?>
<p:tagLst xmlns:a="http://schemas.openxmlformats.org/drawingml/2006/main" xmlns:r="http://schemas.openxmlformats.org/officeDocument/2006/relationships" xmlns:p="http://schemas.openxmlformats.org/presentationml/2006/main">
  <p:tag name="PPTAGGERGROUP" val="2,10"/>
</p:tagLst>
</file>

<file path=ppt/tags/tag174.xml><?xml version="1.0" encoding="utf-8"?>
<p:tagLst xmlns:a="http://schemas.openxmlformats.org/drawingml/2006/main" xmlns:r="http://schemas.openxmlformats.org/officeDocument/2006/relationships" xmlns:p="http://schemas.openxmlformats.org/presentationml/2006/main">
  <p:tag name="PPTAGGERGROUP" val="2,10"/>
</p:tagLst>
</file>

<file path=ppt/tags/tag175.xml><?xml version="1.0" encoding="utf-8"?>
<p:tagLst xmlns:a="http://schemas.openxmlformats.org/drawingml/2006/main" xmlns:r="http://schemas.openxmlformats.org/officeDocument/2006/relationships" xmlns:p="http://schemas.openxmlformats.org/presentationml/2006/main">
  <p:tag name="PPTAGGERGROUP" val="2,10"/>
</p:tagLst>
</file>

<file path=ppt/tags/tag176.xml><?xml version="1.0" encoding="utf-8"?>
<p:tagLst xmlns:a="http://schemas.openxmlformats.org/drawingml/2006/main" xmlns:r="http://schemas.openxmlformats.org/officeDocument/2006/relationships" xmlns:p="http://schemas.openxmlformats.org/presentationml/2006/main">
  <p:tag name="PPTAGGERGROUP" val="2,10"/>
</p:tagLst>
</file>

<file path=ppt/tags/tag177.xml><?xml version="1.0" encoding="utf-8"?>
<p:tagLst xmlns:a="http://schemas.openxmlformats.org/drawingml/2006/main" xmlns:r="http://schemas.openxmlformats.org/officeDocument/2006/relationships" xmlns:p="http://schemas.openxmlformats.org/presentationml/2006/main">
  <p:tag name="PPTAGGERGROUP" val="2,11"/>
</p:tagLst>
</file>

<file path=ppt/tags/tag178.xml><?xml version="1.0" encoding="utf-8"?>
<p:tagLst xmlns:a="http://schemas.openxmlformats.org/drawingml/2006/main" xmlns:r="http://schemas.openxmlformats.org/officeDocument/2006/relationships" xmlns:p="http://schemas.openxmlformats.org/presentationml/2006/main">
  <p:tag name="PPTAGGERGROUP" val="2,11"/>
</p:tagLst>
</file>

<file path=ppt/tags/tag179.xml><?xml version="1.0" encoding="utf-8"?>
<p:tagLst xmlns:a="http://schemas.openxmlformats.org/drawingml/2006/main" xmlns:r="http://schemas.openxmlformats.org/officeDocument/2006/relationships" xmlns:p="http://schemas.openxmlformats.org/presentationml/2006/main">
  <p:tag name="PPTAGGERGROUP" val="2,11"/>
</p:tagLst>
</file>

<file path=ppt/tags/tag18.xml><?xml version="1.0" encoding="utf-8"?>
<p:tagLst xmlns:a="http://schemas.openxmlformats.org/drawingml/2006/main" xmlns:r="http://schemas.openxmlformats.org/officeDocument/2006/relationships" xmlns:p="http://schemas.openxmlformats.org/presentationml/2006/main">
  <p:tag name="PPTAGGERGROUP" val="1,6"/>
</p:tagLst>
</file>

<file path=ppt/tags/tag180.xml><?xml version="1.0" encoding="utf-8"?>
<p:tagLst xmlns:a="http://schemas.openxmlformats.org/drawingml/2006/main" xmlns:r="http://schemas.openxmlformats.org/officeDocument/2006/relationships" xmlns:p="http://schemas.openxmlformats.org/presentationml/2006/main">
  <p:tag name="PPTAGGERGROUP" val="2,11"/>
</p:tagLst>
</file>

<file path=ppt/tags/tag181.xml><?xml version="1.0" encoding="utf-8"?>
<p:tagLst xmlns:a="http://schemas.openxmlformats.org/drawingml/2006/main" xmlns:r="http://schemas.openxmlformats.org/officeDocument/2006/relationships" xmlns:p="http://schemas.openxmlformats.org/presentationml/2006/main">
  <p:tag name="PPTAGGERGROUP" val="2,11"/>
</p:tagLst>
</file>

<file path=ppt/tags/tag182.xml><?xml version="1.0" encoding="utf-8"?>
<p:tagLst xmlns:a="http://schemas.openxmlformats.org/drawingml/2006/main" xmlns:r="http://schemas.openxmlformats.org/officeDocument/2006/relationships" xmlns:p="http://schemas.openxmlformats.org/presentationml/2006/main">
  <p:tag name="PPTAGGERGROUP" val="2,11"/>
</p:tagLst>
</file>

<file path=ppt/tags/tag183.xml><?xml version="1.0" encoding="utf-8"?>
<p:tagLst xmlns:a="http://schemas.openxmlformats.org/drawingml/2006/main" xmlns:r="http://schemas.openxmlformats.org/officeDocument/2006/relationships" xmlns:p="http://schemas.openxmlformats.org/presentationml/2006/main">
  <p:tag name="PPTAGGERGROUP" val="2,11"/>
</p:tagLst>
</file>

<file path=ppt/tags/tag184.xml><?xml version="1.0" encoding="utf-8"?>
<p:tagLst xmlns:a="http://schemas.openxmlformats.org/drawingml/2006/main" xmlns:r="http://schemas.openxmlformats.org/officeDocument/2006/relationships" xmlns:p="http://schemas.openxmlformats.org/presentationml/2006/main">
  <p:tag name="PPTAGGERGROUP" val="2,11"/>
</p:tagLst>
</file>

<file path=ppt/tags/tag185.xml><?xml version="1.0" encoding="utf-8"?>
<p:tagLst xmlns:a="http://schemas.openxmlformats.org/drawingml/2006/main" xmlns:r="http://schemas.openxmlformats.org/officeDocument/2006/relationships" xmlns:p="http://schemas.openxmlformats.org/presentationml/2006/main">
  <p:tag name="PPTAGGERGROUP" val="2,11"/>
</p:tagLst>
</file>

<file path=ppt/tags/tag186.xml><?xml version="1.0" encoding="utf-8"?>
<p:tagLst xmlns:a="http://schemas.openxmlformats.org/drawingml/2006/main" xmlns:r="http://schemas.openxmlformats.org/officeDocument/2006/relationships" xmlns:p="http://schemas.openxmlformats.org/presentationml/2006/main">
  <p:tag name="PPTAGGERGROUP" val="2,11"/>
</p:tagLst>
</file>

<file path=ppt/tags/tag187.xml><?xml version="1.0" encoding="utf-8"?>
<p:tagLst xmlns:a="http://schemas.openxmlformats.org/drawingml/2006/main" xmlns:r="http://schemas.openxmlformats.org/officeDocument/2006/relationships" xmlns:p="http://schemas.openxmlformats.org/presentationml/2006/main">
  <p:tag name="PPTAGGERGROUP" val="2,11"/>
</p:tagLst>
</file>

<file path=ppt/tags/tag188.xml><?xml version="1.0" encoding="utf-8"?>
<p:tagLst xmlns:a="http://schemas.openxmlformats.org/drawingml/2006/main" xmlns:r="http://schemas.openxmlformats.org/officeDocument/2006/relationships" xmlns:p="http://schemas.openxmlformats.org/presentationml/2006/main">
  <p:tag name="PPTAGGERGROUP" val="2,11"/>
</p:tagLst>
</file>

<file path=ppt/tags/tag189.xml><?xml version="1.0" encoding="utf-8"?>
<p:tagLst xmlns:a="http://schemas.openxmlformats.org/drawingml/2006/main" xmlns:r="http://schemas.openxmlformats.org/officeDocument/2006/relationships" xmlns:p="http://schemas.openxmlformats.org/presentationml/2006/main">
  <p:tag name="PPTAGGERGROUP" val="2,11"/>
</p:tagLst>
</file>

<file path=ppt/tags/tag19.xml><?xml version="1.0" encoding="utf-8"?>
<p:tagLst xmlns:a="http://schemas.openxmlformats.org/drawingml/2006/main" xmlns:r="http://schemas.openxmlformats.org/officeDocument/2006/relationships" xmlns:p="http://schemas.openxmlformats.org/presentationml/2006/main">
  <p:tag name="PPTAGGERGROUP" val="1,6"/>
</p:tagLst>
</file>

<file path=ppt/tags/tag190.xml><?xml version="1.0" encoding="utf-8"?>
<p:tagLst xmlns:a="http://schemas.openxmlformats.org/drawingml/2006/main" xmlns:r="http://schemas.openxmlformats.org/officeDocument/2006/relationships" xmlns:p="http://schemas.openxmlformats.org/presentationml/2006/main">
  <p:tag name="PPTAGGERGROUP" val="2,11"/>
</p:tagLst>
</file>

<file path=ppt/tags/tag191.xml><?xml version="1.0" encoding="utf-8"?>
<p:tagLst xmlns:a="http://schemas.openxmlformats.org/drawingml/2006/main" xmlns:r="http://schemas.openxmlformats.org/officeDocument/2006/relationships" xmlns:p="http://schemas.openxmlformats.org/presentationml/2006/main">
  <p:tag name="PPTAGGERGROUP" val="2,11"/>
</p:tagLst>
</file>

<file path=ppt/tags/tag192.xml><?xml version="1.0" encoding="utf-8"?>
<p:tagLst xmlns:a="http://schemas.openxmlformats.org/drawingml/2006/main" xmlns:r="http://schemas.openxmlformats.org/officeDocument/2006/relationships" xmlns:p="http://schemas.openxmlformats.org/presentationml/2006/main">
  <p:tag name="PPTAGGERGROUP" val="2,11"/>
</p:tagLst>
</file>

<file path=ppt/tags/tag193.xml><?xml version="1.0" encoding="utf-8"?>
<p:tagLst xmlns:a="http://schemas.openxmlformats.org/drawingml/2006/main" xmlns:r="http://schemas.openxmlformats.org/officeDocument/2006/relationships" xmlns:p="http://schemas.openxmlformats.org/presentationml/2006/main">
  <p:tag name="PPTAGGERGROUP" val="2,11"/>
</p:tagLst>
</file>

<file path=ppt/tags/tag194.xml><?xml version="1.0" encoding="utf-8"?>
<p:tagLst xmlns:a="http://schemas.openxmlformats.org/drawingml/2006/main" xmlns:r="http://schemas.openxmlformats.org/officeDocument/2006/relationships" xmlns:p="http://schemas.openxmlformats.org/presentationml/2006/main">
  <p:tag name="PPTAGGERGROUP" val="2,11"/>
</p:tagLst>
</file>

<file path=ppt/tags/tag195.xml><?xml version="1.0" encoding="utf-8"?>
<p:tagLst xmlns:a="http://schemas.openxmlformats.org/drawingml/2006/main" xmlns:r="http://schemas.openxmlformats.org/officeDocument/2006/relationships" xmlns:p="http://schemas.openxmlformats.org/presentationml/2006/main">
  <p:tag name="PPTAGGERGROUP" val="2,11"/>
</p:tagLst>
</file>

<file path=ppt/tags/tag196.xml><?xml version="1.0" encoding="utf-8"?>
<p:tagLst xmlns:a="http://schemas.openxmlformats.org/drawingml/2006/main" xmlns:r="http://schemas.openxmlformats.org/officeDocument/2006/relationships" xmlns:p="http://schemas.openxmlformats.org/presentationml/2006/main">
  <p:tag name="PPTAGGERGROUP" val="2,11"/>
</p:tagLst>
</file>

<file path=ppt/tags/tag197.xml><?xml version="1.0" encoding="utf-8"?>
<p:tagLst xmlns:a="http://schemas.openxmlformats.org/drawingml/2006/main" xmlns:r="http://schemas.openxmlformats.org/officeDocument/2006/relationships" xmlns:p="http://schemas.openxmlformats.org/presentationml/2006/main">
  <p:tag name="PPTAGGERGROUP" val="2,11"/>
</p:tagLst>
</file>

<file path=ppt/tags/tag198.xml><?xml version="1.0" encoding="utf-8"?>
<p:tagLst xmlns:a="http://schemas.openxmlformats.org/drawingml/2006/main" xmlns:r="http://schemas.openxmlformats.org/officeDocument/2006/relationships" xmlns:p="http://schemas.openxmlformats.org/presentationml/2006/main">
  <p:tag name="PPTAGGERGROUP" val="2,11"/>
</p:tagLst>
</file>

<file path=ppt/tags/tag199.xml><?xml version="1.0" encoding="utf-8"?>
<p:tagLst xmlns:a="http://schemas.openxmlformats.org/drawingml/2006/main" xmlns:r="http://schemas.openxmlformats.org/officeDocument/2006/relationships" xmlns:p="http://schemas.openxmlformats.org/presentationml/2006/main">
  <p:tag name="PPTAGGERGROUP" val="2,11"/>
</p:tagLst>
</file>

<file path=ppt/tags/tag2.xml><?xml version="1.0" encoding="utf-8"?>
<p:tagLst xmlns:a="http://schemas.openxmlformats.org/drawingml/2006/main" xmlns:r="http://schemas.openxmlformats.org/officeDocument/2006/relationships" xmlns:p="http://schemas.openxmlformats.org/presentationml/2006/main">
  <p:tag name="PPTAGGERGROUP" val="1"/>
  <p:tag name="PPWINSEGMENT1START" val="1"/>
  <p:tag name="PPWINSEGMENT1LENGTH" val="14"/>
  <p:tag name="PPWINSEGMENT1SOURCERTF" val="{\rtf1\ansi\deff0{\fonttbl{\f0\fcharset0 Arial Narrow;}}{\colortbl\red0\green0\blue0;}{\f0\fs48\b\cf0 Disadvantages\par}}"/>
  <p:tag name="PPWINSEGMENT1TARGETRTF" val="{\rtf1\ansi\deff1{\fonttbl{\f1\fcharset0 Arial;}{\f2\fcharset0 Arial Narrow;}}{\colortbl\red0\green0\blue0;}{\f2\fs48\b\cf0 Inconvenientes\par}}"/>
  <p:tag name="PPWINLASTSAVEDTRANSLATION" val="Inconvenientes"/>
  <p:tag name="PPWINALREADYSEGMENTED" val="True"/>
  <p:tag name="PPWINTOTALSEGMENTS" val="1"/>
</p:tagLst>
</file>

<file path=ppt/tags/tag20.xml><?xml version="1.0" encoding="utf-8"?>
<p:tagLst xmlns:a="http://schemas.openxmlformats.org/drawingml/2006/main" xmlns:r="http://schemas.openxmlformats.org/officeDocument/2006/relationships" xmlns:p="http://schemas.openxmlformats.org/presentationml/2006/main">
  <p:tag name="PPTAGGERGROUP" val="1,6"/>
</p:tagLst>
</file>

<file path=ppt/tags/tag200.xml><?xml version="1.0" encoding="utf-8"?>
<p:tagLst xmlns:a="http://schemas.openxmlformats.org/drawingml/2006/main" xmlns:r="http://schemas.openxmlformats.org/officeDocument/2006/relationships" xmlns:p="http://schemas.openxmlformats.org/presentationml/2006/main">
  <p:tag name="PPTAGGERGROUP" val="2,11"/>
</p:tagLst>
</file>

<file path=ppt/tags/tag201.xml><?xml version="1.0" encoding="utf-8"?>
<p:tagLst xmlns:a="http://schemas.openxmlformats.org/drawingml/2006/main" xmlns:r="http://schemas.openxmlformats.org/officeDocument/2006/relationships" xmlns:p="http://schemas.openxmlformats.org/presentationml/2006/main">
  <p:tag name="PPTAGGERGROUP" val="6"/>
  <p:tag name="PPWINTOTALSEGMENTS" val="0"/>
</p:tagLst>
</file>

<file path=ppt/tags/tag202.xml><?xml version="1.0" encoding="utf-8"?>
<p:tagLst xmlns:a="http://schemas.openxmlformats.org/drawingml/2006/main" xmlns:r="http://schemas.openxmlformats.org/officeDocument/2006/relationships" xmlns:p="http://schemas.openxmlformats.org/presentationml/2006/main">
  <p:tag name="PPTAGGERGROUP" val="6"/>
  <p:tag name="PPWINSEGMENT1START" val="1"/>
  <p:tag name="PPWINSEGMENT1LENGTH" val="30"/>
  <p:tag name="PPWINSEGMENT1SOURCERTF" val="{\rtf1\ansi\deff0{\fonttbl{\f0\fcharset0 Arial Narrow;}}{\colortbl\red0\green0\blue0;}{\f0\fs36\b\cf0 IP Lease \line}{\f0\fs36\b\cf0 Acknowledgement\par}}"/>
  <p:tag name="PPWINSEGMENT1TARGETRTF" val="{\rtf1\ansi\deff1{\fonttbl{\f1\fcharset0 Arial;}{\f2\fcharset0 Arial Narrow;}}{\colortbl\red0\green0\blue0;}{\f2\fs36\b\cf0 Reconocimiento de\line}{\f2\fs36\b\cf0 concesi\'F3n IP\par}}"/>
  <p:tag name="PPWINLASTSAVEDTRANSLATION" val="Reconocimiento deconcesión IP"/>
  <p:tag name="PPWINALREADYSEGMENTED" val="True"/>
  <p:tag name="PPWINTOTALSEGMENTS" val="1"/>
</p:tagLst>
</file>

<file path=ppt/tags/tag203.xml><?xml version="1.0" encoding="utf-8"?>
<p:tagLst xmlns:a="http://schemas.openxmlformats.org/drawingml/2006/main" xmlns:r="http://schemas.openxmlformats.org/officeDocument/2006/relationships" xmlns:p="http://schemas.openxmlformats.org/presentationml/2006/main">
  <p:tag name="PPTAGGERGROUP" val="5"/>
  <p:tag name="PPWINTOTALSEGMENTS" val="0"/>
</p:tagLst>
</file>

<file path=ppt/tags/tag204.xml><?xml version="1.0" encoding="utf-8"?>
<p:tagLst xmlns:a="http://schemas.openxmlformats.org/drawingml/2006/main" xmlns:r="http://schemas.openxmlformats.org/officeDocument/2006/relationships" xmlns:p="http://schemas.openxmlformats.org/presentationml/2006/main">
  <p:tag name="PPTAGGERGROUP" val="5"/>
  <p:tag name="PPWINSEGMENT1START" val="1"/>
  <p:tag name="PPWINSEGMENT1LENGTH" val="22"/>
  <p:tag name="PPWINSEGMENT1SOURCERTF" val="{\rtf1\ansi\deff0{\fonttbl{\f0\fcharset0 Arial Narrow;}}{\colortbl\red0\green0\blue0;}{\f0\fs36\b\cf0 IP Lease Offer\par}}"/>
  <p:tag name="PPWINSEGMENT1TARGETRTF" val="{\rtf1\ansi\deff1{\fonttbl{\f1\fcharset0 Arial;}{\f2\fcharset0 Arial Narrow;}}{\colortbl\red0\green0\blue0;}{\f2\fs36\b\cf0 Oferta de concesi\'F3n IP\par}}"/>
  <p:tag name="PPWINLASTSAVEDTRANSLATION" val="Oferta de concesión IP"/>
  <p:tag name="PPWINALREADYSEGMENTED" val="True"/>
  <p:tag name="PPWINTOTALSEGMENTS" val="1"/>
</p:tagLst>
</file>

<file path=ppt/tags/tag205.xml><?xml version="1.0" encoding="utf-8"?>
<p:tagLst xmlns:a="http://schemas.openxmlformats.org/drawingml/2006/main" xmlns:r="http://schemas.openxmlformats.org/officeDocument/2006/relationships" xmlns:p="http://schemas.openxmlformats.org/presentationml/2006/main">
  <p:tag name="PPTAGGERGROUP" val="4"/>
  <p:tag name="PPWINTOTALSEGMENTS" val="0"/>
</p:tagLst>
</file>

<file path=ppt/tags/tag206.xml><?xml version="1.0" encoding="utf-8"?>
<p:tagLst xmlns:a="http://schemas.openxmlformats.org/drawingml/2006/main" xmlns:r="http://schemas.openxmlformats.org/officeDocument/2006/relationships" xmlns:p="http://schemas.openxmlformats.org/presentationml/2006/main">
  <p:tag name="PPTAGGERGROUP" val="4"/>
  <p:tag name="PPWINSEGMENT1START" val="1"/>
  <p:tag name="PPWINSEGMENT1LENGTH" val="25"/>
  <p:tag name="PPWINSEGMENT1SOURCERTF" val="{\rtf1\ansi\deff0{\fonttbl{\f0\fcharset0 Arial Narrow;}}{\colortbl\red0\green0\blue0;}{\f0\fs36\b\cf0 IP Lease Request\par}}"/>
  <p:tag name="PPWINSEGMENT1TARGETRTF" val="{\rtf1\ansi\deff1{\fonttbl{\f1\fcharset0 Arial;}{\f2\fcharset0 Arial Narrow;}}{\colortbl\red0\green0\blue0;}{\f2\fs36\b\cf0 Solicitud de concesi\'F3n IP\par}}"/>
  <p:tag name="PPWINLASTSAVEDTRANSLATION" val="Solicitud de concesión IP"/>
  <p:tag name="PPWINALREADYSEGMENTED" val="True"/>
  <p:tag name="PPWINTOTALSEGMENTS" val="1"/>
</p:tagLst>
</file>

<file path=ppt/tags/tag207.xml><?xml version="1.0" encoding="utf-8"?>
<p:tagLst xmlns:a="http://schemas.openxmlformats.org/drawingml/2006/main" xmlns:r="http://schemas.openxmlformats.org/officeDocument/2006/relationships" xmlns:p="http://schemas.openxmlformats.org/presentationml/2006/main">
  <p:tag name="PPTAGGERGROUP" val="3"/>
  <p:tag name="PPWINTOTALSEGMENTS" val="0"/>
</p:tagLst>
</file>

<file path=ppt/tags/tag208.xml><?xml version="1.0" encoding="utf-8"?>
<p:tagLst xmlns:a="http://schemas.openxmlformats.org/drawingml/2006/main" xmlns:r="http://schemas.openxmlformats.org/officeDocument/2006/relationships" xmlns:p="http://schemas.openxmlformats.org/presentationml/2006/main">
  <p:tag name="PPTAGGERGROUP" val="3"/>
  <p:tag name="PPWINSEGMENT1START" val="1"/>
  <p:tag name="PPWINSEGMENT1LENGTH" val="30"/>
  <p:tag name="PPWINSEGMENT1SOURCERTF" val="{\rtf1\ansi\deff0{\fonttbl{\f0\fcharset0 Arial Narrow;}}{\colortbl\red0\green0\blue0;}{\f0\fs36\b\cf0 IP Lease Discovery\par}}"/>
  <p:tag name="PPWINSEGMENT1TARGETRTF" val="{\rtf1\ansi\deff1{\fonttbl{\f1\fcharset0 Arial;}{\f2\fcharset0 Arial Narrow;}}{\colortbl\red0\green0\blue0;}{\f2\fs36\b\cf0 Descubrimiento de concesi\'F3n IP\par}}"/>
  <p:tag name="PPWINLASTSAVEDTRANSLATION" val="Descubrimiento de concesión IP"/>
  <p:tag name="PPWINALREADYSEGMENTED" val="True"/>
  <p:tag name="PPWINTOTALSEGMENTS" val="1"/>
</p:tagLst>
</file>

<file path=ppt/tags/tag209.xml><?xml version="1.0" encoding="utf-8"?>
<p:tagLst xmlns:a="http://schemas.openxmlformats.org/drawingml/2006/main" xmlns:r="http://schemas.openxmlformats.org/officeDocument/2006/relationships" xmlns:p="http://schemas.openxmlformats.org/presentationml/2006/main">
  <p:tag name="PPWINTOTALSEGMENTS" val="0"/>
</p:tagLst>
</file>

<file path=ppt/tags/tag21.xml><?xml version="1.0" encoding="utf-8"?>
<p:tagLst xmlns:a="http://schemas.openxmlformats.org/drawingml/2006/main" xmlns:r="http://schemas.openxmlformats.org/officeDocument/2006/relationships" xmlns:p="http://schemas.openxmlformats.org/presentationml/2006/main">
  <p:tag name="PPTAGGERGROUP" val="1,6"/>
</p:tagLst>
</file>

<file path=ppt/tags/tag210.xml><?xml version="1.0" encoding="utf-8"?>
<p:tagLst xmlns:a="http://schemas.openxmlformats.org/drawingml/2006/main" xmlns:r="http://schemas.openxmlformats.org/officeDocument/2006/relationships" xmlns:p="http://schemas.openxmlformats.org/presentationml/2006/main">
  <p:tag name="PPWINSEGMENT1START" val="1"/>
  <p:tag name="PPWINSEGMENT1LENGTH" val="44"/>
  <p:tag name="PPWINSEGMENT1SOURCERTF" val="{\rtf1\ansi\deff0{\fonttbl{\f0\fcharset0 Arial Narrow;}}{\colortbl\red0\green0\blue0;}{\f0\fs60\b\cf0 The DHCP Lease Renewal Process\par}}"/>
  <p:tag name="PPWINSEGMENT1TARGETRTF" val="{\rtf1\ansi\deff1{\fonttbl{\f1\fcharset0 Arial;}{\f2\fcharset0 Arial Narrow;}}{\colortbl\red0\green0\blue0;}{\f2\fs60\b\cf0 Proceso de renovaci\'F3n de concesiones de DHCP\par}}"/>
  <p:tag name="PPWINLASTSAVEDTRANSLATION" val="Proceso de renovación de concesiones de DHCP"/>
  <p:tag name="PPWINALREADYSEGMENTED" val="True"/>
  <p:tag name="PPWINTOTALSEGMENTS" val="1"/>
</p:tagLst>
</file>

<file path=ppt/tags/tag211.xml><?xml version="1.0" encoding="utf-8"?>
<p:tagLst xmlns:a="http://schemas.openxmlformats.org/drawingml/2006/main" xmlns:r="http://schemas.openxmlformats.org/officeDocument/2006/relationships" xmlns:p="http://schemas.openxmlformats.org/presentationml/2006/main">
  <p:tag name="PPTAGGERGROUP" val="1"/>
  <p:tag name="PPWINSEGMENT1START" val="1"/>
  <p:tag name="PPWINSEGMENT1LENGTH" val="11"/>
  <p:tag name="PPWINSEGMENT1SOURCERTF" val="{\rtf1\ansi\deff0{\fonttbl{\f0\fcharset0 Arial Narrow;}}{\colortbl\red255\green255\blue255;}{\f0\fs40\b\shad\cf0 DHCPREQUEST\par}}"/>
  <p:tag name="PPWINSEGMENT1TARGETRTF" val="{\rtf1\ansi\deff1{\fonttbl{\f1\fcharset0 Arial;}{\f2\fcharset0 Arial Narrow;}}{\colortbl\red0\green0\blue0;\red255\green255\blue255;}{\f2\fs40\b\shad\cf1 DHCPREQUEST\par}}"/>
  <p:tag name="PPWINLASTSAVEDTRANSLATION" val="DHCPREQUEST"/>
  <p:tag name="PPWINALREADYSEGMENTED" val="True"/>
  <p:tag name="PPWINTOTALSEGMENTS" val="1"/>
</p:tagLst>
</file>

<file path=ppt/tags/tag212.xml><?xml version="1.0" encoding="utf-8"?>
<p:tagLst xmlns:a="http://schemas.openxmlformats.org/drawingml/2006/main" xmlns:r="http://schemas.openxmlformats.org/officeDocument/2006/relationships" xmlns:p="http://schemas.openxmlformats.org/presentationml/2006/main">
  <p:tag name="PPTAGGERGROUP" val="1"/>
  <p:tag name="PPWINSEGMENT1START" val="1"/>
  <p:tag name="PPWINSEGMENT1LENGTH" val="38"/>
  <p:tag name="PPWINSEGMENT1SOURCERTF" val="{\rtf1\ansi\deff0{\fonttbl{\f0\fcharset0 Arial;}}{\colortbl\red0\green0\blue0;}{\f0\fs32\b\cf0 Source IP Address = 192.168.0.77\par}}"/>
  <p:tag name="PPWINSEGMENT1TARGETRTF" val="{\rtf1\ansi\deff1{\fonttbl{\f1\fcharset0 Arial;}}{\colortbl\red0\green0\blue0;}{\f1\fs32\b\cf0 Direcci\'F3n IP de origen = 192.168.00,77\par}}"/>
  <p:tag name="PPWINSEGMENT2START" val="40"/>
  <p:tag name="PPWINSEGMENT2LENGTH" val="9"/>
  <p:tag name="PPWINSEGMENT2SOURCERTF" val="{\rtf1\ansi\deff0{\fonttbl{\f0\fcharset0 Arial;}}{\colortbl\red0\green0\blue0;}{\f0\fs32\b\cf0 Dest.\par}}"/>
  <p:tag name="PPWINSEGMENT2TARGETRTF" val="{\rtf1\ansi\deff1{\fonttbl{\f1\fcharset0 Arial;}}{\colortbl\red0\green0\blue0;}{\f1\fs32\b\cf0 Direcci\'F3n\par}}"/>
  <p:tag name="PPWINSEGMENT3START" val="50"/>
  <p:tag name="PPWINSEGMENT3LENGTH" val="30"/>
  <p:tag name="PPWINSEGMENT3SOURCERTF" val="{\rtf1\ansi\deff0{\fonttbl{\f0\fcharset0 Arial;}}{\colortbl\red0\green0\blue0;}{\f0\fs32\b\cf0 IP Address = 192.168.0.108\par}}"/>
  <p:tag name="PPWINSEGMENT3TARGETRTF" val="{\rtf1\ansi\deff1{\fonttbl{\f1\fcharset0 Arial;}}{\colortbl\red0\green0\blue0;}{\f1\fs32\b\cf0 IP de destino = 192.168.00,108\par}}"/>
  <p:tag name="PPWINSEGMENT4START" val="81"/>
  <p:tag name="PPWINSEGMENT4LENGTH" val="38"/>
  <p:tag name="PPWINSEGMENT4SOURCERTF" val="{\rtf1\ansi\deff0{\fonttbl{\f0\fcharset0 Arial;}}{\colortbl\red0\green0\blue0;}{\f0\fs32\cf0 Requested IP Address = 192.168.0.77\par}}"/>
  <p:tag name="PPWINSEGMENT4TARGETRTF" val="{\rtf1\ansi\deff1{\fonttbl{\f1\fcharset0 Arial;}}{\colortbl\red0\green0\blue0;}{\f1\fs32\cf0 Direcci\'F3n IP solicitada = 192.168.0.77\par}}"/>
  <p:tag name="PPWINSEGMENT5START" val="120"/>
  <p:tag name="PPWINSEGMENT5LENGTH" val="33"/>
  <p:tag name="PPWINSEGMENT5SOURCERTF" val="{\rtf1\ansi\deff0{\fonttbl{\f0\fcharset0 Arial;}}{\colortbl\red0\green0\blue0;}{\f0\fs32\cf0 Hardware Address = 08004....\par}}"/>
  <p:tag name="PPWINSEGMENT5TARGETRTF" val="{\rtf1\ansi\deff1{\fonttbl{\f1\fcharset0 Arial;}}{\colortbl\red0\green0\blue0;}{\f1\fs32\cf0 Direcci\'F3n de hardware = 08004....\par}}"/>
  <p:tag name="PPWINLASTSAVEDTRANSLATION" val="Dirección IP de origen = 192.168.00,77&#10;Dirección IP de destino = 192.168.00,108&#10;Dirección IP solicitada = 192.168.0.77&#10;Dirección de hardware = 08004...."/>
  <p:tag name="PPWINALREADYSEGMENTED" val="True"/>
  <p:tag name="PPWINTOTALSEGMENTS" val="5"/>
</p:tagLst>
</file>

<file path=ppt/tags/tag213.xml><?xml version="1.0" encoding="utf-8"?>
<p:tagLst xmlns:a="http://schemas.openxmlformats.org/drawingml/2006/main" xmlns:r="http://schemas.openxmlformats.org/officeDocument/2006/relationships" xmlns:p="http://schemas.openxmlformats.org/presentationml/2006/main">
  <p:tag name="PPTAGGERGROUP" val="1"/>
</p:tagLst>
</file>

<file path=ppt/tags/tag214.xml><?xml version="1.0" encoding="utf-8"?>
<p:tagLst xmlns:a="http://schemas.openxmlformats.org/drawingml/2006/main" xmlns:r="http://schemas.openxmlformats.org/officeDocument/2006/relationships" xmlns:p="http://schemas.openxmlformats.org/presentationml/2006/main">
  <p:tag name="PPTAGGERGROUP" val="2"/>
  <p:tag name="PPWINSEGMENT1START" val="1"/>
  <p:tag name="PPWINSEGMENT1LENGTH" val="7"/>
  <p:tag name="PPWINSEGMENT1SOURCERTF" val="{\rtf1\ansi\deff0{\fonttbl{\f0\fcharset0 Arial Narrow;}}{\colortbl\red0\green0\blue0;}{\f0\fs40\b\cf0 DHCPACK\par}}"/>
  <p:tag name="PPWINSEGMENT1TARGETRTF" val="{\rtf1\ansi\deff1{\fonttbl{\f1\fcharset0 Arial;}{\f2\fcharset0 Arial Narrow;}}{\colortbl\red0\green0\blue0;}{\f2\fs40\b\cf0 DHCPACK\par}}"/>
  <p:tag name="PPWINLASTSAVEDTRANSLATION" val="DHCPACK"/>
  <p:tag name="PPWINALREADYSEGMENTED" val="True"/>
  <p:tag name="PPWINTOTALSEGMENTS" val="1"/>
</p:tagLst>
</file>

<file path=ppt/tags/tag215.xml><?xml version="1.0" encoding="utf-8"?>
<p:tagLst xmlns:a="http://schemas.openxmlformats.org/drawingml/2006/main" xmlns:r="http://schemas.openxmlformats.org/officeDocument/2006/relationships" xmlns:p="http://schemas.openxmlformats.org/presentationml/2006/main">
  <p:tag name="PPTAGGERGROUP" val="2"/>
  <p:tag name="PPWINSEGMENT1START" val="1"/>
  <p:tag name="PPWINSEGMENT1LENGTH" val="38"/>
  <p:tag name="PPWINSEGMENT1SOURCERTF" val="{\rtf1\ansi\deff0{\fonttbl{\f0\fcharset0 Arial;}}{\colortbl\red0\green0\blue0;}{\f0\fs32\cf0 Source IP Address = 192.168.0.108\par}}"/>
  <p:tag name="PPWINSEGMENT1TARGETRTF" val="{\rtf1\ansi\deff1{\fonttbl{\f1\fcharset0 Arial;}}{\colortbl\red0\green0\blue0;}{\f1\fs32\cf0 Direcci\'F3n IP de origen = 192.168.0.108\par}}"/>
  <p:tag name="PPWINSEGMENT2START" val="40"/>
  <p:tag name="PPWINSEGMENT2LENGTH" val="9"/>
  <p:tag name="PPWINSEGMENT2SOURCERTF" val="{\rtf1\ansi\deff0{\fonttbl{\f0\fcharset0 Arial;}}{\colortbl\red0\green0\blue0;}{\f0\fs32\b\cf0 Dest.\par}}"/>
  <p:tag name="PPWINSEGMENT2TARGETRTF" val="{\rtf1\ansi\deff1{\fonttbl{\f1\fcharset0 Arial;}}{\colortbl\red0\green0\blue0;}{\f1\fs32\b\cf0 Direcci\'F3n\par}}"/>
  <p:tag name="PPWINSEGMENT3START" val="50"/>
  <p:tag name="PPWINSEGMENT3LENGTH" val="28"/>
  <p:tag name="PPWINSEGMENT3SOURCERTF" val="{\rtf1\ansi\deff0{\fonttbl{\f0\fcharset0 Arial;}}{\colortbl\red0\green0\blue0;}{\f0\fs32\b\cf0 IP Address = 192.168.0.77\par}}"/>
  <p:tag name="PPWINSEGMENT3TARGETRTF" val="{\rtf1\ansi\deff1{\fonttbl{\f1\fcharset0 Arial;}}{\colortbl\red0\green0\blue0;}{\f1\fs32\b\cf0 IP de destino = 192.168.0.77\par}}"/>
  <p:tag name="PPWINSEGMENT4START" val="79"/>
  <p:tag name="PPWINSEGMENT4LENGTH" val="36"/>
  <p:tag name="PPWINSEGMENT4SOURCERTF" val="{\rtf1\ansi\deff0{\fonttbl{\f0\fcharset0 Arial;}}{\colortbl\red0\green0\blue0;}{\f0\fs32\cf0 Offered IP Address = 192.168.0.77 \par}}"/>
  <p:tag name="PPWINSEGMENT4TARGETRTF" val="{\rtf1\ansi\deff1{\fonttbl{\f1\fcharset0 Arial;}}{\colortbl\red0\green0\blue0;}{\f1\fs32\cf0 Direcci\'F3n IP ofrecida = 192.168.0.77\par}}"/>
  <p:tag name="PPWINSEGMENT5START" val="116"/>
  <p:tag name="PPWINSEGMENT5LENGTH" val="45"/>
  <p:tag name="PPWINSEGMENT5SOURCERTF" val="{\rtf1\ansi\deff0{\fonttbl{\f0\fcharset0 Arial;}}{\colortbl\red0\green0\blue0;}{\f0\fs32\cf0 Client Hardware Address = 08004...\par}}"/>
  <p:tag name="PPWINSEGMENT5TARGETRTF" val="{\rtf1\ansi\deff1{\fonttbl{\f1\fcharset0 Arial;}}{\colortbl\red0\green0\blue0;}{\f1\fs32\cf0 Direcci\'F3n de hardware del cliente = 08004....\par}}"/>
  <p:tag name="PPWINSEGMENT6START" val="162"/>
  <p:tag name="PPWINSEGMENT6LENGTH" val="33"/>
  <p:tag name="PPWINSEGMENT6SOURCERTF" val="{\rtf1\ansi\deff0{\fonttbl{\f0\fcharset0 Arial;}}{\colortbl\red0\green0\blue0;}{\f0\fs32\cf0 Subnet Mask = 255.255.255.0\par}}"/>
  <p:tag name="PPWINSEGMENT6TARGETRTF" val="{\rtf1\ansi\deff1{\fonttbl{\f1\fcharset0 Arial;}}{\colortbl\red0\green0\blue0;}{\f1\fs32\cf0 M\'E1scara de subred = 255.255.255.0\par}}"/>
  <p:tag name="PPWINSEGMENT7START" val="196"/>
  <p:tag name="PPWINSEGMENT7LENGTH" val="36"/>
  <p:tag name="PPWINSEGMENT7SOURCERTF" val="{\rtf1\ansi\deff0{\fonttbl{\f0\fcharset0 Arial;}}{\colortbl\red0\green0\blue0;}{\f0\fs32\b\cf0 Length of Lease = 8 days\par}}"/>
  <p:tag name="PPWINSEGMENT7TARGETRTF" val="{\rtf1\ansi\deff1{\fonttbl{\f1\fcharset0 Arial;}}{\colortbl\red0\green0\blue0;}{\f1\fs32\b\cf0 Duraci\'F3n de la concesi\'F3n = ocho d\'EDas\par}}"/>
  <p:tag name="PPWINSEGMENT8START" val="233"/>
  <p:tag name="PPWINSEGMENT8LENGTH" val="42"/>
  <p:tag name="PPWINSEGMENT8SOURCERTF" val="{\rtf1\ansi\deff0{\fonttbl{\f0\fcharset0 Arial;}}{\colortbl\red0\green0\blue0;}{\f0\fs32\cf0 Server Identifier = 192.168.0.108\par}}"/>
  <p:tag name="PPWINSEGMENT8TARGETRTF" val="{\rtf1\ansi\deff1{\fonttbl{\f1\fcharset0 Arial;}}{\colortbl\red0\green0\blue0;}{\f1\fs32\cf0 Identificador del servidor = 192.168.0.108\par}}"/>
  <p:tag name="PPWINSEGMENT9START" val="276"/>
  <p:tag name="PPWINSEGMENT9LENGTH" val="12"/>
  <p:tag name="PPWINSEGMENT9SOURCERTF" val="{\rtf1\ansi\deff0{\fonttbl{\f0\fcharset0 Arial;}}{\colortbl\red0\green0\blue0;}{\f0\fs32\cf0 DHCP Option:\par}}"/>
  <p:tag name="PPWINSEGMENT9TARGETRTF" val="{\rtf1\ansi\deff1{\fonttbl{\f1\fcharset0 Arial;}}{\colortbl\red0\green0\blue0;}{\f1\fs32\cf0 Opci\'F3n DHCP:\par}}"/>
  <p:tag name="PPWINSEGMENT10START" val="289"/>
  <p:tag name="PPWINSEGMENT10LENGTH" val="23"/>
  <p:tag name="PPWINSEGMENT10SOURCERTF" val="{\rtf1\ansi\deff0{\fonttbl{\f0\fcharset0 Arial;}}{\colortbl\red0\green0\blue0;}{\f0\fs32\cf0 Router = 192.168.0.1\par}}"/>
  <p:tag name="PPWINSEGMENT10TARGETRTF" val="{\rtf1\ansi\deff1{\fonttbl{\f1\fcharset0 Arial;}}{\colortbl\red0\green0\blue0;}{\f1\fs32\cf0 Enrutador = 192.168.0.1\par}}"/>
  <p:tag name="PPWINLASTSAVEDTRANSLATION" val="Dirección IP de origen = 192.168.0.108&#10;Dirección IP de destino = 192.168.0.77&#10;Dirección IP ofrecida = 192.168.0.77&#10;Dirección de hardware del cliente = 08004....&#10;Máscara de subred = 255.255.255.0&#10;Duración de la concesión = ocho días&#10;Identificador del servidor = 192.168.0.108&#10;Opción DHCP: Enrutador = 192.168.0.1"/>
  <p:tag name="PPWINALREADYSEGMENTED" val="True"/>
  <p:tag name="PPWINTOTALSEGMENTS" val="10"/>
</p:tagLst>
</file>

<file path=ppt/tags/tag216.xml><?xml version="1.0" encoding="utf-8"?>
<p:tagLst xmlns:a="http://schemas.openxmlformats.org/drawingml/2006/main" xmlns:r="http://schemas.openxmlformats.org/officeDocument/2006/relationships" xmlns:p="http://schemas.openxmlformats.org/presentationml/2006/main">
  <p:tag name="PPTAGGERGROUP" val="2"/>
</p:tagLst>
</file>

<file path=ppt/tags/tag217.xml><?xml version="1.0" encoding="utf-8"?>
<p:tagLst xmlns:a="http://schemas.openxmlformats.org/drawingml/2006/main" xmlns:r="http://schemas.openxmlformats.org/officeDocument/2006/relationships" xmlns:p="http://schemas.openxmlformats.org/presentationml/2006/main">
  <p:tag name="PPTAGGERGROUP" val="3"/>
</p:tagLst>
</file>

<file path=ppt/tags/tag218.xml><?xml version="1.0" encoding="utf-8"?>
<p:tagLst xmlns:a="http://schemas.openxmlformats.org/drawingml/2006/main" xmlns:r="http://schemas.openxmlformats.org/officeDocument/2006/relationships" xmlns:p="http://schemas.openxmlformats.org/presentationml/2006/main">
  <p:tag name="PPTAGGERGROUP" val="3,5"/>
</p:tagLst>
</file>

<file path=ppt/tags/tag219.xml><?xml version="1.0" encoding="utf-8"?>
<p:tagLst xmlns:a="http://schemas.openxmlformats.org/drawingml/2006/main" xmlns:r="http://schemas.openxmlformats.org/officeDocument/2006/relationships" xmlns:p="http://schemas.openxmlformats.org/presentationml/2006/main">
  <p:tag name="PPTAGGERGROUP" val="3,5"/>
</p:tagLst>
</file>

<file path=ppt/tags/tag22.xml><?xml version="1.0" encoding="utf-8"?>
<p:tagLst xmlns:a="http://schemas.openxmlformats.org/drawingml/2006/main" xmlns:r="http://schemas.openxmlformats.org/officeDocument/2006/relationships" xmlns:p="http://schemas.openxmlformats.org/presentationml/2006/main">
  <p:tag name="PPTAGGERGROUP" val="1,6"/>
</p:tagLst>
</file>

<file path=ppt/tags/tag220.xml><?xml version="1.0" encoding="utf-8"?>
<p:tagLst xmlns:a="http://schemas.openxmlformats.org/drawingml/2006/main" xmlns:r="http://schemas.openxmlformats.org/officeDocument/2006/relationships" xmlns:p="http://schemas.openxmlformats.org/presentationml/2006/main">
  <p:tag name="PPTAGGERGROUP" val="3,5"/>
</p:tagLst>
</file>

<file path=ppt/tags/tag221.xml><?xml version="1.0" encoding="utf-8"?>
<p:tagLst xmlns:a="http://schemas.openxmlformats.org/drawingml/2006/main" xmlns:r="http://schemas.openxmlformats.org/officeDocument/2006/relationships" xmlns:p="http://schemas.openxmlformats.org/presentationml/2006/main">
  <p:tag name="PPTAGGERGROUP" val="3,5"/>
</p:tagLst>
</file>

<file path=ppt/tags/tag222.xml><?xml version="1.0" encoding="utf-8"?>
<p:tagLst xmlns:a="http://schemas.openxmlformats.org/drawingml/2006/main" xmlns:r="http://schemas.openxmlformats.org/officeDocument/2006/relationships" xmlns:p="http://schemas.openxmlformats.org/presentationml/2006/main">
  <p:tag name="PPTAGGERGROUP" val="3,5"/>
</p:tagLst>
</file>

<file path=ppt/tags/tag223.xml><?xml version="1.0" encoding="utf-8"?>
<p:tagLst xmlns:a="http://schemas.openxmlformats.org/drawingml/2006/main" xmlns:r="http://schemas.openxmlformats.org/officeDocument/2006/relationships" xmlns:p="http://schemas.openxmlformats.org/presentationml/2006/main">
  <p:tag name="PPTAGGERGROUP" val="3,5"/>
</p:tagLst>
</file>

<file path=ppt/tags/tag224.xml><?xml version="1.0" encoding="utf-8"?>
<p:tagLst xmlns:a="http://schemas.openxmlformats.org/drawingml/2006/main" xmlns:r="http://schemas.openxmlformats.org/officeDocument/2006/relationships" xmlns:p="http://schemas.openxmlformats.org/presentationml/2006/main">
  <p:tag name="PPTAGGERGROUP" val="3,5"/>
</p:tagLst>
</file>

<file path=ppt/tags/tag225.xml><?xml version="1.0" encoding="utf-8"?>
<p:tagLst xmlns:a="http://schemas.openxmlformats.org/drawingml/2006/main" xmlns:r="http://schemas.openxmlformats.org/officeDocument/2006/relationships" xmlns:p="http://schemas.openxmlformats.org/presentationml/2006/main">
  <p:tag name="PPTAGGERGROUP" val="3,5"/>
</p:tagLst>
</file>

<file path=ppt/tags/tag226.xml><?xml version="1.0" encoding="utf-8"?>
<p:tagLst xmlns:a="http://schemas.openxmlformats.org/drawingml/2006/main" xmlns:r="http://schemas.openxmlformats.org/officeDocument/2006/relationships" xmlns:p="http://schemas.openxmlformats.org/presentationml/2006/main">
  <p:tag name="PPTAGGERGROUP" val="3,5"/>
</p:tagLst>
</file>

<file path=ppt/tags/tag227.xml><?xml version="1.0" encoding="utf-8"?>
<p:tagLst xmlns:a="http://schemas.openxmlformats.org/drawingml/2006/main" xmlns:r="http://schemas.openxmlformats.org/officeDocument/2006/relationships" xmlns:p="http://schemas.openxmlformats.org/presentationml/2006/main">
  <p:tag name="PPTAGGERGROUP" val="3,5"/>
</p:tagLst>
</file>

<file path=ppt/tags/tag228.xml><?xml version="1.0" encoding="utf-8"?>
<p:tagLst xmlns:a="http://schemas.openxmlformats.org/drawingml/2006/main" xmlns:r="http://schemas.openxmlformats.org/officeDocument/2006/relationships" xmlns:p="http://schemas.openxmlformats.org/presentationml/2006/main">
  <p:tag name="PPTAGGERGROUP" val="3,5"/>
</p:tagLst>
</file>

<file path=ppt/tags/tag229.xml><?xml version="1.0" encoding="utf-8"?>
<p:tagLst xmlns:a="http://schemas.openxmlformats.org/drawingml/2006/main" xmlns:r="http://schemas.openxmlformats.org/officeDocument/2006/relationships" xmlns:p="http://schemas.openxmlformats.org/presentationml/2006/main">
  <p:tag name="PPTAGGERGROUP" val="3,5"/>
</p:tagLst>
</file>

<file path=ppt/tags/tag23.xml><?xml version="1.0" encoding="utf-8"?>
<p:tagLst xmlns:a="http://schemas.openxmlformats.org/drawingml/2006/main" xmlns:r="http://schemas.openxmlformats.org/officeDocument/2006/relationships" xmlns:p="http://schemas.openxmlformats.org/presentationml/2006/main">
  <p:tag name="PPTAGGERGROUP" val="1,6"/>
</p:tagLst>
</file>

<file path=ppt/tags/tag230.xml><?xml version="1.0" encoding="utf-8"?>
<p:tagLst xmlns:a="http://schemas.openxmlformats.org/drawingml/2006/main" xmlns:r="http://schemas.openxmlformats.org/officeDocument/2006/relationships" xmlns:p="http://schemas.openxmlformats.org/presentationml/2006/main">
  <p:tag name="PPTAGGERGROUP" val="3,5"/>
</p:tagLst>
</file>

<file path=ppt/tags/tag231.xml><?xml version="1.0" encoding="utf-8"?>
<p:tagLst xmlns:a="http://schemas.openxmlformats.org/drawingml/2006/main" xmlns:r="http://schemas.openxmlformats.org/officeDocument/2006/relationships" xmlns:p="http://schemas.openxmlformats.org/presentationml/2006/main">
  <p:tag name="PPTAGGERGROUP" val="3,5"/>
</p:tagLst>
</file>

<file path=ppt/tags/tag232.xml><?xml version="1.0" encoding="utf-8"?>
<p:tagLst xmlns:a="http://schemas.openxmlformats.org/drawingml/2006/main" xmlns:r="http://schemas.openxmlformats.org/officeDocument/2006/relationships" xmlns:p="http://schemas.openxmlformats.org/presentationml/2006/main">
  <p:tag name="PPTAGGERGROUP" val="3,5"/>
</p:tagLst>
</file>

<file path=ppt/tags/tag233.xml><?xml version="1.0" encoding="utf-8"?>
<p:tagLst xmlns:a="http://schemas.openxmlformats.org/drawingml/2006/main" xmlns:r="http://schemas.openxmlformats.org/officeDocument/2006/relationships" xmlns:p="http://schemas.openxmlformats.org/presentationml/2006/main">
  <p:tag name="PPTAGGERGROUP" val="3,5"/>
</p:tagLst>
</file>

<file path=ppt/tags/tag234.xml><?xml version="1.0" encoding="utf-8"?>
<p:tagLst xmlns:a="http://schemas.openxmlformats.org/drawingml/2006/main" xmlns:r="http://schemas.openxmlformats.org/officeDocument/2006/relationships" xmlns:p="http://schemas.openxmlformats.org/presentationml/2006/main">
  <p:tag name="PPTAGGERGROUP" val="3,5"/>
</p:tagLst>
</file>

<file path=ppt/tags/tag235.xml><?xml version="1.0" encoding="utf-8"?>
<p:tagLst xmlns:a="http://schemas.openxmlformats.org/drawingml/2006/main" xmlns:r="http://schemas.openxmlformats.org/officeDocument/2006/relationships" xmlns:p="http://schemas.openxmlformats.org/presentationml/2006/main">
  <p:tag name="PPTAGGERGROUP" val="3,5"/>
</p:tagLst>
</file>

<file path=ppt/tags/tag236.xml><?xml version="1.0" encoding="utf-8"?>
<p:tagLst xmlns:a="http://schemas.openxmlformats.org/drawingml/2006/main" xmlns:r="http://schemas.openxmlformats.org/officeDocument/2006/relationships" xmlns:p="http://schemas.openxmlformats.org/presentationml/2006/main">
  <p:tag name="PPTAGGERGROUP" val="3,5"/>
</p:tagLst>
</file>

<file path=ppt/tags/tag237.xml><?xml version="1.0" encoding="utf-8"?>
<p:tagLst xmlns:a="http://schemas.openxmlformats.org/drawingml/2006/main" xmlns:r="http://schemas.openxmlformats.org/officeDocument/2006/relationships" xmlns:p="http://schemas.openxmlformats.org/presentationml/2006/main">
  <p:tag name="PPTAGGERGROUP" val="3,5"/>
</p:tagLst>
</file>

<file path=ppt/tags/tag238.xml><?xml version="1.0" encoding="utf-8"?>
<p:tagLst xmlns:a="http://schemas.openxmlformats.org/drawingml/2006/main" xmlns:r="http://schemas.openxmlformats.org/officeDocument/2006/relationships" xmlns:p="http://schemas.openxmlformats.org/presentationml/2006/main">
  <p:tag name="PPTAGGERGROUP" val="3,5"/>
</p:tagLst>
</file>

<file path=ppt/tags/tag239.xml><?xml version="1.0" encoding="utf-8"?>
<p:tagLst xmlns:a="http://schemas.openxmlformats.org/drawingml/2006/main" xmlns:r="http://schemas.openxmlformats.org/officeDocument/2006/relationships" xmlns:p="http://schemas.openxmlformats.org/presentationml/2006/main">
  <p:tag name="PPTAGGERGROUP" val="3,5"/>
</p:tagLst>
</file>

<file path=ppt/tags/tag24.xml><?xml version="1.0" encoding="utf-8"?>
<p:tagLst xmlns:a="http://schemas.openxmlformats.org/drawingml/2006/main" xmlns:r="http://schemas.openxmlformats.org/officeDocument/2006/relationships" xmlns:p="http://schemas.openxmlformats.org/presentationml/2006/main">
  <p:tag name="PPTAGGERGROUP" val="1,6"/>
</p:tagLst>
</file>

<file path=ppt/tags/tag240.xml><?xml version="1.0" encoding="utf-8"?>
<p:tagLst xmlns:a="http://schemas.openxmlformats.org/drawingml/2006/main" xmlns:r="http://schemas.openxmlformats.org/officeDocument/2006/relationships" xmlns:p="http://schemas.openxmlformats.org/presentationml/2006/main">
  <p:tag name="PPTAGGERGROUP" val="3,5"/>
</p:tagLst>
</file>

<file path=ppt/tags/tag241.xml><?xml version="1.0" encoding="utf-8"?>
<p:tagLst xmlns:a="http://schemas.openxmlformats.org/drawingml/2006/main" xmlns:r="http://schemas.openxmlformats.org/officeDocument/2006/relationships" xmlns:p="http://schemas.openxmlformats.org/presentationml/2006/main">
  <p:tag name="PPTAGGERGROUP" val="4,6"/>
</p:tagLst>
</file>

<file path=ppt/tags/tag242.xml><?xml version="1.0" encoding="utf-8"?>
<p:tagLst xmlns:a="http://schemas.openxmlformats.org/drawingml/2006/main" xmlns:r="http://schemas.openxmlformats.org/officeDocument/2006/relationships" xmlns:p="http://schemas.openxmlformats.org/presentationml/2006/main">
  <p:tag name="PPTAGGERGROUP" val="4,6"/>
</p:tagLst>
</file>

<file path=ppt/tags/tag243.xml><?xml version="1.0" encoding="utf-8"?>
<p:tagLst xmlns:a="http://schemas.openxmlformats.org/drawingml/2006/main" xmlns:r="http://schemas.openxmlformats.org/officeDocument/2006/relationships" xmlns:p="http://schemas.openxmlformats.org/presentationml/2006/main">
  <p:tag name="PPTAGGERGROUP" val="4,6"/>
</p:tagLst>
</file>

<file path=ppt/tags/tag244.xml><?xml version="1.0" encoding="utf-8"?>
<p:tagLst xmlns:a="http://schemas.openxmlformats.org/drawingml/2006/main" xmlns:r="http://schemas.openxmlformats.org/officeDocument/2006/relationships" xmlns:p="http://schemas.openxmlformats.org/presentationml/2006/main">
  <p:tag name="PPTAGGERGROUP" val="4,6"/>
</p:tagLst>
</file>

<file path=ppt/tags/tag245.xml><?xml version="1.0" encoding="utf-8"?>
<p:tagLst xmlns:a="http://schemas.openxmlformats.org/drawingml/2006/main" xmlns:r="http://schemas.openxmlformats.org/officeDocument/2006/relationships" xmlns:p="http://schemas.openxmlformats.org/presentationml/2006/main">
  <p:tag name="PPTAGGERGROUP" val="4,6"/>
</p:tagLst>
</file>

<file path=ppt/tags/tag246.xml><?xml version="1.0" encoding="utf-8"?>
<p:tagLst xmlns:a="http://schemas.openxmlformats.org/drawingml/2006/main" xmlns:r="http://schemas.openxmlformats.org/officeDocument/2006/relationships" xmlns:p="http://schemas.openxmlformats.org/presentationml/2006/main">
  <p:tag name="PPTAGGERGROUP" val="4,6"/>
</p:tagLst>
</file>

<file path=ppt/tags/tag247.xml><?xml version="1.0" encoding="utf-8"?>
<p:tagLst xmlns:a="http://schemas.openxmlformats.org/drawingml/2006/main" xmlns:r="http://schemas.openxmlformats.org/officeDocument/2006/relationships" xmlns:p="http://schemas.openxmlformats.org/presentationml/2006/main">
  <p:tag name="PPTAGGERGROUP" val="4,6"/>
</p:tagLst>
</file>

<file path=ppt/tags/tag248.xml><?xml version="1.0" encoding="utf-8"?>
<p:tagLst xmlns:a="http://schemas.openxmlformats.org/drawingml/2006/main" xmlns:r="http://schemas.openxmlformats.org/officeDocument/2006/relationships" xmlns:p="http://schemas.openxmlformats.org/presentationml/2006/main">
  <p:tag name="PPTAGGERGROUP" val="4,6"/>
</p:tagLst>
</file>

<file path=ppt/tags/tag249.xml><?xml version="1.0" encoding="utf-8"?>
<p:tagLst xmlns:a="http://schemas.openxmlformats.org/drawingml/2006/main" xmlns:r="http://schemas.openxmlformats.org/officeDocument/2006/relationships" xmlns:p="http://schemas.openxmlformats.org/presentationml/2006/main">
  <p:tag name="PPTAGGERGROUP" val="4,6"/>
</p:tagLst>
</file>

<file path=ppt/tags/tag25.xml><?xml version="1.0" encoding="utf-8"?>
<p:tagLst xmlns:a="http://schemas.openxmlformats.org/drawingml/2006/main" xmlns:r="http://schemas.openxmlformats.org/officeDocument/2006/relationships" xmlns:p="http://schemas.openxmlformats.org/presentationml/2006/main">
  <p:tag name="PPTAGGERGROUP" val="1,6"/>
</p:tagLst>
</file>

<file path=ppt/tags/tag250.xml><?xml version="1.0" encoding="utf-8"?>
<p:tagLst xmlns:a="http://schemas.openxmlformats.org/drawingml/2006/main" xmlns:r="http://schemas.openxmlformats.org/officeDocument/2006/relationships" xmlns:p="http://schemas.openxmlformats.org/presentationml/2006/main">
  <p:tag name="PPTAGGERGROUP" val="4,6"/>
</p:tagLst>
</file>

<file path=ppt/tags/tag251.xml><?xml version="1.0" encoding="utf-8"?>
<p:tagLst xmlns:a="http://schemas.openxmlformats.org/drawingml/2006/main" xmlns:r="http://schemas.openxmlformats.org/officeDocument/2006/relationships" xmlns:p="http://schemas.openxmlformats.org/presentationml/2006/main">
  <p:tag name="PPTAGGERGROUP" val="4,6"/>
</p:tagLst>
</file>

<file path=ppt/tags/tag252.xml><?xml version="1.0" encoding="utf-8"?>
<p:tagLst xmlns:a="http://schemas.openxmlformats.org/drawingml/2006/main" xmlns:r="http://schemas.openxmlformats.org/officeDocument/2006/relationships" xmlns:p="http://schemas.openxmlformats.org/presentationml/2006/main">
  <p:tag name="PPTAGGERGROUP" val="4,6"/>
</p:tagLst>
</file>

<file path=ppt/tags/tag253.xml><?xml version="1.0" encoding="utf-8"?>
<p:tagLst xmlns:a="http://schemas.openxmlformats.org/drawingml/2006/main" xmlns:r="http://schemas.openxmlformats.org/officeDocument/2006/relationships" xmlns:p="http://schemas.openxmlformats.org/presentationml/2006/main">
  <p:tag name="PPTAGGERGROUP" val="4,6"/>
</p:tagLst>
</file>

<file path=ppt/tags/tag254.xml><?xml version="1.0" encoding="utf-8"?>
<p:tagLst xmlns:a="http://schemas.openxmlformats.org/drawingml/2006/main" xmlns:r="http://schemas.openxmlformats.org/officeDocument/2006/relationships" xmlns:p="http://schemas.openxmlformats.org/presentationml/2006/main">
  <p:tag name="PPTAGGERGROUP" val="4"/>
</p:tagLst>
</file>

<file path=ppt/tags/tag255.xml><?xml version="1.0" encoding="utf-8"?>
<p:tagLst xmlns:a="http://schemas.openxmlformats.org/drawingml/2006/main" xmlns:r="http://schemas.openxmlformats.org/officeDocument/2006/relationships" xmlns:p="http://schemas.openxmlformats.org/presentationml/2006/main">
  <p:tag name="PPWINSEGMENT1START" val="1"/>
  <p:tag name="PPWINSEGMENT1LENGTH" val="12"/>
  <p:tag name="PPWINSEGMENT1SOURCERTF" val="{\rtf1\ansi\deff0{\fonttbl{\f0\fcharset0 Arial Narrow;}}{\colortbl\red0\green0\blue0;}{\f0\fs36\b\cf0 DHCP Client\par}}"/>
  <p:tag name="PPWINSEGMENT1TARGETRTF" val="{\rtf1\ansi\deff1{\fonttbl{\f1\fcharset0 Arial;}{\f2\fcharset0 Arial Narrow;}}{\colortbl\red0\green0\blue0;}{\f2\fs36\b\cf0 Cliente DHCP\par}}"/>
  <p:tag name="PPWINLASTSAVEDTRANSLATION" val="Cliente DHCP"/>
  <p:tag name="PPWINALREADYSEGMENTED" val="True"/>
  <p:tag name="PPWINTOTALSEGMENTS" val="1"/>
</p:tagLst>
</file>

<file path=ppt/tags/tag256.xml><?xml version="1.0" encoding="utf-8"?>
<p:tagLst xmlns:a="http://schemas.openxmlformats.org/drawingml/2006/main" xmlns:r="http://schemas.openxmlformats.org/officeDocument/2006/relationships" xmlns:p="http://schemas.openxmlformats.org/presentationml/2006/main">
  <p:tag name="PPWINSEGMENT1START" val="1"/>
  <p:tag name="PPWINSEGMENT1LENGTH" val="13"/>
  <p:tag name="PPWINSEGMENT1SOURCERTF" val="{\rtf1\ansi\deff0{\fonttbl{\f0\fcharset0 Arial Narrow;}}{\colortbl\red0\green0\blue0;}{\f0\fs36\b\cf0 DHCP Server\par}}"/>
  <p:tag name="PPWINSEGMENT1TARGETRTF" val="{\rtf1\ansi\deff1{\fonttbl{\f1\fcharset0 Arial;}{\f2\fcharset0 Arial Narrow;}}{\colortbl\red0\green0\blue0;}{\f2\fs36\b\cf0 Servidor DHCP\par}}"/>
  <p:tag name="PPWINLASTSAVEDTRANSLATION" val="Servidor DHCP"/>
  <p:tag name="PPWINALREADYSEGMENTED" val="True"/>
  <p:tag name="PPWINTOTALSEGMENTS" val="1"/>
</p:tagLst>
</file>

<file path=ppt/tags/tag257.xml><?xml version="1.0" encoding="utf-8"?>
<p:tagLst xmlns:a="http://schemas.openxmlformats.org/drawingml/2006/main" xmlns:r="http://schemas.openxmlformats.org/officeDocument/2006/relationships" xmlns:p="http://schemas.openxmlformats.org/presentationml/2006/main">
  <p:tag name="PPTAGGERGROUP" val="4,7"/>
</p:tagLst>
</file>

<file path=ppt/tags/tag258.xml><?xml version="1.0" encoding="utf-8"?>
<p:tagLst xmlns:a="http://schemas.openxmlformats.org/drawingml/2006/main" xmlns:r="http://schemas.openxmlformats.org/officeDocument/2006/relationships" xmlns:p="http://schemas.openxmlformats.org/presentationml/2006/main">
  <p:tag name="PPTAGGERGROUP" val="4,7"/>
</p:tagLst>
</file>

<file path=ppt/tags/tag259.xml><?xml version="1.0" encoding="utf-8"?>
<p:tagLst xmlns:a="http://schemas.openxmlformats.org/drawingml/2006/main" xmlns:r="http://schemas.openxmlformats.org/officeDocument/2006/relationships" xmlns:p="http://schemas.openxmlformats.org/presentationml/2006/main">
  <p:tag name="PPTAGGERGROUP" val="4,7"/>
</p:tagLst>
</file>

<file path=ppt/tags/tag26.xml><?xml version="1.0" encoding="utf-8"?>
<p:tagLst xmlns:a="http://schemas.openxmlformats.org/drawingml/2006/main" xmlns:r="http://schemas.openxmlformats.org/officeDocument/2006/relationships" xmlns:p="http://schemas.openxmlformats.org/presentationml/2006/main">
  <p:tag name="PPTAGGERGROUP" val="1,6"/>
</p:tagLst>
</file>

<file path=ppt/tags/tag260.xml><?xml version="1.0" encoding="utf-8"?>
<p:tagLst xmlns:a="http://schemas.openxmlformats.org/drawingml/2006/main" xmlns:r="http://schemas.openxmlformats.org/officeDocument/2006/relationships" xmlns:p="http://schemas.openxmlformats.org/presentationml/2006/main">
  <p:tag name="PPTAGGERGROUP" val="4,7"/>
</p:tagLst>
</file>

<file path=ppt/tags/tag261.xml><?xml version="1.0" encoding="utf-8"?>
<p:tagLst xmlns:a="http://schemas.openxmlformats.org/drawingml/2006/main" xmlns:r="http://schemas.openxmlformats.org/officeDocument/2006/relationships" xmlns:p="http://schemas.openxmlformats.org/presentationml/2006/main">
  <p:tag name="PPTAGGERGROUP" val="4,7"/>
</p:tagLst>
</file>

<file path=ppt/tags/tag262.xml><?xml version="1.0" encoding="utf-8"?>
<p:tagLst xmlns:a="http://schemas.openxmlformats.org/drawingml/2006/main" xmlns:r="http://schemas.openxmlformats.org/officeDocument/2006/relationships" xmlns:p="http://schemas.openxmlformats.org/presentationml/2006/main">
  <p:tag name="PPTAGGERGROUP" val="4,7"/>
</p:tagLst>
</file>

<file path=ppt/tags/tag263.xml><?xml version="1.0" encoding="utf-8"?>
<p:tagLst xmlns:a="http://schemas.openxmlformats.org/drawingml/2006/main" xmlns:r="http://schemas.openxmlformats.org/officeDocument/2006/relationships" xmlns:p="http://schemas.openxmlformats.org/presentationml/2006/main">
  <p:tag name="PPTAGGERGROUP" val="4,7"/>
</p:tagLst>
</file>

<file path=ppt/tags/tag264.xml><?xml version="1.0" encoding="utf-8"?>
<p:tagLst xmlns:a="http://schemas.openxmlformats.org/drawingml/2006/main" xmlns:r="http://schemas.openxmlformats.org/officeDocument/2006/relationships" xmlns:p="http://schemas.openxmlformats.org/presentationml/2006/main">
  <p:tag name="PPTAGGERGROUP" val="4,7"/>
</p:tagLst>
</file>

<file path=ppt/tags/tag265.xml><?xml version="1.0" encoding="utf-8"?>
<p:tagLst xmlns:a="http://schemas.openxmlformats.org/drawingml/2006/main" xmlns:r="http://schemas.openxmlformats.org/officeDocument/2006/relationships" xmlns:p="http://schemas.openxmlformats.org/presentationml/2006/main">
  <p:tag name="PPTAGGERGROUP" val="4,7"/>
</p:tagLst>
</file>

<file path=ppt/tags/tag266.xml><?xml version="1.0" encoding="utf-8"?>
<p:tagLst xmlns:a="http://schemas.openxmlformats.org/drawingml/2006/main" xmlns:r="http://schemas.openxmlformats.org/officeDocument/2006/relationships" xmlns:p="http://schemas.openxmlformats.org/presentationml/2006/main">
  <p:tag name="PPTAGGERGROUP" val="4,7"/>
</p:tagLst>
</file>

<file path=ppt/tags/tag267.xml><?xml version="1.0" encoding="utf-8"?>
<p:tagLst xmlns:a="http://schemas.openxmlformats.org/drawingml/2006/main" xmlns:r="http://schemas.openxmlformats.org/officeDocument/2006/relationships" xmlns:p="http://schemas.openxmlformats.org/presentationml/2006/main">
  <p:tag name="PPTAGGERGROUP" val="4,7"/>
</p:tagLst>
</file>

<file path=ppt/tags/tag268.xml><?xml version="1.0" encoding="utf-8"?>
<p:tagLst xmlns:a="http://schemas.openxmlformats.org/drawingml/2006/main" xmlns:r="http://schemas.openxmlformats.org/officeDocument/2006/relationships" xmlns:p="http://schemas.openxmlformats.org/presentationml/2006/main">
  <p:tag name="PPWINTOTALSEGMENTS" val="0"/>
</p:tagLst>
</file>

<file path=ppt/tags/tag269.xml><?xml version="1.0" encoding="utf-8"?>
<p:tagLst xmlns:a="http://schemas.openxmlformats.org/drawingml/2006/main" xmlns:r="http://schemas.openxmlformats.org/officeDocument/2006/relationships" xmlns:p="http://schemas.openxmlformats.org/presentationml/2006/main">
  <p:tag name="PPWINSEGMENT1START" val="1"/>
  <p:tag name="PPWINSEGMENT1LENGTH" val="30"/>
  <p:tag name="PPWINSEGMENT1SOURCERTF" val="{\rtf1\ansi\deff0{\fonttbl{\f0\fcharset0 Arial Narrow;}}{\colortbl\red0\green0\blue0;}{\f0\fs60\b\cf0 Authorizing the DHCP Service\par}}"/>
  <p:tag name="PPWINSEGMENT1TARGETRTF" val="{\rtf1\ansi\deff1{\fonttbl{\f1\fcharset0 Arial;}{\f2\fcharset0 Arial Narrow;}}{\colortbl\red0\green0\blue0;}{\f2\fs60\b\cf0 Autorizaci\'F3n del servicio DHCP\par}}"/>
  <p:tag name="PPWINLASTSAVEDTRANSLATION" val="Autorización del servicio DHCP"/>
  <p:tag name="PPWINALREADYSEGMENTED" val="True"/>
  <p:tag name="PPWINTOTALSEGMENTS" val="1"/>
</p:tagLst>
</file>

<file path=ppt/tags/tag27.xml><?xml version="1.0" encoding="utf-8"?>
<p:tagLst xmlns:a="http://schemas.openxmlformats.org/drawingml/2006/main" xmlns:r="http://schemas.openxmlformats.org/officeDocument/2006/relationships" xmlns:p="http://schemas.openxmlformats.org/presentationml/2006/main">
  <p:tag name="PPTAGGERGROUP" val="1,6"/>
</p:tagLst>
</file>

<file path=ppt/tags/tag270.xml><?xml version="1.0" encoding="utf-8"?>
<p:tagLst xmlns:a="http://schemas.openxmlformats.org/drawingml/2006/main" xmlns:r="http://schemas.openxmlformats.org/officeDocument/2006/relationships" xmlns:p="http://schemas.openxmlformats.org/presentationml/2006/main">
  <p:tag name="PPTAGGERGROUP" val="1"/>
</p:tagLst>
</file>

<file path=ppt/tags/tag271.xml><?xml version="1.0" encoding="utf-8"?>
<p:tagLst xmlns:a="http://schemas.openxmlformats.org/drawingml/2006/main" xmlns:r="http://schemas.openxmlformats.org/officeDocument/2006/relationships" xmlns:p="http://schemas.openxmlformats.org/presentationml/2006/main">
  <p:tag name="PPTAGGERGROUP" val="1"/>
</p:tagLst>
</file>

<file path=ppt/tags/tag272.xml><?xml version="1.0" encoding="utf-8"?>
<p:tagLst xmlns:a="http://schemas.openxmlformats.org/drawingml/2006/main" xmlns:r="http://schemas.openxmlformats.org/officeDocument/2006/relationships" xmlns:p="http://schemas.openxmlformats.org/presentationml/2006/main">
  <p:tag name="PPTAGGERGROUP" val="1"/>
</p:tagLst>
</file>

<file path=ppt/tags/tag273.xml><?xml version="1.0" encoding="utf-8"?>
<p:tagLst xmlns:a="http://schemas.openxmlformats.org/drawingml/2006/main" xmlns:r="http://schemas.openxmlformats.org/officeDocument/2006/relationships" xmlns:p="http://schemas.openxmlformats.org/presentationml/2006/main">
  <p:tag name="PPTAGGERGROUP" val="1"/>
</p:tagLst>
</file>

<file path=ppt/tags/tag274.xml><?xml version="1.0" encoding="utf-8"?>
<p:tagLst xmlns:a="http://schemas.openxmlformats.org/drawingml/2006/main" xmlns:r="http://schemas.openxmlformats.org/officeDocument/2006/relationships" xmlns:p="http://schemas.openxmlformats.org/presentationml/2006/main">
  <p:tag name="PPWINSEGMENT1START" val="1"/>
  <p:tag name="PPWINSEGMENT1LENGTH" val="90"/>
  <p:tag name="PPWINSEGMENT1SOURCERTF" val="{\rtf1\ansi\deff0{\fonttbl{\f0\fcharset0 Arial Narrow;}}{\colortbl\red0\green0\blue0;}{\f0\fs36\b\cf0 If unauthorized, \line}{\f0\fs36\b\cf0 the service starts, logs \line}{\f0\fs36\b\cf0 an error, and will not\line}{\f0\fs36\b\cf0 respond to clients\par}}"/>
  <p:tag name="PPWINSEGMENT1TARGETRTF" val="{\rtf1\ansi\deff1{\fonttbl{\f1\fcharset0 Arial;}{\f2\fcharset0 Arial Narrow;}}{\colortbl\red0\green0\blue0;}{\f2\fs36\b\cf0 Si no se autoriza, \line}{\f2\fs36\b\cf0 el servicio se inicia, registra \line}{\f2\fs36\b\cf0 un error y no responde\line}{\f2\fs36\b\cf0 a los clientes\par}}"/>
  <p:tag name="PPWINLASTSAVEDTRANSLATION" val="Si no se autoriza, el servicio se inicia, registra un error y no respondea los clientes"/>
  <p:tag name="PPWINALREADYSEGMENTED" val="True"/>
  <p:tag name="PPWINTOTALSEGMENTS" val="1"/>
</p:tagLst>
</file>

<file path=ppt/tags/tag275.xml><?xml version="1.0" encoding="utf-8"?>
<p:tagLst xmlns:a="http://schemas.openxmlformats.org/drawingml/2006/main" xmlns:r="http://schemas.openxmlformats.org/officeDocument/2006/relationships" xmlns:p="http://schemas.openxmlformats.org/presentationml/2006/main">
  <p:tag name="PPWINSEGMENT1START" val="1"/>
  <p:tag name="PPWINSEGMENT1LENGTH" val="64"/>
  <p:tag name="PPWINSEGMENT1SOURCERTF" val="{\rtf1\ansi\deff0{\fonttbl{\f0\fcharset0 Arial Narrow;}}{\colortbl\red0\green0\blue0;}{\f0\fs36\b\cf0 If authorized, \line}{\f0\fs36\b\cf0 the service starts \line}{\f0\fs36\b\cf0 and releases an IP\line}{\f0\fs36\b\cf0 address\par}}"/>
  <p:tag name="PPWINSEGMENT1TARGETRTF" val="{\rtf1\ansi\deff1{\fonttbl{\f1\fcharset0 Arial;}{\f2\fcharset0 Arial Narrow;}}{\colortbl\red0\green0\blue0;}{\f2\fs36\b\cf0 Si se autoriza, \line}{\f2\fs36\b\cf0 el servicio se inicia\line}{\f2\fs36\b\cf0 y libera una\line}{\f2\fs36\b\cf0 direcci\'F3n IP\par}}"/>
  <p:tag name="PPWINLASTSAVEDTRANSLATION" val="Si se autoriza, el servicio se iniciay libera unadirección IP"/>
  <p:tag name="PPWINALREADYSEGMENTED" val="True"/>
  <p:tag name="PPWINTOTALSEGMENTS" val="1"/>
</p:tagLst>
</file>

<file path=ppt/tags/tag276.xml><?xml version="1.0" encoding="utf-8"?>
<p:tagLst xmlns:a="http://schemas.openxmlformats.org/drawingml/2006/main" xmlns:r="http://schemas.openxmlformats.org/officeDocument/2006/relationships" xmlns:p="http://schemas.openxmlformats.org/presentationml/2006/main">
  <p:tag name="PPWINSEGMENT1START" val="1"/>
  <p:tag name="PPWINSEGMENT1LENGTH" val="42"/>
  <p:tag name="PPWINSEGMENT1SOURCERTF" val="{\rtf1\ansi\deff0{\fonttbl{\f0\fcharset0 Arial Narrow;}}{\colortbl\red255\green255\blue255;}{\f0\fs40\b\shad\cf0 DHCP service checks for authorization\par}}"/>
  <p:tag name="PPWINSEGMENT1TARGETRTF" val="{\rtf1\ansi\deff1{\fonttbl{\f1\fcharset0 Arial;}{\f2\fcharset0 Arial Narrow;}}{\colortbl\red0\green0\blue0;\red255\green255\blue255;}{\f2\fs40\b\shad\cf1 El servicio DHCP comprueba la autorizaci\'F3n\par}}"/>
  <p:tag name="PPWINLASTSAVEDTRANSLATION" val="El servicio DHCP comprueba la autorización"/>
  <p:tag name="PPWINALREADYSEGMENTED" val="True"/>
  <p:tag name="PPWINTOTALSEGMENTS" val="1"/>
</p:tagLst>
</file>

<file path=ppt/tags/tag277.xml><?xml version="1.0" encoding="utf-8"?>
<p:tagLst xmlns:a="http://schemas.openxmlformats.org/drawingml/2006/main" xmlns:r="http://schemas.openxmlformats.org/officeDocument/2006/relationships" xmlns:p="http://schemas.openxmlformats.org/presentationml/2006/main">
  <p:tag name="PPTAGGERGROUP" val="2"/>
</p:tagLst>
</file>

<file path=ppt/tags/tag278.xml><?xml version="1.0" encoding="utf-8"?>
<p:tagLst xmlns:a="http://schemas.openxmlformats.org/drawingml/2006/main" xmlns:r="http://schemas.openxmlformats.org/officeDocument/2006/relationships" xmlns:p="http://schemas.openxmlformats.org/presentationml/2006/main">
  <p:tag name="PPTAGGERGROUP" val="2"/>
</p:tagLst>
</file>

<file path=ppt/tags/tag279.xml><?xml version="1.0" encoding="utf-8"?>
<p:tagLst xmlns:a="http://schemas.openxmlformats.org/drawingml/2006/main" xmlns:r="http://schemas.openxmlformats.org/officeDocument/2006/relationships" xmlns:p="http://schemas.openxmlformats.org/presentationml/2006/main">
  <p:tag name="PPTAGGERGROUP" val="2"/>
</p:tagLst>
</file>

<file path=ppt/tags/tag28.xml><?xml version="1.0" encoding="utf-8"?>
<p:tagLst xmlns:a="http://schemas.openxmlformats.org/drawingml/2006/main" xmlns:r="http://schemas.openxmlformats.org/officeDocument/2006/relationships" xmlns:p="http://schemas.openxmlformats.org/presentationml/2006/main">
  <p:tag name="PPTAGGERGROUP" val="1,6"/>
</p:tagLst>
</file>

<file path=ppt/tags/tag280.xml><?xml version="1.0" encoding="utf-8"?>
<p:tagLst xmlns:a="http://schemas.openxmlformats.org/drawingml/2006/main" xmlns:r="http://schemas.openxmlformats.org/officeDocument/2006/relationships" xmlns:p="http://schemas.openxmlformats.org/presentationml/2006/main">
  <p:tag name="PPTAGGERGROUP" val="2"/>
</p:tagLst>
</file>

<file path=ppt/tags/tag281.xml><?xml version="1.0" encoding="utf-8"?>
<p:tagLst xmlns:a="http://schemas.openxmlformats.org/drawingml/2006/main" xmlns:r="http://schemas.openxmlformats.org/officeDocument/2006/relationships" xmlns:p="http://schemas.openxmlformats.org/presentationml/2006/main">
  <p:tag name="PPTAGGERGROUP" val="3"/>
</p:tagLst>
</file>

<file path=ppt/tags/tag282.xml><?xml version="1.0" encoding="utf-8"?>
<p:tagLst xmlns:a="http://schemas.openxmlformats.org/drawingml/2006/main" xmlns:r="http://schemas.openxmlformats.org/officeDocument/2006/relationships" xmlns:p="http://schemas.openxmlformats.org/presentationml/2006/main">
  <p:tag name="PPTAGGERGROUP" val="3"/>
</p:tagLst>
</file>

<file path=ppt/tags/tag283.xml><?xml version="1.0" encoding="utf-8"?>
<p:tagLst xmlns:a="http://schemas.openxmlformats.org/drawingml/2006/main" xmlns:r="http://schemas.openxmlformats.org/officeDocument/2006/relationships" xmlns:p="http://schemas.openxmlformats.org/presentationml/2006/main">
  <p:tag name="PPTAGGERGROUP" val="4,6"/>
  <p:tag name="PPWINSEGMENT1START" val="1"/>
  <p:tag name="PPWINSEGMENT1LENGTH" val="37"/>
  <p:tag name="PPWINSEGMENT1SOURCERTF" val="{\rtf1\ansi\deff0{\fonttbl{\f0\fcharset0 Arial Narrow;}}{\colortbl\red0\green0\blue0;}{\f0\fs36\b\cf0 Domain Controller/\line}{\f0\fs36\b\cf0 DHCP Server\par}}"/>
  <p:tag name="PPWINSEGMENT1TARGETRTF" val="{\rtf1\ansi\deff1{\fonttbl{\f1\fcharset0 Arial;}{\f2\fcharset0 Arial Narrow;}}{\colortbl\red0\green0\blue0;}{\f2\fs36\b\cf0 Controlador de dominio/\line}{\f2\fs36\b\cf0 Servidor DHCP\par}}"/>
  <p:tag name="PPWINLASTSAVEDTRANSLATION" val="Controlador de dominio/Servidor DHCP"/>
  <p:tag name="PPWINALREADYSEGMENTED" val="True"/>
  <p:tag name="PPWINTOTALSEGMENTS" val="1"/>
</p:tagLst>
</file>

<file path=ppt/tags/tag284.xml><?xml version="1.0" encoding="utf-8"?>
<p:tagLst xmlns:a="http://schemas.openxmlformats.org/drawingml/2006/main" xmlns:r="http://schemas.openxmlformats.org/officeDocument/2006/relationships" xmlns:p="http://schemas.openxmlformats.org/presentationml/2006/main">
  <p:tag name="PPTAGGERGROUP" val="1"/>
</p:tagLst>
</file>

<file path=ppt/tags/tag285.xml><?xml version="1.0" encoding="utf-8"?>
<p:tagLst xmlns:a="http://schemas.openxmlformats.org/drawingml/2006/main" xmlns:r="http://schemas.openxmlformats.org/officeDocument/2006/relationships" xmlns:p="http://schemas.openxmlformats.org/presentationml/2006/main">
  <p:tag name="PPTAGGERGROUP" val="2"/>
</p:tagLst>
</file>

<file path=ppt/tags/tag286.xml><?xml version="1.0" encoding="utf-8"?>
<p:tagLst xmlns:a="http://schemas.openxmlformats.org/drawingml/2006/main" xmlns:r="http://schemas.openxmlformats.org/officeDocument/2006/relationships" xmlns:p="http://schemas.openxmlformats.org/presentationml/2006/main">
  <p:tag name="PPTAGGERGROUP" val="4,6,7"/>
</p:tagLst>
</file>

<file path=ppt/tags/tag287.xml><?xml version="1.0" encoding="utf-8"?>
<p:tagLst xmlns:a="http://schemas.openxmlformats.org/drawingml/2006/main" xmlns:r="http://schemas.openxmlformats.org/officeDocument/2006/relationships" xmlns:p="http://schemas.openxmlformats.org/presentationml/2006/main">
  <p:tag name="PPTAGGERGROUP" val="4,6,7,14"/>
</p:tagLst>
</file>

<file path=ppt/tags/tag288.xml><?xml version="1.0" encoding="utf-8"?>
<p:tagLst xmlns:a="http://schemas.openxmlformats.org/drawingml/2006/main" xmlns:r="http://schemas.openxmlformats.org/officeDocument/2006/relationships" xmlns:p="http://schemas.openxmlformats.org/presentationml/2006/main">
  <p:tag name="PPTAGGERGROUP" val="4,6,7,14"/>
</p:tagLst>
</file>

<file path=ppt/tags/tag289.xml><?xml version="1.0" encoding="utf-8"?>
<p:tagLst xmlns:a="http://schemas.openxmlformats.org/drawingml/2006/main" xmlns:r="http://schemas.openxmlformats.org/officeDocument/2006/relationships" xmlns:p="http://schemas.openxmlformats.org/presentationml/2006/main">
  <p:tag name="PPTAGGERGROUP" val="4,6,7,14"/>
</p:tagLst>
</file>

<file path=ppt/tags/tag29.xml><?xml version="1.0" encoding="utf-8"?>
<p:tagLst xmlns:a="http://schemas.openxmlformats.org/drawingml/2006/main" xmlns:r="http://schemas.openxmlformats.org/officeDocument/2006/relationships" xmlns:p="http://schemas.openxmlformats.org/presentationml/2006/main">
  <p:tag name="PPTAGGERGROUP" val="1,6"/>
</p:tagLst>
</file>

<file path=ppt/tags/tag290.xml><?xml version="1.0" encoding="utf-8"?>
<p:tagLst xmlns:a="http://schemas.openxmlformats.org/drawingml/2006/main" xmlns:r="http://schemas.openxmlformats.org/officeDocument/2006/relationships" xmlns:p="http://schemas.openxmlformats.org/presentationml/2006/main">
  <p:tag name="PPTAGGERGROUP" val="4,6,7,14"/>
</p:tagLst>
</file>

<file path=ppt/tags/tag291.xml><?xml version="1.0" encoding="utf-8"?>
<p:tagLst xmlns:a="http://schemas.openxmlformats.org/drawingml/2006/main" xmlns:r="http://schemas.openxmlformats.org/officeDocument/2006/relationships" xmlns:p="http://schemas.openxmlformats.org/presentationml/2006/main">
  <p:tag name="PPTAGGERGROUP" val="4,6,7,14"/>
</p:tagLst>
</file>

<file path=ppt/tags/tag292.xml><?xml version="1.0" encoding="utf-8"?>
<p:tagLst xmlns:a="http://schemas.openxmlformats.org/drawingml/2006/main" xmlns:r="http://schemas.openxmlformats.org/officeDocument/2006/relationships" xmlns:p="http://schemas.openxmlformats.org/presentationml/2006/main">
  <p:tag name="PPTAGGERGROUP" val="4,6,7,14"/>
</p:tagLst>
</file>

<file path=ppt/tags/tag293.xml><?xml version="1.0" encoding="utf-8"?>
<p:tagLst xmlns:a="http://schemas.openxmlformats.org/drawingml/2006/main" xmlns:r="http://schemas.openxmlformats.org/officeDocument/2006/relationships" xmlns:p="http://schemas.openxmlformats.org/presentationml/2006/main">
  <p:tag name="PPTAGGERGROUP" val="4,6,7,14"/>
</p:tagLst>
</file>

<file path=ppt/tags/tag294.xml><?xml version="1.0" encoding="utf-8"?>
<p:tagLst xmlns:a="http://schemas.openxmlformats.org/drawingml/2006/main" xmlns:r="http://schemas.openxmlformats.org/officeDocument/2006/relationships" xmlns:p="http://schemas.openxmlformats.org/presentationml/2006/main">
  <p:tag name="PPTAGGERGROUP" val="4,6,7,14"/>
</p:tagLst>
</file>

<file path=ppt/tags/tag295.xml><?xml version="1.0" encoding="utf-8"?>
<p:tagLst xmlns:a="http://schemas.openxmlformats.org/drawingml/2006/main" xmlns:r="http://schemas.openxmlformats.org/officeDocument/2006/relationships" xmlns:p="http://schemas.openxmlformats.org/presentationml/2006/main">
  <p:tag name="PPTAGGERGROUP" val="4,6,7,14"/>
</p:tagLst>
</file>

<file path=ppt/tags/tag296.xml><?xml version="1.0" encoding="utf-8"?>
<p:tagLst xmlns:a="http://schemas.openxmlformats.org/drawingml/2006/main" xmlns:r="http://schemas.openxmlformats.org/officeDocument/2006/relationships" xmlns:p="http://schemas.openxmlformats.org/presentationml/2006/main">
  <p:tag name="PPTAGGERGROUP" val="4,6,7,14"/>
</p:tagLst>
</file>

<file path=ppt/tags/tag297.xml><?xml version="1.0" encoding="utf-8"?>
<p:tagLst xmlns:a="http://schemas.openxmlformats.org/drawingml/2006/main" xmlns:r="http://schemas.openxmlformats.org/officeDocument/2006/relationships" xmlns:p="http://schemas.openxmlformats.org/presentationml/2006/main">
  <p:tag name="PPTAGGERGROUP" val="4,6,7,14"/>
</p:tagLst>
</file>

<file path=ppt/tags/tag298.xml><?xml version="1.0" encoding="utf-8"?>
<p:tagLst xmlns:a="http://schemas.openxmlformats.org/drawingml/2006/main" xmlns:r="http://schemas.openxmlformats.org/officeDocument/2006/relationships" xmlns:p="http://schemas.openxmlformats.org/presentationml/2006/main">
  <p:tag name="PPTAGGERGROUP" val="4,6,7,14"/>
</p:tagLst>
</file>

<file path=ppt/tags/tag299.xml><?xml version="1.0" encoding="utf-8"?>
<p:tagLst xmlns:a="http://schemas.openxmlformats.org/drawingml/2006/main" xmlns:r="http://schemas.openxmlformats.org/officeDocument/2006/relationships" xmlns:p="http://schemas.openxmlformats.org/presentationml/2006/main">
  <p:tag name="PPTAGGERGROUP" val="4,6,7,14"/>
</p:tagLst>
</file>

<file path=ppt/tags/tag3.xml><?xml version="1.0" encoding="utf-8"?>
<p:tagLst xmlns:a="http://schemas.openxmlformats.org/drawingml/2006/main" xmlns:r="http://schemas.openxmlformats.org/officeDocument/2006/relationships" xmlns:p="http://schemas.openxmlformats.org/presentationml/2006/main">
  <p:tag name="PPTAGGERGROUP" val="1"/>
  <p:tag name="PPWINSEGMENT1START" val="1"/>
  <p:tag name="PPWINSEGMENT1LENGTH" val="30"/>
  <p:tag name="PPWINSEGMENT1SOURCERTF" val="{\rtf1\ansi\deff0{\fonttbl{\f0\fcharset0 Arial Narrow;}}{\colortbl\red255\green255\blue255;}{\f0\fs48\b\shad\cf0 Manual TCP/IP Configuration\par}}"/>
  <p:tag name="PPWINSEGMENT1TARGETRTF" val="{\rtf1\ansi\deff1{\fonttbl{\f1\fcharset0 Arial;}{\f2\fcharset0 Arial Narrow;}}{\colortbl\red0\green0\blue0;\red255\green255\blue255;}{\f2\fs48\b\shad\cf1 Configuraci\'F3n manual de TCP/IP\par}}"/>
  <p:tag name="PPWINLASTSAVEDTRANSLATION" val="Configuración manual de TCP/IP"/>
  <p:tag name="PPWINALREADYSEGMENTED" val="True"/>
  <p:tag name="PPWINTOTALSEGMENTS" val="1"/>
</p:tagLst>
</file>

<file path=ppt/tags/tag30.xml><?xml version="1.0" encoding="utf-8"?>
<p:tagLst xmlns:a="http://schemas.openxmlformats.org/drawingml/2006/main" xmlns:r="http://schemas.openxmlformats.org/officeDocument/2006/relationships" xmlns:p="http://schemas.openxmlformats.org/presentationml/2006/main">
  <p:tag name="PPTAGGERGROUP" val="1,7"/>
</p:tagLst>
</file>

<file path=ppt/tags/tag300.xml><?xml version="1.0" encoding="utf-8"?>
<p:tagLst xmlns:a="http://schemas.openxmlformats.org/drawingml/2006/main" xmlns:r="http://schemas.openxmlformats.org/officeDocument/2006/relationships" xmlns:p="http://schemas.openxmlformats.org/presentationml/2006/main">
  <p:tag name="PPTAGGERGROUP" val="4,6,7,14"/>
</p:tagLst>
</file>

<file path=ppt/tags/tag301.xml><?xml version="1.0" encoding="utf-8"?>
<p:tagLst xmlns:a="http://schemas.openxmlformats.org/drawingml/2006/main" xmlns:r="http://schemas.openxmlformats.org/officeDocument/2006/relationships" xmlns:p="http://schemas.openxmlformats.org/presentationml/2006/main">
  <p:tag name="PPTAGGERGROUP" val="4,6,7,14"/>
</p:tagLst>
</file>

<file path=ppt/tags/tag302.xml><?xml version="1.0" encoding="utf-8"?>
<p:tagLst xmlns:a="http://schemas.openxmlformats.org/drawingml/2006/main" xmlns:r="http://schemas.openxmlformats.org/officeDocument/2006/relationships" xmlns:p="http://schemas.openxmlformats.org/presentationml/2006/main">
  <p:tag name="PPTAGGERGROUP" val="4,6,7,14"/>
</p:tagLst>
</file>

<file path=ppt/tags/tag303.xml><?xml version="1.0" encoding="utf-8"?>
<p:tagLst xmlns:a="http://schemas.openxmlformats.org/drawingml/2006/main" xmlns:r="http://schemas.openxmlformats.org/officeDocument/2006/relationships" xmlns:p="http://schemas.openxmlformats.org/presentationml/2006/main">
  <p:tag name="PPTAGGERGROUP" val="4,6,7,14"/>
</p:tagLst>
</file>

<file path=ppt/tags/tag304.xml><?xml version="1.0" encoding="utf-8"?>
<p:tagLst xmlns:a="http://schemas.openxmlformats.org/drawingml/2006/main" xmlns:r="http://schemas.openxmlformats.org/officeDocument/2006/relationships" xmlns:p="http://schemas.openxmlformats.org/presentationml/2006/main">
  <p:tag name="PPTAGGERGROUP" val="4,6,7,14"/>
</p:tagLst>
</file>

<file path=ppt/tags/tag305.xml><?xml version="1.0" encoding="utf-8"?>
<p:tagLst xmlns:a="http://schemas.openxmlformats.org/drawingml/2006/main" xmlns:r="http://schemas.openxmlformats.org/officeDocument/2006/relationships" xmlns:p="http://schemas.openxmlformats.org/presentationml/2006/main">
  <p:tag name="PPTAGGERGROUP" val="4,6,7,14"/>
</p:tagLst>
</file>

<file path=ppt/tags/tag306.xml><?xml version="1.0" encoding="utf-8"?>
<p:tagLst xmlns:a="http://schemas.openxmlformats.org/drawingml/2006/main" xmlns:r="http://schemas.openxmlformats.org/officeDocument/2006/relationships" xmlns:p="http://schemas.openxmlformats.org/presentationml/2006/main">
  <p:tag name="PPTAGGERGROUP" val="4,6,7,14"/>
</p:tagLst>
</file>

<file path=ppt/tags/tag307.xml><?xml version="1.0" encoding="utf-8"?>
<p:tagLst xmlns:a="http://schemas.openxmlformats.org/drawingml/2006/main" xmlns:r="http://schemas.openxmlformats.org/officeDocument/2006/relationships" xmlns:p="http://schemas.openxmlformats.org/presentationml/2006/main">
  <p:tag name="PPTAGGERGROUP" val="4,6,7,14"/>
</p:tagLst>
</file>

<file path=ppt/tags/tag308.xml><?xml version="1.0" encoding="utf-8"?>
<p:tagLst xmlns:a="http://schemas.openxmlformats.org/drawingml/2006/main" xmlns:r="http://schemas.openxmlformats.org/officeDocument/2006/relationships" xmlns:p="http://schemas.openxmlformats.org/presentationml/2006/main">
  <p:tag name="PPTAGGERGROUP" val="4,6,7,14"/>
</p:tagLst>
</file>

<file path=ppt/tags/tag309.xml><?xml version="1.0" encoding="utf-8"?>
<p:tagLst xmlns:a="http://schemas.openxmlformats.org/drawingml/2006/main" xmlns:r="http://schemas.openxmlformats.org/officeDocument/2006/relationships" xmlns:p="http://schemas.openxmlformats.org/presentationml/2006/main">
  <p:tag name="PPTAGGERGROUP" val="4,6,7,14"/>
</p:tagLst>
</file>

<file path=ppt/tags/tag31.xml><?xml version="1.0" encoding="utf-8"?>
<p:tagLst xmlns:a="http://schemas.openxmlformats.org/drawingml/2006/main" xmlns:r="http://schemas.openxmlformats.org/officeDocument/2006/relationships" xmlns:p="http://schemas.openxmlformats.org/presentationml/2006/main">
  <p:tag name="PPTAGGERGROUP" val="1,7"/>
</p:tagLst>
</file>

<file path=ppt/tags/tag310.xml><?xml version="1.0" encoding="utf-8"?>
<p:tagLst xmlns:a="http://schemas.openxmlformats.org/drawingml/2006/main" xmlns:r="http://schemas.openxmlformats.org/officeDocument/2006/relationships" xmlns:p="http://schemas.openxmlformats.org/presentationml/2006/main">
  <p:tag name="PPTAGGERGROUP" val="1"/>
</p:tagLst>
</file>

<file path=ppt/tags/tag311.xml><?xml version="1.0" encoding="utf-8"?>
<p:tagLst xmlns:a="http://schemas.openxmlformats.org/drawingml/2006/main" xmlns:r="http://schemas.openxmlformats.org/officeDocument/2006/relationships" xmlns:p="http://schemas.openxmlformats.org/presentationml/2006/main">
  <p:tag name="PPTAGGERGROUP" val="2"/>
</p:tagLst>
</file>

<file path=ppt/tags/tag312.xml><?xml version="1.0" encoding="utf-8"?>
<p:tagLst xmlns:a="http://schemas.openxmlformats.org/drawingml/2006/main" xmlns:r="http://schemas.openxmlformats.org/officeDocument/2006/relationships" xmlns:p="http://schemas.openxmlformats.org/presentationml/2006/main">
  <p:tag name="PPTAGGERGROUP" val="4"/>
  <p:tag name="PPWINSEGMENT1START" val="1"/>
  <p:tag name="PPWINSEGMENT1LENGTH" val="8"/>
  <p:tag name="PPWINSEGMENT1SOURCERTF" val="{\rtf1\ansi\deff0{\fonttbl{\f0\fcharset0 Arial Narrow;}}{\colortbl\red0\green0\blue0;}{\f0\fs36\b\cf0 Clients\par}}"/>
  <p:tag name="PPWINSEGMENT1TARGETRTF" val="{\rtf1\ansi\deff1{\fonttbl{\f1\fcharset0 Arial;}{\f2\fcharset0 Arial Narrow;}}{\colortbl\red0\green0\blue0;}{\f2\fs36\b\cf0 Clientes\par}}"/>
  <p:tag name="PPWINLASTSAVEDTRANSLATION" val="Clientes"/>
  <p:tag name="PPWINALREADYSEGMENTED" val="True"/>
  <p:tag name="PPWINTOTALSEGMENTS" val="1"/>
</p:tagLst>
</file>

<file path=ppt/tags/tag313.xml><?xml version="1.0" encoding="utf-8"?>
<p:tagLst xmlns:a="http://schemas.openxmlformats.org/drawingml/2006/main" xmlns:r="http://schemas.openxmlformats.org/officeDocument/2006/relationships" xmlns:p="http://schemas.openxmlformats.org/presentationml/2006/main">
  <p:tag name="PPTAGGERGROUP" val="4,6,8"/>
</p:tagLst>
</file>

<file path=ppt/tags/tag314.xml><?xml version="1.0" encoding="utf-8"?>
<p:tagLst xmlns:a="http://schemas.openxmlformats.org/drawingml/2006/main" xmlns:r="http://schemas.openxmlformats.org/officeDocument/2006/relationships" xmlns:p="http://schemas.openxmlformats.org/presentationml/2006/main">
  <p:tag name="PPTAGGERGROUP" val="4,6,8,15"/>
</p:tagLst>
</file>

<file path=ppt/tags/tag315.xml><?xml version="1.0" encoding="utf-8"?>
<p:tagLst xmlns:a="http://schemas.openxmlformats.org/drawingml/2006/main" xmlns:r="http://schemas.openxmlformats.org/officeDocument/2006/relationships" xmlns:p="http://schemas.openxmlformats.org/presentationml/2006/main">
  <p:tag name="PPTAGGERGROUP" val="4,6,8,15"/>
</p:tagLst>
</file>

<file path=ppt/tags/tag316.xml><?xml version="1.0" encoding="utf-8"?>
<p:tagLst xmlns:a="http://schemas.openxmlformats.org/drawingml/2006/main" xmlns:r="http://schemas.openxmlformats.org/officeDocument/2006/relationships" xmlns:p="http://schemas.openxmlformats.org/presentationml/2006/main">
  <p:tag name="PPTAGGERGROUP" val="4,6,8,15"/>
</p:tagLst>
</file>

<file path=ppt/tags/tag317.xml><?xml version="1.0" encoding="utf-8"?>
<p:tagLst xmlns:a="http://schemas.openxmlformats.org/drawingml/2006/main" xmlns:r="http://schemas.openxmlformats.org/officeDocument/2006/relationships" xmlns:p="http://schemas.openxmlformats.org/presentationml/2006/main">
  <p:tag name="PPTAGGERGROUP" val="4,6,8,15"/>
</p:tagLst>
</file>

<file path=ppt/tags/tag318.xml><?xml version="1.0" encoding="utf-8"?>
<p:tagLst xmlns:a="http://schemas.openxmlformats.org/drawingml/2006/main" xmlns:r="http://schemas.openxmlformats.org/officeDocument/2006/relationships" xmlns:p="http://schemas.openxmlformats.org/presentationml/2006/main">
  <p:tag name="PPTAGGERGROUP" val="4,6,8,15"/>
</p:tagLst>
</file>

<file path=ppt/tags/tag319.xml><?xml version="1.0" encoding="utf-8"?>
<p:tagLst xmlns:a="http://schemas.openxmlformats.org/drawingml/2006/main" xmlns:r="http://schemas.openxmlformats.org/officeDocument/2006/relationships" xmlns:p="http://schemas.openxmlformats.org/presentationml/2006/main">
  <p:tag name="PPTAGGERGROUP" val="4,6,8,15"/>
</p:tagLst>
</file>

<file path=ppt/tags/tag32.xml><?xml version="1.0" encoding="utf-8"?>
<p:tagLst xmlns:a="http://schemas.openxmlformats.org/drawingml/2006/main" xmlns:r="http://schemas.openxmlformats.org/officeDocument/2006/relationships" xmlns:p="http://schemas.openxmlformats.org/presentationml/2006/main">
  <p:tag name="PPTAGGERGROUP" val="1,7"/>
</p:tagLst>
</file>

<file path=ppt/tags/tag320.xml><?xml version="1.0" encoding="utf-8"?>
<p:tagLst xmlns:a="http://schemas.openxmlformats.org/drawingml/2006/main" xmlns:r="http://schemas.openxmlformats.org/officeDocument/2006/relationships" xmlns:p="http://schemas.openxmlformats.org/presentationml/2006/main">
  <p:tag name="PPTAGGERGROUP" val="4,6,8,15"/>
</p:tagLst>
</file>

<file path=ppt/tags/tag321.xml><?xml version="1.0" encoding="utf-8"?>
<p:tagLst xmlns:a="http://schemas.openxmlformats.org/drawingml/2006/main" xmlns:r="http://schemas.openxmlformats.org/officeDocument/2006/relationships" xmlns:p="http://schemas.openxmlformats.org/presentationml/2006/main">
  <p:tag name="PPTAGGERGROUP" val="4,6,8,15"/>
</p:tagLst>
</file>

<file path=ppt/tags/tag322.xml><?xml version="1.0" encoding="utf-8"?>
<p:tagLst xmlns:a="http://schemas.openxmlformats.org/drawingml/2006/main" xmlns:r="http://schemas.openxmlformats.org/officeDocument/2006/relationships" xmlns:p="http://schemas.openxmlformats.org/presentationml/2006/main">
  <p:tag name="PPTAGGERGROUP" val="4,6,8,15"/>
</p:tagLst>
</file>

<file path=ppt/tags/tag323.xml><?xml version="1.0" encoding="utf-8"?>
<p:tagLst xmlns:a="http://schemas.openxmlformats.org/drawingml/2006/main" xmlns:r="http://schemas.openxmlformats.org/officeDocument/2006/relationships" xmlns:p="http://schemas.openxmlformats.org/presentationml/2006/main">
  <p:tag name="PPTAGGERGROUP" val="4,6,8,15"/>
</p:tagLst>
</file>

<file path=ppt/tags/tag324.xml><?xml version="1.0" encoding="utf-8"?>
<p:tagLst xmlns:a="http://schemas.openxmlformats.org/drawingml/2006/main" xmlns:r="http://schemas.openxmlformats.org/officeDocument/2006/relationships" xmlns:p="http://schemas.openxmlformats.org/presentationml/2006/main">
  <p:tag name="PPTAGGERGROUP" val="4,6,8,15"/>
</p:tagLst>
</file>

<file path=ppt/tags/tag325.xml><?xml version="1.0" encoding="utf-8"?>
<p:tagLst xmlns:a="http://schemas.openxmlformats.org/drawingml/2006/main" xmlns:r="http://schemas.openxmlformats.org/officeDocument/2006/relationships" xmlns:p="http://schemas.openxmlformats.org/presentationml/2006/main">
  <p:tag name="PPTAGGERGROUP" val="4,6,8,15"/>
</p:tagLst>
</file>

<file path=ppt/tags/tag326.xml><?xml version="1.0" encoding="utf-8"?>
<p:tagLst xmlns:a="http://schemas.openxmlformats.org/drawingml/2006/main" xmlns:r="http://schemas.openxmlformats.org/officeDocument/2006/relationships" xmlns:p="http://schemas.openxmlformats.org/presentationml/2006/main">
  <p:tag name="PPTAGGERGROUP" val="4,6,8,15"/>
</p:tagLst>
</file>

<file path=ppt/tags/tag327.xml><?xml version="1.0" encoding="utf-8"?>
<p:tagLst xmlns:a="http://schemas.openxmlformats.org/drawingml/2006/main" xmlns:r="http://schemas.openxmlformats.org/officeDocument/2006/relationships" xmlns:p="http://schemas.openxmlformats.org/presentationml/2006/main">
  <p:tag name="PPTAGGERGROUP" val="4,6,8,15"/>
</p:tagLst>
</file>

<file path=ppt/tags/tag328.xml><?xml version="1.0" encoding="utf-8"?>
<p:tagLst xmlns:a="http://schemas.openxmlformats.org/drawingml/2006/main" xmlns:r="http://schemas.openxmlformats.org/officeDocument/2006/relationships" xmlns:p="http://schemas.openxmlformats.org/presentationml/2006/main">
  <p:tag name="PPTAGGERGROUP" val="4,6,8,15"/>
</p:tagLst>
</file>

<file path=ppt/tags/tag329.xml><?xml version="1.0" encoding="utf-8"?>
<p:tagLst xmlns:a="http://schemas.openxmlformats.org/drawingml/2006/main" xmlns:r="http://schemas.openxmlformats.org/officeDocument/2006/relationships" xmlns:p="http://schemas.openxmlformats.org/presentationml/2006/main">
  <p:tag name="PPTAGGERGROUP" val="4,6,8,15"/>
</p:tagLst>
</file>

<file path=ppt/tags/tag33.xml><?xml version="1.0" encoding="utf-8"?>
<p:tagLst xmlns:a="http://schemas.openxmlformats.org/drawingml/2006/main" xmlns:r="http://schemas.openxmlformats.org/officeDocument/2006/relationships" xmlns:p="http://schemas.openxmlformats.org/presentationml/2006/main">
  <p:tag name="PPTAGGERGROUP" val="1,7"/>
</p:tagLst>
</file>

<file path=ppt/tags/tag330.xml><?xml version="1.0" encoding="utf-8"?>
<p:tagLst xmlns:a="http://schemas.openxmlformats.org/drawingml/2006/main" xmlns:r="http://schemas.openxmlformats.org/officeDocument/2006/relationships" xmlns:p="http://schemas.openxmlformats.org/presentationml/2006/main">
  <p:tag name="PPTAGGERGROUP" val="4,6,8,15"/>
</p:tagLst>
</file>

<file path=ppt/tags/tag331.xml><?xml version="1.0" encoding="utf-8"?>
<p:tagLst xmlns:a="http://schemas.openxmlformats.org/drawingml/2006/main" xmlns:r="http://schemas.openxmlformats.org/officeDocument/2006/relationships" xmlns:p="http://schemas.openxmlformats.org/presentationml/2006/main">
  <p:tag name="PPTAGGERGROUP" val="4,6,8,15"/>
</p:tagLst>
</file>

<file path=ppt/tags/tag332.xml><?xml version="1.0" encoding="utf-8"?>
<p:tagLst xmlns:a="http://schemas.openxmlformats.org/drawingml/2006/main" xmlns:r="http://schemas.openxmlformats.org/officeDocument/2006/relationships" xmlns:p="http://schemas.openxmlformats.org/presentationml/2006/main">
  <p:tag name="PPTAGGERGROUP" val="4,6,8,15"/>
</p:tagLst>
</file>

<file path=ppt/tags/tag333.xml><?xml version="1.0" encoding="utf-8"?>
<p:tagLst xmlns:a="http://schemas.openxmlformats.org/drawingml/2006/main" xmlns:r="http://schemas.openxmlformats.org/officeDocument/2006/relationships" xmlns:p="http://schemas.openxmlformats.org/presentationml/2006/main">
  <p:tag name="PPTAGGERGROUP" val="4,6,8,15"/>
</p:tagLst>
</file>

<file path=ppt/tags/tag334.xml><?xml version="1.0" encoding="utf-8"?>
<p:tagLst xmlns:a="http://schemas.openxmlformats.org/drawingml/2006/main" xmlns:r="http://schemas.openxmlformats.org/officeDocument/2006/relationships" xmlns:p="http://schemas.openxmlformats.org/presentationml/2006/main">
  <p:tag name="PPTAGGERGROUP" val="4,6,8,15"/>
</p:tagLst>
</file>

<file path=ppt/tags/tag335.xml><?xml version="1.0" encoding="utf-8"?>
<p:tagLst xmlns:a="http://schemas.openxmlformats.org/drawingml/2006/main" xmlns:r="http://schemas.openxmlformats.org/officeDocument/2006/relationships" xmlns:p="http://schemas.openxmlformats.org/presentationml/2006/main">
  <p:tag name="PPTAGGERGROUP" val="4,6,8,15"/>
</p:tagLst>
</file>

<file path=ppt/tags/tag336.xml><?xml version="1.0" encoding="utf-8"?>
<p:tagLst xmlns:a="http://schemas.openxmlformats.org/drawingml/2006/main" xmlns:r="http://schemas.openxmlformats.org/officeDocument/2006/relationships" xmlns:p="http://schemas.openxmlformats.org/presentationml/2006/main">
  <p:tag name="PPTAGGERGROUP" val="4,6,8,15"/>
</p:tagLst>
</file>

<file path=ppt/tags/tag337.xml><?xml version="1.0" encoding="utf-8"?>
<p:tagLst xmlns:a="http://schemas.openxmlformats.org/drawingml/2006/main" xmlns:r="http://schemas.openxmlformats.org/officeDocument/2006/relationships" xmlns:p="http://schemas.openxmlformats.org/presentationml/2006/main">
  <p:tag name="PPTAGGERGROUP" val="4,6"/>
  <p:tag name="PPWINSEGMENT1START" val="1"/>
  <p:tag name="PPWINSEGMENT1LENGTH" val="13"/>
  <p:tag name="PPWINSEGMENT1SOURCERTF" val="{\rtf1\ansi\deff0{\fonttbl{\f0\fcharset0 Arial Narrow;}}{\colortbl\red0\green0\blue0;}{\f0\fs36\b\cf0 DHCP Server\par}}"/>
  <p:tag name="PPWINSEGMENT1TARGETRTF" val="{\rtf1\ansi\deff1{\fonttbl{\f1\fcharset0 Arial;}{\f2\fcharset0 Arial Narrow;}}{\colortbl\red0\green0\blue0;}{\f2\fs36\b\cf0 Servidor DHCP\par}}"/>
  <p:tag name="PPWINLASTSAVEDTRANSLATION" val="Servidor DHCP"/>
  <p:tag name="PPWINALREADYSEGMENTED" val="True"/>
  <p:tag name="PPWINTOTALSEGMENTS" val="1"/>
</p:tagLst>
</file>

<file path=ppt/tags/tag338.xml><?xml version="1.0" encoding="utf-8"?>
<p:tagLst xmlns:a="http://schemas.openxmlformats.org/drawingml/2006/main" xmlns:r="http://schemas.openxmlformats.org/officeDocument/2006/relationships" xmlns:p="http://schemas.openxmlformats.org/presentationml/2006/main">
  <p:tag name="PPTAGGERGROUP" val="4,6,9,16"/>
</p:tagLst>
</file>

<file path=ppt/tags/tag339.xml><?xml version="1.0" encoding="utf-8"?>
<p:tagLst xmlns:a="http://schemas.openxmlformats.org/drawingml/2006/main" xmlns:r="http://schemas.openxmlformats.org/officeDocument/2006/relationships" xmlns:p="http://schemas.openxmlformats.org/presentationml/2006/main">
  <p:tag name="PPTAGGERGROUP" val="4,6,9,16"/>
</p:tagLst>
</file>

<file path=ppt/tags/tag34.xml><?xml version="1.0" encoding="utf-8"?>
<p:tagLst xmlns:a="http://schemas.openxmlformats.org/drawingml/2006/main" xmlns:r="http://schemas.openxmlformats.org/officeDocument/2006/relationships" xmlns:p="http://schemas.openxmlformats.org/presentationml/2006/main">
  <p:tag name="PPTAGGERGROUP" val="1,7"/>
</p:tagLst>
</file>

<file path=ppt/tags/tag340.xml><?xml version="1.0" encoding="utf-8"?>
<p:tagLst xmlns:a="http://schemas.openxmlformats.org/drawingml/2006/main" xmlns:r="http://schemas.openxmlformats.org/officeDocument/2006/relationships" xmlns:p="http://schemas.openxmlformats.org/presentationml/2006/main">
  <p:tag name="PPTAGGERGROUP" val="4,6,9,16"/>
</p:tagLst>
</file>

<file path=ppt/tags/tag341.xml><?xml version="1.0" encoding="utf-8"?>
<p:tagLst xmlns:a="http://schemas.openxmlformats.org/drawingml/2006/main" xmlns:r="http://schemas.openxmlformats.org/officeDocument/2006/relationships" xmlns:p="http://schemas.openxmlformats.org/presentationml/2006/main">
  <p:tag name="PPTAGGERGROUP" val="4,6,9,16"/>
</p:tagLst>
</file>

<file path=ppt/tags/tag342.xml><?xml version="1.0" encoding="utf-8"?>
<p:tagLst xmlns:a="http://schemas.openxmlformats.org/drawingml/2006/main" xmlns:r="http://schemas.openxmlformats.org/officeDocument/2006/relationships" xmlns:p="http://schemas.openxmlformats.org/presentationml/2006/main">
  <p:tag name="PPTAGGERGROUP" val="4,6,9,16"/>
</p:tagLst>
</file>

<file path=ppt/tags/tag343.xml><?xml version="1.0" encoding="utf-8"?>
<p:tagLst xmlns:a="http://schemas.openxmlformats.org/drawingml/2006/main" xmlns:r="http://schemas.openxmlformats.org/officeDocument/2006/relationships" xmlns:p="http://schemas.openxmlformats.org/presentationml/2006/main">
  <p:tag name="PPTAGGERGROUP" val="4,6,9,16"/>
</p:tagLst>
</file>

<file path=ppt/tags/tag344.xml><?xml version="1.0" encoding="utf-8"?>
<p:tagLst xmlns:a="http://schemas.openxmlformats.org/drawingml/2006/main" xmlns:r="http://schemas.openxmlformats.org/officeDocument/2006/relationships" xmlns:p="http://schemas.openxmlformats.org/presentationml/2006/main">
  <p:tag name="PPTAGGERGROUP" val="4,6,9,16"/>
</p:tagLst>
</file>

<file path=ppt/tags/tag345.xml><?xml version="1.0" encoding="utf-8"?>
<p:tagLst xmlns:a="http://schemas.openxmlformats.org/drawingml/2006/main" xmlns:r="http://schemas.openxmlformats.org/officeDocument/2006/relationships" xmlns:p="http://schemas.openxmlformats.org/presentationml/2006/main">
  <p:tag name="PPTAGGERGROUP" val="4,6,9,16"/>
</p:tagLst>
</file>

<file path=ppt/tags/tag346.xml><?xml version="1.0" encoding="utf-8"?>
<p:tagLst xmlns:a="http://schemas.openxmlformats.org/drawingml/2006/main" xmlns:r="http://schemas.openxmlformats.org/officeDocument/2006/relationships" xmlns:p="http://schemas.openxmlformats.org/presentationml/2006/main">
  <p:tag name="PPTAGGERGROUP" val="4,6,9,16"/>
</p:tagLst>
</file>

<file path=ppt/tags/tag347.xml><?xml version="1.0" encoding="utf-8"?>
<p:tagLst xmlns:a="http://schemas.openxmlformats.org/drawingml/2006/main" xmlns:r="http://schemas.openxmlformats.org/officeDocument/2006/relationships" xmlns:p="http://schemas.openxmlformats.org/presentationml/2006/main">
  <p:tag name="PPTAGGERGROUP" val="4,6,9,16"/>
</p:tagLst>
</file>

<file path=ppt/tags/tag348.xml><?xml version="1.0" encoding="utf-8"?>
<p:tagLst xmlns:a="http://schemas.openxmlformats.org/drawingml/2006/main" xmlns:r="http://schemas.openxmlformats.org/officeDocument/2006/relationships" xmlns:p="http://schemas.openxmlformats.org/presentationml/2006/main">
  <p:tag name="PPTAGGERGROUP" val="4,6,9,16"/>
</p:tagLst>
</file>

<file path=ppt/tags/tag349.xml><?xml version="1.0" encoding="utf-8"?>
<p:tagLst xmlns:a="http://schemas.openxmlformats.org/drawingml/2006/main" xmlns:r="http://schemas.openxmlformats.org/officeDocument/2006/relationships" xmlns:p="http://schemas.openxmlformats.org/presentationml/2006/main">
  <p:tag name="PPTAGGERGROUP" val="4,6,9,16"/>
</p:tagLst>
</file>

<file path=ppt/tags/tag35.xml><?xml version="1.0" encoding="utf-8"?>
<p:tagLst xmlns:a="http://schemas.openxmlformats.org/drawingml/2006/main" xmlns:r="http://schemas.openxmlformats.org/officeDocument/2006/relationships" xmlns:p="http://schemas.openxmlformats.org/presentationml/2006/main">
  <p:tag name="PPTAGGERGROUP" val="1,7"/>
</p:tagLst>
</file>

<file path=ppt/tags/tag350.xml><?xml version="1.0" encoding="utf-8"?>
<p:tagLst xmlns:a="http://schemas.openxmlformats.org/drawingml/2006/main" xmlns:r="http://schemas.openxmlformats.org/officeDocument/2006/relationships" xmlns:p="http://schemas.openxmlformats.org/presentationml/2006/main">
  <p:tag name="PPTAGGERGROUP" val="4,6,9,16"/>
</p:tagLst>
</file>

<file path=ppt/tags/tag351.xml><?xml version="1.0" encoding="utf-8"?>
<p:tagLst xmlns:a="http://schemas.openxmlformats.org/drawingml/2006/main" xmlns:r="http://schemas.openxmlformats.org/officeDocument/2006/relationships" xmlns:p="http://schemas.openxmlformats.org/presentationml/2006/main">
  <p:tag name="PPTAGGERGROUP" val="4,6,9,16"/>
</p:tagLst>
</file>

<file path=ppt/tags/tag352.xml><?xml version="1.0" encoding="utf-8"?>
<p:tagLst xmlns:a="http://schemas.openxmlformats.org/drawingml/2006/main" xmlns:r="http://schemas.openxmlformats.org/officeDocument/2006/relationships" xmlns:p="http://schemas.openxmlformats.org/presentationml/2006/main">
  <p:tag name="PPTAGGERGROUP" val="4,6,9,17"/>
</p:tagLst>
</file>

<file path=ppt/tags/tag353.xml><?xml version="1.0" encoding="utf-8"?>
<p:tagLst xmlns:a="http://schemas.openxmlformats.org/drawingml/2006/main" xmlns:r="http://schemas.openxmlformats.org/officeDocument/2006/relationships" xmlns:p="http://schemas.openxmlformats.org/presentationml/2006/main">
  <p:tag name="PPTAGGERGROUP" val="4,6,9,17"/>
</p:tagLst>
</file>

<file path=ppt/tags/tag354.xml><?xml version="1.0" encoding="utf-8"?>
<p:tagLst xmlns:a="http://schemas.openxmlformats.org/drawingml/2006/main" xmlns:r="http://schemas.openxmlformats.org/officeDocument/2006/relationships" xmlns:p="http://schemas.openxmlformats.org/presentationml/2006/main">
  <p:tag name="PPTAGGERGROUP" val="4,6,9,17"/>
</p:tagLst>
</file>

<file path=ppt/tags/tag355.xml><?xml version="1.0" encoding="utf-8"?>
<p:tagLst xmlns:a="http://schemas.openxmlformats.org/drawingml/2006/main" xmlns:r="http://schemas.openxmlformats.org/officeDocument/2006/relationships" xmlns:p="http://schemas.openxmlformats.org/presentationml/2006/main">
  <p:tag name="PPTAGGERGROUP" val="4,6,9,17"/>
</p:tagLst>
</file>

<file path=ppt/tags/tag356.xml><?xml version="1.0" encoding="utf-8"?>
<p:tagLst xmlns:a="http://schemas.openxmlformats.org/drawingml/2006/main" xmlns:r="http://schemas.openxmlformats.org/officeDocument/2006/relationships" xmlns:p="http://schemas.openxmlformats.org/presentationml/2006/main">
  <p:tag name="PPTAGGERGROUP" val="4,6,9,17"/>
</p:tagLst>
</file>

<file path=ppt/tags/tag357.xml><?xml version="1.0" encoding="utf-8"?>
<p:tagLst xmlns:a="http://schemas.openxmlformats.org/drawingml/2006/main" xmlns:r="http://schemas.openxmlformats.org/officeDocument/2006/relationships" xmlns:p="http://schemas.openxmlformats.org/presentationml/2006/main">
  <p:tag name="PPTAGGERGROUP" val="4,6,9,17"/>
</p:tagLst>
</file>

<file path=ppt/tags/tag358.xml><?xml version="1.0" encoding="utf-8"?>
<p:tagLst xmlns:a="http://schemas.openxmlformats.org/drawingml/2006/main" xmlns:r="http://schemas.openxmlformats.org/officeDocument/2006/relationships" xmlns:p="http://schemas.openxmlformats.org/presentationml/2006/main">
  <p:tag name="PPTAGGERGROUP" val="4,6,9,17"/>
</p:tagLst>
</file>

<file path=ppt/tags/tag359.xml><?xml version="1.0" encoding="utf-8"?>
<p:tagLst xmlns:a="http://schemas.openxmlformats.org/drawingml/2006/main" xmlns:r="http://schemas.openxmlformats.org/officeDocument/2006/relationships" xmlns:p="http://schemas.openxmlformats.org/presentationml/2006/main">
  <p:tag name="PPTAGGERGROUP" val="4,6,9,17"/>
</p:tagLst>
</file>

<file path=ppt/tags/tag36.xml><?xml version="1.0" encoding="utf-8"?>
<p:tagLst xmlns:a="http://schemas.openxmlformats.org/drawingml/2006/main" xmlns:r="http://schemas.openxmlformats.org/officeDocument/2006/relationships" xmlns:p="http://schemas.openxmlformats.org/presentationml/2006/main">
  <p:tag name="PPTAGGERGROUP" val="1,7"/>
</p:tagLst>
</file>

<file path=ppt/tags/tag360.xml><?xml version="1.0" encoding="utf-8"?>
<p:tagLst xmlns:a="http://schemas.openxmlformats.org/drawingml/2006/main" xmlns:r="http://schemas.openxmlformats.org/officeDocument/2006/relationships" xmlns:p="http://schemas.openxmlformats.org/presentationml/2006/main">
  <p:tag name="PPTAGGERGROUP" val="4,6,9,17"/>
</p:tagLst>
</file>

<file path=ppt/tags/tag361.xml><?xml version="1.0" encoding="utf-8"?>
<p:tagLst xmlns:a="http://schemas.openxmlformats.org/drawingml/2006/main" xmlns:r="http://schemas.openxmlformats.org/officeDocument/2006/relationships" xmlns:p="http://schemas.openxmlformats.org/presentationml/2006/main">
  <p:tag name="PPTAGGERGROUP" val="4,6,9,17"/>
</p:tagLst>
</file>

<file path=ppt/tags/tag362.xml><?xml version="1.0" encoding="utf-8"?>
<p:tagLst xmlns:a="http://schemas.openxmlformats.org/drawingml/2006/main" xmlns:r="http://schemas.openxmlformats.org/officeDocument/2006/relationships" xmlns:p="http://schemas.openxmlformats.org/presentationml/2006/main">
  <p:tag name="PPTAGGERGROUP" val="4,6,9,17"/>
</p:tagLst>
</file>

<file path=ppt/tags/tag363.xml><?xml version="1.0" encoding="utf-8"?>
<p:tagLst xmlns:a="http://schemas.openxmlformats.org/drawingml/2006/main" xmlns:r="http://schemas.openxmlformats.org/officeDocument/2006/relationships" xmlns:p="http://schemas.openxmlformats.org/presentationml/2006/main">
  <p:tag name="PPTAGGERGROUP" val="4,6,11,19"/>
</p:tagLst>
</file>

<file path=ppt/tags/tag364.xml><?xml version="1.0" encoding="utf-8"?>
<p:tagLst xmlns:a="http://schemas.openxmlformats.org/drawingml/2006/main" xmlns:r="http://schemas.openxmlformats.org/officeDocument/2006/relationships" xmlns:p="http://schemas.openxmlformats.org/presentationml/2006/main">
  <p:tag name="PPTAGGERGROUP" val="4,6,11,19"/>
</p:tagLst>
</file>

<file path=ppt/tags/tag365.xml><?xml version="1.0" encoding="utf-8"?>
<p:tagLst xmlns:a="http://schemas.openxmlformats.org/drawingml/2006/main" xmlns:r="http://schemas.openxmlformats.org/officeDocument/2006/relationships" xmlns:p="http://schemas.openxmlformats.org/presentationml/2006/main">
  <p:tag name="PPTAGGERGROUP" val="4,6,11,19"/>
</p:tagLst>
</file>

<file path=ppt/tags/tag366.xml><?xml version="1.0" encoding="utf-8"?>
<p:tagLst xmlns:a="http://schemas.openxmlformats.org/drawingml/2006/main" xmlns:r="http://schemas.openxmlformats.org/officeDocument/2006/relationships" xmlns:p="http://schemas.openxmlformats.org/presentationml/2006/main">
  <p:tag name="PPTAGGERGROUP" val="4,6,11,19"/>
</p:tagLst>
</file>

<file path=ppt/tags/tag367.xml><?xml version="1.0" encoding="utf-8"?>
<p:tagLst xmlns:a="http://schemas.openxmlformats.org/drawingml/2006/main" xmlns:r="http://schemas.openxmlformats.org/officeDocument/2006/relationships" xmlns:p="http://schemas.openxmlformats.org/presentationml/2006/main">
  <p:tag name="PPTAGGERGROUP" val="4,6,11,19"/>
</p:tagLst>
</file>

<file path=ppt/tags/tag368.xml><?xml version="1.0" encoding="utf-8"?>
<p:tagLst xmlns:a="http://schemas.openxmlformats.org/drawingml/2006/main" xmlns:r="http://schemas.openxmlformats.org/officeDocument/2006/relationships" xmlns:p="http://schemas.openxmlformats.org/presentationml/2006/main">
  <p:tag name="PPTAGGERGROUP" val="4,6,11,19"/>
</p:tagLst>
</file>

<file path=ppt/tags/tag369.xml><?xml version="1.0" encoding="utf-8"?>
<p:tagLst xmlns:a="http://schemas.openxmlformats.org/drawingml/2006/main" xmlns:r="http://schemas.openxmlformats.org/officeDocument/2006/relationships" xmlns:p="http://schemas.openxmlformats.org/presentationml/2006/main">
  <p:tag name="PPTAGGERGROUP" val="4,6,11,19"/>
</p:tagLst>
</file>

<file path=ppt/tags/tag37.xml><?xml version="1.0" encoding="utf-8"?>
<p:tagLst xmlns:a="http://schemas.openxmlformats.org/drawingml/2006/main" xmlns:r="http://schemas.openxmlformats.org/officeDocument/2006/relationships" xmlns:p="http://schemas.openxmlformats.org/presentationml/2006/main">
  <p:tag name="PPTAGGERGROUP" val="1,7"/>
</p:tagLst>
</file>

<file path=ppt/tags/tag370.xml><?xml version="1.0" encoding="utf-8"?>
<p:tagLst xmlns:a="http://schemas.openxmlformats.org/drawingml/2006/main" xmlns:r="http://schemas.openxmlformats.org/officeDocument/2006/relationships" xmlns:p="http://schemas.openxmlformats.org/presentationml/2006/main">
  <p:tag name="PPTAGGERGROUP" val="4,6,11,19"/>
</p:tagLst>
</file>

<file path=ppt/tags/tag371.xml><?xml version="1.0" encoding="utf-8"?>
<p:tagLst xmlns:a="http://schemas.openxmlformats.org/drawingml/2006/main" xmlns:r="http://schemas.openxmlformats.org/officeDocument/2006/relationships" xmlns:p="http://schemas.openxmlformats.org/presentationml/2006/main">
  <p:tag name="PPTAGGERGROUP" val="4,6,11,19"/>
</p:tagLst>
</file>

<file path=ppt/tags/tag372.xml><?xml version="1.0" encoding="utf-8"?>
<p:tagLst xmlns:a="http://schemas.openxmlformats.org/drawingml/2006/main" xmlns:r="http://schemas.openxmlformats.org/officeDocument/2006/relationships" xmlns:p="http://schemas.openxmlformats.org/presentationml/2006/main">
  <p:tag name="PPTAGGERGROUP" val="4,6,11,19"/>
</p:tagLst>
</file>

<file path=ppt/tags/tag373.xml><?xml version="1.0" encoding="utf-8"?>
<p:tagLst xmlns:a="http://schemas.openxmlformats.org/drawingml/2006/main" xmlns:r="http://schemas.openxmlformats.org/officeDocument/2006/relationships" xmlns:p="http://schemas.openxmlformats.org/presentationml/2006/main">
  <p:tag name="PPTAGGERGROUP" val="4,6,11,19"/>
</p:tagLst>
</file>

<file path=ppt/tags/tag374.xml><?xml version="1.0" encoding="utf-8"?>
<p:tagLst xmlns:a="http://schemas.openxmlformats.org/drawingml/2006/main" xmlns:r="http://schemas.openxmlformats.org/officeDocument/2006/relationships" xmlns:p="http://schemas.openxmlformats.org/presentationml/2006/main">
  <p:tag name="PPTAGGERGROUP" val="4,6,11,19"/>
</p:tagLst>
</file>

<file path=ppt/tags/tag375.xml><?xml version="1.0" encoding="utf-8"?>
<p:tagLst xmlns:a="http://schemas.openxmlformats.org/drawingml/2006/main" xmlns:r="http://schemas.openxmlformats.org/officeDocument/2006/relationships" xmlns:p="http://schemas.openxmlformats.org/presentationml/2006/main">
  <p:tag name="PPTAGGERGROUP" val="4,6,11,19"/>
</p:tagLst>
</file>

<file path=ppt/tags/tag376.xml><?xml version="1.0" encoding="utf-8"?>
<p:tagLst xmlns:a="http://schemas.openxmlformats.org/drawingml/2006/main" xmlns:r="http://schemas.openxmlformats.org/officeDocument/2006/relationships" xmlns:p="http://schemas.openxmlformats.org/presentationml/2006/main">
  <p:tag name="PPTAGGERGROUP" val="4,6,11,19"/>
</p:tagLst>
</file>

<file path=ppt/tags/tag377.xml><?xml version="1.0" encoding="utf-8"?>
<p:tagLst xmlns:a="http://schemas.openxmlformats.org/drawingml/2006/main" xmlns:r="http://schemas.openxmlformats.org/officeDocument/2006/relationships" xmlns:p="http://schemas.openxmlformats.org/presentationml/2006/main">
  <p:tag name="PPTAGGERGROUP" val="4,6,11"/>
</p:tagLst>
</file>

<file path=ppt/tags/tag378.xml><?xml version="1.0" encoding="utf-8"?>
<p:tagLst xmlns:a="http://schemas.openxmlformats.org/drawingml/2006/main" xmlns:r="http://schemas.openxmlformats.org/officeDocument/2006/relationships" xmlns:p="http://schemas.openxmlformats.org/presentationml/2006/main">
  <p:tag name="PPTAGGERGROUP" val="4,6"/>
  <p:tag name="PPWINSEGMENT1START" val="1"/>
  <p:tag name="PPWINSEGMENT1LENGTH" val="13"/>
  <p:tag name="PPWINSEGMENT1SOURCERTF" val="{\rtf1\ansi\deff0{\fonttbl{\f0\fcharset0 Arial Narrow;}}{\colortbl\red0\green0\blue0;}{\f0\fs36\b\cf0 DHCP Server\par}}"/>
  <p:tag name="PPWINSEGMENT1TARGETRTF" val="{\rtf1\ansi\deff1{\fonttbl{\f1\fcharset0 Arial;}{\f2\fcharset0 Arial Narrow;}}{\colortbl\red0\green0\blue0;}{\f2\fs36\b\cf0 Servidor DHCP\par}}"/>
  <p:tag name="PPWINLASTSAVEDTRANSLATION" val="Servidor DHCP"/>
  <p:tag name="PPWINALREADYSEGMENTED" val="True"/>
  <p:tag name="PPWINTOTALSEGMENTS" val="1"/>
</p:tagLst>
</file>

<file path=ppt/tags/tag379.xml><?xml version="1.0" encoding="utf-8"?>
<p:tagLst xmlns:a="http://schemas.openxmlformats.org/drawingml/2006/main" xmlns:r="http://schemas.openxmlformats.org/officeDocument/2006/relationships" xmlns:p="http://schemas.openxmlformats.org/presentationml/2006/main">
  <p:tag name="PPTAGGERGROUP" val="4,6,10"/>
</p:tagLst>
</file>

<file path=ppt/tags/tag38.xml><?xml version="1.0" encoding="utf-8"?>
<p:tagLst xmlns:a="http://schemas.openxmlformats.org/drawingml/2006/main" xmlns:r="http://schemas.openxmlformats.org/officeDocument/2006/relationships" xmlns:p="http://schemas.openxmlformats.org/presentationml/2006/main">
  <p:tag name="PPTAGGERGROUP" val="1,7"/>
</p:tagLst>
</file>

<file path=ppt/tags/tag380.xml><?xml version="1.0" encoding="utf-8"?>
<p:tagLst xmlns:a="http://schemas.openxmlformats.org/drawingml/2006/main" xmlns:r="http://schemas.openxmlformats.org/officeDocument/2006/relationships" xmlns:p="http://schemas.openxmlformats.org/presentationml/2006/main">
  <p:tag name="PPTAGGERGROUP" val="4,6,10,18"/>
</p:tagLst>
</file>

<file path=ppt/tags/tag381.xml><?xml version="1.0" encoding="utf-8"?>
<p:tagLst xmlns:a="http://schemas.openxmlformats.org/drawingml/2006/main" xmlns:r="http://schemas.openxmlformats.org/officeDocument/2006/relationships" xmlns:p="http://schemas.openxmlformats.org/presentationml/2006/main">
  <p:tag name="PPTAGGERGROUP" val="4,6,10,18"/>
</p:tagLst>
</file>

<file path=ppt/tags/tag382.xml><?xml version="1.0" encoding="utf-8"?>
<p:tagLst xmlns:a="http://schemas.openxmlformats.org/drawingml/2006/main" xmlns:r="http://schemas.openxmlformats.org/officeDocument/2006/relationships" xmlns:p="http://schemas.openxmlformats.org/presentationml/2006/main">
  <p:tag name="PPTAGGERGROUP" val="4,6,10,18"/>
</p:tagLst>
</file>

<file path=ppt/tags/tag383.xml><?xml version="1.0" encoding="utf-8"?>
<p:tagLst xmlns:a="http://schemas.openxmlformats.org/drawingml/2006/main" xmlns:r="http://schemas.openxmlformats.org/officeDocument/2006/relationships" xmlns:p="http://schemas.openxmlformats.org/presentationml/2006/main">
  <p:tag name="PPTAGGERGROUP" val="4,6,10,18"/>
</p:tagLst>
</file>

<file path=ppt/tags/tag384.xml><?xml version="1.0" encoding="utf-8"?>
<p:tagLst xmlns:a="http://schemas.openxmlformats.org/drawingml/2006/main" xmlns:r="http://schemas.openxmlformats.org/officeDocument/2006/relationships" xmlns:p="http://schemas.openxmlformats.org/presentationml/2006/main">
  <p:tag name="PPTAGGERGROUP" val="4,6,10,18"/>
</p:tagLst>
</file>

<file path=ppt/tags/tag385.xml><?xml version="1.0" encoding="utf-8"?>
<p:tagLst xmlns:a="http://schemas.openxmlformats.org/drawingml/2006/main" xmlns:r="http://schemas.openxmlformats.org/officeDocument/2006/relationships" xmlns:p="http://schemas.openxmlformats.org/presentationml/2006/main">
  <p:tag name="PPTAGGERGROUP" val="4,6,10,18"/>
</p:tagLst>
</file>

<file path=ppt/tags/tag386.xml><?xml version="1.0" encoding="utf-8"?>
<p:tagLst xmlns:a="http://schemas.openxmlformats.org/drawingml/2006/main" xmlns:r="http://schemas.openxmlformats.org/officeDocument/2006/relationships" xmlns:p="http://schemas.openxmlformats.org/presentationml/2006/main">
  <p:tag name="PPTAGGERGROUP" val="4,6,10,18"/>
</p:tagLst>
</file>

<file path=ppt/tags/tag387.xml><?xml version="1.0" encoding="utf-8"?>
<p:tagLst xmlns:a="http://schemas.openxmlformats.org/drawingml/2006/main" xmlns:r="http://schemas.openxmlformats.org/officeDocument/2006/relationships" xmlns:p="http://schemas.openxmlformats.org/presentationml/2006/main">
  <p:tag name="PPTAGGERGROUP" val="4,6,10,18"/>
</p:tagLst>
</file>

<file path=ppt/tags/tag388.xml><?xml version="1.0" encoding="utf-8"?>
<p:tagLst xmlns:a="http://schemas.openxmlformats.org/drawingml/2006/main" xmlns:r="http://schemas.openxmlformats.org/officeDocument/2006/relationships" xmlns:p="http://schemas.openxmlformats.org/presentationml/2006/main">
  <p:tag name="PPTAGGERGROUP" val="4,6,10,18"/>
</p:tagLst>
</file>

<file path=ppt/tags/tag389.xml><?xml version="1.0" encoding="utf-8"?>
<p:tagLst xmlns:a="http://schemas.openxmlformats.org/drawingml/2006/main" xmlns:r="http://schemas.openxmlformats.org/officeDocument/2006/relationships" xmlns:p="http://schemas.openxmlformats.org/presentationml/2006/main">
  <p:tag name="PPTAGGERGROUP" val="4,6,10,18"/>
</p:tagLst>
</file>

<file path=ppt/tags/tag39.xml><?xml version="1.0" encoding="utf-8"?>
<p:tagLst xmlns:a="http://schemas.openxmlformats.org/drawingml/2006/main" xmlns:r="http://schemas.openxmlformats.org/officeDocument/2006/relationships" xmlns:p="http://schemas.openxmlformats.org/presentationml/2006/main">
  <p:tag name="PPTAGGERGROUP" val="1,7"/>
</p:tagLst>
</file>

<file path=ppt/tags/tag390.xml><?xml version="1.0" encoding="utf-8"?>
<p:tagLst xmlns:a="http://schemas.openxmlformats.org/drawingml/2006/main" xmlns:r="http://schemas.openxmlformats.org/officeDocument/2006/relationships" xmlns:p="http://schemas.openxmlformats.org/presentationml/2006/main">
  <p:tag name="PPTAGGERGROUP" val="4,6,10,18"/>
</p:tagLst>
</file>

<file path=ppt/tags/tag391.xml><?xml version="1.0" encoding="utf-8"?>
<p:tagLst xmlns:a="http://schemas.openxmlformats.org/drawingml/2006/main" xmlns:r="http://schemas.openxmlformats.org/officeDocument/2006/relationships" xmlns:p="http://schemas.openxmlformats.org/presentationml/2006/main">
  <p:tag name="PPTAGGERGROUP" val="4,6,10,18"/>
</p:tagLst>
</file>

<file path=ppt/tags/tag392.xml><?xml version="1.0" encoding="utf-8"?>
<p:tagLst xmlns:a="http://schemas.openxmlformats.org/drawingml/2006/main" xmlns:r="http://schemas.openxmlformats.org/officeDocument/2006/relationships" xmlns:p="http://schemas.openxmlformats.org/presentationml/2006/main">
  <p:tag name="PPTAGGERGROUP" val="4,6,10,18"/>
</p:tagLst>
</file>

<file path=ppt/tags/tag393.xml><?xml version="1.0" encoding="utf-8"?>
<p:tagLst xmlns:a="http://schemas.openxmlformats.org/drawingml/2006/main" xmlns:r="http://schemas.openxmlformats.org/officeDocument/2006/relationships" xmlns:p="http://schemas.openxmlformats.org/presentationml/2006/main">
  <p:tag name="PPTAGGERGROUP" val="4,6,10,18"/>
</p:tagLst>
</file>

<file path=ppt/tags/tag394.xml><?xml version="1.0" encoding="utf-8"?>
<p:tagLst xmlns:a="http://schemas.openxmlformats.org/drawingml/2006/main" xmlns:r="http://schemas.openxmlformats.org/officeDocument/2006/relationships" xmlns:p="http://schemas.openxmlformats.org/presentationml/2006/main">
  <p:tag name="PPTAGGERGROUP" val="4,6,10,18"/>
</p:tagLst>
</file>

<file path=ppt/tags/tag395.xml><?xml version="1.0" encoding="utf-8"?>
<p:tagLst xmlns:a="http://schemas.openxmlformats.org/drawingml/2006/main" xmlns:r="http://schemas.openxmlformats.org/officeDocument/2006/relationships" xmlns:p="http://schemas.openxmlformats.org/presentationml/2006/main">
  <p:tag name="PPTAGGERGROUP" val="4,6,10,18"/>
</p:tagLst>
</file>

<file path=ppt/tags/tag396.xml><?xml version="1.0" encoding="utf-8"?>
<p:tagLst xmlns:a="http://schemas.openxmlformats.org/drawingml/2006/main" xmlns:r="http://schemas.openxmlformats.org/officeDocument/2006/relationships" xmlns:p="http://schemas.openxmlformats.org/presentationml/2006/main">
  <p:tag name="PPTAGGERGROUP" val="4,6,10,18"/>
</p:tagLst>
</file>

<file path=ppt/tags/tag397.xml><?xml version="1.0" encoding="utf-8"?>
<p:tagLst xmlns:a="http://schemas.openxmlformats.org/drawingml/2006/main" xmlns:r="http://schemas.openxmlformats.org/officeDocument/2006/relationships" xmlns:p="http://schemas.openxmlformats.org/presentationml/2006/main">
  <p:tag name="PPTAGGERGROUP" val="4,6,10,18"/>
</p:tagLst>
</file>

<file path=ppt/tags/tag398.xml><?xml version="1.0" encoding="utf-8"?>
<p:tagLst xmlns:a="http://schemas.openxmlformats.org/drawingml/2006/main" xmlns:r="http://schemas.openxmlformats.org/officeDocument/2006/relationships" xmlns:p="http://schemas.openxmlformats.org/presentationml/2006/main">
  <p:tag name="PPTAGGERGROUP" val="4,6,10,18"/>
</p:tagLst>
</file>

<file path=ppt/tags/tag399.xml><?xml version="1.0" encoding="utf-8"?>
<p:tagLst xmlns:a="http://schemas.openxmlformats.org/drawingml/2006/main" xmlns:r="http://schemas.openxmlformats.org/officeDocument/2006/relationships" xmlns:p="http://schemas.openxmlformats.org/presentationml/2006/main">
  <p:tag name="PPTAGGERGROUP" val="4,6,10,18"/>
</p:tagLst>
</file>

<file path=ppt/tags/tag4.xml><?xml version="1.0" encoding="utf-8"?>
<p:tagLst xmlns:a="http://schemas.openxmlformats.org/drawingml/2006/main" xmlns:r="http://schemas.openxmlformats.org/officeDocument/2006/relationships" xmlns:p="http://schemas.openxmlformats.org/presentationml/2006/main">
  <p:tag name="PPTAGGERGROUP" val="1"/>
  <p:tag name="PPWINSEGMENT1START" val="1"/>
  <p:tag name="PPWINSEGMENT1LENGTH" val="34"/>
  <p:tag name="PPWINSEGMENT1SOURCERTF" val="{\rtf1\ansi\deff0{\fonttbl{\f0\fcharset0 Arial Narrow;}}{\colortbl\red255\green255\blue255;}{\f0\fs48\b\shad\cf0 Automatic TCP/IP Configuration\par}}"/>
  <p:tag name="PPWINSEGMENT1TARGETRTF" val="{\rtf1\ansi\deff1{\fonttbl{\f1\fcharset0 Arial;}{\f2\fcharset0 Arial Narrow;}}{\colortbl\red0\green0\blue0;\red255\green255\blue255;}{\f2\fs48\b\shad\cf1 Configuraci\'F3n autom\'E1tica de TCP/IP\par}}"/>
  <p:tag name="PPWINLASTSAVEDTRANSLATION" val="Configuración automática de TCP/IP"/>
  <p:tag name="PPWINALREADYSEGMENTED" val="True"/>
  <p:tag name="PPWINTOTALSEGMENTS" val="1"/>
</p:tagLst>
</file>

<file path=ppt/tags/tag40.xml><?xml version="1.0" encoding="utf-8"?>
<p:tagLst xmlns:a="http://schemas.openxmlformats.org/drawingml/2006/main" xmlns:r="http://schemas.openxmlformats.org/officeDocument/2006/relationships" xmlns:p="http://schemas.openxmlformats.org/presentationml/2006/main">
  <p:tag name="PPTAGGERGROUP" val="1,7"/>
</p:tagLst>
</file>

<file path=ppt/tags/tag400.xml><?xml version="1.0" encoding="utf-8"?>
<p:tagLst xmlns:a="http://schemas.openxmlformats.org/drawingml/2006/main" xmlns:r="http://schemas.openxmlformats.org/officeDocument/2006/relationships" xmlns:p="http://schemas.openxmlformats.org/presentationml/2006/main">
  <p:tag name="PPTAGGERGROUP" val="4,6,10,18"/>
</p:tagLst>
</file>

<file path=ppt/tags/tag401.xml><?xml version="1.0" encoding="utf-8"?>
<p:tagLst xmlns:a="http://schemas.openxmlformats.org/drawingml/2006/main" xmlns:r="http://schemas.openxmlformats.org/officeDocument/2006/relationships" xmlns:p="http://schemas.openxmlformats.org/presentationml/2006/main">
  <p:tag name="PPTAGGERGROUP" val="4,6,10,18"/>
</p:tagLst>
</file>

<file path=ppt/tags/tag402.xml><?xml version="1.0" encoding="utf-8"?>
<p:tagLst xmlns:a="http://schemas.openxmlformats.org/drawingml/2006/main" xmlns:r="http://schemas.openxmlformats.org/officeDocument/2006/relationships" xmlns:p="http://schemas.openxmlformats.org/presentationml/2006/main">
  <p:tag name="PPTAGGERGROUP" val="4,6,10,18"/>
</p:tagLst>
</file>

<file path=ppt/tags/tag403.xml><?xml version="1.0" encoding="utf-8"?>
<p:tagLst xmlns:a="http://schemas.openxmlformats.org/drawingml/2006/main" xmlns:r="http://schemas.openxmlformats.org/officeDocument/2006/relationships" xmlns:p="http://schemas.openxmlformats.org/presentationml/2006/main">
  <p:tag name="PPTAGGERGROUP" val="4,6,11,20"/>
</p:tagLst>
</file>

<file path=ppt/tags/tag404.xml><?xml version="1.0" encoding="utf-8"?>
<p:tagLst xmlns:a="http://schemas.openxmlformats.org/drawingml/2006/main" xmlns:r="http://schemas.openxmlformats.org/officeDocument/2006/relationships" xmlns:p="http://schemas.openxmlformats.org/presentationml/2006/main">
  <p:tag name="PPTAGGERGROUP" val="4,6,11,20"/>
</p:tagLst>
</file>

<file path=ppt/tags/tag405.xml><?xml version="1.0" encoding="utf-8"?>
<p:tagLst xmlns:a="http://schemas.openxmlformats.org/drawingml/2006/main" xmlns:r="http://schemas.openxmlformats.org/officeDocument/2006/relationships" xmlns:p="http://schemas.openxmlformats.org/presentationml/2006/main">
  <p:tag name="PPTAGGERGROUP" val="4,6,11,20"/>
</p:tagLst>
</file>

<file path=ppt/tags/tag406.xml><?xml version="1.0" encoding="utf-8"?>
<p:tagLst xmlns:a="http://schemas.openxmlformats.org/drawingml/2006/main" xmlns:r="http://schemas.openxmlformats.org/officeDocument/2006/relationships" xmlns:p="http://schemas.openxmlformats.org/presentationml/2006/main">
  <p:tag name="PPTAGGERGROUP" val="4,6,11,20"/>
</p:tagLst>
</file>

<file path=ppt/tags/tag407.xml><?xml version="1.0" encoding="utf-8"?>
<p:tagLst xmlns:a="http://schemas.openxmlformats.org/drawingml/2006/main" xmlns:r="http://schemas.openxmlformats.org/officeDocument/2006/relationships" xmlns:p="http://schemas.openxmlformats.org/presentationml/2006/main">
  <p:tag name="PPTAGGERGROUP" val="4,6,11,20"/>
</p:tagLst>
</file>

<file path=ppt/tags/tag408.xml><?xml version="1.0" encoding="utf-8"?>
<p:tagLst xmlns:a="http://schemas.openxmlformats.org/drawingml/2006/main" xmlns:r="http://schemas.openxmlformats.org/officeDocument/2006/relationships" xmlns:p="http://schemas.openxmlformats.org/presentationml/2006/main">
  <p:tag name="PPTAGGERGROUP" val="4,6,11,20"/>
</p:tagLst>
</file>

<file path=ppt/tags/tag409.xml><?xml version="1.0" encoding="utf-8"?>
<p:tagLst xmlns:a="http://schemas.openxmlformats.org/drawingml/2006/main" xmlns:r="http://schemas.openxmlformats.org/officeDocument/2006/relationships" xmlns:p="http://schemas.openxmlformats.org/presentationml/2006/main">
  <p:tag name="PPTAGGERGROUP" val="4,6,11,20"/>
</p:tagLst>
</file>

<file path=ppt/tags/tag41.xml><?xml version="1.0" encoding="utf-8"?>
<p:tagLst xmlns:a="http://schemas.openxmlformats.org/drawingml/2006/main" xmlns:r="http://schemas.openxmlformats.org/officeDocument/2006/relationships" xmlns:p="http://schemas.openxmlformats.org/presentationml/2006/main">
  <p:tag name="PPTAGGERGROUP" val="2,8"/>
</p:tagLst>
</file>

<file path=ppt/tags/tag410.xml><?xml version="1.0" encoding="utf-8"?>
<p:tagLst xmlns:a="http://schemas.openxmlformats.org/drawingml/2006/main" xmlns:r="http://schemas.openxmlformats.org/officeDocument/2006/relationships" xmlns:p="http://schemas.openxmlformats.org/presentationml/2006/main">
  <p:tag name="PPTAGGERGROUP" val="4,6,11,20"/>
</p:tagLst>
</file>

<file path=ppt/tags/tag411.xml><?xml version="1.0" encoding="utf-8"?>
<p:tagLst xmlns:a="http://schemas.openxmlformats.org/drawingml/2006/main" xmlns:r="http://schemas.openxmlformats.org/officeDocument/2006/relationships" xmlns:p="http://schemas.openxmlformats.org/presentationml/2006/main">
  <p:tag name="PPTAGGERGROUP" val="4,6,11,20"/>
</p:tagLst>
</file>

<file path=ppt/tags/tag412.xml><?xml version="1.0" encoding="utf-8"?>
<p:tagLst xmlns:a="http://schemas.openxmlformats.org/drawingml/2006/main" xmlns:r="http://schemas.openxmlformats.org/officeDocument/2006/relationships" xmlns:p="http://schemas.openxmlformats.org/presentationml/2006/main">
  <p:tag name="PPTAGGERGROUP" val="4,6,11,20"/>
</p:tagLst>
</file>

<file path=ppt/tags/tag413.xml><?xml version="1.0" encoding="utf-8"?>
<p:tagLst xmlns:a="http://schemas.openxmlformats.org/drawingml/2006/main" xmlns:r="http://schemas.openxmlformats.org/officeDocument/2006/relationships" xmlns:p="http://schemas.openxmlformats.org/presentationml/2006/main">
  <p:tag name="PPTAGGERGROUP" val="4,6,11,20"/>
</p:tagLst>
</file>

<file path=ppt/tags/tag414.xml><?xml version="1.0" encoding="utf-8"?>
<p:tagLst xmlns:a="http://schemas.openxmlformats.org/drawingml/2006/main" xmlns:r="http://schemas.openxmlformats.org/officeDocument/2006/relationships" xmlns:p="http://schemas.openxmlformats.org/presentationml/2006/main">
  <p:tag name="PPWINTOTALSEGMENTS" val="0"/>
</p:tagLst>
</file>

<file path=ppt/tags/tag415.xml><?xml version="1.0" encoding="utf-8"?>
<p:tagLst xmlns:a="http://schemas.openxmlformats.org/drawingml/2006/main" xmlns:r="http://schemas.openxmlformats.org/officeDocument/2006/relationships" xmlns:p="http://schemas.openxmlformats.org/presentationml/2006/main">
  <p:tag name="PPWINSEGMENT1START" val="1"/>
  <p:tag name="PPWINSEGMENT1LENGTH" val="26"/>
  <p:tag name="PPWINSEGMENT1SOURCERTF" val="{\rtf1\ansi\deff0{\fonttbl{\f0\fcharset0 Arial Narrow;}}{\colortbl\red0\green0\blue0;}{\f0\fs60\b\cf0 Overview of Scopes\par}}"/>
  <p:tag name="PPWINSEGMENT1TARGETRTF" val="{\rtf1\ansi\deff1{\fonttbl{\f1\fcharset0 Arial;}{\f2\fcharset0 Arial Narrow;}}{\colortbl\red0\green0\blue0;}{\f2\fs60\b\cf0 Introducci\'F3n a los \'E1mbitos\par}}"/>
  <p:tag name="PPWINLASTSAVEDTRANSLATION" val="Introducción a los ámbitos"/>
  <p:tag name="PPWINALREADYSEGMENTED" val="True"/>
  <p:tag name="PPWINTOTALSEGMENTS" val="1"/>
</p:tagLst>
</file>

<file path=ppt/tags/tag416.xml><?xml version="1.0" encoding="utf-8"?>
<p:tagLst xmlns:a="http://schemas.openxmlformats.org/drawingml/2006/main" xmlns:r="http://schemas.openxmlformats.org/officeDocument/2006/relationships" xmlns:p="http://schemas.openxmlformats.org/presentationml/2006/main">
  <p:tag name="PPTAGGERGROUP" val="1"/>
</p:tagLst>
</file>

<file path=ppt/tags/tag417.xml><?xml version="1.0" encoding="utf-8"?>
<p:tagLst xmlns:a="http://schemas.openxmlformats.org/drawingml/2006/main" xmlns:r="http://schemas.openxmlformats.org/officeDocument/2006/relationships" xmlns:p="http://schemas.openxmlformats.org/presentationml/2006/main">
  <p:tag name="PPTAGGERGROUP" val="1"/>
</p:tagLst>
</file>

<file path=ppt/tags/tag418.xml><?xml version="1.0" encoding="utf-8"?>
<p:tagLst xmlns:a="http://schemas.openxmlformats.org/drawingml/2006/main" xmlns:r="http://schemas.openxmlformats.org/officeDocument/2006/relationships" xmlns:p="http://schemas.openxmlformats.org/presentationml/2006/main">
  <p:tag name="PPTAGGERGROUP" val="1"/>
  <p:tag name="PPWINSEGMENT1START" val="1"/>
  <p:tag name="PPWINSEGMENT1LENGTH" val="6"/>
  <p:tag name="PPWINSEGMENT1SOURCERTF" val="{\rtf1\ansi\deff0{\fonttbl{\f0\fcharset0 Arial Narrow;}}{\colortbl\red255\green255\blue255;}{\f0\fs48\b\shad\cf0 Scope\par}}"/>
  <p:tag name="PPWINSEGMENT1TARGETRTF" val="{\rtf1\ansi\deff1{\fonttbl{\f1\fcharset0 Arial;}{\f2\fcharset0 Arial Narrow;}}{\colortbl\red0\green0\blue0;\red255\green255\blue255;}{\f2\fs48\b\shad\cf1 \'C1mbito\par}}"/>
  <p:tag name="PPWINLASTSAVEDTRANSLATION" val="Ámbito"/>
  <p:tag name="PPWINALREADYSEGMENTED" val="True"/>
  <p:tag name="PPWINTOTALSEGMENTS" val="1"/>
</p:tagLst>
</file>

<file path=ppt/tags/tag419.xml><?xml version="1.0" encoding="utf-8"?>
<p:tagLst xmlns:a="http://schemas.openxmlformats.org/drawingml/2006/main" xmlns:r="http://schemas.openxmlformats.org/officeDocument/2006/relationships" xmlns:p="http://schemas.openxmlformats.org/presentationml/2006/main">
  <p:tag name="PPTAGGERGROUP" val="1,2"/>
</p:tagLst>
</file>

<file path=ppt/tags/tag42.xml><?xml version="1.0" encoding="utf-8"?>
<p:tagLst xmlns:a="http://schemas.openxmlformats.org/drawingml/2006/main" xmlns:r="http://schemas.openxmlformats.org/officeDocument/2006/relationships" xmlns:p="http://schemas.openxmlformats.org/presentationml/2006/main">
  <p:tag name="PPTAGGERGROUP" val="2,8"/>
</p:tagLst>
</file>

<file path=ppt/tags/tag420.xml><?xml version="1.0" encoding="utf-8"?>
<p:tagLst xmlns:a="http://schemas.openxmlformats.org/drawingml/2006/main" xmlns:r="http://schemas.openxmlformats.org/officeDocument/2006/relationships" xmlns:p="http://schemas.openxmlformats.org/presentationml/2006/main">
  <p:tag name="PPTAGGERGROUP" val="1,2"/>
</p:tagLst>
</file>

<file path=ppt/tags/tag421.xml><?xml version="1.0" encoding="utf-8"?>
<p:tagLst xmlns:a="http://schemas.openxmlformats.org/drawingml/2006/main" xmlns:r="http://schemas.openxmlformats.org/officeDocument/2006/relationships" xmlns:p="http://schemas.openxmlformats.org/presentationml/2006/main">
  <p:tag name="PPTAGGERGROUP" val="1,2"/>
</p:tagLst>
</file>

<file path=ppt/tags/tag422.xml><?xml version="1.0" encoding="utf-8"?>
<p:tagLst xmlns:a="http://schemas.openxmlformats.org/drawingml/2006/main" xmlns:r="http://schemas.openxmlformats.org/officeDocument/2006/relationships" xmlns:p="http://schemas.openxmlformats.org/presentationml/2006/main">
  <p:tag name="PPTAGGERGROUP" val="1,2"/>
</p:tagLst>
</file>

<file path=ppt/tags/tag423.xml><?xml version="1.0" encoding="utf-8"?>
<p:tagLst xmlns:a="http://schemas.openxmlformats.org/drawingml/2006/main" xmlns:r="http://schemas.openxmlformats.org/officeDocument/2006/relationships" xmlns:p="http://schemas.openxmlformats.org/presentationml/2006/main">
  <p:tag name="PPTAGGERGROUP" val="1,2"/>
</p:tagLst>
</file>

<file path=ppt/tags/tag424.xml><?xml version="1.0" encoding="utf-8"?>
<p:tagLst xmlns:a="http://schemas.openxmlformats.org/drawingml/2006/main" xmlns:r="http://schemas.openxmlformats.org/officeDocument/2006/relationships" xmlns:p="http://schemas.openxmlformats.org/presentationml/2006/main">
  <p:tag name="PPTAGGERGROUP" val="1,2"/>
</p:tagLst>
</file>

<file path=ppt/tags/tag425.xml><?xml version="1.0" encoding="utf-8"?>
<p:tagLst xmlns:a="http://schemas.openxmlformats.org/drawingml/2006/main" xmlns:r="http://schemas.openxmlformats.org/officeDocument/2006/relationships" xmlns:p="http://schemas.openxmlformats.org/presentationml/2006/main">
  <p:tag name="PPTAGGERGROUP" val="1,2"/>
</p:tagLst>
</file>

<file path=ppt/tags/tag426.xml><?xml version="1.0" encoding="utf-8"?>
<p:tagLst xmlns:a="http://schemas.openxmlformats.org/drawingml/2006/main" xmlns:r="http://schemas.openxmlformats.org/officeDocument/2006/relationships" xmlns:p="http://schemas.openxmlformats.org/presentationml/2006/main">
  <p:tag name="PPTAGGERGROUP" val="1,2"/>
</p:tagLst>
</file>

<file path=ppt/tags/tag427.xml><?xml version="1.0" encoding="utf-8"?>
<p:tagLst xmlns:a="http://schemas.openxmlformats.org/drawingml/2006/main" xmlns:r="http://schemas.openxmlformats.org/officeDocument/2006/relationships" xmlns:p="http://schemas.openxmlformats.org/presentationml/2006/main">
  <p:tag name="PPTAGGERGROUP" val="1,2"/>
</p:tagLst>
</file>

<file path=ppt/tags/tag428.xml><?xml version="1.0" encoding="utf-8"?>
<p:tagLst xmlns:a="http://schemas.openxmlformats.org/drawingml/2006/main" xmlns:r="http://schemas.openxmlformats.org/officeDocument/2006/relationships" xmlns:p="http://schemas.openxmlformats.org/presentationml/2006/main">
  <p:tag name="PPTAGGERGROUP" val="1,2"/>
</p:tagLst>
</file>

<file path=ppt/tags/tag429.xml><?xml version="1.0" encoding="utf-8"?>
<p:tagLst xmlns:a="http://schemas.openxmlformats.org/drawingml/2006/main" xmlns:r="http://schemas.openxmlformats.org/officeDocument/2006/relationships" xmlns:p="http://schemas.openxmlformats.org/presentationml/2006/main">
  <p:tag name="PPTAGGERGROUP" val="1,2"/>
</p:tagLst>
</file>

<file path=ppt/tags/tag43.xml><?xml version="1.0" encoding="utf-8"?>
<p:tagLst xmlns:a="http://schemas.openxmlformats.org/drawingml/2006/main" xmlns:r="http://schemas.openxmlformats.org/officeDocument/2006/relationships" xmlns:p="http://schemas.openxmlformats.org/presentationml/2006/main">
  <p:tag name="PPTAGGERGROUP" val="2,8"/>
</p:tagLst>
</file>

<file path=ppt/tags/tag430.xml><?xml version="1.0" encoding="utf-8"?>
<p:tagLst xmlns:a="http://schemas.openxmlformats.org/drawingml/2006/main" xmlns:r="http://schemas.openxmlformats.org/officeDocument/2006/relationships" xmlns:p="http://schemas.openxmlformats.org/presentationml/2006/main">
  <p:tag name="PPTAGGERGROUP" val="1,2"/>
</p:tagLst>
</file>

<file path=ppt/tags/tag431.xml><?xml version="1.0" encoding="utf-8"?>
<p:tagLst xmlns:a="http://schemas.openxmlformats.org/drawingml/2006/main" xmlns:r="http://schemas.openxmlformats.org/officeDocument/2006/relationships" xmlns:p="http://schemas.openxmlformats.org/presentationml/2006/main">
  <p:tag name="PPTAGGERGROUP" val="1,2"/>
</p:tagLst>
</file>

<file path=ppt/tags/tag432.xml><?xml version="1.0" encoding="utf-8"?>
<p:tagLst xmlns:a="http://schemas.openxmlformats.org/drawingml/2006/main" xmlns:r="http://schemas.openxmlformats.org/officeDocument/2006/relationships" xmlns:p="http://schemas.openxmlformats.org/presentationml/2006/main">
  <p:tag name="PPTAGGERGROUP" val="1,2"/>
</p:tagLst>
</file>

<file path=ppt/tags/tag433.xml><?xml version="1.0" encoding="utf-8"?>
<p:tagLst xmlns:a="http://schemas.openxmlformats.org/drawingml/2006/main" xmlns:r="http://schemas.openxmlformats.org/officeDocument/2006/relationships" xmlns:p="http://schemas.openxmlformats.org/presentationml/2006/main">
  <p:tag name="PPTAGGERGROUP" val="1,2"/>
</p:tagLst>
</file>

<file path=ppt/tags/tag434.xml><?xml version="1.0" encoding="utf-8"?>
<p:tagLst xmlns:a="http://schemas.openxmlformats.org/drawingml/2006/main" xmlns:r="http://schemas.openxmlformats.org/officeDocument/2006/relationships" xmlns:p="http://schemas.openxmlformats.org/presentationml/2006/main">
  <p:tag name="PPTAGGERGROUP" val="1,2"/>
</p:tagLst>
</file>

<file path=ppt/tags/tag435.xml><?xml version="1.0" encoding="utf-8"?>
<p:tagLst xmlns:a="http://schemas.openxmlformats.org/drawingml/2006/main" xmlns:r="http://schemas.openxmlformats.org/officeDocument/2006/relationships" xmlns:p="http://schemas.openxmlformats.org/presentationml/2006/main">
  <p:tag name="PPTAGGERGROUP" val="1,2"/>
</p:tagLst>
</file>

<file path=ppt/tags/tag436.xml><?xml version="1.0" encoding="utf-8"?>
<p:tagLst xmlns:a="http://schemas.openxmlformats.org/drawingml/2006/main" xmlns:r="http://schemas.openxmlformats.org/officeDocument/2006/relationships" xmlns:p="http://schemas.openxmlformats.org/presentationml/2006/main">
  <p:tag name="PPTAGGERGROUP" val="1,2"/>
</p:tagLst>
</file>

<file path=ppt/tags/tag437.xml><?xml version="1.0" encoding="utf-8"?>
<p:tagLst xmlns:a="http://schemas.openxmlformats.org/drawingml/2006/main" xmlns:r="http://schemas.openxmlformats.org/officeDocument/2006/relationships" xmlns:p="http://schemas.openxmlformats.org/presentationml/2006/main">
  <p:tag name="PPTAGGERGROUP" val="1,2"/>
</p:tagLst>
</file>

<file path=ppt/tags/tag438.xml><?xml version="1.0" encoding="utf-8"?>
<p:tagLst xmlns:a="http://schemas.openxmlformats.org/drawingml/2006/main" xmlns:r="http://schemas.openxmlformats.org/officeDocument/2006/relationships" xmlns:p="http://schemas.openxmlformats.org/presentationml/2006/main">
  <p:tag name="PPTAGGERGROUP" val="1,2"/>
</p:tagLst>
</file>

<file path=ppt/tags/tag439.xml><?xml version="1.0" encoding="utf-8"?>
<p:tagLst xmlns:a="http://schemas.openxmlformats.org/drawingml/2006/main" xmlns:r="http://schemas.openxmlformats.org/officeDocument/2006/relationships" xmlns:p="http://schemas.openxmlformats.org/presentationml/2006/main">
  <p:tag name="PPTAGGERGROUP" val="1,2"/>
</p:tagLst>
</file>

<file path=ppt/tags/tag44.xml><?xml version="1.0" encoding="utf-8"?>
<p:tagLst xmlns:a="http://schemas.openxmlformats.org/drawingml/2006/main" xmlns:r="http://schemas.openxmlformats.org/officeDocument/2006/relationships" xmlns:p="http://schemas.openxmlformats.org/presentationml/2006/main">
  <p:tag name="PPTAGGERGROUP" val="2,8"/>
</p:tagLst>
</file>

<file path=ppt/tags/tag440.xml><?xml version="1.0" encoding="utf-8"?>
<p:tagLst xmlns:a="http://schemas.openxmlformats.org/drawingml/2006/main" xmlns:r="http://schemas.openxmlformats.org/officeDocument/2006/relationships" xmlns:p="http://schemas.openxmlformats.org/presentationml/2006/main">
  <p:tag name="PPTAGGERGROUP" val="1,2"/>
</p:tagLst>
</file>

<file path=ppt/tags/tag441.xml><?xml version="1.0" encoding="utf-8"?>
<p:tagLst xmlns:a="http://schemas.openxmlformats.org/drawingml/2006/main" xmlns:r="http://schemas.openxmlformats.org/officeDocument/2006/relationships" xmlns:p="http://schemas.openxmlformats.org/presentationml/2006/main">
  <p:tag name="PPTAGGERGROUP" val="1,2"/>
</p:tagLst>
</file>

<file path=ppt/tags/tag442.xml><?xml version="1.0" encoding="utf-8"?>
<p:tagLst xmlns:a="http://schemas.openxmlformats.org/drawingml/2006/main" xmlns:r="http://schemas.openxmlformats.org/officeDocument/2006/relationships" xmlns:p="http://schemas.openxmlformats.org/presentationml/2006/main">
  <p:tag name="PPTAGGERGROUP" val="1,2"/>
</p:tagLst>
</file>

<file path=ppt/tags/tag443.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444.xml><?xml version="1.0" encoding="utf-8"?>
<p:tagLst xmlns:a="http://schemas.openxmlformats.org/drawingml/2006/main" xmlns:r="http://schemas.openxmlformats.org/officeDocument/2006/relationships" xmlns:p="http://schemas.openxmlformats.org/presentationml/2006/main">
  <p:tag name="PPTAGGERGROUP" val="1"/>
  <p:tag name="PPWINSEGMENT1START" val="1"/>
  <p:tag name="PPWINSEGMENT1LENGTH" val="66"/>
  <p:tag name="PPWINSEGMENT1SOURCERTF" val="{\rtf1\ansi\deff0{\fonttbl{\f0\fcharset0 Arial Narrow;}}{\colortbl\red0\green0\blue0;}{\f0\fs36\b\cf0 IP Addresses Available for Lease to Client Computers\par}}"/>
  <p:tag name="PPWINSEGMENT1TARGETRTF" val="{\rtf1\ansi\deff1{\fonttbl{\f1\fcharset0 Arial;}{\f2\fcharset0 Arial Narrow;}}{\colortbl\red0\green0\blue0;}{\f2\fs36\b\cf0 Direcciones IP disponibles para su concesi\'F3n a los equipos cliente\par}}"/>
  <p:tag name="PPWINLASTSAVEDTRANSLATION" val="Direcciones IP disponibles para su concesión a los equipos cliente"/>
  <p:tag name="PPWINALREADYSEGMENTED" val="True"/>
  <p:tag name="PPWINTOTALSEGMENTS" val="1"/>
</p:tagLst>
</file>

<file path=ppt/tags/tag445.xml><?xml version="1.0" encoding="utf-8"?>
<p:tagLst xmlns:a="http://schemas.openxmlformats.org/drawingml/2006/main" xmlns:r="http://schemas.openxmlformats.org/officeDocument/2006/relationships" xmlns:p="http://schemas.openxmlformats.org/presentationml/2006/main">
  <p:tag name="PPTAGGERGROUP" val="1"/>
  <p:tag name="PPWINSEGMENT1START" val="1"/>
  <p:tag name="PPWINSEGMENT1LENGTH" val="13"/>
  <p:tag name="PPWINSEGMENT1SOURCERTF" val="{\rtf1\ansi\deff0{\fonttbl{\f0\fcharset0 Arial Narrow;}}{\colortbl\red0\green0\blue0;}{\f0\fs36\b\cf0 DHCP Server\par}}"/>
  <p:tag name="PPWINSEGMENT1TARGETRTF" val="{\rtf1\ansi\deff1{\fonttbl{\f1\fcharset0 Arial;}{\f2\fcharset0 Arial Narrow;}}{\colortbl\red0\green0\blue0;}{\f2\fs36\b\cf0 Servidor DHCP\par}}"/>
  <p:tag name="PPWINLASTSAVEDTRANSLATION" val="Servidor DHCP"/>
  <p:tag name="PPWINALREADYSEGMENTED" val="True"/>
  <p:tag name="PPWINTOTALSEGMENTS" val="1"/>
</p:tagLst>
</file>

<file path=ppt/tags/tag446.xml><?xml version="1.0" encoding="utf-8"?>
<p:tagLst xmlns:a="http://schemas.openxmlformats.org/drawingml/2006/main" xmlns:r="http://schemas.openxmlformats.org/officeDocument/2006/relationships" xmlns:p="http://schemas.openxmlformats.org/presentationml/2006/main">
  <p:tag name="PPTAGGERGROUP" val="1,3,5"/>
</p:tagLst>
</file>

<file path=ppt/tags/tag447.xml><?xml version="1.0" encoding="utf-8"?>
<p:tagLst xmlns:a="http://schemas.openxmlformats.org/drawingml/2006/main" xmlns:r="http://schemas.openxmlformats.org/officeDocument/2006/relationships" xmlns:p="http://schemas.openxmlformats.org/presentationml/2006/main">
  <p:tag name="PPTAGGERGROUP" val="1,3,5"/>
</p:tagLst>
</file>

<file path=ppt/tags/tag448.xml><?xml version="1.0" encoding="utf-8"?>
<p:tagLst xmlns:a="http://schemas.openxmlformats.org/drawingml/2006/main" xmlns:r="http://schemas.openxmlformats.org/officeDocument/2006/relationships" xmlns:p="http://schemas.openxmlformats.org/presentationml/2006/main">
  <p:tag name="PPTAGGERGROUP" val="1,3,5"/>
</p:tagLst>
</file>

<file path=ppt/tags/tag449.xml><?xml version="1.0" encoding="utf-8"?>
<p:tagLst xmlns:a="http://schemas.openxmlformats.org/drawingml/2006/main" xmlns:r="http://schemas.openxmlformats.org/officeDocument/2006/relationships" xmlns:p="http://schemas.openxmlformats.org/presentationml/2006/main">
  <p:tag name="PPTAGGERGROUP" val="1,3,5"/>
</p:tagLst>
</file>

<file path=ppt/tags/tag45.xml><?xml version="1.0" encoding="utf-8"?>
<p:tagLst xmlns:a="http://schemas.openxmlformats.org/drawingml/2006/main" xmlns:r="http://schemas.openxmlformats.org/officeDocument/2006/relationships" xmlns:p="http://schemas.openxmlformats.org/presentationml/2006/main">
  <p:tag name="PPTAGGERGROUP" val="2,8"/>
</p:tagLst>
</file>

<file path=ppt/tags/tag450.xml><?xml version="1.0" encoding="utf-8"?>
<p:tagLst xmlns:a="http://schemas.openxmlformats.org/drawingml/2006/main" xmlns:r="http://schemas.openxmlformats.org/officeDocument/2006/relationships" xmlns:p="http://schemas.openxmlformats.org/presentationml/2006/main">
  <p:tag name="PPTAGGERGROUP" val="1,3,5"/>
</p:tagLst>
</file>

<file path=ppt/tags/tag451.xml><?xml version="1.0" encoding="utf-8"?>
<p:tagLst xmlns:a="http://schemas.openxmlformats.org/drawingml/2006/main" xmlns:r="http://schemas.openxmlformats.org/officeDocument/2006/relationships" xmlns:p="http://schemas.openxmlformats.org/presentationml/2006/main">
  <p:tag name="PPTAGGERGROUP" val="1,3,5"/>
</p:tagLst>
</file>

<file path=ppt/tags/tag452.xml><?xml version="1.0" encoding="utf-8"?>
<p:tagLst xmlns:a="http://schemas.openxmlformats.org/drawingml/2006/main" xmlns:r="http://schemas.openxmlformats.org/officeDocument/2006/relationships" xmlns:p="http://schemas.openxmlformats.org/presentationml/2006/main">
  <p:tag name="PPTAGGERGROUP" val="1,3,5"/>
</p:tagLst>
</file>

<file path=ppt/tags/tag453.xml><?xml version="1.0" encoding="utf-8"?>
<p:tagLst xmlns:a="http://schemas.openxmlformats.org/drawingml/2006/main" xmlns:r="http://schemas.openxmlformats.org/officeDocument/2006/relationships" xmlns:p="http://schemas.openxmlformats.org/presentationml/2006/main">
  <p:tag name="PPTAGGERGROUP" val="1,3,5"/>
</p:tagLst>
</file>

<file path=ppt/tags/tag454.xml><?xml version="1.0" encoding="utf-8"?>
<p:tagLst xmlns:a="http://schemas.openxmlformats.org/drawingml/2006/main" xmlns:r="http://schemas.openxmlformats.org/officeDocument/2006/relationships" xmlns:p="http://schemas.openxmlformats.org/presentationml/2006/main">
  <p:tag name="PPTAGGERGROUP" val="1,3,5"/>
</p:tagLst>
</file>

<file path=ppt/tags/tag455.xml><?xml version="1.0" encoding="utf-8"?>
<p:tagLst xmlns:a="http://schemas.openxmlformats.org/drawingml/2006/main" xmlns:r="http://schemas.openxmlformats.org/officeDocument/2006/relationships" xmlns:p="http://schemas.openxmlformats.org/presentationml/2006/main">
  <p:tag name="PPTAGGERGROUP" val="1,3,5"/>
</p:tagLst>
</file>

<file path=ppt/tags/tag456.xml><?xml version="1.0" encoding="utf-8"?>
<p:tagLst xmlns:a="http://schemas.openxmlformats.org/drawingml/2006/main" xmlns:r="http://schemas.openxmlformats.org/officeDocument/2006/relationships" xmlns:p="http://schemas.openxmlformats.org/presentationml/2006/main">
  <p:tag name="PPTAGGERGROUP" val="1,3,5"/>
</p:tagLst>
</file>

<file path=ppt/tags/tag457.xml><?xml version="1.0" encoding="utf-8"?>
<p:tagLst xmlns:a="http://schemas.openxmlformats.org/drawingml/2006/main" xmlns:r="http://schemas.openxmlformats.org/officeDocument/2006/relationships" xmlns:p="http://schemas.openxmlformats.org/presentationml/2006/main">
  <p:tag name="PPTAGGERGROUP" val="1,3,5"/>
</p:tagLst>
</file>

<file path=ppt/tags/tag458.xml><?xml version="1.0" encoding="utf-8"?>
<p:tagLst xmlns:a="http://schemas.openxmlformats.org/drawingml/2006/main" xmlns:r="http://schemas.openxmlformats.org/officeDocument/2006/relationships" xmlns:p="http://schemas.openxmlformats.org/presentationml/2006/main">
  <p:tag name="PPTAGGERGROUP" val="1,3,5"/>
</p:tagLst>
</file>

<file path=ppt/tags/tag459.xml><?xml version="1.0" encoding="utf-8"?>
<p:tagLst xmlns:a="http://schemas.openxmlformats.org/drawingml/2006/main" xmlns:r="http://schemas.openxmlformats.org/officeDocument/2006/relationships" xmlns:p="http://schemas.openxmlformats.org/presentationml/2006/main">
  <p:tag name="PPTAGGERGROUP" val="1,3,5"/>
</p:tagLst>
</file>

<file path=ppt/tags/tag46.xml><?xml version="1.0" encoding="utf-8"?>
<p:tagLst xmlns:a="http://schemas.openxmlformats.org/drawingml/2006/main" xmlns:r="http://schemas.openxmlformats.org/officeDocument/2006/relationships" xmlns:p="http://schemas.openxmlformats.org/presentationml/2006/main">
  <p:tag name="PPTAGGERGROUP" val="2,8"/>
</p:tagLst>
</file>

<file path=ppt/tags/tag460.xml><?xml version="1.0" encoding="utf-8"?>
<p:tagLst xmlns:a="http://schemas.openxmlformats.org/drawingml/2006/main" xmlns:r="http://schemas.openxmlformats.org/officeDocument/2006/relationships" xmlns:p="http://schemas.openxmlformats.org/presentationml/2006/main">
  <p:tag name="PPTAGGERGROUP" val="1,3,6"/>
</p:tagLst>
</file>

<file path=ppt/tags/tag461.xml><?xml version="1.0" encoding="utf-8"?>
<p:tagLst xmlns:a="http://schemas.openxmlformats.org/drawingml/2006/main" xmlns:r="http://schemas.openxmlformats.org/officeDocument/2006/relationships" xmlns:p="http://schemas.openxmlformats.org/presentationml/2006/main">
  <p:tag name="PPTAGGERGROUP" val="1,3,6"/>
</p:tagLst>
</file>

<file path=ppt/tags/tag462.xml><?xml version="1.0" encoding="utf-8"?>
<p:tagLst xmlns:a="http://schemas.openxmlformats.org/drawingml/2006/main" xmlns:r="http://schemas.openxmlformats.org/officeDocument/2006/relationships" xmlns:p="http://schemas.openxmlformats.org/presentationml/2006/main">
  <p:tag name="PPTAGGERGROUP" val="1,3,6"/>
</p:tagLst>
</file>

<file path=ppt/tags/tag463.xml><?xml version="1.0" encoding="utf-8"?>
<p:tagLst xmlns:a="http://schemas.openxmlformats.org/drawingml/2006/main" xmlns:r="http://schemas.openxmlformats.org/officeDocument/2006/relationships" xmlns:p="http://schemas.openxmlformats.org/presentationml/2006/main">
  <p:tag name="PPTAGGERGROUP" val="1,3,6"/>
</p:tagLst>
</file>

<file path=ppt/tags/tag464.xml><?xml version="1.0" encoding="utf-8"?>
<p:tagLst xmlns:a="http://schemas.openxmlformats.org/drawingml/2006/main" xmlns:r="http://schemas.openxmlformats.org/officeDocument/2006/relationships" xmlns:p="http://schemas.openxmlformats.org/presentationml/2006/main">
  <p:tag name="PPTAGGERGROUP" val="1,3,6"/>
</p:tagLst>
</file>

<file path=ppt/tags/tag465.xml><?xml version="1.0" encoding="utf-8"?>
<p:tagLst xmlns:a="http://schemas.openxmlformats.org/drawingml/2006/main" xmlns:r="http://schemas.openxmlformats.org/officeDocument/2006/relationships" xmlns:p="http://schemas.openxmlformats.org/presentationml/2006/main">
  <p:tag name="PPTAGGERGROUP" val="1,3,6"/>
</p:tagLst>
</file>

<file path=ppt/tags/tag466.xml><?xml version="1.0" encoding="utf-8"?>
<p:tagLst xmlns:a="http://schemas.openxmlformats.org/drawingml/2006/main" xmlns:r="http://schemas.openxmlformats.org/officeDocument/2006/relationships" xmlns:p="http://schemas.openxmlformats.org/presentationml/2006/main">
  <p:tag name="PPTAGGERGROUP" val="1,3,6"/>
</p:tagLst>
</file>

<file path=ppt/tags/tag467.xml><?xml version="1.0" encoding="utf-8"?>
<p:tagLst xmlns:a="http://schemas.openxmlformats.org/drawingml/2006/main" xmlns:r="http://schemas.openxmlformats.org/officeDocument/2006/relationships" xmlns:p="http://schemas.openxmlformats.org/presentationml/2006/main">
  <p:tag name="PPTAGGERGROUP" val="1,3,6"/>
</p:tagLst>
</file>

<file path=ppt/tags/tag468.xml><?xml version="1.0" encoding="utf-8"?>
<p:tagLst xmlns:a="http://schemas.openxmlformats.org/drawingml/2006/main" xmlns:r="http://schemas.openxmlformats.org/officeDocument/2006/relationships" xmlns:p="http://schemas.openxmlformats.org/presentationml/2006/main">
  <p:tag name="PPTAGGERGROUP" val="1,3,6"/>
</p:tagLst>
</file>

<file path=ppt/tags/tag469.xml><?xml version="1.0" encoding="utf-8"?>
<p:tagLst xmlns:a="http://schemas.openxmlformats.org/drawingml/2006/main" xmlns:r="http://schemas.openxmlformats.org/officeDocument/2006/relationships" xmlns:p="http://schemas.openxmlformats.org/presentationml/2006/main">
  <p:tag name="PPTAGGERGROUP" val="1,3,6"/>
</p:tagLst>
</file>

<file path=ppt/tags/tag47.xml><?xml version="1.0" encoding="utf-8"?>
<p:tagLst xmlns:a="http://schemas.openxmlformats.org/drawingml/2006/main" xmlns:r="http://schemas.openxmlformats.org/officeDocument/2006/relationships" xmlns:p="http://schemas.openxmlformats.org/presentationml/2006/main">
  <p:tag name="PPTAGGERGROUP" val="2,8"/>
</p:tagLst>
</file>

<file path=ppt/tags/tag470.xml><?xml version="1.0" encoding="utf-8"?>
<p:tagLst xmlns:a="http://schemas.openxmlformats.org/drawingml/2006/main" xmlns:r="http://schemas.openxmlformats.org/officeDocument/2006/relationships" xmlns:p="http://schemas.openxmlformats.org/presentationml/2006/main">
  <p:tag name="PPTAGGERGROUP" val="1,3,6"/>
</p:tagLst>
</file>

<file path=ppt/tags/tag471.xml><?xml version="1.0" encoding="utf-8"?>
<p:tagLst xmlns:a="http://schemas.openxmlformats.org/drawingml/2006/main" xmlns:r="http://schemas.openxmlformats.org/officeDocument/2006/relationships" xmlns:p="http://schemas.openxmlformats.org/presentationml/2006/main">
  <p:tag name="PPTAGGERGROUP" val="1,4,7"/>
</p:tagLst>
</file>

<file path=ppt/tags/tag472.xml><?xml version="1.0" encoding="utf-8"?>
<p:tagLst xmlns:a="http://schemas.openxmlformats.org/drawingml/2006/main" xmlns:r="http://schemas.openxmlformats.org/officeDocument/2006/relationships" xmlns:p="http://schemas.openxmlformats.org/presentationml/2006/main">
  <p:tag name="PPTAGGERGROUP" val="1,4,7"/>
</p:tagLst>
</file>

<file path=ppt/tags/tag473.xml><?xml version="1.0" encoding="utf-8"?>
<p:tagLst xmlns:a="http://schemas.openxmlformats.org/drawingml/2006/main" xmlns:r="http://schemas.openxmlformats.org/officeDocument/2006/relationships" xmlns:p="http://schemas.openxmlformats.org/presentationml/2006/main">
  <p:tag name="PPTAGGERGROUP" val="1,4,7"/>
</p:tagLst>
</file>

<file path=ppt/tags/tag474.xml><?xml version="1.0" encoding="utf-8"?>
<p:tagLst xmlns:a="http://schemas.openxmlformats.org/drawingml/2006/main" xmlns:r="http://schemas.openxmlformats.org/officeDocument/2006/relationships" xmlns:p="http://schemas.openxmlformats.org/presentationml/2006/main">
  <p:tag name="PPTAGGERGROUP" val="1,4,7"/>
</p:tagLst>
</file>

<file path=ppt/tags/tag475.xml><?xml version="1.0" encoding="utf-8"?>
<p:tagLst xmlns:a="http://schemas.openxmlformats.org/drawingml/2006/main" xmlns:r="http://schemas.openxmlformats.org/officeDocument/2006/relationships" xmlns:p="http://schemas.openxmlformats.org/presentationml/2006/main">
  <p:tag name="PPTAGGERGROUP" val="1,4,7"/>
</p:tagLst>
</file>

<file path=ppt/tags/tag476.xml><?xml version="1.0" encoding="utf-8"?>
<p:tagLst xmlns:a="http://schemas.openxmlformats.org/drawingml/2006/main" xmlns:r="http://schemas.openxmlformats.org/officeDocument/2006/relationships" xmlns:p="http://schemas.openxmlformats.org/presentationml/2006/main">
  <p:tag name="PPTAGGERGROUP" val="1,4,7"/>
</p:tagLst>
</file>

<file path=ppt/tags/tag477.xml><?xml version="1.0" encoding="utf-8"?>
<p:tagLst xmlns:a="http://schemas.openxmlformats.org/drawingml/2006/main" xmlns:r="http://schemas.openxmlformats.org/officeDocument/2006/relationships" xmlns:p="http://schemas.openxmlformats.org/presentationml/2006/main">
  <p:tag name="PPTAGGERGROUP" val="1,4,7"/>
</p:tagLst>
</file>

<file path=ppt/tags/tag478.xml><?xml version="1.0" encoding="utf-8"?>
<p:tagLst xmlns:a="http://schemas.openxmlformats.org/drawingml/2006/main" xmlns:r="http://schemas.openxmlformats.org/officeDocument/2006/relationships" xmlns:p="http://schemas.openxmlformats.org/presentationml/2006/main">
  <p:tag name="PPTAGGERGROUP" val="1,4,7"/>
</p:tagLst>
</file>

<file path=ppt/tags/tag479.xml><?xml version="1.0" encoding="utf-8"?>
<p:tagLst xmlns:a="http://schemas.openxmlformats.org/drawingml/2006/main" xmlns:r="http://schemas.openxmlformats.org/officeDocument/2006/relationships" xmlns:p="http://schemas.openxmlformats.org/presentationml/2006/main">
  <p:tag name="PPTAGGERGROUP" val="1,4,7"/>
</p:tagLst>
</file>

<file path=ppt/tags/tag48.xml><?xml version="1.0" encoding="utf-8"?>
<p:tagLst xmlns:a="http://schemas.openxmlformats.org/drawingml/2006/main" xmlns:r="http://schemas.openxmlformats.org/officeDocument/2006/relationships" xmlns:p="http://schemas.openxmlformats.org/presentationml/2006/main">
  <p:tag name="PPTAGGERGROUP" val="2,8"/>
</p:tagLst>
</file>

<file path=ppt/tags/tag480.xml><?xml version="1.0" encoding="utf-8"?>
<p:tagLst xmlns:a="http://schemas.openxmlformats.org/drawingml/2006/main" xmlns:r="http://schemas.openxmlformats.org/officeDocument/2006/relationships" xmlns:p="http://schemas.openxmlformats.org/presentationml/2006/main">
  <p:tag name="PPTAGGERGROUP" val="1,4,7"/>
</p:tagLst>
</file>

<file path=ppt/tags/tag481.xml><?xml version="1.0" encoding="utf-8"?>
<p:tagLst xmlns:a="http://schemas.openxmlformats.org/drawingml/2006/main" xmlns:r="http://schemas.openxmlformats.org/officeDocument/2006/relationships" xmlns:p="http://schemas.openxmlformats.org/presentationml/2006/main">
  <p:tag name="PPTAGGERGROUP" val="1,4,7"/>
</p:tagLst>
</file>

<file path=ppt/tags/tag482.xml><?xml version="1.0" encoding="utf-8"?>
<p:tagLst xmlns:a="http://schemas.openxmlformats.org/drawingml/2006/main" xmlns:r="http://schemas.openxmlformats.org/officeDocument/2006/relationships" xmlns:p="http://schemas.openxmlformats.org/presentationml/2006/main">
  <p:tag name="PPTAGGERGROUP" val="1,4,7"/>
</p:tagLst>
</file>

<file path=ppt/tags/tag483.xml><?xml version="1.0" encoding="utf-8"?>
<p:tagLst xmlns:a="http://schemas.openxmlformats.org/drawingml/2006/main" xmlns:r="http://schemas.openxmlformats.org/officeDocument/2006/relationships" xmlns:p="http://schemas.openxmlformats.org/presentationml/2006/main">
  <p:tag name="PPTAGGERGROUP" val="1,4,7"/>
</p:tagLst>
</file>

<file path=ppt/tags/tag484.xml><?xml version="1.0" encoding="utf-8"?>
<p:tagLst xmlns:a="http://schemas.openxmlformats.org/drawingml/2006/main" xmlns:r="http://schemas.openxmlformats.org/officeDocument/2006/relationships" xmlns:p="http://schemas.openxmlformats.org/presentationml/2006/main">
  <p:tag name="PPTAGGERGROUP" val="1,4,7"/>
</p:tagLst>
</file>

<file path=ppt/tags/tag485.xml><?xml version="1.0" encoding="utf-8"?>
<p:tagLst xmlns:a="http://schemas.openxmlformats.org/drawingml/2006/main" xmlns:r="http://schemas.openxmlformats.org/officeDocument/2006/relationships" xmlns:p="http://schemas.openxmlformats.org/presentationml/2006/main">
  <p:tag name="PPTAGGERGROUP" val="1,4"/>
</p:tagLst>
</file>

<file path=ppt/tags/tag486.xml><?xml version="1.0" encoding="utf-8"?>
<p:tagLst xmlns:a="http://schemas.openxmlformats.org/drawingml/2006/main" xmlns:r="http://schemas.openxmlformats.org/officeDocument/2006/relationships" xmlns:p="http://schemas.openxmlformats.org/presentationml/2006/main">
  <p:tag name="PPTAGGERGROUP" val="1"/>
</p:tagLst>
</file>

<file path=ppt/tags/tag487.xml><?xml version="1.0" encoding="utf-8"?>
<p:tagLst xmlns:a="http://schemas.openxmlformats.org/drawingml/2006/main" xmlns:r="http://schemas.openxmlformats.org/officeDocument/2006/relationships" xmlns:p="http://schemas.openxmlformats.org/presentationml/2006/main">
  <p:tag name="PPTAGGERGROUP" val="1"/>
</p:tagLst>
</file>

<file path=ppt/tags/tag488.xml><?xml version="1.0" encoding="utf-8"?>
<p:tagLst xmlns:a="http://schemas.openxmlformats.org/drawingml/2006/main" xmlns:r="http://schemas.openxmlformats.org/officeDocument/2006/relationships" xmlns:p="http://schemas.openxmlformats.org/presentationml/2006/main">
  <p:tag name="PPTAGGERGROUP" val="1,4,8"/>
</p:tagLst>
</file>

<file path=ppt/tags/tag489.xml><?xml version="1.0" encoding="utf-8"?>
<p:tagLst xmlns:a="http://schemas.openxmlformats.org/drawingml/2006/main" xmlns:r="http://schemas.openxmlformats.org/officeDocument/2006/relationships" xmlns:p="http://schemas.openxmlformats.org/presentationml/2006/main">
  <p:tag name="PPTAGGERGROUP" val="1,4,8"/>
</p:tagLst>
</file>

<file path=ppt/tags/tag49.xml><?xml version="1.0" encoding="utf-8"?>
<p:tagLst xmlns:a="http://schemas.openxmlformats.org/drawingml/2006/main" xmlns:r="http://schemas.openxmlformats.org/officeDocument/2006/relationships" xmlns:p="http://schemas.openxmlformats.org/presentationml/2006/main">
  <p:tag name="PPTAGGERGROUP" val="2,8"/>
</p:tagLst>
</file>

<file path=ppt/tags/tag490.xml><?xml version="1.0" encoding="utf-8"?>
<p:tagLst xmlns:a="http://schemas.openxmlformats.org/drawingml/2006/main" xmlns:r="http://schemas.openxmlformats.org/officeDocument/2006/relationships" xmlns:p="http://schemas.openxmlformats.org/presentationml/2006/main">
  <p:tag name="PPTAGGERGROUP" val="1,4,8"/>
</p:tagLst>
</file>

<file path=ppt/tags/tag491.xml><?xml version="1.0" encoding="utf-8"?>
<p:tagLst xmlns:a="http://schemas.openxmlformats.org/drawingml/2006/main" xmlns:r="http://schemas.openxmlformats.org/officeDocument/2006/relationships" xmlns:p="http://schemas.openxmlformats.org/presentationml/2006/main">
  <p:tag name="PPTAGGERGROUP" val="1,4,8"/>
</p:tagLst>
</file>

<file path=ppt/tags/tag492.xml><?xml version="1.0" encoding="utf-8"?>
<p:tagLst xmlns:a="http://schemas.openxmlformats.org/drawingml/2006/main" xmlns:r="http://schemas.openxmlformats.org/officeDocument/2006/relationships" xmlns:p="http://schemas.openxmlformats.org/presentationml/2006/main">
  <p:tag name="PPTAGGERGROUP" val="1,4,8"/>
</p:tagLst>
</file>

<file path=ppt/tags/tag493.xml><?xml version="1.0" encoding="utf-8"?>
<p:tagLst xmlns:a="http://schemas.openxmlformats.org/drawingml/2006/main" xmlns:r="http://schemas.openxmlformats.org/officeDocument/2006/relationships" xmlns:p="http://schemas.openxmlformats.org/presentationml/2006/main">
  <p:tag name="PPTAGGERGROUP" val="1,4,8"/>
</p:tagLst>
</file>

<file path=ppt/tags/tag494.xml><?xml version="1.0" encoding="utf-8"?>
<p:tagLst xmlns:a="http://schemas.openxmlformats.org/drawingml/2006/main" xmlns:r="http://schemas.openxmlformats.org/officeDocument/2006/relationships" xmlns:p="http://schemas.openxmlformats.org/presentationml/2006/main">
  <p:tag name="PPTAGGERGROUP" val="1,4,8"/>
</p:tagLst>
</file>

<file path=ppt/tags/tag495.xml><?xml version="1.0" encoding="utf-8"?>
<p:tagLst xmlns:a="http://schemas.openxmlformats.org/drawingml/2006/main" xmlns:r="http://schemas.openxmlformats.org/officeDocument/2006/relationships" xmlns:p="http://schemas.openxmlformats.org/presentationml/2006/main">
  <p:tag name="PPTAGGERGROUP" val="1,4,8"/>
</p:tagLst>
</file>

<file path=ppt/tags/tag496.xml><?xml version="1.0" encoding="utf-8"?>
<p:tagLst xmlns:a="http://schemas.openxmlformats.org/drawingml/2006/main" xmlns:r="http://schemas.openxmlformats.org/officeDocument/2006/relationships" xmlns:p="http://schemas.openxmlformats.org/presentationml/2006/main">
  <p:tag name="PPTAGGERGROUP" val="1,4,8"/>
</p:tagLst>
</file>

<file path=ppt/tags/tag497.xml><?xml version="1.0" encoding="utf-8"?>
<p:tagLst xmlns:a="http://schemas.openxmlformats.org/drawingml/2006/main" xmlns:r="http://schemas.openxmlformats.org/officeDocument/2006/relationships" xmlns:p="http://schemas.openxmlformats.org/presentationml/2006/main">
  <p:tag name="PPTAGGERGROUP" val="1,4,8"/>
</p:tagLst>
</file>

<file path=ppt/tags/tag498.xml><?xml version="1.0" encoding="utf-8"?>
<p:tagLst xmlns:a="http://schemas.openxmlformats.org/drawingml/2006/main" xmlns:r="http://schemas.openxmlformats.org/officeDocument/2006/relationships" xmlns:p="http://schemas.openxmlformats.org/presentationml/2006/main">
  <p:tag name="PPTAGGERGROUP" val="1,4,8"/>
</p:tagLst>
</file>

<file path=ppt/tags/tag499.xml><?xml version="1.0" encoding="utf-8"?>
<p:tagLst xmlns:a="http://schemas.openxmlformats.org/drawingml/2006/main" xmlns:r="http://schemas.openxmlformats.org/officeDocument/2006/relationships" xmlns:p="http://schemas.openxmlformats.org/presentationml/2006/main">
  <p:tag name="PPWINTOTALSEGMENTS" val="0"/>
</p:tagLst>
</file>

<file path=ppt/tags/tag5.xml><?xml version="1.0" encoding="utf-8"?>
<p:tagLst xmlns:a="http://schemas.openxmlformats.org/drawingml/2006/main" xmlns:r="http://schemas.openxmlformats.org/officeDocument/2006/relationships" xmlns:p="http://schemas.openxmlformats.org/presentationml/2006/main">
  <p:tag name="PPTAGGERGROUP" val="1"/>
  <p:tag name="PPWINSEGMENT1START" val="1"/>
  <p:tag name="PPWINSEGMENT1LENGTH" val="8"/>
  <p:tag name="PPWINSEGMENT1SOURCERTF" val="{\rtf1\ansi\deff0{\fonttbl{\f0\fcharset0 Arial Narrow;}}{\colortbl\red0\green0\blue0;}{\f0\fs48\b\cf0 Advantages\par}}"/>
  <p:tag name="PPWINSEGMENT1TARGETRTF" val="{\rtf1\ansi\deff1{\fonttbl{\f1\fcharset0 Arial;}{\f2\fcharset0 Arial Narrow;}}{\colortbl\red0\green0\blue0;}{\f2\fs48\b\cf0 Ventajas\par}}"/>
  <p:tag name="PPWINLASTSAVEDTRANSLATION" val="Ventajas"/>
  <p:tag name="PPWINALREADYSEGMENTED" val="True"/>
  <p:tag name="PPWINTOTALSEGMENTS" val="1"/>
</p:tagLst>
</file>

<file path=ppt/tags/tag50.xml><?xml version="1.0" encoding="utf-8"?>
<p:tagLst xmlns:a="http://schemas.openxmlformats.org/drawingml/2006/main" xmlns:r="http://schemas.openxmlformats.org/officeDocument/2006/relationships" xmlns:p="http://schemas.openxmlformats.org/presentationml/2006/main">
  <p:tag name="PPTAGGERGROUP" val="2,8"/>
</p:tagLst>
</file>

<file path=ppt/tags/tag500.xml><?xml version="1.0" encoding="utf-8"?>
<p:tagLst xmlns:a="http://schemas.openxmlformats.org/drawingml/2006/main" xmlns:r="http://schemas.openxmlformats.org/officeDocument/2006/relationships" xmlns:p="http://schemas.openxmlformats.org/presentationml/2006/main">
  <p:tag name="PPWINSEGMENT1START" val="1"/>
  <p:tag name="PPWINSEGMENT1LENGTH" val="45"/>
  <p:tag name="PPWINSEGMENT1SOURCERTF" val="{\rtf1\ansi\deff0{\fonttbl{\f0\fcharset0 Arial Narrow;}}{\colortbl\red0\green0\blue0;}{\f0\fs60\b\cf0 Removing a DHCP Server from Service\par}}"/>
  <p:tag name="PPWINSEGMENT1TARGETRTF" val="{\rtf1\ansi\deff1{\fonttbl{\f1\fcharset0 Arial;}{\f2\fcharset0 Arial Narrow;}}{\colortbl\red0\green0\blue0;}{\f2\fs60\b\cf0 Interrupci\'F3n del servicio de un servidor DHCP\par}}"/>
  <p:tag name="PPWINLASTSAVEDTRANSLATION" val="Interrupción del servicio de un servidor DHCP"/>
  <p:tag name="PPWINALREADYSEGMENTED" val="True"/>
  <p:tag name="PPWINTOTALSEGMENTS" val="1"/>
</p:tagLst>
</file>

<file path=ppt/tags/tag501.xml><?xml version="1.0" encoding="utf-8"?>
<p:tagLst xmlns:a="http://schemas.openxmlformats.org/drawingml/2006/main" xmlns:r="http://schemas.openxmlformats.org/officeDocument/2006/relationships" xmlns:p="http://schemas.openxmlformats.org/presentationml/2006/main">
  <p:tag name="PPTAGGERGROUP" val="1"/>
</p:tagLst>
</file>

<file path=ppt/tags/tag502.xml><?xml version="1.0" encoding="utf-8"?>
<p:tagLst xmlns:a="http://schemas.openxmlformats.org/drawingml/2006/main" xmlns:r="http://schemas.openxmlformats.org/officeDocument/2006/relationships" xmlns:p="http://schemas.openxmlformats.org/presentationml/2006/main">
  <p:tag name="PPTAGGERGROUP" val="1"/>
  <p:tag name="PPWINSEGMENT1START" val="1"/>
  <p:tag name="PPWINSEGMENT1LENGTH" val="49"/>
  <p:tag name="PPWINSEGMENT1SOURCERTF" val="{\rtf1\ansi\deff0{\fonttbl{\f0\fcharset0 Arial Narrow;}}{\colortbl\red255\green255\blue255;}{\f0\fs48\b\shad\cf0 Before Removing a DHCP Server from Service\par}}"/>
  <p:tag name="PPWINSEGMENT1TARGETRTF" val="{\rtf1\ansi\deff1{\fonttbl{\f1\fcharset0 Arial;}{\f2\fcharset0 Arial Narrow;}}{\colortbl\red0\green0\blue0;\red255\green255\blue255;}{\f2\fs48\b\shad\cf1 Antes de poner un servidor DHCP fuera de servicio\par}}"/>
  <p:tag name="PPWINLASTSAVEDTRANSLATION" val="Antes de poner un servidor DHCP fuera de servicio"/>
  <p:tag name="PPWINALREADYSEGMENTED" val="True"/>
  <p:tag name="PPWINTOTALSEGMENTS" val="1"/>
</p:tagLst>
</file>

<file path=ppt/tags/tag503.xml><?xml version="1.0" encoding="utf-8"?>
<p:tagLst xmlns:a="http://schemas.openxmlformats.org/drawingml/2006/main" xmlns:r="http://schemas.openxmlformats.org/officeDocument/2006/relationships" xmlns:p="http://schemas.openxmlformats.org/presentationml/2006/main">
  <p:tag name="PPTAGGERGROUP" val="1"/>
  <p:tag name="PPWINSEGMENT1START" val="1"/>
  <p:tag name="PPWINSEGMENT1LENGTH" val="60"/>
  <p:tag name="PPWINSEGMENT1SOURCERTF" val="{\rtf1\ansi\deff0{\fonttbl{\f0\fcharset0 Arial Narrow;}}{\colortbl\red0\green0\blue0;}{\f0\fs40\b\cf0 Set short lease duration for clients\par}}"/>
  <p:tag name="PPWINSEGMENT1TARGETRTF" val="{\rtf1\ansi\deff1{\fonttbl{\f1\fcharset0 Arial;}{\f2\fcharset0 Arial Narrow;}}{\colortbl\red0\green0\blue0;}{\f2\fs40\b\cf0 Establezca una duraci\'F3n de concesi\'F3n breve para los clientes\par}}"/>
  <p:tag name="PPWINLASTSAVEDTRANSLATION" val="Establezca una duración de concesión breve para los clientes"/>
  <p:tag name="PPWINALREADYSEGMENTED" val="True"/>
  <p:tag name="PPWINTOTALSEGMENTS" val="1"/>
</p:tagLst>
</file>

<file path=ppt/tags/tag504.xml><?xml version="1.0" encoding="utf-8"?>
<p:tagLst xmlns:a="http://schemas.openxmlformats.org/drawingml/2006/main" xmlns:r="http://schemas.openxmlformats.org/officeDocument/2006/relationships" xmlns:p="http://schemas.openxmlformats.org/presentationml/2006/main">
  <p:tag name="PPTAGGERGROUP" val="1"/>
  <p:tag name="PPWINSEGMENT1START" val="1"/>
  <p:tag name="PPWINSEGMENT1LENGTH" val="54"/>
  <p:tag name="PPWINSEGMENT1SOURCERTF" val="{\rtf1\ansi\deff0{\fonttbl{\f0\fcharset0 Arial Narrow;}}{\colortbl\red0\green0\blue0;}{\f0\fs40\b\cf0 Ensure new lease for clients\par}}"/>
  <p:tag name="PPWINSEGMENT1TARGETRTF" val="{\rtf1\ansi\deff1{\fonttbl{\f1\fcharset0 Arial;}{\f2\fcharset0 Arial Narrow;}}{\colortbl\red0\green0\blue0;}{\f2\fs40\b\cf0 Aseg\'FArese de asignar concesiones nuevas a los clientes\par}}"/>
  <p:tag name="PPWINLASTSAVEDTRANSLATION" val="Asegúrese de asignar concesiones nuevas a los clientes"/>
  <p:tag name="PPWINALREADYSEGMENTED" val="True"/>
  <p:tag name="PPWINTOTALSEGMENTS" val="1"/>
</p:tagLst>
</file>

<file path=ppt/tags/tag505.xml><?xml version="1.0" encoding="utf-8"?>
<p:tagLst xmlns:a="http://schemas.openxmlformats.org/drawingml/2006/main" xmlns:r="http://schemas.openxmlformats.org/officeDocument/2006/relationships" xmlns:p="http://schemas.openxmlformats.org/presentationml/2006/main">
  <p:tag name="PPTAGGERGROUP" val="1"/>
  <p:tag name="PPWINSEGMENT1START" val="1"/>
  <p:tag name="PPWINSEGMENT1LENGTH" val="41"/>
  <p:tag name="PPWINSEGMENT1SOURCERTF" val="{\rtf1\ansi\deff0{\fonttbl{\f0\fcharset0 Arial Narrow;}}{\colortbl\red0\green0\blue0;}{\f0\fs40\b\cf0 Record any reserved addresses\par}}"/>
  <p:tag name="PPWINSEGMENT1TARGETRTF" val="{\rtf1\ansi\deff1{\fonttbl{\f1\fcharset0 Arial;}{\f2\fcharset0 Arial Narrow;}}{\colortbl\red0\green0\blue0;}{\f2\fs40\b\cf0 Registre todas las direcciones reservadas\par}}"/>
  <p:tag name="PPWINLASTSAVEDTRANSLATION" val="Registre todas las direcciones reservadas"/>
  <p:tag name="PPWINALREADYSEGMENTED" val="True"/>
  <p:tag name="PPWINTOTALSEGMENTS" val="1"/>
</p:tagLst>
</file>

<file path=ppt/tags/tag506.xml><?xml version="1.0" encoding="utf-8"?>
<p:tagLst xmlns:a="http://schemas.openxmlformats.org/drawingml/2006/main" xmlns:r="http://schemas.openxmlformats.org/officeDocument/2006/relationships" xmlns:p="http://schemas.openxmlformats.org/presentationml/2006/main">
  <p:tag name="PPTAGGERGROUP" val="1"/>
  <p:tag name="PPWINSEGMENT1START" val="1"/>
  <p:tag name="PPWINSEGMENT1LENGTH" val="71"/>
  <p:tag name="PPWINSEGMENT1SOURCERTF" val="{\rtf1\ansi\deff0{\fonttbl{\f0\fcharset0 Arial Narrow;}}{\colortbl\red0\green0\blue0;}{\f0\fs40\b\cf0 Verify large address pool on other DHCP servers\par}}"/>
  <p:tag name="PPWINSEGMENT1TARGETRTF" val="{\rtf1\ansi\deff1{\fonttbl{\f1\fcharset0 Arial;}{\f2\fcharset0 Arial Narrow;}}{\colortbl\red0\green0\blue0;}{\f2\fs40\b\cf0 Compruebe los conjuntos de direcciones grandes en otros servidores DHCP\par}}"/>
  <p:tag name="PPWINLASTSAVEDTRANSLATION" val="Compruebe los conjuntos de direcciones grandes en otros servidores DHCP"/>
  <p:tag name="PPWINALREADYSEGMENTED" val="True"/>
  <p:tag name="PPWINTOTALSEGMENTS" val="1"/>
</p:tagLst>
</file>

<file path=ppt/tags/tag507.xml><?xml version="1.0" encoding="utf-8"?>
<p:tagLst xmlns:a="http://schemas.openxmlformats.org/drawingml/2006/main" xmlns:r="http://schemas.openxmlformats.org/officeDocument/2006/relationships" xmlns:p="http://schemas.openxmlformats.org/presentationml/2006/main">
  <p:tag name="PPTAGGERGROUP" val="1"/>
  <p:tag name="PPWINSEGMENT1START" val="1"/>
  <p:tag name="PPWINSEGMENT1LENGTH" val="45"/>
  <p:tag name="PPWINSEGMENT1SOURCERTF" val="{\rtf1\ansi\deff0{\fonttbl{\f0\fcharset0 Arial Narrow;}}{\colortbl\red0\green0\blue0;}{\f0\fs40\b\cf0 Transfer IP address to the new scope\par}}"/>
  <p:tag name="PPWINSEGMENT1TARGETRTF" val="{\rtf1\ansi\deff1{\fonttbl{\f1\fcharset0 Arial;}{\f2\fcharset0 Arial Narrow;}}{\colortbl\red0\green0\blue0;}{\f2\fs40\b\cf0 Transfiera las direcciones IP al nuevo \'E1mbito\par}}"/>
  <p:tag name="PPWINLASTSAVEDTRANSLATION" val="Transfiera las direcciones IP al nuevo ámbito"/>
  <p:tag name="PPWINALREADYSEGMENTED" val="True"/>
  <p:tag name="PPWINTOTALSEGMENTS" val="1"/>
</p:tagLst>
</file>

<file path=ppt/tags/tag508.xml><?xml version="1.0" encoding="utf-8"?>
<p:tagLst xmlns:a="http://schemas.openxmlformats.org/drawingml/2006/main" xmlns:r="http://schemas.openxmlformats.org/officeDocument/2006/relationships" xmlns:p="http://schemas.openxmlformats.org/presentationml/2006/main">
  <p:tag name="PPWINTOTALSEGMENTS" val="0"/>
</p:tagLst>
</file>

<file path=ppt/tags/tag509.xml><?xml version="1.0" encoding="utf-8"?>
<p:tagLst xmlns:a="http://schemas.openxmlformats.org/drawingml/2006/main" xmlns:r="http://schemas.openxmlformats.org/officeDocument/2006/relationships" xmlns:p="http://schemas.openxmlformats.org/presentationml/2006/main">
  <p:tag name="PPWINSEGMENT1START" val="1"/>
  <p:tag name="PPWINSEGMENT1LENGTH" val="22"/>
  <p:tag name="PPWINSEGMENT1SOURCERTF" val="{\rtf1\ansi\deff0{\fonttbl{\f0\fcharset0 Arial Narrow;}}{\colortbl\red0\green0\blue0;}{\f0\fs60\b\cf0 Best Practices\par}}"/>
  <p:tag name="PPWINSEGMENT1TARGETRTF" val="{\rtf1\ansi\deff1{\fonttbl{\f1\fcharset0 Arial;}{\f2\fcharset0 Arial Narrow;}}{\colortbl\red0\green0\blue0;}{\f2\fs60\b\cf0 Pr\'E1cticas recomendadas\par}}"/>
  <p:tag name="PPWINLASTSAVEDTRANSLATION" val="Prácticas recomendadas"/>
  <p:tag name="PPWINALREADYSEGMENTED" val="True"/>
  <p:tag name="PPWINTOTALSEGMENTS" val="1"/>
</p:tagLst>
</file>

<file path=ppt/tags/tag51.xml><?xml version="1.0" encoding="utf-8"?>
<p:tagLst xmlns:a="http://schemas.openxmlformats.org/drawingml/2006/main" xmlns:r="http://schemas.openxmlformats.org/officeDocument/2006/relationships" xmlns:p="http://schemas.openxmlformats.org/presentationml/2006/main">
  <p:tag name="PPTAGGERGROUP" val="2,8"/>
</p:tagLst>
</file>

<file path=ppt/tags/tag510.xml><?xml version="1.0" encoding="utf-8"?>
<p:tagLst xmlns:a="http://schemas.openxmlformats.org/drawingml/2006/main" xmlns:r="http://schemas.openxmlformats.org/officeDocument/2006/relationships" xmlns:p="http://schemas.openxmlformats.org/presentationml/2006/main">
  <p:tag name="PPTAGGERGROUP" val="1"/>
  <p:tag name="PPWINSEGMENT1START" val="1"/>
  <p:tag name="PPWINSEGMENT1LENGTH" val="49"/>
  <p:tag name="PPWINSEGMENT1SOURCERTF" val="{\rtf1\ansi\deff0{\fonttbl{\f0\fcharset0 Arial Narrow;}}{\colortbl\red0\green0\blue0;}{\f0\fs44\b\cf0 Determine the Number of DHCP Servers Needed\par}}"/>
  <p:tag name="PPWINSEGMENT1TARGETRTF" val="{\rtf1\ansi\deff1{\fonttbl{\f1\fcharset0 Arial;}{\f2\fcharset0 Arial Narrow;}}{\colortbl\red0\green0\blue0;}{\f2\fs44\b\cf0 Determine el n\'FAmero de servidores DHCP necesarios\par}}"/>
  <p:tag name="PPWINLASTSAVEDTRANSLATION" val="Determine el número de servidores DHCP necesarios"/>
  <p:tag name="PPWINALREADYSEGMENTED" val="True"/>
  <p:tag name="PPWINTOTALSEGMENTS" val="1"/>
</p:tagLst>
</file>

<file path=ppt/tags/tag511.xml><?xml version="1.0" encoding="utf-8"?>
<p:tagLst xmlns:a="http://schemas.openxmlformats.org/drawingml/2006/main" xmlns:r="http://schemas.openxmlformats.org/officeDocument/2006/relationships" xmlns:p="http://schemas.openxmlformats.org/presentationml/2006/main">
  <p:tag name="PPTAGGERGROUP" val="1,7"/>
</p:tagLst>
</file>

<file path=ppt/tags/tag512.xml><?xml version="1.0" encoding="utf-8"?>
<p:tagLst xmlns:a="http://schemas.openxmlformats.org/drawingml/2006/main" xmlns:r="http://schemas.openxmlformats.org/officeDocument/2006/relationships" xmlns:p="http://schemas.openxmlformats.org/presentationml/2006/main">
  <p:tag name="PPTAGGERGROUP" val="1,7"/>
</p:tagLst>
</file>

<file path=ppt/tags/tag513.xml><?xml version="1.0" encoding="utf-8"?>
<p:tagLst xmlns:a="http://schemas.openxmlformats.org/drawingml/2006/main" xmlns:r="http://schemas.openxmlformats.org/officeDocument/2006/relationships" xmlns:p="http://schemas.openxmlformats.org/presentationml/2006/main">
  <p:tag name="PPTAGGERGROUP" val="2"/>
  <p:tag name="PPWINSEGMENT1START" val="1"/>
  <p:tag name="PPWINSEGMENT1LENGTH" val="25"/>
  <p:tag name="PPWINSEGMENT1SOURCERTF" val="{\rtf1\ansi\deff0{\fonttbl{\f0\fcharset0 Arial Narrow;}}{\colortbl\red0\green0\blue0;}{\f0\fs44\b\cf0 Upgrade Routers\par}}"/>
  <p:tag name="PPWINSEGMENT1TARGETRTF" val="{\rtf1\ansi\deff1{\fonttbl{\f1\fcharset0 Arial;}{\f2\fcharset0 Arial Narrow;}}{\colortbl\red0\green0\blue0;}{\f2\fs44\b\cf0 Actualice los enrutadores\par}}"/>
  <p:tag name="PPWINLASTSAVEDTRANSLATION" val="Actualice los enrutadores"/>
  <p:tag name="PPWINALREADYSEGMENTED" val="True"/>
  <p:tag name="PPWINTOTALSEGMENTS" val="1"/>
</p:tagLst>
</file>

<file path=ppt/tags/tag514.xml><?xml version="1.0" encoding="utf-8"?>
<p:tagLst xmlns:a="http://schemas.openxmlformats.org/drawingml/2006/main" xmlns:r="http://schemas.openxmlformats.org/officeDocument/2006/relationships" xmlns:p="http://schemas.openxmlformats.org/presentationml/2006/main">
  <p:tag name="PPTAGGERGROUP" val="2,8"/>
</p:tagLst>
</file>

<file path=ppt/tags/tag515.xml><?xml version="1.0" encoding="utf-8"?>
<p:tagLst xmlns:a="http://schemas.openxmlformats.org/drawingml/2006/main" xmlns:r="http://schemas.openxmlformats.org/officeDocument/2006/relationships" xmlns:p="http://schemas.openxmlformats.org/presentationml/2006/main">
  <p:tag name="PPTAGGERGROUP" val="2,8"/>
</p:tagLst>
</file>

<file path=ppt/tags/tag516.xml><?xml version="1.0" encoding="utf-8"?>
<p:tagLst xmlns:a="http://schemas.openxmlformats.org/drawingml/2006/main" xmlns:r="http://schemas.openxmlformats.org/officeDocument/2006/relationships" xmlns:p="http://schemas.openxmlformats.org/presentationml/2006/main">
  <p:tag name="PPTAGGERGROUP" val="3"/>
  <p:tag name="PPWINSEGMENT1START" val="1"/>
  <p:tag name="PPWINSEGMENT1LENGTH" val="46"/>
  <p:tag name="PPWINSEGMENT1SOURCERTF" val="{\rtf1\ansi\deff0{\fonttbl{\f0\fcharset0 Arial Narrow;}}{\colortbl\red0\green0\blue0;}{\f0\fs44\b\cf0 Deactivate a Scope Only when Removing it\par}}"/>
  <p:tag name="PPWINSEGMENT1TARGETRTF" val="{\rtf1\ansi\deff1{\fonttbl{\f1\fcharset0 Arial;}{\f2\fcharset0 Arial Narrow;}}{\colortbl\red0\green0\blue0;}{\f2\fs44\b\cf0 Desactive un \'E1mbito \'FAnicamente cuando lo quite\par}}"/>
  <p:tag name="PPWINLASTSAVEDTRANSLATION" val="Desactive un ámbito únicamente cuando lo quite"/>
  <p:tag name="PPWINALREADYSEGMENTED" val="True"/>
  <p:tag name="PPWINTOTALSEGMENTS" val="1"/>
</p:tagLst>
</file>

<file path=ppt/tags/tag517.xml><?xml version="1.0" encoding="utf-8"?>
<p:tagLst xmlns:a="http://schemas.openxmlformats.org/drawingml/2006/main" xmlns:r="http://schemas.openxmlformats.org/officeDocument/2006/relationships" xmlns:p="http://schemas.openxmlformats.org/presentationml/2006/main">
  <p:tag name="PPTAGGERGROUP" val="3,9"/>
</p:tagLst>
</file>

<file path=ppt/tags/tag518.xml><?xml version="1.0" encoding="utf-8"?>
<p:tagLst xmlns:a="http://schemas.openxmlformats.org/drawingml/2006/main" xmlns:r="http://schemas.openxmlformats.org/officeDocument/2006/relationships" xmlns:p="http://schemas.openxmlformats.org/presentationml/2006/main">
  <p:tag name="PPTAGGERGROUP" val="3,9"/>
</p:tagLst>
</file>

<file path=ppt/tags/tag519.xml><?xml version="1.0" encoding="utf-8"?>
<p:tagLst xmlns:a="http://schemas.openxmlformats.org/drawingml/2006/main" xmlns:r="http://schemas.openxmlformats.org/officeDocument/2006/relationships" xmlns:p="http://schemas.openxmlformats.org/presentationml/2006/main">
  <p:tag name="PPTAGGERGROUP" val="4"/>
  <p:tag name="PPWINSEGMENT1START" val="1"/>
  <p:tag name="PPWINSEGMENT1LENGTH" val="48"/>
  <p:tag name="PPWINSEGMENT1SOURCERTF" val="{\rtf1\ansi\deff0{\fonttbl{\f0\fcharset0 Arial Narrow;}}{\colortbl\red0\green0\blue0;}{\f0\fs44\b\cf0 Reserve Addresses on all DHCP Servers\par}}"/>
  <p:tag name="PPWINSEGMENT1TARGETRTF" val="{\rtf1\ansi\deff1{\fonttbl{\f1\fcharset0 Arial;}{\f2\fcharset0 Arial Narrow;}}{\colortbl\red0\green0\blue0;}{\f2\fs44\b\cf0 Reserve direcciones en todos los servidores DHCP\par}}"/>
  <p:tag name="PPWINLASTSAVEDTRANSLATION" val="Reserve direcciones en todos los servidores DHCP"/>
  <p:tag name="PPWINALREADYSEGMENTED" val="True"/>
  <p:tag name="PPWINTOTALSEGMENTS" val="1"/>
</p:tagLst>
</file>

<file path=ppt/tags/tag52.xml><?xml version="1.0" encoding="utf-8"?>
<p:tagLst xmlns:a="http://schemas.openxmlformats.org/drawingml/2006/main" xmlns:r="http://schemas.openxmlformats.org/officeDocument/2006/relationships" xmlns:p="http://schemas.openxmlformats.org/presentationml/2006/main">
  <p:tag name="PPTAGGERGROUP" val="2,8"/>
</p:tagLst>
</file>

<file path=ppt/tags/tag520.xml><?xml version="1.0" encoding="utf-8"?>
<p:tagLst xmlns:a="http://schemas.openxmlformats.org/drawingml/2006/main" xmlns:r="http://schemas.openxmlformats.org/officeDocument/2006/relationships" xmlns:p="http://schemas.openxmlformats.org/presentationml/2006/main">
  <p:tag name="PPTAGGERGROUP" val="4,10"/>
</p:tagLst>
</file>

<file path=ppt/tags/tag521.xml><?xml version="1.0" encoding="utf-8"?>
<p:tagLst xmlns:a="http://schemas.openxmlformats.org/drawingml/2006/main" xmlns:r="http://schemas.openxmlformats.org/officeDocument/2006/relationships" xmlns:p="http://schemas.openxmlformats.org/presentationml/2006/main">
  <p:tag name="PPTAGGERGROUP" val="4,10"/>
</p:tagLst>
</file>

<file path=ppt/tags/tag522.xml><?xml version="1.0" encoding="utf-8"?>
<p:tagLst xmlns:a="http://schemas.openxmlformats.org/drawingml/2006/main" xmlns:r="http://schemas.openxmlformats.org/officeDocument/2006/relationships" xmlns:p="http://schemas.openxmlformats.org/presentationml/2006/main">
  <p:tag name="PPTAGGERGROUP" val="5"/>
  <p:tag name="PPWINSEGMENT1START" val="1"/>
  <p:tag name="PPWINSEGMENT1LENGTH" val="32"/>
  <p:tag name="PPWINSEGMENT1SOURCERTF" val="{\rtf1\ansi\deff0{\fonttbl{\f0\fcharset0 Arial Narrow;}}{\colortbl\red0\green0\blue0;}{\f0\fs44\b\cf0 Integrate DHCP with Other Services\par}}"/>
  <p:tag name="PPWINSEGMENT1TARGETRTF" val="{\rtf1\ansi\deff1{\fonttbl{\f1\fcharset0 Arial;}{\f2\fcharset0 Arial Narrow;}}{\colortbl\red0\green0\blue0;}{\f2\fs44\b\cf0 Integre DHCP con otros servicios\par}}"/>
  <p:tag name="PPWINLASTSAVEDTRANSLATION" val="Integre DHCP con otros servicios"/>
  <p:tag name="PPWINALREADYSEGMENTED" val="True"/>
  <p:tag name="PPWINTOTALSEGMENTS" val="1"/>
</p:tagLst>
</file>

<file path=ppt/tags/tag523.xml><?xml version="1.0" encoding="utf-8"?>
<p:tagLst xmlns:a="http://schemas.openxmlformats.org/drawingml/2006/main" xmlns:r="http://schemas.openxmlformats.org/officeDocument/2006/relationships" xmlns:p="http://schemas.openxmlformats.org/presentationml/2006/main">
  <p:tag name="PPTAGGERGROUP" val="5,11"/>
</p:tagLst>
</file>

<file path=ppt/tags/tag524.xml><?xml version="1.0" encoding="utf-8"?>
<p:tagLst xmlns:a="http://schemas.openxmlformats.org/drawingml/2006/main" xmlns:r="http://schemas.openxmlformats.org/officeDocument/2006/relationships" xmlns:p="http://schemas.openxmlformats.org/presentationml/2006/main">
  <p:tag name="PPTAGGERGROUP" val="5,11"/>
</p:tagLst>
</file>

<file path=ppt/tags/tag525.xml><?xml version="1.0" encoding="utf-8"?>
<p:tagLst xmlns:a="http://schemas.openxmlformats.org/drawingml/2006/main" xmlns:r="http://schemas.openxmlformats.org/officeDocument/2006/relationships" xmlns:p="http://schemas.openxmlformats.org/presentationml/2006/main">
  <p:tag name="PPTAGGERGROUP" val="6"/>
  <p:tag name="PPWINSEGMENT1START" val="1"/>
  <p:tag name="PPWINSEGMENT1LENGTH" val="50"/>
  <p:tag name="PPWINSEGMENT1SOURCERTF" val="{\rtf1\ansi\deff0{\fonttbl{\f0\fcharset0 Arial Narrow;}}{\colortbl\red0\green0\blue0;}{\f0\fs44\b\cf0 Use More than One DHCP Server for the Same Subnet\par}}"/>
  <p:tag name="PPWINSEGMENT1TARGETRTF" val="{\rtf1\ansi\deff1{\fonttbl{\f1\fcharset0 Arial;}{\f2\fcharset0 Arial Narrow;}}{\colortbl\red0\green0\blue0;}{\f2\fs44\b\cf0 Utilice m\'E1s de un servidor DHCP en la misma subred\par}}"/>
  <p:tag name="PPWINLASTSAVEDTRANSLATION" val="Utilice más de un servidor DHCP en la misma subred"/>
  <p:tag name="PPWINALREADYSEGMENTED" val="True"/>
  <p:tag name="PPWINTOTALSEGMENTS" val="1"/>
</p:tagLst>
</file>

<file path=ppt/tags/tag526.xml><?xml version="1.0" encoding="utf-8"?>
<p:tagLst xmlns:a="http://schemas.openxmlformats.org/drawingml/2006/main" xmlns:r="http://schemas.openxmlformats.org/officeDocument/2006/relationships" xmlns:p="http://schemas.openxmlformats.org/presentationml/2006/main">
  <p:tag name="PPTAGGERGROUP" val="6"/>
</p:tagLst>
</file>

<file path=ppt/tags/tag527.xml><?xml version="1.0" encoding="utf-8"?>
<p:tagLst xmlns:a="http://schemas.openxmlformats.org/drawingml/2006/main" xmlns:r="http://schemas.openxmlformats.org/officeDocument/2006/relationships" xmlns:p="http://schemas.openxmlformats.org/presentationml/2006/main">
  <p:tag name="PPTAGGERGROUP" val="6,12"/>
</p:tagLst>
</file>

<file path=ppt/tags/tag528.xml><?xml version="1.0" encoding="utf-8"?>
<p:tagLst xmlns:a="http://schemas.openxmlformats.org/drawingml/2006/main" xmlns:r="http://schemas.openxmlformats.org/officeDocument/2006/relationships" xmlns:p="http://schemas.openxmlformats.org/presentationml/2006/main">
  <p:tag name="PPTAGGERGROUP" val="6,12"/>
</p:tagLst>
</file>

<file path=ppt/tags/tag529.xml><?xml version="1.0" encoding="utf-8"?>
<p:tagLst xmlns:a="http://schemas.openxmlformats.org/drawingml/2006/main" xmlns:r="http://schemas.openxmlformats.org/officeDocument/2006/relationships" xmlns:p="http://schemas.openxmlformats.org/presentationml/2006/main">
  <p:tag name="PPWINTOTALSEGMENTS" val="0"/>
</p:tagLst>
</file>

<file path=ppt/tags/tag53.xml><?xml version="1.0" encoding="utf-8"?>
<p:tagLst xmlns:a="http://schemas.openxmlformats.org/drawingml/2006/main" xmlns:r="http://schemas.openxmlformats.org/officeDocument/2006/relationships" xmlns:p="http://schemas.openxmlformats.org/presentationml/2006/main">
  <p:tag name="PPTAGGERGROUP" val="2,8"/>
</p:tagLst>
</file>

<file path=ppt/tags/tag530.xml><?xml version="1.0" encoding="utf-8"?>
<p:tagLst xmlns:a="http://schemas.openxmlformats.org/drawingml/2006/main" xmlns:r="http://schemas.openxmlformats.org/officeDocument/2006/relationships" xmlns:p="http://schemas.openxmlformats.org/presentationml/2006/main">
  <p:tag name="PPWINSEGMENT1START" val="1"/>
  <p:tag name="PPWINSEGMENT1LENGTH" val="22"/>
  <p:tag name="PPWINSEGMENT1SOURCERTF" val="{\rtf1\ansi\deff0{\fonttbl{\f0\fcharset0 Arial Narrow;}}{\colortbl\red0\green0\blue0;}{\f0\fs60\b\cf0 Best Practices\par}}"/>
  <p:tag name="PPWINSEGMENT1TARGETRTF" val="{\rtf1\ansi\deff1{\fonttbl{\f1\fcharset0 Arial;}{\f2\fcharset0 Arial Narrow;}}{\colortbl\red0\green0\blue0;}{\f2\fs60\b\cf0 Pr\'E1cticas recomendadas\par}}"/>
  <p:tag name="PPWINLASTSAVEDTRANSLATION" val="Prácticas recomendadas"/>
  <p:tag name="PPWINALREADYSEGMENTED" val="True"/>
  <p:tag name="PPWINTOTALSEGMENTS" val="1"/>
</p:tagLst>
</file>

<file path=ppt/tags/tag531.xml><?xml version="1.0" encoding="utf-8"?>
<p:tagLst xmlns:a="http://schemas.openxmlformats.org/drawingml/2006/main" xmlns:r="http://schemas.openxmlformats.org/officeDocument/2006/relationships" xmlns:p="http://schemas.openxmlformats.org/presentationml/2006/main">
  <p:tag name="PPTAGGERGROUP" val="1"/>
  <p:tag name="PPWINSEGMENT1START" val="1"/>
  <p:tag name="PPWINSEGMENT1LENGTH" val="49"/>
  <p:tag name="PPWINSEGMENT1SOURCERTF" val="{\rtf1\ansi\deff0{\fonttbl{\f0\fcharset0 Arial Narrow;}}{\colortbl\red0\green0\blue0;}{\f0\fs44\b\cf0 Determine the Number of DHCP Servers Needed\par}}"/>
  <p:tag name="PPWINSEGMENT1TARGETRTF" val="{\rtf1\ansi\deff1{\fonttbl{\f1\fcharset0 Arial;}{\f2\fcharset0 Arial Narrow;}}{\colortbl\red0\green0\blue0;}{\f2\fs44\b\cf0 Determine el n\'FAmero de servidores DHCP necesarios\par}}"/>
  <p:tag name="PPWINLASTSAVEDTRANSLATION" val="Determine el número de servidores DHCP necesarios"/>
  <p:tag name="PPWINALREADYSEGMENTED" val="True"/>
  <p:tag name="PPWINTOTALSEGMENTS" val="1"/>
</p:tagLst>
</file>

<file path=ppt/tags/tag532.xml><?xml version="1.0" encoding="utf-8"?>
<p:tagLst xmlns:a="http://schemas.openxmlformats.org/drawingml/2006/main" xmlns:r="http://schemas.openxmlformats.org/officeDocument/2006/relationships" xmlns:p="http://schemas.openxmlformats.org/presentationml/2006/main">
  <p:tag name="PPTAGGERGROUP" val="1,7"/>
</p:tagLst>
</file>

<file path=ppt/tags/tag533.xml><?xml version="1.0" encoding="utf-8"?>
<p:tagLst xmlns:a="http://schemas.openxmlformats.org/drawingml/2006/main" xmlns:r="http://schemas.openxmlformats.org/officeDocument/2006/relationships" xmlns:p="http://schemas.openxmlformats.org/presentationml/2006/main">
  <p:tag name="PPTAGGERGROUP" val="1,7"/>
</p:tagLst>
</file>

<file path=ppt/tags/tag534.xml><?xml version="1.0" encoding="utf-8"?>
<p:tagLst xmlns:a="http://schemas.openxmlformats.org/drawingml/2006/main" xmlns:r="http://schemas.openxmlformats.org/officeDocument/2006/relationships" xmlns:p="http://schemas.openxmlformats.org/presentationml/2006/main">
  <p:tag name="PPWINTOTALSEGMENTS" val="0"/>
</p:tagLst>
</file>

<file path=ppt/tags/tag535.xml><?xml version="1.0" encoding="utf-8"?>
<p:tagLst xmlns:a="http://schemas.openxmlformats.org/drawingml/2006/main" xmlns:r="http://schemas.openxmlformats.org/officeDocument/2006/relationships" xmlns:p="http://schemas.openxmlformats.org/presentationml/2006/main">
  <p:tag name="PPWINSEGMENT1START" val="1"/>
  <p:tag name="PPWINSEGMENT1LENGTH" val="22"/>
  <p:tag name="PPWINSEGMENT1SOURCERTF" val="{\rtf1\ansi\deff0{\fonttbl{\f0\fcharset0 Arial Narrow;}}{\colortbl\red0\green0\blue0;}{\f0\fs60\b\cf0 Best Practices\par}}"/>
  <p:tag name="PPWINSEGMENT1TARGETRTF" val="{\rtf1\ansi\deff1{\fonttbl{\f1\fcharset0 Arial;}{\f2\fcharset0 Arial Narrow;}}{\colortbl\red0\green0\blue0;}{\f2\fs60\b\cf0 Pr\'E1cticas recomendadas\par}}"/>
  <p:tag name="PPWINLASTSAVEDTRANSLATION" val="Prácticas recomendadas"/>
  <p:tag name="PPWINALREADYSEGMENTED" val="True"/>
  <p:tag name="PPWINTOTALSEGMENTS" val="1"/>
</p:tagLst>
</file>

<file path=ppt/tags/tag536.xml><?xml version="1.0" encoding="utf-8"?>
<p:tagLst xmlns:a="http://schemas.openxmlformats.org/drawingml/2006/main" xmlns:r="http://schemas.openxmlformats.org/officeDocument/2006/relationships" xmlns:p="http://schemas.openxmlformats.org/presentationml/2006/main">
  <p:tag name="PPTAGGERGROUP" val="1"/>
  <p:tag name="PPWINSEGMENT1START" val="1"/>
  <p:tag name="PPWINSEGMENT1LENGTH" val="49"/>
  <p:tag name="PPWINSEGMENT1SOURCERTF" val="{\rtf1\ansi\deff0{\fonttbl{\f0\fcharset0 Arial Narrow;}}{\colortbl\red0\green0\blue0;}{\f0\fs44\b\cf0 Determine the Number of DHCP Servers Needed\par}}"/>
  <p:tag name="PPWINSEGMENT1TARGETRTF" val="{\rtf1\ansi\deff1{\fonttbl{\f1\fcharset0 Arial;}{\f2\fcharset0 Arial Narrow;}}{\colortbl\red0\green0\blue0;}{\f2\fs44\b\cf0 Determine el n\'FAmero de servidores DHCP necesarios\par}}"/>
  <p:tag name="PPWINLASTSAVEDTRANSLATION" val="Determine el número de servidores DHCP necesarios"/>
  <p:tag name="PPWINALREADYSEGMENTED" val="True"/>
  <p:tag name="PPWINTOTALSEGMENTS" val="1"/>
</p:tagLst>
</file>

<file path=ppt/tags/tag537.xml><?xml version="1.0" encoding="utf-8"?>
<p:tagLst xmlns:a="http://schemas.openxmlformats.org/drawingml/2006/main" xmlns:r="http://schemas.openxmlformats.org/officeDocument/2006/relationships" xmlns:p="http://schemas.openxmlformats.org/presentationml/2006/main">
  <p:tag name="PPTAGGERGROUP" val="1,7"/>
</p:tagLst>
</file>

<file path=ppt/tags/tag538.xml><?xml version="1.0" encoding="utf-8"?>
<p:tagLst xmlns:a="http://schemas.openxmlformats.org/drawingml/2006/main" xmlns:r="http://schemas.openxmlformats.org/officeDocument/2006/relationships" xmlns:p="http://schemas.openxmlformats.org/presentationml/2006/main">
  <p:tag name="PPTAGGERGROUP" val="1,7"/>
</p:tagLst>
</file>

<file path=ppt/tags/tag539.xml><?xml version="1.0" encoding="utf-8"?>
<p:tagLst xmlns:a="http://schemas.openxmlformats.org/drawingml/2006/main" xmlns:r="http://schemas.openxmlformats.org/officeDocument/2006/relationships" xmlns:p="http://schemas.openxmlformats.org/presentationml/2006/main">
  <p:tag name="PPWINTOTALSEGMENTS" val="0"/>
</p:tagLst>
</file>

<file path=ppt/tags/tag54.xml><?xml version="1.0" encoding="utf-8"?>
<p:tagLst xmlns:a="http://schemas.openxmlformats.org/drawingml/2006/main" xmlns:r="http://schemas.openxmlformats.org/officeDocument/2006/relationships" xmlns:p="http://schemas.openxmlformats.org/presentationml/2006/main">
  <p:tag name="PPTAGGERGROUP" val="2,8"/>
</p:tagLst>
</file>

<file path=ppt/tags/tag540.xml><?xml version="1.0" encoding="utf-8"?>
<p:tagLst xmlns:a="http://schemas.openxmlformats.org/drawingml/2006/main" xmlns:r="http://schemas.openxmlformats.org/officeDocument/2006/relationships" xmlns:p="http://schemas.openxmlformats.org/presentationml/2006/main">
  <p:tag name="PPWINSEGMENT1START" val="1"/>
  <p:tag name="PPWINSEGMENT1LENGTH" val="22"/>
  <p:tag name="PPWINSEGMENT1SOURCERTF" val="{\rtf1\ansi\deff0{\fonttbl{\f0\fcharset0 Arial Narrow;}}{\colortbl\red0\green0\blue0;}{\f0\fs60\b\cf0 Best Practices\par}}"/>
  <p:tag name="PPWINSEGMENT1TARGETRTF" val="{\rtf1\ansi\deff1{\fonttbl{\f1\fcharset0 Arial;}{\f2\fcharset0 Arial Narrow;}}{\colortbl\red0\green0\blue0;}{\f2\fs60\b\cf0 Pr\'E1cticas recomendadas\par}}"/>
  <p:tag name="PPWINLASTSAVEDTRANSLATION" val="Prácticas recomendadas"/>
  <p:tag name="PPWINALREADYSEGMENTED" val="True"/>
  <p:tag name="PPWINTOTALSEGMENTS" val="1"/>
</p:tagLst>
</file>

<file path=ppt/tags/tag541.xml><?xml version="1.0" encoding="utf-8"?>
<p:tagLst xmlns:a="http://schemas.openxmlformats.org/drawingml/2006/main" xmlns:r="http://schemas.openxmlformats.org/officeDocument/2006/relationships" xmlns:p="http://schemas.openxmlformats.org/presentationml/2006/main">
  <p:tag name="PPTAGGERGROUP" val="1"/>
  <p:tag name="PPWINSEGMENT1START" val="1"/>
  <p:tag name="PPWINSEGMENT1LENGTH" val="49"/>
  <p:tag name="PPWINSEGMENT1SOURCERTF" val="{\rtf1\ansi\deff0{\fonttbl{\f0\fcharset0 Arial Narrow;}}{\colortbl\red0\green0\blue0;}{\f0\fs44\b\cf0 Determine the Number of DHCP Servers Needed\par}}"/>
  <p:tag name="PPWINSEGMENT1TARGETRTF" val="{\rtf1\ansi\deff1{\fonttbl{\f1\fcharset0 Arial;}{\f2\fcharset0 Arial Narrow;}}{\colortbl\red0\green0\blue0;}{\f2\fs44\b\cf0 Determine el n\'FAmero de servidores DHCP necesarios\par}}"/>
  <p:tag name="PPWINLASTSAVEDTRANSLATION" val="Determine el número de servidores DHCP necesarios"/>
  <p:tag name="PPWINALREADYSEGMENTED" val="True"/>
  <p:tag name="PPWINTOTALSEGMENTS" val="1"/>
</p:tagLst>
</file>

<file path=ppt/tags/tag542.xml><?xml version="1.0" encoding="utf-8"?>
<p:tagLst xmlns:a="http://schemas.openxmlformats.org/drawingml/2006/main" xmlns:r="http://schemas.openxmlformats.org/officeDocument/2006/relationships" xmlns:p="http://schemas.openxmlformats.org/presentationml/2006/main">
  <p:tag name="PPTAGGERGROUP" val="1,7"/>
</p:tagLst>
</file>

<file path=ppt/tags/tag543.xml><?xml version="1.0" encoding="utf-8"?>
<p:tagLst xmlns:a="http://schemas.openxmlformats.org/drawingml/2006/main" xmlns:r="http://schemas.openxmlformats.org/officeDocument/2006/relationships" xmlns:p="http://schemas.openxmlformats.org/presentationml/2006/main">
  <p:tag name="PPTAGGERGROUP" val="1,7"/>
</p:tagLst>
</file>

<file path=ppt/tags/tag544.xml><?xml version="1.0" encoding="utf-8"?>
<p:tagLst xmlns:a="http://schemas.openxmlformats.org/drawingml/2006/main" xmlns:r="http://schemas.openxmlformats.org/officeDocument/2006/relationships" xmlns:p="http://schemas.openxmlformats.org/presentationml/2006/main">
  <p:tag name="PPWINTOTALSEGMENTS" val="0"/>
</p:tagLst>
</file>

<file path=ppt/tags/tag55.xml><?xml version="1.0" encoding="utf-8"?>
<p:tagLst xmlns:a="http://schemas.openxmlformats.org/drawingml/2006/main" xmlns:r="http://schemas.openxmlformats.org/officeDocument/2006/relationships" xmlns:p="http://schemas.openxmlformats.org/presentationml/2006/main">
  <p:tag name="PPTAGGERGROUP" val="2,9"/>
</p:tagLst>
</file>

<file path=ppt/tags/tag56.xml><?xml version="1.0" encoding="utf-8"?>
<p:tagLst xmlns:a="http://schemas.openxmlformats.org/drawingml/2006/main" xmlns:r="http://schemas.openxmlformats.org/officeDocument/2006/relationships" xmlns:p="http://schemas.openxmlformats.org/presentationml/2006/main">
  <p:tag name="PPTAGGERGROUP" val="2,9"/>
</p:tagLst>
</file>

<file path=ppt/tags/tag57.xml><?xml version="1.0" encoding="utf-8"?>
<p:tagLst xmlns:a="http://schemas.openxmlformats.org/drawingml/2006/main" xmlns:r="http://schemas.openxmlformats.org/officeDocument/2006/relationships" xmlns:p="http://schemas.openxmlformats.org/presentationml/2006/main">
  <p:tag name="PPTAGGERGROUP" val="2,9"/>
</p:tagLst>
</file>

<file path=ppt/tags/tag58.xml><?xml version="1.0" encoding="utf-8"?>
<p:tagLst xmlns:a="http://schemas.openxmlformats.org/drawingml/2006/main" xmlns:r="http://schemas.openxmlformats.org/officeDocument/2006/relationships" xmlns:p="http://schemas.openxmlformats.org/presentationml/2006/main">
  <p:tag name="PPTAGGERGROUP" val="2,9"/>
</p:tagLst>
</file>

<file path=ppt/tags/tag59.xml><?xml version="1.0" encoding="utf-8"?>
<p:tagLst xmlns:a="http://schemas.openxmlformats.org/drawingml/2006/main" xmlns:r="http://schemas.openxmlformats.org/officeDocument/2006/relationships" xmlns:p="http://schemas.openxmlformats.org/presentationml/2006/main">
  <p:tag name="PPTAGGERGROUP" val="2,9"/>
</p:tagLst>
</file>

<file path=ppt/tags/tag6.xml><?xml version="1.0" encoding="utf-8"?>
<p:tagLst xmlns:a="http://schemas.openxmlformats.org/drawingml/2006/main" xmlns:r="http://schemas.openxmlformats.org/officeDocument/2006/relationships" xmlns:p="http://schemas.openxmlformats.org/presentationml/2006/main">
  <p:tag name="PPTAGGERGROUP" val="1"/>
  <p:tag name="PPWINSEGMENT1START" val="1"/>
  <p:tag name="PPWINSEGMENT1LENGTH" val="68"/>
  <p:tag name="PPWINSEGMENT1SOURCERTF" val="{\rtf1\ansi\deff0{\fonttbl{\f0\fcharset0 Arial Narrow;}}{\colortbl\red0\green0\blue0;}{\f0\fs40\b\cf0 IP addresses entered manually on each client computer\par}}"/>
  <p:tag name="PPWINSEGMENT1TARGETRTF" val="{\rtf1\ansi\deff1{\fonttbl{\f1\fcharset0 Arial;}{\f2\fcharset0 Arial Narrow;}}{\colortbl\red0\green0\blue0;}{\f2\fs40\b\cf0 Las direcciones IP se especifican manualmente en cada equipo cliente\par}}"/>
  <p:tag name="PPWINLASTSAVEDTRANSLATION" val="Las direcciones IP se especifican manualmente en cada equipo cliente"/>
  <p:tag name="PPWINALREADYSEGMENTED" val="True"/>
  <p:tag name="PPWINTOTALSEGMENTS" val="1"/>
</p:tagLst>
</file>

<file path=ppt/tags/tag60.xml><?xml version="1.0" encoding="utf-8"?>
<p:tagLst xmlns:a="http://schemas.openxmlformats.org/drawingml/2006/main" xmlns:r="http://schemas.openxmlformats.org/officeDocument/2006/relationships" xmlns:p="http://schemas.openxmlformats.org/presentationml/2006/main">
  <p:tag name="PPTAGGERGROUP" val="2,9"/>
</p:tagLst>
</file>

<file path=ppt/tags/tag61.xml><?xml version="1.0" encoding="utf-8"?>
<p:tagLst xmlns:a="http://schemas.openxmlformats.org/drawingml/2006/main" xmlns:r="http://schemas.openxmlformats.org/officeDocument/2006/relationships" xmlns:p="http://schemas.openxmlformats.org/presentationml/2006/main">
  <p:tag name="PPTAGGERGROUP" val="2,9"/>
</p:tagLst>
</file>

<file path=ppt/tags/tag62.xml><?xml version="1.0" encoding="utf-8"?>
<p:tagLst xmlns:a="http://schemas.openxmlformats.org/drawingml/2006/main" xmlns:r="http://schemas.openxmlformats.org/officeDocument/2006/relationships" xmlns:p="http://schemas.openxmlformats.org/presentationml/2006/main">
  <p:tag name="PPTAGGERGROUP" val="2,9"/>
</p:tagLst>
</file>

<file path=ppt/tags/tag63.xml><?xml version="1.0" encoding="utf-8"?>
<p:tagLst xmlns:a="http://schemas.openxmlformats.org/drawingml/2006/main" xmlns:r="http://schemas.openxmlformats.org/officeDocument/2006/relationships" xmlns:p="http://schemas.openxmlformats.org/presentationml/2006/main">
  <p:tag name="PPTAGGERGROUP" val="2,9"/>
</p:tagLst>
</file>

<file path=ppt/tags/tag64.xml><?xml version="1.0" encoding="utf-8"?>
<p:tagLst xmlns:a="http://schemas.openxmlformats.org/drawingml/2006/main" xmlns:r="http://schemas.openxmlformats.org/officeDocument/2006/relationships" xmlns:p="http://schemas.openxmlformats.org/presentationml/2006/main">
  <p:tag name="PPTAGGERGROUP" val="2,9"/>
</p:tagLst>
</file>

<file path=ppt/tags/tag65.xml><?xml version="1.0" encoding="utf-8"?>
<p:tagLst xmlns:a="http://schemas.openxmlformats.org/drawingml/2006/main" xmlns:r="http://schemas.openxmlformats.org/officeDocument/2006/relationships" xmlns:p="http://schemas.openxmlformats.org/presentationml/2006/main">
  <p:tag name="PPTAGGERGROUP" val="2,9"/>
</p:tagLst>
</file>

<file path=ppt/tags/tag66.xml><?xml version="1.0" encoding="utf-8"?>
<p:tagLst xmlns:a="http://schemas.openxmlformats.org/drawingml/2006/main" xmlns:r="http://schemas.openxmlformats.org/officeDocument/2006/relationships" xmlns:p="http://schemas.openxmlformats.org/presentationml/2006/main">
  <p:tag name="PPTAGGERGROUP" val="3,10"/>
</p:tagLst>
</file>

<file path=ppt/tags/tag67.xml><?xml version="1.0" encoding="utf-8"?>
<p:tagLst xmlns:a="http://schemas.openxmlformats.org/drawingml/2006/main" xmlns:r="http://schemas.openxmlformats.org/officeDocument/2006/relationships" xmlns:p="http://schemas.openxmlformats.org/presentationml/2006/main">
  <p:tag name="PPTAGGERGROUP" val="3,10"/>
</p:tagLst>
</file>

<file path=ppt/tags/tag68.xml><?xml version="1.0" encoding="utf-8"?>
<p:tagLst xmlns:a="http://schemas.openxmlformats.org/drawingml/2006/main" xmlns:r="http://schemas.openxmlformats.org/officeDocument/2006/relationships" xmlns:p="http://schemas.openxmlformats.org/presentationml/2006/main">
  <p:tag name="PPTAGGERGROUP" val="3,10"/>
</p:tagLst>
</file>

<file path=ppt/tags/tag69.xml><?xml version="1.0" encoding="utf-8"?>
<p:tagLst xmlns:a="http://schemas.openxmlformats.org/drawingml/2006/main" xmlns:r="http://schemas.openxmlformats.org/officeDocument/2006/relationships" xmlns:p="http://schemas.openxmlformats.org/presentationml/2006/main">
  <p:tag name="PPTAGGERGROUP" val="3,10"/>
</p:tagLst>
</file>

<file path=ppt/tags/tag7.xml><?xml version="1.0" encoding="utf-8"?>
<p:tagLst xmlns:a="http://schemas.openxmlformats.org/drawingml/2006/main" xmlns:r="http://schemas.openxmlformats.org/officeDocument/2006/relationships" xmlns:p="http://schemas.openxmlformats.org/presentationml/2006/main">
  <p:tag name="PPTAGGERGROUP" val="1"/>
  <p:tag name="PPWINSEGMENT1START" val="1"/>
  <p:tag name="PPWINSEGMENT1LENGTH" val="66"/>
  <p:tag name="PPWINSEGMENT1SOURCERTF" val="{\rtf1\ansi\deff0{\fonttbl{\f0\fcharset0 Arial Narrow;}}{\colortbl\red0\green0\blue0;}{\f0\fs40\b\cf0 Possibility of entering incorrect or invalid IP address\par}}"/>
  <p:tag name="PPWINSEGMENT1TARGETRTF" val="{\rtf1\ansi\deff1{\fonttbl{\f1\fcharset0 Arial;}{\f2\fcharset0 Arial Narrow;}}{\colortbl\red0\green0\blue0;}{\f2\fs40\b\cf0 Posibilidad de especificar direcciones IP incorrectas o no v\'E1lidas\par}}"/>
  <p:tag name="PPWINLASTSAVEDTRANSLATION" val="Posibilidad de especificar direcciones IP incorrectas o no válidas"/>
  <p:tag name="PPWINALREADYSEGMENTED" val="True"/>
  <p:tag name="PPWINTOTALSEGMENTS" val="1"/>
</p:tagLst>
</file>

<file path=ppt/tags/tag70.xml><?xml version="1.0" encoding="utf-8"?>
<p:tagLst xmlns:a="http://schemas.openxmlformats.org/drawingml/2006/main" xmlns:r="http://schemas.openxmlformats.org/officeDocument/2006/relationships" xmlns:p="http://schemas.openxmlformats.org/presentationml/2006/main">
  <p:tag name="PPTAGGERGROUP" val="3,10"/>
</p:tagLst>
</file>

<file path=ppt/tags/tag71.xml><?xml version="1.0" encoding="utf-8"?>
<p:tagLst xmlns:a="http://schemas.openxmlformats.org/drawingml/2006/main" xmlns:r="http://schemas.openxmlformats.org/officeDocument/2006/relationships" xmlns:p="http://schemas.openxmlformats.org/presentationml/2006/main">
  <p:tag name="PPTAGGERGROUP" val="3,10"/>
</p:tagLst>
</file>

<file path=ppt/tags/tag72.xml><?xml version="1.0" encoding="utf-8"?>
<p:tagLst xmlns:a="http://schemas.openxmlformats.org/drawingml/2006/main" xmlns:r="http://schemas.openxmlformats.org/officeDocument/2006/relationships" xmlns:p="http://schemas.openxmlformats.org/presentationml/2006/main">
  <p:tag name="PPTAGGERGROUP" val="3,10"/>
</p:tagLst>
</file>

<file path=ppt/tags/tag73.xml><?xml version="1.0" encoding="utf-8"?>
<p:tagLst xmlns:a="http://schemas.openxmlformats.org/drawingml/2006/main" xmlns:r="http://schemas.openxmlformats.org/officeDocument/2006/relationships" xmlns:p="http://schemas.openxmlformats.org/presentationml/2006/main">
  <p:tag name="PPTAGGERGROUP" val="3,10"/>
</p:tagLst>
</file>

<file path=ppt/tags/tag74.xml><?xml version="1.0" encoding="utf-8"?>
<p:tagLst xmlns:a="http://schemas.openxmlformats.org/drawingml/2006/main" xmlns:r="http://schemas.openxmlformats.org/officeDocument/2006/relationships" xmlns:p="http://schemas.openxmlformats.org/presentationml/2006/main">
  <p:tag name="PPTAGGERGROUP" val="3,10"/>
</p:tagLst>
</file>

<file path=ppt/tags/tag75.xml><?xml version="1.0" encoding="utf-8"?>
<p:tagLst xmlns:a="http://schemas.openxmlformats.org/drawingml/2006/main" xmlns:r="http://schemas.openxmlformats.org/officeDocument/2006/relationships" xmlns:p="http://schemas.openxmlformats.org/presentationml/2006/main">
  <p:tag name="PPTAGGERGROUP" val="3,10"/>
</p:tagLst>
</file>

<file path=ppt/tags/tag76.xml><?xml version="1.0" encoding="utf-8"?>
<p:tagLst xmlns:a="http://schemas.openxmlformats.org/drawingml/2006/main" xmlns:r="http://schemas.openxmlformats.org/officeDocument/2006/relationships" xmlns:p="http://schemas.openxmlformats.org/presentationml/2006/main">
  <p:tag name="PPTAGGERGROUP" val="3,10"/>
</p:tagLst>
</file>

<file path=ppt/tags/tag77.xml><?xml version="1.0" encoding="utf-8"?>
<p:tagLst xmlns:a="http://schemas.openxmlformats.org/drawingml/2006/main" xmlns:r="http://schemas.openxmlformats.org/officeDocument/2006/relationships" xmlns:p="http://schemas.openxmlformats.org/presentationml/2006/main">
  <p:tag name="PPTAGGERGROUP" val="3,10"/>
</p:tagLst>
</file>

<file path=ppt/tags/tag78.xml><?xml version="1.0" encoding="utf-8"?>
<p:tagLst xmlns:a="http://schemas.openxmlformats.org/drawingml/2006/main" xmlns:r="http://schemas.openxmlformats.org/officeDocument/2006/relationships" xmlns:p="http://schemas.openxmlformats.org/presentationml/2006/main">
  <p:tag name="PPTAGGERGROUP" val="3,10"/>
</p:tagLst>
</file>

<file path=ppt/tags/tag79.xml><?xml version="1.0" encoding="utf-8"?>
<p:tagLst xmlns:a="http://schemas.openxmlformats.org/drawingml/2006/main" xmlns:r="http://schemas.openxmlformats.org/officeDocument/2006/relationships" xmlns:p="http://schemas.openxmlformats.org/presentationml/2006/main">
  <p:tag name="PPTAGGERGROUP" val="3,10"/>
</p:tagLst>
</file>

<file path=ppt/tags/tag8.xml><?xml version="1.0" encoding="utf-8"?>
<p:tagLst xmlns:a="http://schemas.openxmlformats.org/drawingml/2006/main" xmlns:r="http://schemas.openxmlformats.org/officeDocument/2006/relationships" xmlns:p="http://schemas.openxmlformats.org/presentationml/2006/main">
  <p:tag name="PPTAGGERGROUP" val="1"/>
  <p:tag name="PPWINSEGMENT1START" val="1"/>
  <p:tag name="PPWINSEGMENT1LENGTH" val="78"/>
  <p:tag name="PPWINSEGMENT1SOURCERTF" val="{\rtf1\ansi\deff0{\fonttbl{\f0\fcharset0 Arial Narrow;}}{\colortbl\red0\green0\blue0;}{\f0\fs40\b\cf0 Incorrect configuration can lead to communication and network problems\par}}"/>
  <p:tag name="PPWINSEGMENT1TARGETRTF" val="{\rtf1\ansi\deff1{\fonttbl{\f1\fcharset0 Arial;}{\f2\fcharset0 Arial Narrow;}}{\colortbl\red0\green0\blue0;}{\f2\fs40\b\cf0 Una configuraci\'F3n incorrecta puede provocar problemas de comunicaci\'F3n y de red\par}}"/>
  <p:tag name="PPWINLASTSAVEDTRANSLATION" val="Una configuración incorrecta puede provocar problemas de comunicación y de red"/>
  <p:tag name="PPWINALREADYSEGMENTED" val="True"/>
  <p:tag name="PPWINTOTALSEGMENTS" val="1"/>
</p:tagLst>
</file>

<file path=ppt/tags/tag80.xml><?xml version="1.0" encoding="utf-8"?>
<p:tagLst xmlns:a="http://schemas.openxmlformats.org/drawingml/2006/main" xmlns:r="http://schemas.openxmlformats.org/officeDocument/2006/relationships" xmlns:p="http://schemas.openxmlformats.org/presentationml/2006/main">
  <p:tag name="PPTAGGERGROUP" val="3"/>
</p:tagLst>
</file>

<file path=ppt/tags/tag81.xml><?xml version="1.0" encoding="utf-8"?>
<p:tagLst xmlns:a="http://schemas.openxmlformats.org/drawingml/2006/main" xmlns:r="http://schemas.openxmlformats.org/officeDocument/2006/relationships" xmlns:p="http://schemas.openxmlformats.org/presentationml/2006/main">
  <p:tag name="PPTAGGERGROUP" val="4"/>
</p:tagLst>
</file>

<file path=ppt/tags/tag82.xml><?xml version="1.0" encoding="utf-8"?>
<p:tagLst xmlns:a="http://schemas.openxmlformats.org/drawingml/2006/main" xmlns:r="http://schemas.openxmlformats.org/officeDocument/2006/relationships" xmlns:p="http://schemas.openxmlformats.org/presentationml/2006/main">
  <p:tag name="PPTAGGERGROUP" val="4"/>
</p:tagLst>
</file>

<file path=ppt/tags/tag83.xml><?xml version="1.0" encoding="utf-8"?>
<p:tagLst xmlns:a="http://schemas.openxmlformats.org/drawingml/2006/main" xmlns:r="http://schemas.openxmlformats.org/officeDocument/2006/relationships" xmlns:p="http://schemas.openxmlformats.org/presentationml/2006/main">
  <p:tag name="PPTAGGERGROUP" val="4"/>
</p:tagLst>
</file>

<file path=ppt/tags/tag84.xml><?xml version="1.0" encoding="utf-8"?>
<p:tagLst xmlns:a="http://schemas.openxmlformats.org/drawingml/2006/main" xmlns:r="http://schemas.openxmlformats.org/officeDocument/2006/relationships" xmlns:p="http://schemas.openxmlformats.org/presentationml/2006/main">
  <p:tag name="PPTAGGERGROUP" val="4"/>
</p:tagLst>
</file>

<file path=ppt/tags/tag85.xml><?xml version="1.0" encoding="utf-8"?>
<p:tagLst xmlns:a="http://schemas.openxmlformats.org/drawingml/2006/main" xmlns:r="http://schemas.openxmlformats.org/officeDocument/2006/relationships" xmlns:p="http://schemas.openxmlformats.org/presentationml/2006/main">
  <p:tag name="PPTAGGERGROUP" val="4"/>
</p:tagLst>
</file>

<file path=ppt/tags/tag86.xml><?xml version="1.0" encoding="utf-8"?>
<p:tagLst xmlns:a="http://schemas.openxmlformats.org/drawingml/2006/main" xmlns:r="http://schemas.openxmlformats.org/officeDocument/2006/relationships" xmlns:p="http://schemas.openxmlformats.org/presentationml/2006/main">
  <p:tag name="PPTAGGERGROUP" val="4"/>
</p:tagLst>
</file>

<file path=ppt/tags/tag87.xml><?xml version="1.0" encoding="utf-8"?>
<p:tagLst xmlns:a="http://schemas.openxmlformats.org/drawingml/2006/main" xmlns:r="http://schemas.openxmlformats.org/officeDocument/2006/relationships" xmlns:p="http://schemas.openxmlformats.org/presentationml/2006/main">
  <p:tag name="PPTAGGERGROUP" val="4"/>
</p:tagLst>
</file>

<file path=ppt/tags/tag88.xml><?xml version="1.0" encoding="utf-8"?>
<p:tagLst xmlns:a="http://schemas.openxmlformats.org/drawingml/2006/main" xmlns:r="http://schemas.openxmlformats.org/officeDocument/2006/relationships" xmlns:p="http://schemas.openxmlformats.org/presentationml/2006/main">
  <p:tag name="PPTAGGERGROUP" val="4"/>
</p:tagLst>
</file>

<file path=ppt/tags/tag89.xml><?xml version="1.0" encoding="utf-8"?>
<p:tagLst xmlns:a="http://schemas.openxmlformats.org/drawingml/2006/main" xmlns:r="http://schemas.openxmlformats.org/officeDocument/2006/relationships" xmlns:p="http://schemas.openxmlformats.org/presentationml/2006/main">
  <p:tag name="PPTAGGERGROUP" val="4"/>
</p:tagLst>
</file>

<file path=ppt/tags/tag9.xml><?xml version="1.0" encoding="utf-8"?>
<p:tagLst xmlns:a="http://schemas.openxmlformats.org/drawingml/2006/main" xmlns:r="http://schemas.openxmlformats.org/officeDocument/2006/relationships" xmlns:p="http://schemas.openxmlformats.org/presentationml/2006/main">
  <p:tag name="PPTAGGERGROUP" val="1"/>
  <p:tag name="PPWINSEGMENT1START" val="1"/>
  <p:tag name="PPWINSEGMENT1LENGTH" val="90"/>
  <p:tag name="PPWINSEGMENT1SOURCERTF" val="{\rtf1\ansi\deff0{\fonttbl{\f0\fcharset0 Arial Narrow;}}{\colortbl\red0\green0\blue0;}{\f0\fs40\b\cf0 Administrative overhead on networks where computers are frequently moved\par}}"/>
  <p:tag name="PPWINSEGMENT1TARGETRTF" val="{\rtf1\ansi\deff1{\fonttbl{\f1\fcharset0 Arial;}{\f2\fcharset0 Arial Narrow;}}{\colortbl\red0\green0\blue0;}{\f2\fs40\b\cf0 Sobrecarga administrativa en las redes en las que los equipos se trasladan con frecuencia \par}}"/>
  <p:tag name="PPWINLASTSAVEDTRANSLATION" val="Sobrecarga administrativa en las redes en las que los equipos se trasladan con frecuencia "/>
  <p:tag name="PPWINALREADYSEGMENTED" val="True"/>
  <p:tag name="PPWINTOTALSEGMENTS" val="1"/>
</p:tagLst>
</file>

<file path=ppt/tags/tag90.xml><?xml version="1.0" encoding="utf-8"?>
<p:tagLst xmlns:a="http://schemas.openxmlformats.org/drawingml/2006/main" xmlns:r="http://schemas.openxmlformats.org/officeDocument/2006/relationships" xmlns:p="http://schemas.openxmlformats.org/presentationml/2006/main">
  <p:tag name="PPTAGGERGROUP" val="4"/>
</p:tagLst>
</file>

<file path=ppt/tags/tag91.xml><?xml version="1.0" encoding="utf-8"?>
<p:tagLst xmlns:a="http://schemas.openxmlformats.org/drawingml/2006/main" xmlns:r="http://schemas.openxmlformats.org/officeDocument/2006/relationships" xmlns:p="http://schemas.openxmlformats.org/presentationml/2006/main">
  <p:tag name="PPTAGGERGROUP" val="4"/>
</p:tagLst>
</file>

<file path=ppt/tags/tag92.xml><?xml version="1.0" encoding="utf-8"?>
<p:tagLst xmlns:a="http://schemas.openxmlformats.org/drawingml/2006/main" xmlns:r="http://schemas.openxmlformats.org/officeDocument/2006/relationships" xmlns:p="http://schemas.openxmlformats.org/presentationml/2006/main">
  <p:tag name="PPTAGGERGROUP" val="4"/>
</p:tagLst>
</file>

<file path=ppt/tags/tag93.xml><?xml version="1.0" encoding="utf-8"?>
<p:tagLst xmlns:a="http://schemas.openxmlformats.org/drawingml/2006/main" xmlns:r="http://schemas.openxmlformats.org/officeDocument/2006/relationships" xmlns:p="http://schemas.openxmlformats.org/presentationml/2006/main">
  <p:tag name="PPTAGGERGROUP" val="4"/>
</p:tagLst>
</file>

<file path=ppt/tags/tag94.xml><?xml version="1.0" encoding="utf-8"?>
<p:tagLst xmlns:a="http://schemas.openxmlformats.org/drawingml/2006/main" xmlns:r="http://schemas.openxmlformats.org/officeDocument/2006/relationships" xmlns:p="http://schemas.openxmlformats.org/presentationml/2006/main">
  <p:tag name="PPTAGGERGROUP" val="4"/>
</p:tagLst>
</file>

<file path=ppt/tags/tag95.xml><?xml version="1.0" encoding="utf-8"?>
<p:tagLst xmlns:a="http://schemas.openxmlformats.org/drawingml/2006/main" xmlns:r="http://schemas.openxmlformats.org/officeDocument/2006/relationships" xmlns:p="http://schemas.openxmlformats.org/presentationml/2006/main">
  <p:tag name="PPTAGGERGROUP" val="4"/>
</p:tagLst>
</file>

<file path=ppt/tags/tag96.xml><?xml version="1.0" encoding="utf-8"?>
<p:tagLst xmlns:a="http://schemas.openxmlformats.org/drawingml/2006/main" xmlns:r="http://schemas.openxmlformats.org/officeDocument/2006/relationships" xmlns:p="http://schemas.openxmlformats.org/presentationml/2006/main">
  <p:tag name="PPTAGGERGROUP" val="4"/>
</p:tagLst>
</file>

<file path=ppt/tags/tag97.xml><?xml version="1.0" encoding="utf-8"?>
<p:tagLst xmlns:a="http://schemas.openxmlformats.org/drawingml/2006/main" xmlns:r="http://schemas.openxmlformats.org/officeDocument/2006/relationships" xmlns:p="http://schemas.openxmlformats.org/presentationml/2006/main">
  <p:tag name="PPTAGGERGROUP" val="4"/>
</p:tagLst>
</file>

<file path=ppt/tags/tag98.xml><?xml version="1.0" encoding="utf-8"?>
<p:tagLst xmlns:a="http://schemas.openxmlformats.org/drawingml/2006/main" xmlns:r="http://schemas.openxmlformats.org/officeDocument/2006/relationships" xmlns:p="http://schemas.openxmlformats.org/presentationml/2006/main">
  <p:tag name="PPTAGGERGROUP" val="4"/>
</p:tagLst>
</file>

<file path=ppt/tags/tag99.xml><?xml version="1.0" encoding="utf-8"?>
<p:tagLst xmlns:a="http://schemas.openxmlformats.org/drawingml/2006/main" xmlns:r="http://schemas.openxmlformats.org/officeDocument/2006/relationships" xmlns:p="http://schemas.openxmlformats.org/presentationml/2006/main">
  <p:tag name="PPTAGGERGROUP" val="4"/>
</p:tagLst>
</file>

<file path=ppt/theme/theme1.xml><?xml version="1.0" encoding="utf-8"?>
<a:theme xmlns:a="http://schemas.openxmlformats.org/drawingml/2006/main" name="WinHec Template v10">
  <a:themeElements>
    <a:clrScheme name="WinHec Template v10 1">
      <a:dk1>
        <a:srgbClr val="000000"/>
      </a:dk1>
      <a:lt1>
        <a:srgbClr val="FFFFFF"/>
      </a:lt1>
      <a:dk2>
        <a:srgbClr val="00478E"/>
      </a:dk2>
      <a:lt2>
        <a:srgbClr val="F7AB3B"/>
      </a:lt2>
      <a:accent1>
        <a:srgbClr val="F2D468"/>
      </a:accent1>
      <a:accent2>
        <a:srgbClr val="F5862B"/>
      </a:accent2>
      <a:accent3>
        <a:srgbClr val="AAB1C6"/>
      </a:accent3>
      <a:accent4>
        <a:srgbClr val="DADADA"/>
      </a:accent4>
      <a:accent5>
        <a:srgbClr val="F7E6B9"/>
      </a:accent5>
      <a:accent6>
        <a:srgbClr val="DE7926"/>
      </a:accent6>
      <a:hlink>
        <a:srgbClr val="4FC95B"/>
      </a:hlink>
      <a:folHlink>
        <a:srgbClr val="40A1F2"/>
      </a:folHlink>
    </a:clrScheme>
    <a:fontScheme name="WinHec Template v1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336699"/>
            </a:gs>
            <a:gs pos="100000">
              <a:srgbClr val="336699">
                <a:gamma/>
                <a:shade val="46275"/>
                <a:invGamma/>
              </a:srgbClr>
            </a:gs>
          </a:gsLst>
          <a:path path="rect">
            <a:fillToRect l="50000" t="50000" r="50000" b="50000"/>
          </a:path>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gradFill rotWithShape="1">
          <a:gsLst>
            <a:gs pos="0">
              <a:srgbClr val="336699"/>
            </a:gs>
            <a:gs pos="100000">
              <a:srgbClr val="336699">
                <a:gamma/>
                <a:shade val="46275"/>
                <a:invGamma/>
              </a:srgbClr>
            </a:gs>
          </a:gsLst>
          <a:path path="rect">
            <a:fillToRect l="50000" t="50000" r="50000" b="50000"/>
          </a:path>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WinHec Template v10 1">
        <a:dk1>
          <a:srgbClr val="000000"/>
        </a:dk1>
        <a:lt1>
          <a:srgbClr val="FFFFFF"/>
        </a:lt1>
        <a:dk2>
          <a:srgbClr val="00478E"/>
        </a:dk2>
        <a:lt2>
          <a:srgbClr val="F7AB3B"/>
        </a:lt2>
        <a:accent1>
          <a:srgbClr val="F2D468"/>
        </a:accent1>
        <a:accent2>
          <a:srgbClr val="F5862B"/>
        </a:accent2>
        <a:accent3>
          <a:srgbClr val="AAB1C6"/>
        </a:accent3>
        <a:accent4>
          <a:srgbClr val="DADADA"/>
        </a:accent4>
        <a:accent5>
          <a:srgbClr val="F7E6B9"/>
        </a:accent5>
        <a:accent6>
          <a:srgbClr val="DE7926"/>
        </a:accent6>
        <a:hlink>
          <a:srgbClr val="4FC95B"/>
        </a:hlink>
        <a:folHlink>
          <a:srgbClr val="40A1F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iapositivas de presentación de muestra">
  <a:themeElements>
    <a:clrScheme name="1_Diapositivas de presentación de muestra 3">
      <a:dk1>
        <a:srgbClr val="152A83"/>
      </a:dk1>
      <a:lt1>
        <a:srgbClr val="FFFFFF"/>
      </a:lt1>
      <a:dk2>
        <a:srgbClr val="0066CC"/>
      </a:dk2>
      <a:lt2>
        <a:srgbClr val="9CD5F4"/>
      </a:lt2>
      <a:accent1>
        <a:srgbClr val="BE9932"/>
      </a:accent1>
      <a:accent2>
        <a:srgbClr val="2A99EC"/>
      </a:accent2>
      <a:accent3>
        <a:srgbClr val="AAB8E2"/>
      </a:accent3>
      <a:accent4>
        <a:srgbClr val="DADADA"/>
      </a:accent4>
      <a:accent5>
        <a:srgbClr val="DBCAAD"/>
      </a:accent5>
      <a:accent6>
        <a:srgbClr val="258AD6"/>
      </a:accent6>
      <a:hlink>
        <a:srgbClr val="70B040"/>
      </a:hlink>
      <a:folHlink>
        <a:srgbClr val="6B8ED3"/>
      </a:folHlink>
    </a:clrScheme>
    <a:fontScheme name="1_Diapositivas de presentación de muestra">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Diapositivas de presentación de muestra 1">
        <a:dk1>
          <a:srgbClr val="000066"/>
        </a:dk1>
        <a:lt1>
          <a:srgbClr val="FFFFFF"/>
        </a:lt1>
        <a:dk2>
          <a:srgbClr val="006699"/>
        </a:dk2>
        <a:lt2>
          <a:srgbClr val="EEE378"/>
        </a:lt2>
        <a:accent1>
          <a:srgbClr val="69C828"/>
        </a:accent1>
        <a:accent2>
          <a:srgbClr val="E68B30"/>
        </a:accent2>
        <a:accent3>
          <a:srgbClr val="AAB8CA"/>
        </a:accent3>
        <a:accent4>
          <a:srgbClr val="DADADA"/>
        </a:accent4>
        <a:accent5>
          <a:srgbClr val="B9E0AC"/>
        </a:accent5>
        <a:accent6>
          <a:srgbClr val="D07D2A"/>
        </a:accent6>
        <a:hlink>
          <a:srgbClr val="0FAAE1"/>
        </a:hlink>
        <a:folHlink>
          <a:srgbClr val="547FEA"/>
        </a:folHlink>
      </a:clrScheme>
      <a:clrMap bg1="dk2" tx1="lt1" bg2="dk1" tx2="lt2" accent1="accent1" accent2="accent2" accent3="accent3" accent4="accent4" accent5="accent5" accent6="accent6" hlink="hlink" folHlink="folHlink"/>
    </a:extraClrScheme>
    <a:extraClrScheme>
      <a:clrScheme name="1_Diapositivas de presentación de muestra 2">
        <a:dk1>
          <a:srgbClr val="0F4334"/>
        </a:dk1>
        <a:lt1>
          <a:srgbClr val="FFFFFF"/>
        </a:lt1>
        <a:dk2>
          <a:srgbClr val="43BD4C"/>
        </a:dk2>
        <a:lt2>
          <a:srgbClr val="F0F7BD"/>
        </a:lt2>
        <a:accent1>
          <a:srgbClr val="B2B838"/>
        </a:accent1>
        <a:accent2>
          <a:srgbClr val="E68B30"/>
        </a:accent2>
        <a:accent3>
          <a:srgbClr val="B0DBB2"/>
        </a:accent3>
        <a:accent4>
          <a:srgbClr val="DADADA"/>
        </a:accent4>
        <a:accent5>
          <a:srgbClr val="D5D8AE"/>
        </a:accent5>
        <a:accent6>
          <a:srgbClr val="D07D2A"/>
        </a:accent6>
        <a:hlink>
          <a:srgbClr val="3FB180"/>
        </a:hlink>
        <a:folHlink>
          <a:srgbClr val="3BA7E3"/>
        </a:folHlink>
      </a:clrScheme>
      <a:clrMap bg1="dk2" tx1="lt1" bg2="dk1" tx2="lt2" accent1="accent1" accent2="accent2" accent3="accent3" accent4="accent4" accent5="accent5" accent6="accent6" hlink="hlink" folHlink="folHlink"/>
    </a:extraClrScheme>
    <a:extraClrScheme>
      <a:clrScheme name="1_Diapositivas de presentación de muestra 3">
        <a:dk1>
          <a:srgbClr val="152A83"/>
        </a:dk1>
        <a:lt1>
          <a:srgbClr val="FFFFFF"/>
        </a:lt1>
        <a:dk2>
          <a:srgbClr val="0066CC"/>
        </a:dk2>
        <a:lt2>
          <a:srgbClr val="9CD5F4"/>
        </a:lt2>
        <a:accent1>
          <a:srgbClr val="BE9932"/>
        </a:accent1>
        <a:accent2>
          <a:srgbClr val="2A99EC"/>
        </a:accent2>
        <a:accent3>
          <a:srgbClr val="AAB8E2"/>
        </a:accent3>
        <a:accent4>
          <a:srgbClr val="DADADA"/>
        </a:accent4>
        <a:accent5>
          <a:srgbClr val="DBCAAD"/>
        </a:accent5>
        <a:accent6>
          <a:srgbClr val="258AD6"/>
        </a:accent6>
        <a:hlink>
          <a:srgbClr val="70B040"/>
        </a:hlink>
        <a:folHlink>
          <a:srgbClr val="6B8ED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Diapositivas de presentación de muestra">
  <a:themeElements>
    <a:clrScheme name="3_Diapositivas de presentación de muestra 3">
      <a:dk1>
        <a:srgbClr val="152A83"/>
      </a:dk1>
      <a:lt1>
        <a:srgbClr val="FFFFFF"/>
      </a:lt1>
      <a:dk2>
        <a:srgbClr val="0066CC"/>
      </a:dk2>
      <a:lt2>
        <a:srgbClr val="9CD5F4"/>
      </a:lt2>
      <a:accent1>
        <a:srgbClr val="BE9932"/>
      </a:accent1>
      <a:accent2>
        <a:srgbClr val="2A99EC"/>
      </a:accent2>
      <a:accent3>
        <a:srgbClr val="AAB8E2"/>
      </a:accent3>
      <a:accent4>
        <a:srgbClr val="DADADA"/>
      </a:accent4>
      <a:accent5>
        <a:srgbClr val="DBCAAD"/>
      </a:accent5>
      <a:accent6>
        <a:srgbClr val="258AD6"/>
      </a:accent6>
      <a:hlink>
        <a:srgbClr val="70B040"/>
      </a:hlink>
      <a:folHlink>
        <a:srgbClr val="6B8ED3"/>
      </a:folHlink>
    </a:clrScheme>
    <a:fontScheme name="3_Diapositivas de presentación de muestra">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3_Diapositivas de presentación de muestra 1">
        <a:dk1>
          <a:srgbClr val="000066"/>
        </a:dk1>
        <a:lt1>
          <a:srgbClr val="FFFFFF"/>
        </a:lt1>
        <a:dk2>
          <a:srgbClr val="006699"/>
        </a:dk2>
        <a:lt2>
          <a:srgbClr val="EEE378"/>
        </a:lt2>
        <a:accent1>
          <a:srgbClr val="69C828"/>
        </a:accent1>
        <a:accent2>
          <a:srgbClr val="E68B30"/>
        </a:accent2>
        <a:accent3>
          <a:srgbClr val="AAB8CA"/>
        </a:accent3>
        <a:accent4>
          <a:srgbClr val="DADADA"/>
        </a:accent4>
        <a:accent5>
          <a:srgbClr val="B9E0AC"/>
        </a:accent5>
        <a:accent6>
          <a:srgbClr val="D07D2A"/>
        </a:accent6>
        <a:hlink>
          <a:srgbClr val="0FAAE1"/>
        </a:hlink>
        <a:folHlink>
          <a:srgbClr val="547FEA"/>
        </a:folHlink>
      </a:clrScheme>
      <a:clrMap bg1="dk2" tx1="lt1" bg2="dk1" tx2="lt2" accent1="accent1" accent2="accent2" accent3="accent3" accent4="accent4" accent5="accent5" accent6="accent6" hlink="hlink" folHlink="folHlink"/>
    </a:extraClrScheme>
    <a:extraClrScheme>
      <a:clrScheme name="3_Diapositivas de presentación de muestra 2">
        <a:dk1>
          <a:srgbClr val="0F4334"/>
        </a:dk1>
        <a:lt1>
          <a:srgbClr val="FFFFFF"/>
        </a:lt1>
        <a:dk2>
          <a:srgbClr val="43BD4C"/>
        </a:dk2>
        <a:lt2>
          <a:srgbClr val="F0F7BD"/>
        </a:lt2>
        <a:accent1>
          <a:srgbClr val="B2B838"/>
        </a:accent1>
        <a:accent2>
          <a:srgbClr val="E68B30"/>
        </a:accent2>
        <a:accent3>
          <a:srgbClr val="B0DBB2"/>
        </a:accent3>
        <a:accent4>
          <a:srgbClr val="DADADA"/>
        </a:accent4>
        <a:accent5>
          <a:srgbClr val="D5D8AE"/>
        </a:accent5>
        <a:accent6>
          <a:srgbClr val="D07D2A"/>
        </a:accent6>
        <a:hlink>
          <a:srgbClr val="3FB180"/>
        </a:hlink>
        <a:folHlink>
          <a:srgbClr val="3BA7E3"/>
        </a:folHlink>
      </a:clrScheme>
      <a:clrMap bg1="dk2" tx1="lt1" bg2="dk1" tx2="lt2" accent1="accent1" accent2="accent2" accent3="accent3" accent4="accent4" accent5="accent5" accent6="accent6" hlink="hlink" folHlink="folHlink"/>
    </a:extraClrScheme>
    <a:extraClrScheme>
      <a:clrScheme name="3_Diapositivas de presentación de muestra 3">
        <a:dk1>
          <a:srgbClr val="152A83"/>
        </a:dk1>
        <a:lt1>
          <a:srgbClr val="FFFFFF"/>
        </a:lt1>
        <a:dk2>
          <a:srgbClr val="0066CC"/>
        </a:dk2>
        <a:lt2>
          <a:srgbClr val="9CD5F4"/>
        </a:lt2>
        <a:accent1>
          <a:srgbClr val="BE9932"/>
        </a:accent1>
        <a:accent2>
          <a:srgbClr val="2A99EC"/>
        </a:accent2>
        <a:accent3>
          <a:srgbClr val="AAB8E2"/>
        </a:accent3>
        <a:accent4>
          <a:srgbClr val="DADADA"/>
        </a:accent4>
        <a:accent5>
          <a:srgbClr val="DBCAAD"/>
        </a:accent5>
        <a:accent6>
          <a:srgbClr val="258AD6"/>
        </a:accent6>
        <a:hlink>
          <a:srgbClr val="70B040"/>
        </a:hlink>
        <a:folHlink>
          <a:srgbClr val="6B8ED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inHec Template v10 1">
    <a:dk1>
      <a:srgbClr val="000000"/>
    </a:dk1>
    <a:lt1>
      <a:srgbClr val="FFFFFF"/>
    </a:lt1>
    <a:dk2>
      <a:srgbClr val="00478E"/>
    </a:dk2>
    <a:lt2>
      <a:srgbClr val="F7AB3B"/>
    </a:lt2>
    <a:accent1>
      <a:srgbClr val="F2D468"/>
    </a:accent1>
    <a:accent2>
      <a:srgbClr val="F5862B"/>
    </a:accent2>
    <a:accent3>
      <a:srgbClr val="AAB1C6"/>
    </a:accent3>
    <a:accent4>
      <a:srgbClr val="DADADA"/>
    </a:accent4>
    <a:accent5>
      <a:srgbClr val="F7E6B9"/>
    </a:accent5>
    <a:accent6>
      <a:srgbClr val="DE7926"/>
    </a:accent6>
    <a:hlink>
      <a:srgbClr val="4FC95B"/>
    </a:hlink>
    <a:folHlink>
      <a:srgbClr val="40A1F2"/>
    </a:folHlink>
  </a:clrScheme>
</a:themeOverride>
</file>

<file path=docProps/app.xml><?xml version="1.0" encoding="utf-8"?>
<Properties xmlns="http://schemas.openxmlformats.org/officeDocument/2006/extended-properties" xmlns:vt="http://schemas.openxmlformats.org/officeDocument/2006/docPropsVTypes">
  <Template/>
  <TotalTime>891</TotalTime>
  <Words>730</Words>
  <Application>Microsoft Office PowerPoint</Application>
  <PresentationFormat>Presentación en pantalla (4:3)</PresentationFormat>
  <Paragraphs>142</Paragraphs>
  <Slides>28</Slides>
  <Notes>13</Notes>
  <HiddenSlides>0</HiddenSlides>
  <MMClips>0</MMClips>
  <ScaleCrop>false</ScaleCrop>
  <HeadingPairs>
    <vt:vector size="6" baseType="variant">
      <vt:variant>
        <vt:lpstr>Fuentes usadas</vt:lpstr>
      </vt:variant>
      <vt:variant>
        <vt:i4>5</vt:i4>
      </vt:variant>
      <vt:variant>
        <vt:lpstr>Tema</vt:lpstr>
      </vt:variant>
      <vt:variant>
        <vt:i4>3</vt:i4>
      </vt:variant>
      <vt:variant>
        <vt:lpstr>Títulos de diapositiva</vt:lpstr>
      </vt:variant>
      <vt:variant>
        <vt:i4>28</vt:i4>
      </vt:variant>
    </vt:vector>
  </HeadingPairs>
  <TitlesOfParts>
    <vt:vector size="36" baseType="lpstr">
      <vt:lpstr>Arial</vt:lpstr>
      <vt:lpstr>Arial Narrow</vt:lpstr>
      <vt:lpstr>Times New Roman</vt:lpstr>
      <vt:lpstr>Verdana</vt:lpstr>
      <vt:lpstr>Wingdings</vt:lpstr>
      <vt:lpstr>WinHec Template v10</vt:lpstr>
      <vt:lpstr>1_Diapositivas de presentación de muestra</vt:lpstr>
      <vt:lpstr>3_Diapositivas de presentación de muestra</vt:lpstr>
      <vt:lpstr>Microsoft Windows Server 2008  ”Implementación y Administración del Servidor DHCP”</vt:lpstr>
      <vt:lpstr>Agenda</vt:lpstr>
      <vt:lpstr>Presentación de PowerPoint</vt:lpstr>
      <vt:lpstr>Configuración manual y configuración automática  de TCP/IP</vt:lpstr>
      <vt:lpstr>Funcionamiento de DHCP</vt:lpstr>
      <vt:lpstr>Proceso de generación de concesiones de DHCP</vt:lpstr>
      <vt:lpstr>Proceso de renovación de concesiones de DHCP</vt:lpstr>
      <vt:lpstr>Autorización del servicio DHCP</vt:lpstr>
      <vt:lpstr>Introducción a los ámbitos</vt:lpstr>
      <vt:lpstr>Presentación de PowerPoint</vt:lpstr>
      <vt:lpstr>Demo</vt:lpstr>
      <vt:lpstr>Tareas de Configuración Inicial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Interrupción del servicio de un servidor DHCP</vt:lpstr>
      <vt:lpstr>Prácticas recomendadas</vt:lpstr>
      <vt:lpstr>Práctica 1 </vt:lpstr>
      <vt:lpstr>Práctica 2 </vt:lpstr>
      <vt:lpstr>Práctica 3 </vt:lpstr>
      <vt:lpstr>Presentación de PowerPoint</vt:lpstr>
    </vt:vector>
  </TitlesOfParts>
  <Manager/>
  <Company>Cabinas Publicas "David@NET"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Haga clic para agregar título</dc:title>
  <dc:subject/>
  <dc:creator>Familia Agreda Gamboa</dc:creator>
  <cp:keywords/>
  <dc:description/>
  <cp:lastModifiedBy>Luis Alberto Roman Aguirre</cp:lastModifiedBy>
  <cp:revision>124</cp:revision>
  <dcterms:created xsi:type="dcterms:W3CDTF">2007-09-28T01:11:12Z</dcterms:created>
  <dcterms:modified xsi:type="dcterms:W3CDTF">2019-09-04T21:15:03Z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TC011367953082</vt:lpwstr>
  </property>
</Properties>
</file>