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2" r:id="rId6"/>
    <p:sldId id="273" r:id="rId7"/>
    <p:sldId id="274" r:id="rId8"/>
    <p:sldId id="275" r:id="rId9"/>
    <p:sldId id="276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7" r:id="rId18"/>
    <p:sldId id="278" r:id="rId19"/>
    <p:sldId id="268" r:id="rId20"/>
    <p:sldId id="279" r:id="rId21"/>
    <p:sldId id="280" r:id="rId22"/>
    <p:sldId id="269" r:id="rId23"/>
    <p:sldId id="270" r:id="rId24"/>
    <p:sldId id="271" r:id="rId2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474" y="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984-6942-4ECA-835C-8C5C134CBD56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126-BAF0-48D5-9902-42568752C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75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984-6942-4ECA-835C-8C5C134CBD56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126-BAF0-48D5-9902-42568752C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8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984-6942-4ECA-835C-8C5C134CBD56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126-BAF0-48D5-9902-42568752C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85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984-6942-4ECA-835C-8C5C134CBD56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126-BAF0-48D5-9902-42568752C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45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984-6942-4ECA-835C-8C5C134CBD56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126-BAF0-48D5-9902-42568752C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29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984-6942-4ECA-835C-8C5C134CBD56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126-BAF0-48D5-9902-42568752C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25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984-6942-4ECA-835C-8C5C134CBD56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126-BAF0-48D5-9902-42568752C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41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984-6942-4ECA-835C-8C5C134CBD56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126-BAF0-48D5-9902-42568752C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96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984-6942-4ECA-835C-8C5C134CBD56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126-BAF0-48D5-9902-42568752C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5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984-6942-4ECA-835C-8C5C134CBD56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126-BAF0-48D5-9902-42568752C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09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984-6942-4ECA-835C-8C5C134CBD56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126-BAF0-48D5-9902-42568752C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54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87000">
              <a:schemeClr val="accent6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F0984-6942-4ECA-835C-8C5C134CBD56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99126-BAF0-48D5-9902-42568752C7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3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scii.cl/htmlcodes.ht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HTML5</a:t>
            </a:r>
            <a:br>
              <a:rPr lang="es-ES" dirty="0" smtClean="0"/>
            </a:br>
            <a:r>
              <a:rPr lang="es-ES" dirty="0" smtClean="0"/>
              <a:t>Creación de páginas web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Tema 3 </a:t>
            </a:r>
          </a:p>
          <a:p>
            <a:r>
              <a:rPr lang="es-ES" dirty="0" smtClean="0"/>
              <a:t>Crear plantillas de página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894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Crear plantillas de página</a:t>
            </a:r>
            <a:endParaRPr lang="es-ES" sz="32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s-ES" dirty="0" smtClean="0">
                <a:solidFill>
                  <a:sysClr val="windowText" lastClr="000000"/>
                </a:solidFill>
              </a:rPr>
              <a:t>Añadir navegación</a:t>
            </a:r>
            <a:endParaRPr lang="es-E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6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Crear plantillas de página</a:t>
            </a:r>
            <a:br>
              <a:rPr lang="es-ES" sz="3200" dirty="0" smtClean="0"/>
            </a:br>
            <a:r>
              <a:rPr lang="es-ES" sz="3200" dirty="0" smtClean="0"/>
              <a:t>Añadir navegación</a:t>
            </a:r>
            <a:endParaRPr lang="es-ES" sz="3200" dirty="0"/>
          </a:p>
        </p:txBody>
      </p:sp>
      <p:sp>
        <p:nvSpPr>
          <p:cNvPr id="4" name="3 Marcador de texto"/>
          <p:cNvSpPr>
            <a:spLocks noGrp="1"/>
          </p:cNvSpPr>
          <p:nvPr>
            <p:ph idx="1"/>
          </p:nvPr>
        </p:nvSpPr>
        <p:spPr>
          <a:solidFill>
            <a:srgbClr val="00B0F0"/>
          </a:solidFill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Links (o hipervínculo).</a:t>
            </a:r>
          </a:p>
          <a:p>
            <a:pPr lvl="1"/>
            <a:r>
              <a:rPr lang="es-ES" dirty="0" smtClean="0"/>
              <a:t>Elemento &lt;a&gt;</a:t>
            </a:r>
          </a:p>
          <a:p>
            <a:pPr lvl="2"/>
            <a:r>
              <a:rPr lang="es-ES" dirty="0" smtClean="0"/>
              <a:t>Atributos de link</a:t>
            </a:r>
          </a:p>
          <a:p>
            <a:pPr lvl="3"/>
            <a:r>
              <a:rPr lang="es-ES" dirty="0" err="1" smtClean="0"/>
              <a:t>Href</a:t>
            </a:r>
            <a:endParaRPr lang="es-ES" dirty="0" smtClean="0"/>
          </a:p>
          <a:p>
            <a:pPr lvl="3"/>
            <a:r>
              <a:rPr lang="es-ES" dirty="0" err="1" smtClean="0"/>
              <a:t>Title</a:t>
            </a:r>
            <a:endParaRPr lang="es-ES" dirty="0" smtClean="0"/>
          </a:p>
          <a:p>
            <a:pPr lvl="3"/>
            <a:r>
              <a:rPr lang="es-ES" dirty="0" err="1" smtClean="0"/>
              <a:t>Rel</a:t>
            </a:r>
            <a:endParaRPr lang="es-ES" dirty="0" smtClean="0"/>
          </a:p>
          <a:p>
            <a:pPr lvl="3"/>
            <a:r>
              <a:rPr lang="es-ES" dirty="0" smtClean="0"/>
              <a:t>Target</a:t>
            </a:r>
          </a:p>
          <a:p>
            <a:pPr lvl="3"/>
            <a:r>
              <a:rPr lang="es-ES" dirty="0" err="1" smtClean="0"/>
              <a:t>Download</a:t>
            </a:r>
            <a:endParaRPr lang="es-ES" dirty="0" smtClean="0"/>
          </a:p>
          <a:p>
            <a:pPr lvl="3"/>
            <a:r>
              <a:rPr lang="es-ES" dirty="0" smtClean="0"/>
              <a:t>Ping	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913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Crear plantillas de página</a:t>
            </a:r>
            <a:endParaRPr lang="es-ES" sz="32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s-ES" dirty="0" smtClean="0">
                <a:solidFill>
                  <a:srgbClr val="00B0F0"/>
                </a:solidFill>
              </a:rPr>
              <a:t>Tipos de LINK</a:t>
            </a:r>
            <a:endParaRPr lang="es-E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7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Crear plantillas de página</a:t>
            </a:r>
            <a:br>
              <a:rPr lang="es-ES" sz="3200" dirty="0" smtClean="0"/>
            </a:br>
            <a:r>
              <a:rPr lang="es-ES" sz="3200" dirty="0" smtClean="0">
                <a:solidFill>
                  <a:srgbClr val="00B0F0"/>
                </a:solidFill>
              </a:rPr>
              <a:t>Tipos de LINK</a:t>
            </a:r>
            <a:endParaRPr lang="es-ES" sz="3200" dirty="0"/>
          </a:p>
        </p:txBody>
      </p:sp>
      <p:sp>
        <p:nvSpPr>
          <p:cNvPr id="3" name="2 Marcador de texto"/>
          <p:cNvSpPr>
            <a:spLocks noGrp="1"/>
          </p:cNvSpPr>
          <p:nvPr>
            <p:ph sz="half" idx="1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s-ES" dirty="0" err="1" smtClean="0"/>
              <a:t>Alternate</a:t>
            </a:r>
            <a:endParaRPr lang="es-ES" dirty="0" smtClean="0"/>
          </a:p>
          <a:p>
            <a:r>
              <a:rPr lang="es-ES" dirty="0" err="1" smtClean="0"/>
              <a:t>Author</a:t>
            </a:r>
            <a:endParaRPr lang="es-ES" dirty="0" smtClean="0"/>
          </a:p>
          <a:p>
            <a:r>
              <a:rPr lang="es-ES" dirty="0" err="1" smtClean="0"/>
              <a:t>Bookmark</a:t>
            </a:r>
            <a:endParaRPr lang="es-ES" dirty="0" smtClean="0"/>
          </a:p>
          <a:p>
            <a:r>
              <a:rPr lang="es-ES" dirty="0" err="1" smtClean="0"/>
              <a:t>Help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License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s-ES" dirty="0" err="1" smtClean="0"/>
              <a:t>next</a:t>
            </a:r>
            <a:endParaRPr lang="es-ES" dirty="0" smtClean="0"/>
          </a:p>
          <a:p>
            <a:r>
              <a:rPr lang="es-ES" dirty="0" err="1" smtClean="0"/>
              <a:t>nofollow</a:t>
            </a:r>
            <a:endParaRPr lang="es-ES" dirty="0" smtClean="0"/>
          </a:p>
          <a:p>
            <a:r>
              <a:rPr lang="es-ES" dirty="0" err="1" smtClean="0"/>
              <a:t>prefetch</a:t>
            </a:r>
            <a:endParaRPr lang="es-ES" dirty="0" smtClean="0"/>
          </a:p>
          <a:p>
            <a:r>
              <a:rPr lang="es-ES" dirty="0" err="1" smtClean="0"/>
              <a:t>prev</a:t>
            </a:r>
            <a:endParaRPr lang="es-ES" dirty="0" smtClean="0"/>
          </a:p>
          <a:p>
            <a:r>
              <a:rPr lang="es-ES" dirty="0" err="1" smtClean="0"/>
              <a:t>search</a:t>
            </a:r>
            <a:endParaRPr lang="es-ES" dirty="0" smtClean="0"/>
          </a:p>
          <a:p>
            <a:r>
              <a:rPr lang="es-ES" dirty="0" smtClean="0"/>
              <a:t>tag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292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3200" dirty="0" smtClean="0">
                <a:solidFill>
                  <a:srgbClr val="FFFF00"/>
                </a:solidFill>
              </a:rPr>
              <a:t>Crear plantillas de página</a:t>
            </a:r>
            <a:br>
              <a:rPr lang="es-ES" sz="3200" dirty="0" smtClean="0">
                <a:solidFill>
                  <a:srgbClr val="FFFF00"/>
                </a:solidFill>
              </a:rPr>
            </a:br>
            <a:endParaRPr lang="es-ES" sz="3200" dirty="0">
              <a:solidFill>
                <a:srgbClr val="FFFF00"/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LISTAS</a:t>
            </a:r>
            <a:endParaRPr lang="es-E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1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3200" dirty="0" smtClean="0">
                <a:solidFill>
                  <a:schemeClr val="accent2">
                    <a:lumMod val="75000"/>
                  </a:schemeClr>
                </a:solidFill>
              </a:rPr>
              <a:t>Crear plantillas de página</a:t>
            </a:r>
            <a:r>
              <a:rPr lang="es-ES" sz="3200" dirty="0" smtClean="0">
                <a:solidFill>
                  <a:srgbClr val="FFFF00"/>
                </a:solidFill>
              </a:rPr>
              <a:t/>
            </a:r>
            <a:br>
              <a:rPr lang="es-ES" sz="3200" dirty="0" smtClean="0">
                <a:solidFill>
                  <a:srgbClr val="FFFF00"/>
                </a:solidFill>
              </a:rPr>
            </a:br>
            <a:r>
              <a:rPr lang="es-ES" sz="3200" dirty="0" smtClean="0">
                <a:solidFill>
                  <a:srgbClr val="FFFF00"/>
                </a:solidFill>
              </a:rPr>
              <a:t>LISTAS</a:t>
            </a:r>
            <a:endParaRPr lang="es-ES" sz="3200" dirty="0">
              <a:solidFill>
                <a:srgbClr val="FFFF00"/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idx="1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s-ES" dirty="0" smtClean="0"/>
              <a:t>Desordenadas</a:t>
            </a:r>
          </a:p>
          <a:p>
            <a:r>
              <a:rPr lang="es-ES" dirty="0" smtClean="0"/>
              <a:t>Ordenadas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1252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accent3"/>
            </a:gs>
            <a:gs pos="50000">
              <a:schemeClr val="bg2">
                <a:lumMod val="75000"/>
              </a:schemeClr>
            </a:gs>
            <a:gs pos="87000">
              <a:schemeClr val="accent5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Construir la navegación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EJERCICIO 2</a:t>
            </a:r>
          </a:p>
          <a:p>
            <a:pPr lvl="1"/>
            <a:r>
              <a:rPr lang="es-ES" dirty="0" smtClean="0"/>
              <a:t>Navegación del sitio.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5689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" y="0"/>
            <a:ext cx="9144000" cy="514350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5004048" y="483518"/>
            <a:ext cx="2088232" cy="360040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Flecha izquierda 5"/>
          <p:cNvSpPr/>
          <p:nvPr/>
        </p:nvSpPr>
        <p:spPr>
          <a:xfrm>
            <a:off x="7092280" y="267494"/>
            <a:ext cx="1368152" cy="864096"/>
          </a:xfrm>
          <a:prstGeom prst="leftArrow">
            <a:avLst/>
          </a:prstGeom>
          <a:solidFill>
            <a:srgbClr val="FF0000"/>
          </a:solidFill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8644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200025"/>
            <a:ext cx="7820025" cy="4743450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6662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accent3"/>
            </a:gs>
            <a:gs pos="50000">
              <a:schemeClr val="bg2">
                <a:lumMod val="75000"/>
              </a:schemeClr>
            </a:gs>
            <a:gs pos="87000">
              <a:schemeClr val="accent5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Añadir contenido al </a:t>
            </a:r>
            <a:r>
              <a:rPr lang="es-ES" dirty="0" err="1" smtClean="0"/>
              <a:t>footer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&lt;</a:t>
            </a:r>
            <a:r>
              <a:rPr lang="es-ES" dirty="0" err="1" smtClean="0"/>
              <a:t>small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Añadir Links y Legal al </a:t>
            </a:r>
            <a:r>
              <a:rPr lang="es-ES" dirty="0" err="1" smtClean="0"/>
              <a:t>Footer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EJERCICIO 3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14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Tema 3</a:t>
            </a:r>
            <a:br>
              <a:rPr lang="es-ES" sz="3200" dirty="0" smtClean="0"/>
            </a:br>
            <a:r>
              <a:rPr lang="es-ES" sz="3200" dirty="0" smtClean="0"/>
              <a:t>Crear plantillas de página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Continuará trabajando con las plantillas creadas en los dos temas anteriores.</a:t>
            </a:r>
          </a:p>
          <a:p>
            <a:r>
              <a:rPr lang="es-ES" dirty="0" smtClean="0"/>
              <a:t>Aprenderá elementos nuevos:</a:t>
            </a:r>
          </a:p>
          <a:p>
            <a:pPr lvl="1"/>
            <a:r>
              <a:rPr lang="en-US" dirty="0" smtClean="0"/>
              <a:t>heading, </a:t>
            </a:r>
          </a:p>
          <a:p>
            <a:pPr lvl="1"/>
            <a:r>
              <a:rPr lang="en-US" dirty="0" smtClean="0"/>
              <a:t>links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y lists</a:t>
            </a:r>
          </a:p>
          <a:p>
            <a:r>
              <a:rPr lang="en-US" dirty="0" err="1" smtClean="0"/>
              <a:t>Usará</a:t>
            </a:r>
            <a:r>
              <a:rPr lang="en-US" dirty="0" smtClean="0"/>
              <a:t> los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completar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plantillas</a:t>
            </a:r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7476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8" y="1851670"/>
            <a:ext cx="9097134" cy="998817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>
            <a:off x="1763688" y="987574"/>
            <a:ext cx="720080" cy="108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 flipV="1">
            <a:off x="1403648" y="2211710"/>
            <a:ext cx="576064" cy="108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251520" y="1203598"/>
            <a:ext cx="648072" cy="864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53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24013" b="44400"/>
          <a:stretch/>
        </p:blipFill>
        <p:spPr>
          <a:xfrm>
            <a:off x="0" y="915566"/>
            <a:ext cx="8697811" cy="3579852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4788024" y="4155926"/>
            <a:ext cx="1872208" cy="339492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Flecha derecha 3"/>
          <p:cNvSpPr/>
          <p:nvPr/>
        </p:nvSpPr>
        <p:spPr>
          <a:xfrm>
            <a:off x="3563888" y="3795886"/>
            <a:ext cx="1224136" cy="1080120"/>
          </a:xfrm>
          <a:prstGeom prst="rightArrow">
            <a:avLst/>
          </a:prstGeom>
          <a:solidFill>
            <a:srgbClr val="FF0000"/>
          </a:solidFill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258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Códigos HTML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&amp;</a:t>
            </a:r>
            <a:r>
              <a:rPr lang="es-ES" dirty="0" err="1" smtClean="0"/>
              <a:t>copy</a:t>
            </a:r>
            <a:endParaRPr lang="es-ES" dirty="0" smtClean="0"/>
          </a:p>
          <a:p>
            <a:r>
              <a:rPr lang="es-ES" dirty="0" smtClean="0"/>
              <a:t>Lista completa de códigos:</a:t>
            </a:r>
          </a:p>
          <a:p>
            <a:pPr lvl="1"/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ascii.cl/htmlcodes.htm</a:t>
            </a:r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5631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FFF00"/>
            </a:gs>
            <a:gs pos="50000">
              <a:schemeClr val="accent6">
                <a:lumMod val="20000"/>
                <a:lumOff val="80000"/>
              </a:schemeClr>
            </a:gs>
            <a:gs pos="87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Atributos globales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Id</a:t>
            </a:r>
          </a:p>
          <a:p>
            <a:r>
              <a:rPr lang="es-ES" dirty="0" smtClean="0"/>
              <a:t>Class</a:t>
            </a:r>
          </a:p>
          <a:p>
            <a:r>
              <a:rPr lang="es-ES" dirty="0" err="1" smtClean="0"/>
              <a:t>Hidden</a:t>
            </a:r>
            <a:endParaRPr lang="es-ES" dirty="0" smtClean="0"/>
          </a:p>
          <a:p>
            <a:r>
              <a:rPr lang="es-ES" dirty="0" err="1" smtClean="0"/>
              <a:t>Title</a:t>
            </a:r>
            <a:endParaRPr lang="es-ES" dirty="0" smtClean="0"/>
          </a:p>
          <a:p>
            <a:r>
              <a:rPr lang="es-ES" dirty="0" err="1" smtClean="0"/>
              <a:t>Lang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85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-20538"/>
            <a:ext cx="5164038" cy="51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Crear plantillas de página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Añadir logo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681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Crear plantillas de página</a:t>
            </a:r>
            <a:br>
              <a:rPr lang="es-ES" sz="3200" dirty="0" smtClean="0"/>
            </a:br>
            <a:r>
              <a:rPr lang="es-ES" sz="3200" dirty="0" smtClean="0"/>
              <a:t>Añadir logo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 err="1" smtClean="0"/>
              <a:t>Headings</a:t>
            </a:r>
            <a:endParaRPr lang="es-ES" dirty="0" smtClean="0"/>
          </a:p>
          <a:p>
            <a:pPr lvl="1"/>
            <a:r>
              <a:rPr lang="es-ES" dirty="0" smtClean="0"/>
              <a:t>&lt;h1&gt; &lt;h2&gt; ……</a:t>
            </a:r>
          </a:p>
          <a:p>
            <a:pPr lvl="1"/>
            <a:r>
              <a:rPr lang="es-ES" dirty="0" smtClean="0"/>
              <a:t>Usar </a:t>
            </a:r>
            <a:r>
              <a:rPr lang="es-ES" dirty="0" err="1" smtClean="0"/>
              <a:t>heading</a:t>
            </a:r>
            <a:r>
              <a:rPr lang="es-ES" dirty="0" smtClean="0"/>
              <a:t> para logo.</a:t>
            </a:r>
          </a:p>
          <a:p>
            <a:r>
              <a:rPr lang="es-ES" dirty="0" smtClean="0"/>
              <a:t>EJERCICIO 1</a:t>
            </a:r>
          </a:p>
          <a:p>
            <a:pPr lvl="1"/>
            <a:r>
              <a:rPr lang="es-ES" dirty="0" smtClean="0"/>
              <a:t>Crear logo.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313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3478"/>
            <a:ext cx="4970555" cy="48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8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" y="0"/>
            <a:ext cx="9144000" cy="5143500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 flipH="1">
            <a:off x="2051720" y="1707654"/>
            <a:ext cx="1584176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73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9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6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39502"/>
            <a:ext cx="3890963" cy="46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8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2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71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effectLst>
          <a:glow rad="101600">
            <a:schemeClr val="accent3">
              <a:satMod val="175000"/>
              <a:alpha val="40000"/>
            </a:schemeClr>
          </a:glo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triangle"/>
        </a:ln>
        <a:effectLst>
          <a:glow rad="139700">
            <a:schemeClr val="accent5">
              <a:satMod val="175000"/>
              <a:alpha val="40000"/>
            </a:schemeClr>
          </a:glow>
        </a:effectLst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172</Words>
  <Application>Microsoft Office PowerPoint</Application>
  <PresentationFormat>Presentación en pantalla (16:9)</PresentationFormat>
  <Paragraphs>66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Arial</vt:lpstr>
      <vt:lpstr>Calibri</vt:lpstr>
      <vt:lpstr>Tema de Office</vt:lpstr>
      <vt:lpstr>HTML5 Creación de páginas web</vt:lpstr>
      <vt:lpstr>Tema 3 Crear plantillas de página</vt:lpstr>
      <vt:lpstr>Crear plantillas de página</vt:lpstr>
      <vt:lpstr>Crear plantillas de página Añadir logo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Crear plantillas de página</vt:lpstr>
      <vt:lpstr>Crear plantillas de página Añadir navegación</vt:lpstr>
      <vt:lpstr>Crear plantillas de página</vt:lpstr>
      <vt:lpstr>Crear plantillas de página Tipos de LINK</vt:lpstr>
      <vt:lpstr>Crear plantillas de página </vt:lpstr>
      <vt:lpstr>Crear plantillas de página LISTAS</vt:lpstr>
      <vt:lpstr>Construir la navegación</vt:lpstr>
      <vt:lpstr>Presentación de PowerPoint</vt:lpstr>
      <vt:lpstr>Presentación de PowerPoint</vt:lpstr>
      <vt:lpstr>Añadir contenido al footer</vt:lpstr>
      <vt:lpstr>Presentación de PowerPoint</vt:lpstr>
      <vt:lpstr>Presentación de PowerPoint</vt:lpstr>
      <vt:lpstr>Códigos HTML</vt:lpstr>
      <vt:lpstr>Atributos globales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Creación de páginas web</dc:title>
  <dc:creator>Arturo</dc:creator>
  <cp:lastModifiedBy>Usuario</cp:lastModifiedBy>
  <cp:revision>8</cp:revision>
  <dcterms:created xsi:type="dcterms:W3CDTF">2019-04-01T12:00:50Z</dcterms:created>
  <dcterms:modified xsi:type="dcterms:W3CDTF">2019-04-01T14:38:35Z</dcterms:modified>
</cp:coreProperties>
</file>