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6" r:id="rId4"/>
    <p:sldId id="258" r:id="rId5"/>
    <p:sldId id="259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-594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9561-2525-4CBC-81D6-C7FF28006CCF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7DFC-8A77-4785-8B23-ECE98F815B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9098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9561-2525-4CBC-81D6-C7FF28006CCF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7DFC-8A77-4785-8B23-ECE98F815B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6895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9561-2525-4CBC-81D6-C7FF28006CCF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7DFC-8A77-4785-8B23-ECE98F815B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8169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9561-2525-4CBC-81D6-C7FF28006CCF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7DFC-8A77-4785-8B23-ECE98F815B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2470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9561-2525-4CBC-81D6-C7FF28006CCF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7DFC-8A77-4785-8B23-ECE98F815B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2320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9561-2525-4CBC-81D6-C7FF28006CCF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7DFC-8A77-4785-8B23-ECE98F815B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7083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9561-2525-4CBC-81D6-C7FF28006CCF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7DFC-8A77-4785-8B23-ECE98F815B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271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9561-2525-4CBC-81D6-C7FF28006CCF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7DFC-8A77-4785-8B23-ECE98F815B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3247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9561-2525-4CBC-81D6-C7FF28006CCF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7DFC-8A77-4785-8B23-ECE98F815B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4423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9561-2525-4CBC-81D6-C7FF28006CCF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7DFC-8A77-4785-8B23-ECE98F815B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6137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9561-2525-4CBC-81D6-C7FF28006CCF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7DFC-8A77-4785-8B23-ECE98F815B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6624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6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09561-2525-4CBC-81D6-C7FF28006CCF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B7DFC-8A77-4785-8B23-ECE98F815B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1878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3961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s-ES" dirty="0" smtClean="0"/>
              <a:t>Añadir texto a la página home</a:t>
            </a:r>
            <a:endParaRPr lang="es-ES" dirty="0"/>
          </a:p>
        </p:txBody>
      </p:sp>
      <p:sp>
        <p:nvSpPr>
          <p:cNvPr id="5" name="4 Subtítulo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87823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s-ES" dirty="0" smtClean="0"/>
              <a:t>Párrafos.</a:t>
            </a:r>
          </a:p>
          <a:p>
            <a:r>
              <a:rPr lang="es-ES" dirty="0" smtClean="0"/>
              <a:t>Añadir texto a la página home.</a:t>
            </a:r>
          </a:p>
          <a:p>
            <a:r>
              <a:rPr lang="es-ES" dirty="0" smtClean="0"/>
              <a:t>EJERCICIO 2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05327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s-ES" dirty="0" smtClean="0"/>
              <a:t>Añadir las ofertas especiales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s-ES" dirty="0" smtClean="0"/>
              <a:t>EJERCICIO 3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37524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6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s-ES" dirty="0" smtClean="0"/>
              <a:t>Página </a:t>
            </a:r>
            <a:r>
              <a:rPr lang="es-ES" dirty="0" err="1" smtClean="0"/>
              <a:t>About</a:t>
            </a:r>
            <a:endParaRPr lang="es-ES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s-ES" dirty="0" smtClean="0"/>
              <a:t>Añadir contenido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93930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6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s-ES" dirty="0" smtClean="0"/>
              <a:t>Página </a:t>
            </a:r>
            <a:r>
              <a:rPr lang="es-ES" dirty="0" err="1" smtClean="0"/>
              <a:t>About</a:t>
            </a:r>
            <a:r>
              <a:rPr lang="es-ES" dirty="0" smtClean="0"/>
              <a:t>/</a:t>
            </a:r>
            <a:r>
              <a:rPr lang="es-ES" dirty="0" smtClean="0"/>
              <a:t> Añadir contenido</a:t>
            </a:r>
            <a:endParaRPr lang="es-ES" dirty="0"/>
          </a:p>
        </p:txBody>
      </p:sp>
      <p:sp>
        <p:nvSpPr>
          <p:cNvPr id="5" name="4 Subtítulo"/>
          <p:cNvSpPr>
            <a:spLocks noGrp="1"/>
          </p:cNvSpPr>
          <p:nvPr>
            <p:ph idx="1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s-ES" dirty="0" err="1" smtClean="0"/>
              <a:t>Quotes</a:t>
            </a:r>
            <a:r>
              <a:rPr lang="es-ES" dirty="0" smtClean="0"/>
              <a:t>.</a:t>
            </a:r>
          </a:p>
          <a:p>
            <a:r>
              <a:rPr lang="es-ES" dirty="0" smtClean="0"/>
              <a:t>Abreviaciones</a:t>
            </a:r>
          </a:p>
          <a:p>
            <a:r>
              <a:rPr lang="es-ES" dirty="0" smtClean="0"/>
              <a:t>Añadir texto a la página </a:t>
            </a:r>
            <a:r>
              <a:rPr lang="es-ES" dirty="0" err="1" smtClean="0"/>
              <a:t>about</a:t>
            </a:r>
            <a:r>
              <a:rPr lang="es-ES" dirty="0" smtClean="0"/>
              <a:t>.</a:t>
            </a:r>
          </a:p>
          <a:p>
            <a:r>
              <a:rPr lang="es-ES" dirty="0" smtClean="0"/>
              <a:t>EJERCICIO 4.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49704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67544" y="1275606"/>
            <a:ext cx="8229600" cy="857250"/>
          </a:xfrm>
        </p:spPr>
        <p:txBody>
          <a:bodyPr/>
          <a:lstStyle/>
          <a:p>
            <a:r>
              <a:rPr lang="es-ES" dirty="0" smtClean="0"/>
              <a:t>Creación de la página </a:t>
            </a:r>
            <a:r>
              <a:rPr lang="es-ES" dirty="0" err="1" smtClean="0"/>
              <a:t>Locations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33012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Creación de la página </a:t>
            </a:r>
            <a:r>
              <a:rPr lang="es-ES" dirty="0" err="1" smtClean="0"/>
              <a:t>Locations</a:t>
            </a:r>
            <a:endParaRPr lang="es-ES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Añadir imágenes a sus páginas web.</a:t>
            </a:r>
          </a:p>
          <a:p>
            <a:r>
              <a:rPr lang="es-ES" dirty="0" smtClean="0"/>
              <a:t>Añadir contenido a la página </a:t>
            </a:r>
            <a:r>
              <a:rPr lang="es-ES" dirty="0" err="1" smtClean="0"/>
              <a:t>Locations</a:t>
            </a:r>
            <a:r>
              <a:rPr lang="es-ES" dirty="0" smtClean="0"/>
              <a:t>.</a:t>
            </a:r>
          </a:p>
          <a:p>
            <a:r>
              <a:rPr lang="es-ES" dirty="0" smtClean="0"/>
              <a:t>EJERCICIO 5.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19509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6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Creación de la página </a:t>
            </a:r>
            <a:r>
              <a:rPr lang="es-ES" dirty="0" err="1" smtClean="0"/>
              <a:t>Sitemap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2691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6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Creación de la página </a:t>
            </a:r>
            <a:r>
              <a:rPr lang="es-ES" dirty="0" err="1" smtClean="0"/>
              <a:t>Sitemap</a:t>
            </a:r>
            <a:endParaRPr lang="es-ES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EJERCICIO 6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4440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Creación de la página Menú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3839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Creación de la página Menú 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Tablas</a:t>
            </a:r>
          </a:p>
          <a:p>
            <a:pPr lvl="1"/>
            <a:r>
              <a:rPr lang="es-ES" dirty="0" smtClean="0"/>
              <a:t>Atributos de las celdas de la tabla.</a:t>
            </a:r>
          </a:p>
          <a:p>
            <a:pPr lvl="1"/>
            <a:r>
              <a:rPr lang="es-ES" dirty="0" err="1" smtClean="0"/>
              <a:t>Header</a:t>
            </a:r>
            <a:r>
              <a:rPr lang="es-ES" dirty="0" smtClean="0"/>
              <a:t>, </a:t>
            </a:r>
            <a:r>
              <a:rPr lang="es-ES" dirty="0" err="1" smtClean="0"/>
              <a:t>Body</a:t>
            </a:r>
            <a:r>
              <a:rPr lang="es-ES" dirty="0" smtClean="0"/>
              <a:t> y </a:t>
            </a:r>
            <a:r>
              <a:rPr lang="es-ES" dirty="0" err="1" smtClean="0"/>
              <a:t>Footers</a:t>
            </a:r>
            <a:r>
              <a:rPr lang="es-ES" dirty="0" smtClean="0"/>
              <a:t> de la tabla.</a:t>
            </a:r>
          </a:p>
          <a:p>
            <a:pPr lvl="2"/>
            <a:r>
              <a:rPr lang="es-ES" dirty="0" smtClean="0"/>
              <a:t>Elemento </a:t>
            </a:r>
            <a:r>
              <a:rPr lang="es-ES" dirty="0" err="1" smtClean="0"/>
              <a:t>thead</a:t>
            </a:r>
            <a:r>
              <a:rPr lang="es-ES" dirty="0" smtClean="0"/>
              <a:t>.</a:t>
            </a:r>
          </a:p>
          <a:p>
            <a:pPr lvl="2"/>
            <a:r>
              <a:rPr lang="es-ES" dirty="0" smtClean="0"/>
              <a:t>Elemento </a:t>
            </a:r>
            <a:r>
              <a:rPr lang="es-ES" dirty="0" err="1" smtClean="0"/>
              <a:t>tfoot</a:t>
            </a:r>
            <a:r>
              <a:rPr lang="es-ES" dirty="0" smtClean="0"/>
              <a:t>.</a:t>
            </a:r>
          </a:p>
          <a:p>
            <a:pPr lvl="2"/>
            <a:r>
              <a:rPr lang="es-ES" dirty="0" smtClean="0"/>
              <a:t>Elemento </a:t>
            </a:r>
            <a:r>
              <a:rPr lang="es-ES" dirty="0" err="1" smtClean="0"/>
              <a:t>tbody</a:t>
            </a:r>
            <a:r>
              <a:rPr lang="es-ES" dirty="0" smtClean="0"/>
              <a:t>.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6690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HTML5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4683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Creación de la página Menú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Añadir tablas del menú.</a:t>
            </a:r>
          </a:p>
          <a:p>
            <a:r>
              <a:rPr lang="es-ES" dirty="0" smtClean="0"/>
              <a:t>EJERCICIO 7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2010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6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Figures y </a:t>
            </a:r>
            <a:r>
              <a:rPr lang="es-ES" dirty="0" err="1" smtClean="0"/>
              <a:t>captions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Elemento &lt;figure&gt;</a:t>
            </a:r>
          </a:p>
          <a:p>
            <a:r>
              <a:rPr lang="es-ES" dirty="0" smtClean="0"/>
              <a:t>Elemento &lt;</a:t>
            </a:r>
            <a:r>
              <a:rPr lang="es-ES" dirty="0" err="1" smtClean="0"/>
              <a:t>figcaption</a:t>
            </a:r>
            <a:r>
              <a:rPr lang="es-ES" dirty="0" smtClean="0"/>
              <a:t>&gt;</a:t>
            </a:r>
          </a:p>
          <a:p>
            <a:r>
              <a:rPr lang="es-ES" dirty="0" smtClean="0"/>
              <a:t>Añadir Imágenes Producto</a:t>
            </a:r>
          </a:p>
          <a:p>
            <a:pPr lvl="1"/>
            <a:r>
              <a:rPr lang="es-ES" dirty="0" smtClean="0"/>
              <a:t>EJERCICIO 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5647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6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Creación de la página News 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Fechas y horas.</a:t>
            </a:r>
          </a:p>
          <a:p>
            <a:pPr lvl="1"/>
            <a:r>
              <a:rPr lang="es-ES" dirty="0" smtClean="0"/>
              <a:t>Formatos de fechas.</a:t>
            </a:r>
          </a:p>
          <a:p>
            <a:r>
              <a:rPr lang="es-ES" dirty="0" smtClean="0"/>
              <a:t>Elemento &lt;time&gt;</a:t>
            </a:r>
          </a:p>
          <a:p>
            <a:r>
              <a:rPr lang="es-ES" dirty="0" smtClean="0"/>
              <a:t>Añadir artículos a la página News</a:t>
            </a:r>
          </a:p>
          <a:p>
            <a:pPr lvl="1"/>
            <a:r>
              <a:rPr lang="es-ES" dirty="0" smtClean="0"/>
              <a:t>EJERCICIO 9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6071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787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Parte 1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Creando Páginas Web con HTML5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9315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Tema 4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Creación de páginas web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3754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es-ES" dirty="0" smtClean="0"/>
              <a:t>Tema 4/Creación de páginas web 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85000" lnSpcReduction="20000"/>
          </a:bodyPr>
          <a:lstStyle/>
          <a:p>
            <a:r>
              <a:rPr lang="es-ES" dirty="0" smtClean="0"/>
              <a:t>EN EL TEMA anterior, usted se enfocó en terminar las plantillas de página. </a:t>
            </a:r>
          </a:p>
          <a:p>
            <a:r>
              <a:rPr lang="es-ES" dirty="0" smtClean="0"/>
              <a:t>Ahora va a utilizar estas plantillas de página para crear cada una de las páginas de su sitio web.</a:t>
            </a:r>
          </a:p>
          <a:p>
            <a:r>
              <a:rPr lang="es-ES" dirty="0" smtClean="0"/>
              <a:t>A medida que avance en este tema, aprenderá sobre varios elementos HTML nuevos. </a:t>
            </a:r>
          </a:p>
          <a:p>
            <a:r>
              <a:rPr lang="es-ES" dirty="0" smtClean="0"/>
              <a:t>Se basará en lo que aprendió sobre los elementos de encabezado en el tema 3 y aprenderá a agrupar correctamente los elementos de encabezado múltiples.</a:t>
            </a:r>
          </a:p>
        </p:txBody>
      </p:sp>
    </p:spTree>
    <p:extLst>
      <p:ext uri="{BB962C8B-B14F-4D97-AF65-F5344CB8AC3E}">
        <p14:creationId xmlns:p14="http://schemas.microsoft.com/office/powerpoint/2010/main" val="2216691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es-ES" dirty="0" smtClean="0"/>
              <a:t>Tema 4/Creación de páginas web 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r>
              <a:rPr lang="es-ES" dirty="0" smtClean="0"/>
              <a:t>El contenido de texto constituirá la mayoría del contenido de la página Acerca de en su sitio web.</a:t>
            </a:r>
          </a:p>
          <a:p>
            <a:r>
              <a:rPr lang="es-ES" dirty="0" smtClean="0"/>
              <a:t>Aprenderá sobre algunos elementos nuevos que puede usar para marcar el texto (como &lt;</a:t>
            </a:r>
            <a:r>
              <a:rPr lang="es-ES" dirty="0" err="1" smtClean="0"/>
              <a:t>abbr</a:t>
            </a:r>
            <a:r>
              <a:rPr lang="es-ES" dirty="0" smtClean="0"/>
              <a:t>&gt; y &lt;</a:t>
            </a:r>
            <a:r>
              <a:rPr lang="es-ES" dirty="0" err="1" smtClean="0"/>
              <a:t>blockquote</a:t>
            </a:r>
            <a:r>
              <a:rPr lang="es-ES" dirty="0" smtClean="0"/>
              <a:t>&gt;), así como también para profundizar en el elemento del párrafo.</a:t>
            </a:r>
          </a:p>
        </p:txBody>
      </p:sp>
    </p:spTree>
    <p:extLst>
      <p:ext uri="{BB962C8B-B14F-4D97-AF65-F5344CB8AC3E}">
        <p14:creationId xmlns:p14="http://schemas.microsoft.com/office/powerpoint/2010/main" val="3258447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es-ES" dirty="0" smtClean="0"/>
              <a:t>Tema 4/Creación de páginas web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(El Apéndice A incluye una serie de otros elementos de texto que no pude incluir en este tema).</a:t>
            </a:r>
          </a:p>
          <a:p>
            <a:r>
              <a:rPr lang="es-ES" dirty="0" smtClean="0"/>
              <a:t>Al final de este tema, habrá creado todas las páginas de su sitio web y agregado contenido a cada una de ellas. </a:t>
            </a:r>
          </a:p>
          <a:p>
            <a:r>
              <a:rPr lang="es-ES" dirty="0" smtClean="0"/>
              <a:t>A medida que avance en el resto de este curso, optimizará estas páginas utilizando HTML5.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33219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s-ES" dirty="0" smtClean="0"/>
              <a:t>Página home</a:t>
            </a:r>
            <a:endParaRPr lang="es-ES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s-ES" dirty="0" smtClean="0"/>
              <a:t>Añadir contenido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1818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s-ES" sz="3200" dirty="0" smtClean="0"/>
              <a:t>Completar la función principal con encabezados y &lt;</a:t>
            </a:r>
            <a:r>
              <a:rPr lang="es-ES" sz="3200" dirty="0" err="1" smtClean="0"/>
              <a:t>hgroup</a:t>
            </a:r>
            <a:r>
              <a:rPr lang="es-ES" sz="3200" dirty="0" smtClean="0"/>
              <a:t>&gt;</a:t>
            </a:r>
            <a:endParaRPr lang="es-ES" sz="3200" dirty="0"/>
          </a:p>
        </p:txBody>
      </p:sp>
      <p:sp>
        <p:nvSpPr>
          <p:cNvPr id="5" name="4 Subtítulo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44360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s-ES" dirty="0" smtClean="0"/>
              <a:t>EJERCICIO 1</a:t>
            </a:r>
          </a:p>
          <a:p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883" b="73621"/>
          <a:stretch/>
        </p:blipFill>
        <p:spPr bwMode="auto">
          <a:xfrm>
            <a:off x="467543" y="2787774"/>
            <a:ext cx="7341599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76203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413</Words>
  <Application>Microsoft Office PowerPoint</Application>
  <PresentationFormat>Presentación en pantalla (16:9)</PresentationFormat>
  <Paragraphs>64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Tema de Office</vt:lpstr>
      <vt:lpstr>Presentación de PowerPoint</vt:lpstr>
      <vt:lpstr>Fundamentos de HTML5</vt:lpstr>
      <vt:lpstr>Parte 1</vt:lpstr>
      <vt:lpstr>Tema 4</vt:lpstr>
      <vt:lpstr>Tema 4/Creación de páginas web …</vt:lpstr>
      <vt:lpstr>Tema 4/Creación de páginas web …</vt:lpstr>
      <vt:lpstr>Tema 4/Creación de páginas web</vt:lpstr>
      <vt:lpstr>Página home</vt:lpstr>
      <vt:lpstr>Completar la función principal con encabezados y &lt;hgroup&gt;</vt:lpstr>
      <vt:lpstr>Añadir texto a la página home</vt:lpstr>
      <vt:lpstr>Añadir las ofertas especiales</vt:lpstr>
      <vt:lpstr>Página About</vt:lpstr>
      <vt:lpstr>Página About/ Añadir contenido</vt:lpstr>
      <vt:lpstr>Creación de la página Locations</vt:lpstr>
      <vt:lpstr>Creación de la página Locations</vt:lpstr>
      <vt:lpstr>Creación de la página Sitemap</vt:lpstr>
      <vt:lpstr>Creación de la página Sitemap</vt:lpstr>
      <vt:lpstr>Creación de la página Menú</vt:lpstr>
      <vt:lpstr>Creación de la página Menú …</vt:lpstr>
      <vt:lpstr>Creación de la página Menú</vt:lpstr>
      <vt:lpstr>Figures y captions</vt:lpstr>
      <vt:lpstr>Creación de la página News …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HTML5</dc:title>
  <dc:creator>Arturo</dc:creator>
  <cp:lastModifiedBy>Arturo</cp:lastModifiedBy>
  <cp:revision>8</cp:revision>
  <dcterms:created xsi:type="dcterms:W3CDTF">2019-04-01T18:27:38Z</dcterms:created>
  <dcterms:modified xsi:type="dcterms:W3CDTF">2019-04-01T19:08:31Z</dcterms:modified>
</cp:coreProperties>
</file>