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0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4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6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5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64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38CC-7844-4C73-8C6A-776FBADB0BD6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E9728-3DC8-44B2-AFFB-A1381B711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amtreehouse.com/library/programming-2/build-a-simple-version-of-faceb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foundations.com/bookings.php?name=Joe%20Balochio&amp;restaurant=310%20West%2038th%20Street,%20N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668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POST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método POST debe utilizarse al realizar cualquier acción que implique que los datos se guarden en una base de datos</a:t>
            </a:r>
          </a:p>
          <a:p>
            <a:r>
              <a:rPr lang="es-ES" dirty="0" smtClean="0"/>
              <a:t>los datos se envían efectivamente en segundo plano y están completamente ocultos de la URL.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55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uso del método POST no solucionará todos los problemas de seguridad, y no es suficiente para que sus formularios estén completamente seguros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09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…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Input</a:t>
            </a:r>
          </a:p>
          <a:p>
            <a:r>
              <a:rPr lang="es-ES" dirty="0" err="1" smtClean="0"/>
              <a:t>Label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8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= "</a:t>
            </a:r>
            <a:r>
              <a:rPr lang="es-ES" dirty="0" err="1"/>
              <a:t>firstName</a:t>
            </a:r>
            <a:r>
              <a:rPr lang="es-ES" dirty="0"/>
              <a:t>”&gt;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: &lt;/</a:t>
            </a:r>
            <a:r>
              <a:rPr lang="es-ES" dirty="0" err="1"/>
              <a:t>label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&lt;input </a:t>
            </a:r>
            <a:r>
              <a:rPr lang="es-ES" dirty="0" err="1"/>
              <a:t>name</a:t>
            </a:r>
            <a:r>
              <a:rPr lang="es-ES" dirty="0"/>
              <a:t> = "</a:t>
            </a:r>
            <a:r>
              <a:rPr lang="es-ES" dirty="0" err="1"/>
              <a:t>firstName</a:t>
            </a:r>
            <a:r>
              <a:rPr lang="es-ES" dirty="0"/>
              <a:t>" </a:t>
            </a:r>
            <a:r>
              <a:rPr lang="es-ES" dirty="0" err="1"/>
              <a:t>type</a:t>
            </a:r>
            <a:r>
              <a:rPr lang="es-ES" dirty="0"/>
              <a:t> = "</a:t>
            </a:r>
            <a:r>
              <a:rPr lang="es-ES" dirty="0" err="1"/>
              <a:t>text</a:t>
            </a:r>
            <a:r>
              <a:rPr lang="es-ES" dirty="0"/>
              <a:t>" id = "</a:t>
            </a:r>
            <a:r>
              <a:rPr lang="es-ES" dirty="0" err="1"/>
              <a:t>firstName</a:t>
            </a:r>
            <a:r>
              <a:rPr lang="es-ES" dirty="0"/>
              <a:t>"&gt;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76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Label</a:t>
            </a:r>
            <a:r>
              <a:rPr lang="es-ES" dirty="0" smtClean="0"/>
              <a:t> e Input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7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3518"/>
            <a:ext cx="5133975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elemento Input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name</a:t>
            </a:r>
            <a:endParaRPr lang="es-ES" dirty="0" smtClean="0"/>
          </a:p>
          <a:p>
            <a:r>
              <a:rPr lang="es-ES" dirty="0" smtClean="0"/>
              <a:t>Atributo </a:t>
            </a:r>
            <a:r>
              <a:rPr lang="es-ES" dirty="0" err="1" smtClean="0"/>
              <a:t>value</a:t>
            </a:r>
            <a:endParaRPr lang="es-ES" dirty="0" smtClean="0"/>
          </a:p>
          <a:p>
            <a:r>
              <a:rPr lang="es-ES" dirty="0" err="1" smtClean="0"/>
              <a:t>Disabled</a:t>
            </a:r>
            <a:endParaRPr lang="es-ES" dirty="0" smtClean="0"/>
          </a:p>
          <a:p>
            <a:r>
              <a:rPr lang="es-ES" dirty="0" err="1" smtClean="0"/>
              <a:t>Readonly</a:t>
            </a:r>
            <a:endParaRPr lang="es-ES" dirty="0" smtClean="0"/>
          </a:p>
          <a:p>
            <a:r>
              <a:rPr lang="es-ES" dirty="0" err="1" smtClean="0"/>
              <a:t>Size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37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elemento Input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02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Input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Texto</a:t>
            </a:r>
          </a:p>
          <a:p>
            <a:r>
              <a:rPr lang="es-ES" dirty="0" err="1" smtClean="0"/>
              <a:t>Password</a:t>
            </a:r>
            <a:endParaRPr lang="es-ES" dirty="0" smtClean="0"/>
          </a:p>
          <a:p>
            <a:r>
              <a:rPr lang="es-ES" dirty="0" err="1" smtClean="0"/>
              <a:t>Checkbox</a:t>
            </a:r>
            <a:endParaRPr lang="es-ES" dirty="0" smtClean="0"/>
          </a:p>
          <a:p>
            <a:r>
              <a:rPr lang="es-ES" dirty="0" err="1" smtClean="0"/>
              <a:t>RadioButton</a:t>
            </a:r>
            <a:endParaRPr lang="es-ES" dirty="0" smtClean="0"/>
          </a:p>
          <a:p>
            <a:r>
              <a:rPr lang="es-ES" dirty="0" err="1" smtClean="0"/>
              <a:t>Button</a:t>
            </a:r>
            <a:r>
              <a:rPr lang="es-ES" dirty="0" smtClean="0"/>
              <a:t> (</a:t>
            </a:r>
            <a:r>
              <a:rPr lang="es-ES" dirty="0" err="1" smtClean="0"/>
              <a:t>send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Hidden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0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textarea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5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5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355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502"/>
            <a:ext cx="51006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53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4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Button-send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69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71550"/>
            <a:ext cx="5033963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0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botones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reinicio</a:t>
            </a:r>
          </a:p>
          <a:p>
            <a:r>
              <a:rPr lang="es-ES" dirty="0" err="1" smtClean="0"/>
              <a:t>Dumb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07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Elementos: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select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option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721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5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70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7534"/>
            <a:ext cx="51816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69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6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Manejo de 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833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55526"/>
            <a:ext cx="50815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47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7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Sitemap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2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Etiqueta &lt;</a:t>
            </a:r>
            <a:r>
              <a:rPr lang="es-ES" dirty="0" err="1" smtClean="0"/>
              <a:t>form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Atributos</a:t>
            </a:r>
          </a:p>
          <a:p>
            <a:pPr lvl="1"/>
            <a:r>
              <a:rPr lang="es-ES" dirty="0" err="1" smtClean="0"/>
              <a:t>Action</a:t>
            </a:r>
            <a:r>
              <a:rPr lang="es-ES" dirty="0" smtClean="0"/>
              <a:t> …</a:t>
            </a:r>
          </a:p>
          <a:p>
            <a:pPr lvl="1"/>
            <a:r>
              <a:rPr lang="es-ES" dirty="0" err="1" smtClean="0"/>
              <a:t>Method</a:t>
            </a:r>
            <a:r>
              <a:rPr lang="es-ES" dirty="0" smtClean="0"/>
              <a:t> 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80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55526"/>
            <a:ext cx="5086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 rot="19061623">
            <a:off x="-629110" y="42732"/>
            <a:ext cx="2625356" cy="9667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 rot="19315710">
            <a:off x="-1024217" y="1193071"/>
            <a:ext cx="6518748" cy="9140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 rot="19315710">
            <a:off x="638787" y="2216823"/>
            <a:ext cx="9270073" cy="7176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 rot="19315710">
            <a:off x="5503474" y="3787634"/>
            <a:ext cx="4306102" cy="672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1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Crear la nueva página de Reservas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0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action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atributo </a:t>
            </a:r>
            <a:r>
              <a:rPr lang="es-ES" dirty="0" err="1" smtClean="0"/>
              <a:t>action</a:t>
            </a:r>
            <a:r>
              <a:rPr lang="es-ES" dirty="0" smtClean="0"/>
              <a:t> se utiliza para especificar la ubicación del archivo al que se deben enviar los datos del formulario.</a:t>
            </a:r>
          </a:p>
          <a:p>
            <a:pPr lvl="1"/>
            <a:r>
              <a:rPr lang="es-ES" dirty="0" smtClean="0"/>
              <a:t>Rutas absolutas/relativas (Ver Tema 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0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Video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del lado servidor.</a:t>
            </a:r>
          </a:p>
          <a:p>
            <a:pPr lvl="1"/>
            <a:r>
              <a:rPr lang="es-ES" u="sng" dirty="0">
                <a:hlinkClick r:id="rId2"/>
              </a:rPr>
              <a:t>http://teamtreehouse.com/library/programming-2/build-a-simple-version-of-facebook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73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method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especificar cómo desea que se envíen los datos del formulario al </a:t>
            </a:r>
            <a:r>
              <a:rPr lang="es-ES" dirty="0" smtClean="0"/>
              <a:t>servidor.</a:t>
            </a:r>
          </a:p>
          <a:p>
            <a:pPr lvl="1"/>
            <a:r>
              <a:rPr lang="es-ES" dirty="0" smtClean="0"/>
              <a:t>GET (default)</a:t>
            </a:r>
          </a:p>
          <a:p>
            <a:pPr lvl="1"/>
            <a:r>
              <a:rPr lang="es-ES" dirty="0" smtClean="0"/>
              <a:t>POST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6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GET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 método GET envía los datos de su formulario dentro de una </a:t>
            </a:r>
            <a:r>
              <a:rPr lang="es-ES" dirty="0" smtClean="0"/>
              <a:t>URL.</a:t>
            </a:r>
          </a:p>
          <a:p>
            <a:r>
              <a:rPr lang="es-ES" dirty="0" smtClean="0"/>
              <a:t>Ejemplo de URL: </a:t>
            </a:r>
            <a:r>
              <a:rPr lang="es-ES" u="sng" dirty="0">
                <a:hlinkClick r:id="rId2"/>
              </a:rPr>
              <a:t>http://www.html5foundations.com/bookings.php?name=Joe%20Balochio&amp;restaurant=310%20West%2038th%20Street,%</a:t>
            </a:r>
            <a:r>
              <a:rPr lang="es-ES" u="sng" dirty="0" smtClean="0">
                <a:hlinkClick r:id="rId2"/>
              </a:rPr>
              <a:t>20NY</a:t>
            </a:r>
            <a:endParaRPr lang="es-ES" u="sng" dirty="0" smtClean="0"/>
          </a:p>
          <a:p>
            <a:r>
              <a:rPr lang="es-ES" dirty="0" smtClean="0"/>
              <a:t>Los navegadores ponen un límite a la longitud de las URL y, por lo tanto, a la cantidad de datos que puede enviar utilizando el método GET. </a:t>
            </a:r>
          </a:p>
          <a:p>
            <a:pPr lvl="1"/>
            <a:r>
              <a:rPr lang="es-ES" dirty="0" smtClean="0"/>
              <a:t>Este límite varía según el navegador, pero es típico un límite de 2,000 caracteres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52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URL</a:t>
            </a:r>
          </a:p>
          <a:p>
            <a:pPr lvl="1"/>
            <a:r>
              <a:rPr lang="es-ES" dirty="0" smtClean="0"/>
              <a:t>Nombre de dominio</a:t>
            </a:r>
          </a:p>
          <a:p>
            <a:pPr lvl="1"/>
            <a:r>
              <a:rPr lang="es-ES" dirty="0" err="1" smtClean="0"/>
              <a:t>Path</a:t>
            </a:r>
            <a:endParaRPr lang="es-ES" dirty="0" smtClean="0"/>
          </a:p>
          <a:p>
            <a:pPr lvl="1"/>
            <a:r>
              <a:rPr lang="es-ES" dirty="0" smtClean="0"/>
              <a:t>Parámetros.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269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324</Words>
  <Application>Microsoft Office PowerPoint</Application>
  <PresentationFormat>Presentación en pantalla (16:9)</PresentationFormat>
  <Paragraphs>74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Parte 2</vt:lpstr>
      <vt:lpstr>Tema 5</vt:lpstr>
      <vt:lpstr>Etiqueta &lt;form&gt;</vt:lpstr>
      <vt:lpstr>EJERCICIO 1</vt:lpstr>
      <vt:lpstr>Atributo action</vt:lpstr>
      <vt:lpstr>Video</vt:lpstr>
      <vt:lpstr>Atributo method</vt:lpstr>
      <vt:lpstr>GET …</vt:lpstr>
      <vt:lpstr>GET</vt:lpstr>
      <vt:lpstr>POST …</vt:lpstr>
      <vt:lpstr>POST</vt:lpstr>
      <vt:lpstr>Elementos …</vt:lpstr>
      <vt:lpstr>Elementos</vt:lpstr>
      <vt:lpstr>EJERCICIO 2</vt:lpstr>
      <vt:lpstr>Presentación de PowerPoint</vt:lpstr>
      <vt:lpstr>Atributos de elemento Input</vt:lpstr>
      <vt:lpstr>Tipos de elemento Input</vt:lpstr>
      <vt:lpstr>Tipos de Input</vt:lpstr>
      <vt:lpstr>EJERCICIO 3</vt:lpstr>
      <vt:lpstr>Presentación de PowerPoint</vt:lpstr>
      <vt:lpstr>EJERCICIO 4</vt:lpstr>
      <vt:lpstr>Presentación de PowerPoint</vt:lpstr>
      <vt:lpstr>Otros botones</vt:lpstr>
      <vt:lpstr>Menú …</vt:lpstr>
      <vt:lpstr>EJERCICIO 5</vt:lpstr>
      <vt:lpstr>Presentación de PowerPoint</vt:lpstr>
      <vt:lpstr>EJERCICIO 6</vt:lpstr>
      <vt:lpstr>Presentación de PowerPoint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6</cp:revision>
  <dcterms:created xsi:type="dcterms:W3CDTF">2019-04-08T11:49:43Z</dcterms:created>
  <dcterms:modified xsi:type="dcterms:W3CDTF">2019-04-08T12:26:16Z</dcterms:modified>
</cp:coreProperties>
</file>