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7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0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4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8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04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4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1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1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7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547A-205E-4D9F-BAEE-B950A22D390A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2A9F-1411-4E7D-90D6-5C4518FD21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Tema </a:t>
            </a:r>
            <a:r>
              <a:rPr lang="es-PE" dirty="0" smtClean="0"/>
              <a:t>seis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Mejorar sus formularios web con HTML5</a:t>
            </a: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/>
          <a:srcRect l="26341" t="44323" r="44873" b="42965"/>
          <a:stretch/>
        </p:blipFill>
        <p:spPr bwMode="auto">
          <a:xfrm>
            <a:off x="539552" y="724454"/>
            <a:ext cx="8136904" cy="2855407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123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/>
          <a:srcRect l="26529" t="46831" r="40734" b="26074"/>
          <a:stretch/>
        </p:blipFill>
        <p:spPr bwMode="auto">
          <a:xfrm>
            <a:off x="395536" y="339502"/>
            <a:ext cx="8352927" cy="4464496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378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9" y="699542"/>
            <a:ext cx="6519011" cy="60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92509" y="2054828"/>
            <a:ext cx="7767923" cy="18130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58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Presentación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En </a:t>
            </a:r>
            <a:r>
              <a:rPr lang="es-ES" dirty="0"/>
              <a:t>este tema, aprenderá cómo puede hacer que sus formularios sean más agradables para los usuarios aprovechando la nueva gama de tipos de entrada y atributos que se han introducido en HTML5.</a:t>
            </a:r>
          </a:p>
          <a:p>
            <a:r>
              <a:rPr lang="es-ES" dirty="0"/>
              <a:t>Por ejemplo, los nuevos tipos de entrada </a:t>
            </a:r>
            <a:r>
              <a:rPr lang="es-ES" dirty="0" err="1"/>
              <a:t>datetime</a:t>
            </a:r>
            <a:r>
              <a:rPr lang="es-ES" dirty="0"/>
              <a:t> le permiten mostrar un pequeño calendario al usuario cuando necesita recopilar una fecha.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244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nuevo elemento &lt;</a:t>
            </a:r>
            <a:r>
              <a:rPr lang="es-ES" dirty="0" err="1"/>
              <a:t>datalist</a:t>
            </a:r>
            <a:r>
              <a:rPr lang="es-ES" dirty="0"/>
              <a:t>&gt; le permite crear fácilmente listas de autocompletar similares a las que ve cuando escribe una consulta en el cuadro de búsqueda de Google.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tema, aprenderá cómo usar estas dos nuevas características, así como muchas otras adiciones fantásticas de HTML5.</a:t>
            </a:r>
          </a:p>
          <a:p>
            <a:r>
              <a:rPr lang="es-ES" dirty="0" smtClean="0"/>
              <a:t>Si </a:t>
            </a:r>
            <a:r>
              <a:rPr lang="es-ES" dirty="0"/>
              <a:t>un navegador no admite un tipo de entrada, se utilizará el tipo de texto. Si un atributo no es compatible, simplemente será ignorado.</a:t>
            </a:r>
          </a:p>
        </p:txBody>
      </p:sp>
    </p:spTree>
    <p:extLst>
      <p:ext uri="{BB962C8B-B14F-4D97-AF65-F5344CB8AC3E}">
        <p14:creationId xmlns:p14="http://schemas.microsoft.com/office/powerpoint/2010/main" val="20009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Mejora </a:t>
            </a:r>
            <a:r>
              <a:rPr lang="es-ES" dirty="0"/>
              <a:t>de sus formularios web con HTML5.</a:t>
            </a:r>
          </a:p>
          <a:p>
            <a:pPr lvl="0"/>
            <a:r>
              <a:rPr lang="es-ES" dirty="0"/>
              <a:t>Adición de HTML5 a su formulario de reservas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87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s-ES" sz="3200" dirty="0" smtClean="0"/>
              <a:t>Contenido …</a:t>
            </a:r>
            <a:br>
              <a:rPr lang="es-ES" sz="3200" dirty="0" smtClean="0"/>
            </a:br>
            <a:r>
              <a:rPr lang="es-ES" sz="3200" dirty="0" smtClean="0"/>
              <a:t>Tipos de entrada HTML5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Números </a:t>
            </a:r>
            <a:r>
              <a:rPr lang="es-ES" dirty="0"/>
              <a:t>telefónicos</a:t>
            </a:r>
          </a:p>
          <a:p>
            <a:pPr lvl="1"/>
            <a:r>
              <a:rPr lang="es-ES" dirty="0"/>
              <a:t>Correos electrónicos</a:t>
            </a:r>
          </a:p>
          <a:p>
            <a:pPr lvl="1"/>
            <a:r>
              <a:rPr lang="es-ES" dirty="0"/>
              <a:t>Números</a:t>
            </a:r>
          </a:p>
          <a:p>
            <a:pPr lvl="1"/>
            <a:r>
              <a:rPr lang="es-ES" dirty="0" err="1"/>
              <a:t>URLs</a:t>
            </a:r>
            <a:endParaRPr lang="es-ES" dirty="0"/>
          </a:p>
          <a:p>
            <a:pPr lvl="1"/>
            <a:r>
              <a:rPr lang="es-ES" dirty="0"/>
              <a:t>Buscar</a:t>
            </a:r>
          </a:p>
          <a:p>
            <a:pPr lvl="1"/>
            <a:r>
              <a:rPr lang="es-ES" dirty="0"/>
              <a:t>Gamas</a:t>
            </a:r>
          </a:p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Colores</a:t>
            </a:r>
          </a:p>
          <a:p>
            <a:pPr lvl="1"/>
            <a:r>
              <a:rPr lang="es-ES" dirty="0" smtClean="0"/>
              <a:t>Fecha y hora</a:t>
            </a:r>
          </a:p>
          <a:p>
            <a:pPr lvl="1"/>
            <a:r>
              <a:rPr lang="es-ES" dirty="0" smtClean="0"/>
              <a:t>Fecha</a:t>
            </a:r>
          </a:p>
          <a:p>
            <a:pPr lvl="1"/>
            <a:r>
              <a:rPr lang="es-ES" dirty="0" smtClean="0"/>
              <a:t>Hora</a:t>
            </a:r>
          </a:p>
          <a:p>
            <a:pPr lvl="1"/>
            <a:r>
              <a:rPr lang="es-ES" dirty="0" smtClean="0"/>
              <a:t>Semana y mes</a:t>
            </a:r>
          </a:p>
          <a:p>
            <a:pPr lvl="1"/>
            <a:r>
              <a:rPr lang="es-ES" dirty="0" smtClean="0"/>
              <a:t>Fecha y hora local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1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 smtClean="0"/>
              <a:t>Atributos de entrada HTML5</a:t>
            </a:r>
          </a:p>
          <a:p>
            <a:pPr lvl="1"/>
            <a:r>
              <a:rPr lang="es-ES" dirty="0" smtClean="0"/>
              <a:t>Autocompletar</a:t>
            </a:r>
          </a:p>
          <a:p>
            <a:pPr lvl="1"/>
            <a:r>
              <a:rPr lang="es-ES" dirty="0" err="1" smtClean="0"/>
              <a:t>AutoFocus</a:t>
            </a:r>
            <a:endParaRPr lang="es-ES" dirty="0" smtClean="0"/>
          </a:p>
          <a:p>
            <a:pPr lvl="1"/>
            <a:r>
              <a:rPr lang="es-ES" dirty="0" smtClean="0"/>
              <a:t>Min y </a:t>
            </a:r>
            <a:r>
              <a:rPr lang="es-ES" dirty="0" err="1" smtClean="0"/>
              <a:t>max</a:t>
            </a:r>
            <a:endParaRPr lang="es-ES" dirty="0" smtClean="0"/>
          </a:p>
          <a:p>
            <a:pPr lvl="1"/>
            <a:r>
              <a:rPr lang="es-ES" dirty="0" smtClean="0"/>
              <a:t>Paso</a:t>
            </a:r>
          </a:p>
          <a:p>
            <a:pPr lvl="1"/>
            <a:r>
              <a:rPr lang="es-ES" dirty="0" smtClean="0"/>
              <a:t>Marcador de posición</a:t>
            </a:r>
          </a:p>
          <a:p>
            <a:pPr lvl="0"/>
            <a:r>
              <a:rPr lang="es-ES" dirty="0" err="1" smtClean="0"/>
              <a:t>Datalists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30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sultado de imagen para animales ejercitando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328592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7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EJERCICIO-1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sobrecargar su formulario de reservas con HTML5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7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9" y="195486"/>
            <a:ext cx="8376407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104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211</Words>
  <Application>Microsoft Office PowerPoint</Application>
  <PresentationFormat>Presentación en pantalla (16:9)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Tema seis</vt:lpstr>
      <vt:lpstr>Presentación …</vt:lpstr>
      <vt:lpstr>Presentación</vt:lpstr>
      <vt:lpstr>Contenido …</vt:lpstr>
      <vt:lpstr>Contenido … Tipos de entrada HTML5</vt:lpstr>
      <vt:lpstr>Contenido</vt:lpstr>
      <vt:lpstr>Presentación de PowerPoint</vt:lpstr>
      <vt:lpstr>EJERCICIO-1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3</cp:revision>
  <dcterms:created xsi:type="dcterms:W3CDTF">2019-04-10T10:49:21Z</dcterms:created>
  <dcterms:modified xsi:type="dcterms:W3CDTF">2019-04-10T11:00:39Z</dcterms:modified>
</cp:coreProperties>
</file>