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54B7-B158-4DC6-AC86-E0F78886F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F06DF2-7115-4733-B6BD-51A6E3E8E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AE344-54C4-4063-9AB7-F9C4A9A9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0E8C3-90FE-4D82-8175-84BE54A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98FE5-3818-46E9-B069-DF9E9AC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137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E8D8B-E647-40F9-857C-FBF1CAC9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1903E-F5E1-4E73-A9D4-241C4728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99634-A958-4119-B49D-0077ECF7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36D2D-D842-4D34-9934-C59FDA5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44008-661D-4654-8A89-26BBF291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55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E5FF19-8B1E-43B6-BB86-1C381046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4B994-E9EC-4E7F-ACC4-609EE5A0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7F336-4107-41C7-BA31-D3D3A374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9287D-CB75-4CDE-B78E-978D9864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4923C-168C-4E13-A44C-851DC5F9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798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40B03-9A60-46EC-961D-0A2D7BA0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354AE-CDD6-4499-8CC2-0DD3F0E2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78990-B181-4057-B8A6-1788B0B9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B98AA-F7AD-4885-9812-8DD38C8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1EBAB-72C0-4BC5-A7B0-3B2FA0B6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298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634F7-D2BC-469A-95BA-5AD880E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5EED9-6ACB-4FCC-B868-912D843E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FE7BE-A6AA-4C1B-A846-576D6CC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20E0C-8883-45FE-96DB-F35E59FD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E50E03-A6AA-4C47-B89A-5A935A86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9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C203D-AC12-4A8C-A144-330C9171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66860-4A26-4D6B-A726-CD481E8D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C0588-8BA8-4B77-8EC9-0666D1BC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BB5B1B-1A47-47F2-BDAA-901672E2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08CFA-3136-4F61-A8F6-EFC22C3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37009-CC39-4F45-8828-5F7AAFAF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831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88A1-0A7F-466A-80ED-CEA9AA60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5D189-971F-47D4-B5E5-6E014D73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2E422-A0D4-4DBD-90E2-3846CF56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2B911A-7585-496A-A063-BF99BAA74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0716E2-2762-4742-83EC-C415F4A2B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808784-43E5-4059-A165-85A0B89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C02740-F3D3-4CD1-B76C-3666CAF6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639DFF-AF30-4065-9558-26602EB4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14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E0D1A-40B4-42D3-8DC2-2C36CB6B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1D10EF-2F6F-447E-BAAC-FB5D042B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7F0BB-02F9-46BF-BB34-6A812CA6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D00D4-367D-4F00-82FF-8EEA59D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717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21D91A-2D38-4E07-8057-0094832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F65C78-35C4-4EF0-BE39-67445C6F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F9946-03A5-4193-A71D-0D4AFB4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7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0BFC-1145-4446-97C7-D8ECAD08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AC66B-BE76-46D4-9748-BAAACD7A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25792F-CDF3-46ED-8715-42D94EAA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B476A-BEFF-4491-A86F-7DDC497A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51E3F-705A-47EB-A2E0-E4B3980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6854E-A6A4-4E1A-BDEC-030A90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76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2152-15CD-483C-B404-B536E0D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E58994-8EB7-4FD3-9C3B-4676366D7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8447E-CDE3-4CED-AA50-1705B379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D2CD7-4B32-4CB2-9791-5A5CB41D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FB9BE-11AD-4692-85A9-0D035D4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12E726-9080-4CF9-94CC-77ACE302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18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1350F0-81BF-4D6B-A46E-E0931880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D470DE-73F8-4C2F-A197-970B860D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528C6-8B9C-4D80-BE6A-A1EF92FA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CB1-9EAC-42CB-A358-C61C45D271E8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CC242-9F33-47C8-AD30-DA59178AC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564FC-3C8F-4EA4-94A8-B5F656F61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C875-58AD-4946-95B8-2CC86E703B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9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9B658-9B93-466B-AE2B-61D514E3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indicios pueden hacer pensar que una organización o una parte de ella está en un cierto nivel?</a:t>
            </a:r>
            <a:endParaRPr lang="es-PE" sz="4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FBBBE-600C-4578-BB96-169F7BEC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4823"/>
            <a:ext cx="3932237" cy="23635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El desempeño de cada trabajador en la organización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/>
              <a:t>Estabilidad económica de los trabajadores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/>
              <a:t>Interacción con los empleados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/>
              <a:t>Encuestas para medir la satisfacción de los empleados</a:t>
            </a:r>
          </a:p>
        </p:txBody>
      </p:sp>
      <p:pic>
        <p:nvPicPr>
          <p:cNvPr id="1026" name="Picture 2" descr="8 claves para promover la calidad de vida en el trabajoNotaría Pública 188  | Notaría Pública 188">
            <a:extLst>
              <a:ext uri="{FF2B5EF4-FFF2-40B4-BE49-F238E27FC236}">
                <a16:creationId xmlns:a16="http://schemas.microsoft.com/office/drawing/2014/main" id="{C78B1BE6-B816-4D46-9E73-E920D7E588F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4066"/>
          <a:stretch>
            <a:fillRect/>
          </a:stretch>
        </p:blipFill>
        <p:spPr bwMode="auto">
          <a:xfrm>
            <a:off x="8022866" y="987426"/>
            <a:ext cx="3332522" cy="26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anciera Para Crecer -- Buró de Entidades Financieras">
            <a:extLst>
              <a:ext uri="{FF2B5EF4-FFF2-40B4-BE49-F238E27FC236}">
                <a16:creationId xmlns:a16="http://schemas.microsoft.com/office/drawing/2014/main" id="{28FC0BC2-C79B-415C-8840-4D39AD5E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55" y="3046551"/>
            <a:ext cx="3762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9B658-9B93-466B-AE2B-61D514E3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¿Hay riesgo de que una organización se deslice hacia niveles inferiores? ¿Por qué?</a:t>
            </a:r>
            <a:endParaRPr lang="es-PE" sz="4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FBBBE-600C-4578-BB96-169F7BEC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11628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Si, puede ser por una crisis económica, o una falta de atención muy grave con sus trabajadores.</a:t>
            </a:r>
            <a:endParaRPr lang="es-PE" sz="1800" dirty="0"/>
          </a:p>
        </p:txBody>
      </p:sp>
      <p:pic>
        <p:nvPicPr>
          <p:cNvPr id="2050" name="Picture 2" descr="Cómo manejar al jefe">
            <a:extLst>
              <a:ext uri="{FF2B5EF4-FFF2-40B4-BE49-F238E27FC236}">
                <a16:creationId xmlns:a16="http://schemas.microsoft.com/office/drawing/2014/main" id="{0EFE6114-1E8B-4BCF-8662-47652CC6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40" y="666444"/>
            <a:ext cx="3570968" cy="26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s falta de respeto en el lugar de trabajo, un costo casi invisible | RH  PAE News">
            <a:extLst>
              <a:ext uri="{FF2B5EF4-FFF2-40B4-BE49-F238E27FC236}">
                <a16:creationId xmlns:a16="http://schemas.microsoft.com/office/drawing/2014/main" id="{C7F0F468-1CD1-4604-8898-4A8B94B9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5" y="3137965"/>
            <a:ext cx="3540360" cy="26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8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¿Qué indicios pueden hacer pensar que una organización o una parte de ella está en un cierto nivel?</vt:lpstr>
      <vt:lpstr>¿Hay riesgo de que una organización se deslice hacia niveles inferiores? ¿Por qué?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indicios pueden hacer pensar que una organización o una parte de ella está en un cierto nivel?</dc:title>
  <dc:creator>VILCA APAZA CHRISTIAN NICOLL</dc:creator>
  <cp:lastModifiedBy>VILCA APAZA CHRISTIAN NICOLL</cp:lastModifiedBy>
  <cp:revision>3</cp:revision>
  <dcterms:created xsi:type="dcterms:W3CDTF">2020-10-18T23:46:02Z</dcterms:created>
  <dcterms:modified xsi:type="dcterms:W3CDTF">2020-10-19T01:17:07Z</dcterms:modified>
</cp:coreProperties>
</file>