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301" r:id="rId4"/>
    <p:sldId id="302" r:id="rId5"/>
    <p:sldId id="303" r:id="rId6"/>
    <p:sldId id="273" r:id="rId7"/>
    <p:sldId id="293" r:id="rId8"/>
    <p:sldId id="300" r:id="rId9"/>
    <p:sldId id="282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D18964-3BB4-4D47-8767-CE438F1B9D44}" type="datetime1">
              <a:rPr lang="es-ES" smtClean="0"/>
              <a:t>13/11/2020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6C0203-D64A-4516-A5D4-F81B23892FEC}" type="datetime1">
              <a:rPr lang="es-ES" noProof="0" smtClean="0"/>
              <a:t>13/11/2020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2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6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96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25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36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85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2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6" name="Marcador de posición de imagen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8" name="Marcador de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9" name="Marcador de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posición de imagen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imagen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4" name="Marcador de posición de imagen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5" name="Marcador de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Marcador de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0" name="Marcador de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1" name="Marcador de posición de imagen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posición de imagen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3" name="Marcador de posición de imagen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7" name="Marcador de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9" name="Marcador de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0" name="Marcador de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WEB FRAMEWORKS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Alumno: Christian Vilca Apaza</a:t>
            </a:r>
          </a:p>
          <a:p>
            <a:pPr rtl="0"/>
            <a:r>
              <a:rPr lang="es-ES" dirty="0"/>
              <a:t>Curso: Lenguaje Web II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Web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Los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frameworks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lado servidor son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frameworks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software que hacen más fácil escribir, mantener y escalar aplicaciones web. Proporcionan herramientas y bibliotecas que simplifican tareas comunes de desarrollo web, incluyendo enrutado de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URLs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a los manejadores apropiados, interactuación con bases de datos, soporte de sesiones y autorizaciones de usuario, formateado de la salida (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ej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, HTML, JSON, XML), y mejora de la seguridad contra los ataques web.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2</a:t>
            </a:fld>
            <a:endParaRPr lang="es-ES"/>
          </a:p>
        </p:txBody>
      </p:sp>
      <p:pic>
        <p:nvPicPr>
          <p:cNvPr id="1028" name="Picture 4" descr="Take a Look at the Top 10 Web Development Frameworks In 2018 - SystemSeeders">
            <a:extLst>
              <a:ext uri="{FF2B5EF4-FFF2-40B4-BE49-F238E27FC236}">
                <a16:creationId xmlns:a16="http://schemas.microsoft.com/office/drawing/2014/main" id="{1DF3500B-0EE2-4D37-94E3-AA60B3F0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4" y="1596300"/>
            <a:ext cx="6088263" cy="36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FA9389-08C7-4D64-8148-C36B2DA7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556591"/>
            <a:ext cx="4986338" cy="1105231"/>
          </a:xfrm>
        </p:spPr>
        <p:txBody>
          <a:bodyPr>
            <a:noAutofit/>
          </a:bodyPr>
          <a:lstStyle/>
          <a:p>
            <a:r>
              <a:rPr lang="es-ES" sz="3600" dirty="0"/>
              <a:t>DIFERENTES FRAMEWORKS</a:t>
            </a:r>
            <a:endParaRPr lang="es-PE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C99519A-323D-4631-809B-5A27C73E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1661822"/>
            <a:ext cx="4986338" cy="42420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600" b="1" dirty="0"/>
              <a:t>Django</a:t>
            </a:r>
          </a:p>
          <a:p>
            <a:r>
              <a:rPr lang="es-PE" sz="1600" dirty="0"/>
              <a:t>Django es un </a:t>
            </a:r>
            <a:r>
              <a:rPr lang="es-PE" sz="1600" dirty="0" err="1"/>
              <a:t>framework</a:t>
            </a:r>
            <a:r>
              <a:rPr lang="es-PE" sz="1600" dirty="0"/>
              <a:t> de aplicaciones web gratuito y de código abierto (open </a:t>
            </a:r>
            <a:r>
              <a:rPr lang="es-PE" sz="1600" dirty="0" err="1"/>
              <a:t>source</a:t>
            </a:r>
            <a:r>
              <a:rPr lang="es-PE" sz="1600" dirty="0"/>
              <a:t>) escrito en Python.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600" b="1" dirty="0" err="1"/>
              <a:t>Flask</a:t>
            </a:r>
            <a:endParaRPr lang="es-PE" sz="1600" b="1" dirty="0"/>
          </a:p>
          <a:p>
            <a:r>
              <a:rPr lang="es-PE" sz="1600" dirty="0" err="1"/>
              <a:t>Flask</a:t>
            </a:r>
            <a:r>
              <a:rPr lang="es-PE" sz="1600" dirty="0"/>
              <a:t> es un </a:t>
            </a:r>
            <a:r>
              <a:rPr lang="es-PE" sz="1600" dirty="0" err="1"/>
              <a:t>microframework</a:t>
            </a:r>
            <a:r>
              <a:rPr lang="es-PE" sz="1600" dirty="0"/>
              <a:t> que se creó originalmente como una broma del April </a:t>
            </a:r>
            <a:r>
              <a:rPr lang="es-PE" sz="1600" dirty="0" err="1"/>
              <a:t>Fools</a:t>
            </a:r>
            <a:r>
              <a:rPr lang="es-PE" sz="1600" dirty="0"/>
              <a:t> Day (como el día de los inocentes en EEUU) que derivó en un </a:t>
            </a:r>
            <a:r>
              <a:rPr lang="es-PE" sz="1600" dirty="0" err="1"/>
              <a:t>framework</a:t>
            </a:r>
            <a:r>
              <a:rPr lang="es-PE" sz="1600" dirty="0"/>
              <a:t> en solo un único archivo.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600" b="1" dirty="0" err="1"/>
              <a:t>Pyramid</a:t>
            </a:r>
            <a:endParaRPr lang="es-PE" sz="1600" b="1" dirty="0"/>
          </a:p>
          <a:p>
            <a:r>
              <a:rPr lang="es-PE" sz="1600" dirty="0" err="1"/>
              <a:t>Pyramid</a:t>
            </a:r>
            <a:r>
              <a:rPr lang="es-PE" sz="1600" dirty="0"/>
              <a:t> nació de la fusión entre </a:t>
            </a:r>
            <a:r>
              <a:rPr lang="es-PE" sz="1600" dirty="0" err="1"/>
              <a:t>Pylons</a:t>
            </a:r>
            <a:r>
              <a:rPr lang="es-PE" sz="1600" dirty="0"/>
              <a:t> 1.0 y </a:t>
            </a:r>
            <a:r>
              <a:rPr lang="es-PE" sz="1600" dirty="0" err="1"/>
              <a:t>repoze.bfg</a:t>
            </a:r>
            <a:r>
              <a:rPr lang="es-PE" sz="1600" dirty="0"/>
              <a:t>. Este </a:t>
            </a:r>
            <a:r>
              <a:rPr lang="es-PE" sz="1600" dirty="0" err="1"/>
              <a:t>framework</a:t>
            </a:r>
            <a:r>
              <a:rPr lang="es-PE" sz="1600" dirty="0"/>
              <a:t> viene con “pilas incluidas”, pero no hace ninguna suposición acerca de los componentes de tu sitio web.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600" b="1" dirty="0"/>
              <a:t>Web2py</a:t>
            </a:r>
          </a:p>
          <a:p>
            <a:r>
              <a:rPr lang="es-PE" sz="1600" dirty="0"/>
              <a:t>El desarrollador líder de Web2py es Massimo Di </a:t>
            </a:r>
            <a:r>
              <a:rPr lang="es-PE" sz="1600" dirty="0" err="1"/>
              <a:t>Pierro</a:t>
            </a:r>
            <a:r>
              <a:rPr lang="es-PE" sz="1600" dirty="0"/>
              <a:t>, un profesor de Ciencias de la Computación que tiene su sede en Chicago. La plataforma tiene una documentación excelente, incluyendo un PDF de 600 páginas, con una introducción a Python. </a:t>
            </a:r>
          </a:p>
        </p:txBody>
      </p:sp>
      <p:pic>
        <p:nvPicPr>
          <p:cNvPr id="2050" name="Picture 2" descr="Which Python Web Framework Should You Choose? - HyperionDev Blog">
            <a:extLst>
              <a:ext uri="{FF2B5EF4-FFF2-40B4-BE49-F238E27FC236}">
                <a16:creationId xmlns:a16="http://schemas.microsoft.com/office/drawing/2014/main" id="{510C94B9-5FB0-40DE-BE01-02B9A129DE9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62"/>
          <a:stretch/>
        </p:blipFill>
        <p:spPr bwMode="auto">
          <a:xfrm>
            <a:off x="437321" y="1363649"/>
            <a:ext cx="6080802" cy="36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2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USOS Y APLICACIONES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PE" dirty="0"/>
              <a:t>En resumida cuenta el uso de un </a:t>
            </a:r>
            <a:r>
              <a:rPr lang="es-PE" dirty="0" err="1"/>
              <a:t>framworkS</a:t>
            </a:r>
            <a:r>
              <a:rPr lang="es-PE" dirty="0"/>
              <a:t> nos ayuda a agilizar, organizar y administrar el desarrollo de un sistema web, ya que esta cuenta ya con todas las herramientas para empezar a desarrollar el sistema web, como dice el dicho no reinventes la rueda, si algo ya este hecho es mejor usarlo y mejorarlo.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4</a:t>
            </a:fld>
            <a:endParaRPr lang="es-ES"/>
          </a:p>
        </p:txBody>
      </p:sp>
      <p:pic>
        <p:nvPicPr>
          <p:cNvPr id="3074" name="Picture 2" descr="Python Web Frameworks para aprender en 2019)">
            <a:extLst>
              <a:ext uri="{FF2B5EF4-FFF2-40B4-BE49-F238E27FC236}">
                <a16:creationId xmlns:a16="http://schemas.microsoft.com/office/drawing/2014/main" id="{8D9BD72D-EEA5-4502-980A-0D27694B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4" y="2007043"/>
            <a:ext cx="6484123" cy="28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FA9389-08C7-4D64-8148-C36B2DA7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556591"/>
            <a:ext cx="4986338" cy="1105231"/>
          </a:xfrm>
        </p:spPr>
        <p:txBody>
          <a:bodyPr>
            <a:noAutofit/>
          </a:bodyPr>
          <a:lstStyle/>
          <a:p>
            <a:r>
              <a:rPr lang="es-ES" sz="3600" dirty="0"/>
              <a:t>Principales Características</a:t>
            </a:r>
            <a:endParaRPr lang="es-PE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C99519A-323D-4631-809B-5A27C73E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1661822"/>
            <a:ext cx="4986338" cy="424208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La Autenticación mediante </a:t>
            </a:r>
            <a:r>
              <a:rPr lang="es-PE" sz="20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login</a:t>
            </a: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 </a:t>
            </a:r>
            <a:r>
              <a:rPr lang="es-PE" sz="20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password</a:t>
            </a: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El Acceso a los datos en archivos </a:t>
            </a:r>
            <a:endParaRPr lang="es-PE" sz="18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Abstracción de </a:t>
            </a:r>
            <a:r>
              <a:rPr lang="es-PE" sz="20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URLs</a:t>
            </a: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y Sesiones </a:t>
            </a:r>
            <a:endParaRPr lang="es-PE" sz="18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Internacionalización</a:t>
            </a:r>
            <a:endParaRPr lang="es-PE" sz="18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Controladores fácilmente adaptables </a:t>
            </a:r>
            <a:endParaRPr lang="es-PE" sz="18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Inclusión del modelo MVC 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Seguridad</a:t>
            </a:r>
            <a:endParaRPr lang="es-PE" sz="20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Control de errores </a:t>
            </a:r>
          </a:p>
        </p:txBody>
      </p:sp>
      <p:pic>
        <p:nvPicPr>
          <p:cNvPr id="4098" name="Picture 2" descr="▷ Los mejores frameworks web en Python - El Pythonista">
            <a:extLst>
              <a:ext uri="{FF2B5EF4-FFF2-40B4-BE49-F238E27FC236}">
                <a16:creationId xmlns:a16="http://schemas.microsoft.com/office/drawing/2014/main" id="{DC02CA44-8546-471A-8EF5-DC30A492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6" y="1726675"/>
            <a:ext cx="6052709" cy="340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Estructura y organización del código predeterminada. </a:t>
            </a:r>
          </a:p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Reutilización del código. </a:t>
            </a:r>
          </a:p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Agilidad y rapidez en el desarrollo. </a:t>
            </a:r>
            <a:endParaRPr lang="es-PE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Menor coste en el desarrollo. </a:t>
            </a:r>
          </a:p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Buenas prácticas de desarrollo.</a:t>
            </a:r>
          </a:p>
          <a:p>
            <a:pPr rtl="0"/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Minimizar errores y mayor facilidad para solucionarlos.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Tiempo de aprendizaje. </a:t>
            </a:r>
          </a:p>
          <a:p>
            <a:pPr rtl="0"/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Versiones inestables. </a:t>
            </a:r>
            <a:endParaRPr lang="es-PE" sz="20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rtl="0"/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Menor rendimiento. </a:t>
            </a:r>
          </a:p>
          <a:p>
            <a:pPr rtl="0"/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Código sin utilizar. </a:t>
            </a:r>
            <a:endParaRPr lang="es-PE" sz="20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rtl="0"/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Elección del </a:t>
            </a:r>
            <a:r>
              <a:rPr lang="es-PE" sz="20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</a:t>
            </a:r>
            <a:r>
              <a:rPr lang="es-PE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. </a:t>
            </a:r>
            <a:endParaRPr lang="es-ES" sz="20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6</a:t>
            </a:fld>
            <a:endParaRPr lang="es-ES"/>
          </a:p>
        </p:txBody>
      </p:sp>
      <p:pic>
        <p:nvPicPr>
          <p:cNvPr id="5122" name="Picture 2" descr="Python vs Javascript: ¿cuál es mejor para el desarrollo web? — Escuela de  Python">
            <a:extLst>
              <a:ext uri="{FF2B5EF4-FFF2-40B4-BE49-F238E27FC236}">
                <a16:creationId xmlns:a16="http://schemas.microsoft.com/office/drawing/2014/main" id="{7C51F94E-67B9-4BAE-A40F-694A7E29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86" y="1144988"/>
            <a:ext cx="4210585" cy="43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Beneficios de los </a:t>
            </a:r>
            <a:r>
              <a:rPr lang="es-ES" dirty="0" err="1"/>
              <a:t>frameworks</a:t>
            </a:r>
            <a:endParaRPr lang="es-ES" dirty="0"/>
          </a:p>
        </p:txBody>
      </p:sp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Marcador de posición de imagen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949700"/>
            <a:ext cx="2336800" cy="758824"/>
          </a:xfrm>
        </p:spPr>
        <p:txBody>
          <a:bodyPr rtlCol="0"/>
          <a:lstStyle/>
          <a:p>
            <a:pPr rtl="0"/>
            <a:r>
              <a:rPr lang="es-ES" dirty="0"/>
              <a:t>Mejora el Trabajo en equipo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Rapidez</a:t>
            </a:r>
            <a:endParaRPr lang="es-PE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Dentro de un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encontrarás módulos — herramientas listas para ser utilizadas en casos específicos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3307743"/>
            <a:ext cx="2336800" cy="2496157"/>
          </a:xfrm>
        </p:spPr>
        <p:txBody>
          <a:bodyPr rtlCol="0"/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Orden</a:t>
            </a:r>
            <a:endParaRPr lang="es-PE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Si las necesidades de tu proyecto están cubiertas por las herramientas del Framework utilizado, este punto se cumple por la naturaleza del mismo. 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Soporte</a:t>
            </a:r>
            <a:endParaRPr lang="es-PE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La comunidad de desarrolladores son el verdadero soporte de los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Frameworks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hoy en día.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8</a:t>
            </a:fld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utilizar un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necesario conocer el lenguaje de programación en el que esta escrito este, así puedes entender muy rápidamente como funciona y para que circunstancias serviría usarlo.</a:t>
            </a: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Siempre se debe leer la documentación del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.</a:t>
            </a:r>
            <a:endParaRPr lang="es-PE" sz="1800" dirty="0"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Escoger un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difícil, pero si te basas en que es lo que necesitas para tu sistema web podrás encontrar uno a tu medida.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Cada lenguaje de programación tiene un </a:t>
            </a:r>
            <a:r>
              <a:rPr lang="es-PE" sz="18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framework</a:t>
            </a:r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desarrollado para todo mundo y es el que a veces va en la cabeza en los listados.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pic>
        <p:nvPicPr>
          <p:cNvPr id="6146" name="Picture 2" descr="Top Python Web Frameworks to Learn - FutureFundamentals">
            <a:extLst>
              <a:ext uri="{FF2B5EF4-FFF2-40B4-BE49-F238E27FC236}">
                <a16:creationId xmlns:a16="http://schemas.microsoft.com/office/drawing/2014/main" id="{66C44407-627D-4CB5-9508-5FFAC5A62AE7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450975"/>
            <a:ext cx="7524798" cy="423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15">
            <a:extLst>
              <a:ext uri="{FF2B5EF4-FFF2-40B4-BE49-F238E27FC236}">
                <a16:creationId xmlns:a16="http://schemas.microsoft.com/office/drawing/2014/main" id="{E8BF9F44-38B9-42FA-BDC6-D80DF03FD7D0}"/>
              </a:ext>
            </a:extLst>
          </p:cNvPr>
          <p:cNvSpPr txBox="1">
            <a:spLocks/>
          </p:cNvSpPr>
          <p:nvPr/>
        </p:nvSpPr>
        <p:spPr>
          <a:xfrm>
            <a:off x="2844331" y="2820670"/>
            <a:ext cx="7023238" cy="159230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06_TF34126823.potx" id="{F73BBA1C-8B56-412D-A0D8-81E360A69323}" vid="{145DECCC-6CBD-4505-B46C-DE924EE842A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clásica en bloque en negrita</Template>
  <TotalTime>26</TotalTime>
  <Words>562</Words>
  <Application>Microsoft Office PowerPoint</Application>
  <PresentationFormat>Panorámica</PresentationFormat>
  <Paragraphs>63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Tema de Office</vt:lpstr>
      <vt:lpstr>WEB FRAMEWORKS</vt:lpstr>
      <vt:lpstr>Web Frameworks</vt:lpstr>
      <vt:lpstr>DIFERENTES FRAMEWORKS</vt:lpstr>
      <vt:lpstr>USOS Y APLICACIONES</vt:lpstr>
      <vt:lpstr>Principales Características</vt:lpstr>
      <vt:lpstr>VENTAJAS Y DESVENTAJAS</vt:lpstr>
      <vt:lpstr>Beneficios de los frameworks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FRAMEWORKS</dc:title>
  <dc:creator>VILCA APAZA CHRISTIAN NICOLL</dc:creator>
  <cp:lastModifiedBy>VILCA APAZA CHRISTIAN NICOLL</cp:lastModifiedBy>
  <cp:revision>4</cp:revision>
  <dcterms:created xsi:type="dcterms:W3CDTF">2020-11-14T02:36:35Z</dcterms:created>
  <dcterms:modified xsi:type="dcterms:W3CDTF">2020-11-14T03:04:55Z</dcterms:modified>
</cp:coreProperties>
</file>