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6001" y="458167"/>
            <a:ext cx="4597500" cy="1646302"/>
          </a:xfrm>
        </p:spPr>
        <p:txBody>
          <a:bodyPr/>
          <a:lstStyle/>
          <a:p>
            <a:r>
              <a:rPr lang="es-PE" dirty="0"/>
              <a:t>Creatividad e innovación</a:t>
            </a:r>
          </a:p>
        </p:txBody>
      </p:sp>
      <p:pic>
        <p:nvPicPr>
          <p:cNvPr id="1026" name="Picture 2" descr="Conoces la diferencia entre «Creatividad» e «Innovación»? – Dinngo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86" y="2339601"/>
            <a:ext cx="70485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59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é nos hace ser creativos? – LA REBELIÓN DEL TALE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¿Qué es creatividad?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11949"/>
            <a:ext cx="4952757" cy="5246051"/>
          </a:xfrm>
        </p:spPr>
        <p:txBody>
          <a:bodyPr>
            <a:normAutofit/>
          </a:bodyPr>
          <a:lstStyle/>
          <a:p>
            <a:r>
              <a:rPr lang="es-MX" dirty="0"/>
              <a:t>Nos referimos a creatividad cuando hablamos de procesos para generar nuevas ideas a través de una metodología mental para poder crear nuevos productos o servicios.</a:t>
            </a:r>
          </a:p>
          <a:p>
            <a:r>
              <a:rPr lang="es-MX" dirty="0"/>
              <a:t>La creatividad es parte innata del ser humano, así mismo nos ayuda a solucionar problemas y encontrar nuevas formas de realizar actividades.</a:t>
            </a:r>
          </a:p>
          <a:p>
            <a:r>
              <a:rPr lang="es-MX" dirty="0"/>
              <a:t>mejorar la capacidad de adaptarnos al entorno, desarrollar la comunicación, ayuda a salir de la misma rutina, ayuda a elevar la autoestima y combatir el estrés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6897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ez tipos de innovación a tener en cuen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506686" y="1698171"/>
            <a:ext cx="7276011" cy="42584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68728" y="609600"/>
            <a:ext cx="4769877" cy="605246"/>
          </a:xfrm>
        </p:spPr>
        <p:txBody>
          <a:bodyPr>
            <a:normAutofit fontScale="90000"/>
          </a:bodyPr>
          <a:lstStyle/>
          <a:p>
            <a:r>
              <a:rPr lang="es-PE" dirty="0"/>
              <a:t>¿Qué es innovación?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30877" y="1716452"/>
            <a:ext cx="7212632" cy="4292462"/>
          </a:xfrm>
        </p:spPr>
        <p:txBody>
          <a:bodyPr>
            <a:noAutofit/>
          </a:bodyPr>
          <a:lstStyle/>
          <a:p>
            <a:r>
              <a:rPr lang="es-MX" sz="2400" dirty="0"/>
              <a:t>es la acción y efecto de innovar, es decir llevar a cabo la materialización de nuevas ideas en un producto o servicio ya existente o en su creación</a:t>
            </a:r>
          </a:p>
          <a:p>
            <a:r>
              <a:rPr lang="es-MX" sz="2400" dirty="0"/>
              <a:t>impulsa la transformación y el crecimiento de las empresas</a:t>
            </a:r>
          </a:p>
          <a:p>
            <a:r>
              <a:rPr lang="es-MX" sz="2400" dirty="0"/>
              <a:t>aprovecha los recursos de una manera mucho más eficiente, para poder obtener mayores beneficios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71569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5 razones de fracaso en procesos de Innovación Empresa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853" y="4390719"/>
            <a:ext cx="4295401" cy="208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3518" y="313508"/>
            <a:ext cx="6050036" cy="843722"/>
          </a:xfrm>
        </p:spPr>
        <p:txBody>
          <a:bodyPr/>
          <a:lstStyle/>
          <a:p>
            <a:r>
              <a:rPr lang="es-MX" b="1" dirty="0"/>
              <a:t>TIPOS DE INNOVACIONES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81392" y="1477865"/>
            <a:ext cx="4338802" cy="527877"/>
          </a:xfrm>
        </p:spPr>
        <p:txBody>
          <a:bodyPr/>
          <a:lstStyle/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innovación en productos y servicios</a:t>
            </a:r>
            <a:endParaRPr lang="es-P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81392" y="3814568"/>
            <a:ext cx="3004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innovación en marketing</a:t>
            </a:r>
            <a:endParaRPr lang="es-PE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100" name="Picture 4" descr="La innovación y la economía de los servicios | OpenMi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853" y="1682427"/>
            <a:ext cx="4295401" cy="21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texto 2"/>
          <p:cNvSpPr txBox="1">
            <a:spLocks/>
          </p:cNvSpPr>
          <p:nvPr/>
        </p:nvSpPr>
        <p:spPr>
          <a:xfrm>
            <a:off x="481391" y="2098369"/>
            <a:ext cx="5775717" cy="15461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1"/>
                </a:solidFill>
              </a:rPr>
              <a:t>Introducción en el mercado de nuevos productos o servicios. Incluye alteraciones significativas en las especificaciones técnicas, en los componentes, en los materiales, la incorporación de software o en otras características funcionales.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9" name="Marcador de texto 2"/>
          <p:cNvSpPr txBox="1">
            <a:spLocks/>
          </p:cNvSpPr>
          <p:nvPr/>
        </p:nvSpPr>
        <p:spPr>
          <a:xfrm>
            <a:off x="481391" y="4520975"/>
            <a:ext cx="5775716" cy="15503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1"/>
                </a:solidFill>
              </a:rPr>
              <a:t> es la implementación de un nuevo método de comercialización que se caracteriza por importantes mejoras en el diseño del producto o en su envase, presentación o política de posicionamiento, promoción o precio, siempre que sea utilizado por primera vez por la empresa.</a:t>
            </a: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11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3518" y="313508"/>
            <a:ext cx="6050036" cy="843722"/>
          </a:xfrm>
        </p:spPr>
        <p:txBody>
          <a:bodyPr/>
          <a:lstStyle/>
          <a:p>
            <a:r>
              <a:rPr lang="es-MX" b="1" dirty="0"/>
              <a:t>TIPOS DE INNOVACIONES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81392" y="1477865"/>
            <a:ext cx="4338802" cy="527877"/>
          </a:xfrm>
        </p:spPr>
        <p:txBody>
          <a:bodyPr/>
          <a:lstStyle/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innovación organizacional</a:t>
            </a:r>
            <a:endParaRPr lang="es-P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81392" y="3814568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innovación de procesos </a:t>
            </a:r>
            <a:endParaRPr lang="es-PE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Marcador de texto 2"/>
          <p:cNvSpPr txBox="1">
            <a:spLocks/>
          </p:cNvSpPr>
          <p:nvPr/>
        </p:nvSpPr>
        <p:spPr>
          <a:xfrm>
            <a:off x="481391" y="2098369"/>
            <a:ext cx="5775717" cy="154616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1"/>
                </a:solidFill>
              </a:rPr>
              <a:t>En concepto son las condiciones necesarias para que una empresa sea capaz de producir innovaciones y las condiciones necesarias para que una empresa sea capaz de producir innovaciones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9" name="Marcador de texto 2"/>
          <p:cNvSpPr txBox="1">
            <a:spLocks/>
          </p:cNvSpPr>
          <p:nvPr/>
        </p:nvSpPr>
        <p:spPr>
          <a:xfrm>
            <a:off x="481391" y="4520975"/>
            <a:ext cx="5775716" cy="15503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1"/>
                </a:solidFill>
              </a:rPr>
              <a:t>Con esta tecnología, muchos de estos procesos pueden realizarse en forma cooperativa, reduciendo el tiempo necesario para ejecutarlos y mejorando la calidad de los mismos. Así, la regla “la información sólo puede estar en un solo lugar en un momento dado” se vuelve obsoleta.</a:t>
            </a:r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5124" name="Picture 4" descr="Innovación de procesos - Soloindustria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853" y="4183900"/>
            <a:ext cx="4295401" cy="21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Qué es la innovación organizativa y cómo desarrollar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773" y="1682427"/>
            <a:ext cx="4278481" cy="212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51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63717"/>
            <a:ext cx="3854528" cy="1278466"/>
          </a:xfrm>
        </p:spPr>
        <p:txBody>
          <a:bodyPr>
            <a:normAutofit/>
          </a:bodyPr>
          <a:lstStyle/>
          <a:p>
            <a:r>
              <a:rPr lang="es-ES" sz="2800" dirty="0"/>
              <a:t>APP </a:t>
            </a:r>
            <a:r>
              <a:rPr lang="es-ES" sz="2800" dirty="0" err="1"/>
              <a:t>MiFinace</a:t>
            </a:r>
            <a:endParaRPr lang="es-PE" sz="28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77334" y="1942182"/>
            <a:ext cx="3854528" cy="3997441"/>
          </a:xfrm>
        </p:spPr>
        <p:txBody>
          <a:bodyPr>
            <a:normAutofit/>
          </a:bodyPr>
          <a:lstStyle/>
          <a:p>
            <a:r>
              <a:rPr lang="es-PE" sz="18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Aplicación para celular que presente información sobre las distintas entidades financieras.</a:t>
            </a:r>
          </a:p>
          <a:p>
            <a:r>
              <a:rPr lang="es-PE" sz="1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la actualidad se puede encontrar una gran cantidad de entidades financieras que ofrecen ofertas para préstamos, pero al tener tantas opciones y tener tan poco tiempo de tomar una decisión y aparte no tener información a la palma de tu mano se hace tedioso no poder elegir la mejor opción en el mercado.</a:t>
            </a:r>
          </a:p>
          <a:p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A99EF4F-3526-49A7-B14A-D46833DA73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188" y="514350"/>
            <a:ext cx="3344712" cy="552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ormación Innovación y Creatividad - IC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7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1273872" y="836023"/>
            <a:ext cx="3311191" cy="7130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b="1" dirty="0"/>
              <a:t>CONCLUSION</a:t>
            </a:r>
            <a:endParaRPr lang="es-PE" dirty="0"/>
          </a:p>
        </p:txBody>
      </p:sp>
      <p:sp>
        <p:nvSpPr>
          <p:cNvPr id="4" name="Elipse 3"/>
          <p:cNvSpPr/>
          <p:nvPr/>
        </p:nvSpPr>
        <p:spPr>
          <a:xfrm>
            <a:off x="361404" y="1931509"/>
            <a:ext cx="7863840" cy="4558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La innovación trae como beneficios la reducción de tiempos y costos a mediano y largo plazo, mejoras de la productividad y calidad en los productos/ servicios, mejora la toma de decisiones trayendo consigo una mejor satisfacción en los clientes.</a:t>
            </a:r>
            <a:endParaRPr lang="es-PE" sz="2400" dirty="0"/>
          </a:p>
          <a:p>
            <a:pPr algn="ctr"/>
            <a:endParaRPr lang="es-PE" dirty="0"/>
          </a:p>
        </p:txBody>
      </p:sp>
      <p:sp>
        <p:nvSpPr>
          <p:cNvPr id="5" name="Elipse 4"/>
          <p:cNvSpPr/>
          <p:nvPr/>
        </p:nvSpPr>
        <p:spPr>
          <a:xfrm>
            <a:off x="8405946" y="3436420"/>
            <a:ext cx="3605351" cy="32657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Estimula y promueve la participación de los trabajadores y poder diferenciarse en el mercado.</a:t>
            </a:r>
            <a:endParaRPr lang="es-PE" sz="2400" dirty="0"/>
          </a:p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631913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455</Words>
  <Application>Microsoft Office PowerPoint</Application>
  <PresentationFormat>Panorámica</PresentationFormat>
  <Paragraphs>25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Tahoma</vt:lpstr>
      <vt:lpstr>Trebuchet MS</vt:lpstr>
      <vt:lpstr>Wingdings 3</vt:lpstr>
      <vt:lpstr>Faceta</vt:lpstr>
      <vt:lpstr>Creatividad e innovación</vt:lpstr>
      <vt:lpstr>¿Qué es creatividad?</vt:lpstr>
      <vt:lpstr>¿Qué es innovación?</vt:lpstr>
      <vt:lpstr>TIPOS DE INNOVACIONES</vt:lpstr>
      <vt:lpstr>TIPOS DE INNOVACIONES</vt:lpstr>
      <vt:lpstr>APP MiFinace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Creatividad e innovación</dc:title>
  <dc:creator>SIVANITA</dc:creator>
  <cp:lastModifiedBy>VILCA APAZA CHRISTIAN NICOLL</cp:lastModifiedBy>
  <cp:revision>6</cp:revision>
  <dcterms:created xsi:type="dcterms:W3CDTF">2021-06-06T05:10:47Z</dcterms:created>
  <dcterms:modified xsi:type="dcterms:W3CDTF">2021-06-06T21:54:53Z</dcterms:modified>
</cp:coreProperties>
</file>