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52154-55B2-4D3B-8A5B-3D9993D9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CAA59F-5517-4AEB-BD91-5D520418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EA81A-D4B4-4DE6-B3F7-B4FAC898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03BD6-EDC4-49F9-98F8-01E81390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58B97-6870-48FB-9D9C-E1B5C8EA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414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B8A97-C302-4C89-A1C7-F9C1031E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E4D0E7-0B9F-43DE-82D8-8D6ADA982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48A2E9-3E37-47E4-A3CB-CB2E838A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8E8E9-4BD6-41DA-BFAF-83C31E5D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4E79FA-485B-4DF4-B333-5C501A6B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43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7DA2E7-CE62-4BFD-BF8A-0638D0E9F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CD7AEF-323B-4CD1-8F9B-0B135C14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04DC66-94EA-4DA4-95A5-EFA3AF21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2C958-1A7D-4F0A-84D4-83CD20E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49E000-E215-44D3-9E68-333D48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62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24C11-1388-4D1D-A2D7-E5107DFC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76CAD-9D14-4F97-AAC2-3BC5DF76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E1B05-D6BB-4396-B0C7-BDCC8D7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8AD678-8CAF-4E40-A6E1-B71AD6EF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E3E6A-CC00-4AAA-809B-2046D1FA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294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4C80A-8E34-43A9-8D1C-18A4576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4AE399-C225-41FF-BC05-2EC7C29C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53AB6-C80F-4C19-8B85-AE972AD6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B692F-D2D8-47DD-B908-D87B0229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98B80-BADA-42FF-B346-5B9404C3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08123-EFA0-494C-A291-1C7FA8A5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3D7CA-FDB8-4F3B-9194-30B42A1F3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C4DB71-DFF9-4AFE-B048-A6185861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2E0F3D-A858-43CF-BE32-A2A30F92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21DE1-394F-4DD7-A15D-66C61BB6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4EC22D-BE6B-45CC-AF62-07171215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892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0670D-DE64-48BE-9B73-7FB07099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CB42DF-BDF5-4E72-A2ED-30500907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3E039F-E868-4C89-A071-F34E900D0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3DA0D6-3C27-4E1A-A185-2833600D8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50A80D-F714-4A1E-8E9D-2C87731FE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F7143F-F521-450E-90A6-CDCBAD71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C3F02A-A9E4-4BAC-8476-09ACF668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54B55B-D69B-4D32-B857-1F4268C1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76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EE25A-E765-46A4-8037-268B7925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6358C6-A55A-460D-9B3B-F070A69E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71A9E2-0B08-4F1C-A925-D95F969D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5A1D55-7E46-4A2C-B11A-BDC37E93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03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ED31B7-8069-41BE-A1E0-84D7A66C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A61638-9948-4AC7-976E-2E40F301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6EC208-557A-40E0-95E2-F5CEE252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61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D35E1-DD94-4088-99BD-BA72CC3F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AB59D-8FA7-4A6D-B7E4-E8CC8223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EB66B9-4FE8-4E44-A1F5-FE10BAFF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DC6E1F-9E5C-4460-9F58-F99221D1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E5CA0F-7326-46A8-BB6C-1B6F117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03BF1E-DCFE-4093-A272-8312E5E7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448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828C6-142C-47BB-B3D5-A7215EA7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054B2C-45ED-4D47-9B79-59C8D00CB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6DDED5-C954-4377-BE69-F4F54E0EF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71EACA-F97C-4852-AABE-CC7D491A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90C8D-F68E-4975-967D-014A267E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097DA-D7C8-43FF-B159-15FF2AC7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177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626B5E-8847-469A-8F88-5F1A4B4A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6D99D-33C7-44B1-AEF9-617908F3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6558E3-0FC9-4952-A2BE-6EA8D8D95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8303C-1637-46F0-8A8F-F55F6938273B}" type="datetimeFigureOut">
              <a:rPr lang="es-PE" smtClean="0"/>
              <a:t>20/06/2021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52813-77EE-4CA6-A4A8-AE32144B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0E61A-91FA-4084-AFC0-4B3B04906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4579-9923-4FB5-A304-5A9C2EC2B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49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0E6F0-5F91-4532-B506-AB0DECE6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 de la Aplicación </a:t>
            </a:r>
            <a:r>
              <a:rPr lang="es-ES" dirty="0" err="1"/>
              <a:t>Multifinanzas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C5FEB95-2C0D-41EA-975C-0E6FB9F8F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139" y="987425"/>
            <a:ext cx="2868298" cy="48736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D25487-5E0D-40D3-A701-DF3D82B4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99021"/>
            <a:ext cx="3932237" cy="1371600"/>
          </a:xfrm>
        </p:spPr>
        <p:txBody>
          <a:bodyPr>
            <a:normAutofit/>
          </a:bodyPr>
          <a:lstStyle/>
          <a:p>
            <a:pPr algn="ctr"/>
            <a:r>
              <a:rPr lang="es-MX" sz="20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La idea principal es el desarrollo de una aplicación para celular que presente información sobre las distintas entidades financieras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01048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3460-F9C1-445E-A119-3DF7D2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del desarrollo de la aplicación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075E297-4ED7-41F7-A3F7-2F4B5949C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428" y="987425"/>
            <a:ext cx="2793719" cy="48736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D908D7-60F9-4305-804C-FBEF3033B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Desarrollador de software Junior: S/.10 por hora trabajando 5 horas al </a:t>
            </a:r>
            <a:r>
              <a:rPr lang="es-MX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dia</a:t>
            </a:r>
            <a:r>
              <a:rPr lang="es-MX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, 5 </a:t>
            </a:r>
            <a:r>
              <a:rPr lang="es-MX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dias</a:t>
            </a:r>
            <a:r>
              <a:rPr lang="es-MX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ala semana, total S./1000 mes, en un desarrollo de 5 meses en total seria S/.6000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Diseñador UI/UX: S/20 por hora trabajando 6 horas al </a:t>
            </a:r>
            <a:r>
              <a:rPr lang="es-MX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dia</a:t>
            </a:r>
            <a:r>
              <a:rPr lang="es-MX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5 </a:t>
            </a:r>
            <a:r>
              <a:rPr lang="es-MX" sz="1800" b="0" i="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dias</a:t>
            </a:r>
            <a:r>
              <a:rPr lang="es-MX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ala semana, total S./1200 mes, solo será requerido 2 meses en total seria S/.2400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Cuota única de Google Play: $25 convertido a soles S/.92.60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Recaudación de información: S/.1200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Pruebas de la Aplicación: S./1400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Costo del Servidor por año: S./1850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1823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0C8BA-C9B2-40FC-9954-E6D0A7D0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 los ingresos generados por la aplicación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906FFB-35F8-4CC3-8ACC-8CE03ECFCFBC}"/>
              </a:ext>
            </a:extLst>
          </p:cNvPr>
          <p:cNvSpPr txBox="1"/>
          <p:nvPr/>
        </p:nvSpPr>
        <p:spPr>
          <a:xfrm>
            <a:off x="2089868" y="2483113"/>
            <a:ext cx="8012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4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Ingresos por descarga son $0.02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4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Pago por membresía $2.99 mensual/$ 15 semestral/$30 anual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400" b="0" i="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Ingresos por anuncios serian 1000 anuncios equivalente a $1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360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FD38E-4144-43CA-BC9C-61F8560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Prototipo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9E332D-A1B8-48DC-A7F6-E43E3D926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46" y="1634792"/>
            <a:ext cx="2681553" cy="4767207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5AA02A-8DE9-4103-9A8E-52BAD8794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41" y="1690688"/>
            <a:ext cx="2797617" cy="49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1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181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Prototipo de la Aplicación Multifinanzas</vt:lpstr>
      <vt:lpstr>Estimación del desarrollo de la aplicación</vt:lpstr>
      <vt:lpstr>Estimación de los ingresos generados por la aplicación</vt:lpstr>
      <vt:lpstr>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de la Aplicación Multifinanzas</dc:title>
  <dc:creator>VILCA APAZA CHRISTIAN NICOLL</dc:creator>
  <cp:lastModifiedBy>VILCA APAZA CHRISTIAN NICOLL</cp:lastModifiedBy>
  <cp:revision>1</cp:revision>
  <dcterms:created xsi:type="dcterms:W3CDTF">2021-06-20T05:39:35Z</dcterms:created>
  <dcterms:modified xsi:type="dcterms:W3CDTF">2021-06-20T05:48:14Z</dcterms:modified>
</cp:coreProperties>
</file>