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2.xml" ContentType="application/vnd.openxmlformats-officedocument.drawingml.diagram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106"/>
  </p:notesMasterIdLst>
  <p:sldIdLst>
    <p:sldId id="256" r:id="rId2"/>
    <p:sldId id="313" r:id="rId3"/>
    <p:sldId id="289" r:id="rId4"/>
    <p:sldId id="290" r:id="rId5"/>
    <p:sldId id="292" r:id="rId6"/>
    <p:sldId id="287" r:id="rId7"/>
    <p:sldId id="291" r:id="rId8"/>
    <p:sldId id="310" r:id="rId9"/>
    <p:sldId id="311" r:id="rId10"/>
    <p:sldId id="309" r:id="rId11"/>
    <p:sldId id="312" r:id="rId12"/>
    <p:sldId id="293" r:id="rId13"/>
    <p:sldId id="294" r:id="rId14"/>
    <p:sldId id="295" r:id="rId15"/>
    <p:sldId id="288" r:id="rId16"/>
    <p:sldId id="296" r:id="rId17"/>
    <p:sldId id="297" r:id="rId18"/>
    <p:sldId id="298" r:id="rId19"/>
    <p:sldId id="299" r:id="rId20"/>
    <p:sldId id="300" r:id="rId21"/>
    <p:sldId id="301" r:id="rId22"/>
    <p:sldId id="302" r:id="rId23"/>
    <p:sldId id="304" r:id="rId24"/>
    <p:sldId id="305" r:id="rId25"/>
    <p:sldId id="262" r:id="rId26"/>
    <p:sldId id="263" r:id="rId27"/>
    <p:sldId id="307" r:id="rId28"/>
    <p:sldId id="306" r:id="rId29"/>
    <p:sldId id="274" r:id="rId30"/>
    <p:sldId id="308" r:id="rId31"/>
    <p:sldId id="280" r:id="rId32"/>
    <p:sldId id="314" r:id="rId33"/>
    <p:sldId id="315" r:id="rId34"/>
    <p:sldId id="316" r:id="rId35"/>
    <p:sldId id="317" r:id="rId36"/>
    <p:sldId id="318" r:id="rId37"/>
    <p:sldId id="355" r:id="rId38"/>
    <p:sldId id="329" r:id="rId39"/>
    <p:sldId id="354" r:id="rId40"/>
    <p:sldId id="344" r:id="rId41"/>
    <p:sldId id="345" r:id="rId42"/>
    <p:sldId id="353" r:id="rId43"/>
    <p:sldId id="346" r:id="rId44"/>
    <p:sldId id="351" r:id="rId45"/>
    <p:sldId id="347" r:id="rId46"/>
    <p:sldId id="348" r:id="rId47"/>
    <p:sldId id="349" r:id="rId48"/>
    <p:sldId id="350" r:id="rId49"/>
    <p:sldId id="352" r:id="rId50"/>
    <p:sldId id="330" r:id="rId51"/>
    <p:sldId id="340" r:id="rId52"/>
    <p:sldId id="341" r:id="rId53"/>
    <p:sldId id="331" r:id="rId54"/>
    <p:sldId id="332" r:id="rId55"/>
    <p:sldId id="343" r:id="rId56"/>
    <p:sldId id="333" r:id="rId57"/>
    <p:sldId id="334" r:id="rId58"/>
    <p:sldId id="335" r:id="rId59"/>
    <p:sldId id="336" r:id="rId60"/>
    <p:sldId id="337" r:id="rId61"/>
    <p:sldId id="338" r:id="rId62"/>
    <p:sldId id="339" r:id="rId63"/>
    <p:sldId id="342" r:id="rId64"/>
    <p:sldId id="357" r:id="rId65"/>
    <p:sldId id="356" r:id="rId66"/>
    <p:sldId id="358" r:id="rId67"/>
    <p:sldId id="359" r:id="rId68"/>
    <p:sldId id="360" r:id="rId69"/>
    <p:sldId id="363" r:id="rId70"/>
    <p:sldId id="361" r:id="rId71"/>
    <p:sldId id="364" r:id="rId72"/>
    <p:sldId id="362" r:id="rId73"/>
    <p:sldId id="365" r:id="rId74"/>
    <p:sldId id="368" r:id="rId75"/>
    <p:sldId id="366" r:id="rId76"/>
    <p:sldId id="367" r:id="rId77"/>
    <p:sldId id="370" r:id="rId78"/>
    <p:sldId id="371" r:id="rId79"/>
    <p:sldId id="373" r:id="rId80"/>
    <p:sldId id="390" r:id="rId81"/>
    <p:sldId id="391" r:id="rId82"/>
    <p:sldId id="374" r:id="rId83"/>
    <p:sldId id="392" r:id="rId84"/>
    <p:sldId id="393" r:id="rId85"/>
    <p:sldId id="372" r:id="rId86"/>
    <p:sldId id="375" r:id="rId87"/>
    <p:sldId id="394" r:id="rId88"/>
    <p:sldId id="395" r:id="rId89"/>
    <p:sldId id="396" r:id="rId90"/>
    <p:sldId id="397" r:id="rId91"/>
    <p:sldId id="398" r:id="rId92"/>
    <p:sldId id="410" r:id="rId93"/>
    <p:sldId id="399" r:id="rId94"/>
    <p:sldId id="400" r:id="rId95"/>
    <p:sldId id="407" r:id="rId96"/>
    <p:sldId id="401" r:id="rId97"/>
    <p:sldId id="408" r:id="rId98"/>
    <p:sldId id="402" r:id="rId99"/>
    <p:sldId id="403" r:id="rId100"/>
    <p:sldId id="409" r:id="rId101"/>
    <p:sldId id="404" r:id="rId102"/>
    <p:sldId id="405" r:id="rId103"/>
    <p:sldId id="411" r:id="rId104"/>
    <p:sldId id="406" r:id="rId10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9356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E358098-A276-4F90-9072-A0402836CF12}">
  <a:tblStyle styleId="{6E358098-A276-4F90-9072-A0402836C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p:scale>
          <a:sx n="81" d="100"/>
          <a:sy n="81" d="100"/>
        </p:scale>
        <p:origin x="-1644" y="-79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3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Amado" userId="cae53019ccae658b" providerId="LiveId" clId="{07FE5801-90CD-4964-AFD2-4D3C051A660C}"/>
    <pc:docChg chg="undo custSel addSld modSld">
      <pc:chgData name="Juan Amado" userId="cae53019ccae658b" providerId="LiveId" clId="{07FE5801-90CD-4964-AFD2-4D3C051A660C}" dt="2019-04-11T11:12:04.566" v="186"/>
      <pc:docMkLst>
        <pc:docMk/>
      </pc:docMkLst>
      <pc:sldChg chg="modSp">
        <pc:chgData name="Juan Amado" userId="cae53019ccae658b" providerId="LiveId" clId="{07FE5801-90CD-4964-AFD2-4D3C051A660C}" dt="2019-04-11T10:59:36.530" v="30" actId="20577"/>
        <pc:sldMkLst>
          <pc:docMk/>
          <pc:sldMk cId="2233519768" sldId="376"/>
        </pc:sldMkLst>
        <pc:spChg chg="mod">
          <ac:chgData name="Juan Amado" userId="cae53019ccae658b" providerId="LiveId" clId="{07FE5801-90CD-4964-AFD2-4D3C051A660C}" dt="2019-04-11T10:59:36.530" v="30" actId="20577"/>
          <ac:spMkLst>
            <pc:docMk/>
            <pc:sldMk cId="2233519768" sldId="376"/>
            <ac:spMk id="3" creationId="{23E7E3C4-92B6-46F0-8C7D-80B569CA4DF0}"/>
          </ac:spMkLst>
        </pc:spChg>
      </pc:sldChg>
      <pc:sldChg chg="modSp add">
        <pc:chgData name="Juan Amado" userId="cae53019ccae658b" providerId="LiveId" clId="{07FE5801-90CD-4964-AFD2-4D3C051A660C}" dt="2019-04-11T11:06:39.485" v="89" actId="313"/>
        <pc:sldMkLst>
          <pc:docMk/>
          <pc:sldMk cId="2737796326" sldId="396"/>
        </pc:sldMkLst>
        <pc:spChg chg="mod">
          <ac:chgData name="Juan Amado" userId="cae53019ccae658b" providerId="LiveId" clId="{07FE5801-90CD-4964-AFD2-4D3C051A660C}" dt="2019-04-11T11:06:39.485" v="89" actId="313"/>
          <ac:spMkLst>
            <pc:docMk/>
            <pc:sldMk cId="2737796326" sldId="396"/>
            <ac:spMk id="5" creationId="{BEFC345E-FA73-45BB-B218-36D2E8773D6F}"/>
          </ac:spMkLst>
        </pc:spChg>
      </pc:sldChg>
      <pc:sldChg chg="addSp delSp modSp new add">
        <pc:chgData name="Juan Amado" userId="cae53019ccae658b" providerId="LiveId" clId="{07FE5801-90CD-4964-AFD2-4D3C051A660C}" dt="2019-04-11T11:08:01.755" v="115"/>
        <pc:sldMkLst>
          <pc:docMk/>
          <pc:sldMk cId="3289919381" sldId="397"/>
        </pc:sldMkLst>
        <pc:spChg chg="del">
          <ac:chgData name="Juan Amado" userId="cae53019ccae658b" providerId="LiveId" clId="{07FE5801-90CD-4964-AFD2-4D3C051A660C}" dt="2019-04-11T11:05:31.004" v="80"/>
          <ac:spMkLst>
            <pc:docMk/>
            <pc:sldMk cId="3289919381" sldId="397"/>
            <ac:spMk id="2" creationId="{B518FFCC-71D8-486C-BC5A-674745751EB9}"/>
          </ac:spMkLst>
        </pc:spChg>
        <pc:spChg chg="add mod">
          <ac:chgData name="Juan Amado" userId="cae53019ccae658b" providerId="LiveId" clId="{07FE5801-90CD-4964-AFD2-4D3C051A660C}" dt="2019-04-11T11:08:01.755" v="115"/>
          <ac:spMkLst>
            <pc:docMk/>
            <pc:sldMk cId="3289919381" sldId="397"/>
            <ac:spMk id="4" creationId="{E941123C-84C4-4AFB-90E9-04094AE48C15}"/>
          </ac:spMkLst>
        </pc:spChg>
        <pc:spChg chg="add mod">
          <ac:chgData name="Juan Amado" userId="cae53019ccae658b" providerId="LiveId" clId="{07FE5801-90CD-4964-AFD2-4D3C051A660C}" dt="2019-04-11T11:07:35.106" v="110" actId="403"/>
          <ac:spMkLst>
            <pc:docMk/>
            <pc:sldMk cId="3289919381" sldId="397"/>
            <ac:spMk id="5" creationId="{8DAED26A-A18A-4853-9667-ED278A4E6B87}"/>
          </ac:spMkLst>
        </pc:spChg>
        <pc:picChg chg="add del mod">
          <ac:chgData name="Juan Amado" userId="cae53019ccae658b" providerId="LiveId" clId="{07FE5801-90CD-4964-AFD2-4D3C051A660C}" dt="2019-04-11T11:07:14.804" v="102" actId="21"/>
          <ac:picMkLst>
            <pc:docMk/>
            <pc:sldMk cId="3289919381" sldId="397"/>
            <ac:picMk id="1026" creationId="{B30E873E-B61F-44AF-841B-6A6DAE660E00}"/>
          </ac:picMkLst>
        </pc:picChg>
      </pc:sldChg>
      <pc:sldChg chg="addSp delSp modSp new add">
        <pc:chgData name="Juan Amado" userId="cae53019ccae658b" providerId="LiveId" clId="{07FE5801-90CD-4964-AFD2-4D3C051A660C}" dt="2019-04-11T11:07:28.810" v="108" actId="1076"/>
        <pc:sldMkLst>
          <pc:docMk/>
          <pc:sldMk cId="2801940705" sldId="398"/>
        </pc:sldMkLst>
        <pc:spChg chg="del">
          <ac:chgData name="Juan Amado" userId="cae53019ccae658b" providerId="LiveId" clId="{07FE5801-90CD-4964-AFD2-4D3C051A660C}" dt="2019-04-11T11:07:11.162" v="101"/>
          <ac:spMkLst>
            <pc:docMk/>
            <pc:sldMk cId="2801940705" sldId="398"/>
            <ac:spMk id="2" creationId="{63C0307B-6CCF-43A5-825C-CBB626DB33B6}"/>
          </ac:spMkLst>
        </pc:spChg>
        <pc:spChg chg="del">
          <ac:chgData name="Juan Amado" userId="cae53019ccae658b" providerId="LiveId" clId="{07FE5801-90CD-4964-AFD2-4D3C051A660C}" dt="2019-04-11T11:07:11.162" v="101"/>
          <ac:spMkLst>
            <pc:docMk/>
            <pc:sldMk cId="2801940705" sldId="398"/>
            <ac:spMk id="3" creationId="{B7E0277D-30BC-41EE-90E6-9C0D94D06D35}"/>
          </ac:spMkLst>
        </pc:spChg>
        <pc:picChg chg="add mod">
          <ac:chgData name="Juan Amado" userId="cae53019ccae658b" providerId="LiveId" clId="{07FE5801-90CD-4964-AFD2-4D3C051A660C}" dt="2019-04-11T11:07:28.810" v="108" actId="1076"/>
          <ac:picMkLst>
            <pc:docMk/>
            <pc:sldMk cId="2801940705" sldId="398"/>
            <ac:picMk id="5" creationId="{51F07E8A-3B60-4170-BD9B-4325C1ED1D5C}"/>
          </ac:picMkLst>
        </pc:picChg>
      </pc:sldChg>
      <pc:sldChg chg="addSp modSp new add">
        <pc:chgData name="Juan Amado" userId="cae53019ccae658b" providerId="LiveId" clId="{07FE5801-90CD-4964-AFD2-4D3C051A660C}" dt="2019-04-11T11:09:26.358" v="136" actId="123"/>
        <pc:sldMkLst>
          <pc:docMk/>
          <pc:sldMk cId="420737439" sldId="399"/>
        </pc:sldMkLst>
        <pc:spChg chg="add mod">
          <ac:chgData name="Juan Amado" userId="cae53019ccae658b" providerId="LiveId" clId="{07FE5801-90CD-4964-AFD2-4D3C051A660C}" dt="2019-04-11T11:08:05.616" v="116"/>
          <ac:spMkLst>
            <pc:docMk/>
            <pc:sldMk cId="420737439" sldId="399"/>
            <ac:spMk id="3" creationId="{AB3D5F61-6CD7-4EC9-AE57-54A65C3769B7}"/>
          </ac:spMkLst>
        </pc:spChg>
        <pc:spChg chg="add mod">
          <ac:chgData name="Juan Amado" userId="cae53019ccae658b" providerId="LiveId" clId="{07FE5801-90CD-4964-AFD2-4D3C051A660C}" dt="2019-04-11T11:09:26.358" v="136" actId="123"/>
          <ac:spMkLst>
            <pc:docMk/>
            <pc:sldMk cId="420737439" sldId="399"/>
            <ac:spMk id="4" creationId="{61C10CE7-DBEB-4C0F-ACAC-0D464BF75C6C}"/>
          </ac:spMkLst>
        </pc:spChg>
      </pc:sldChg>
      <pc:sldChg chg="modSp new add">
        <pc:chgData name="Juan Amado" userId="cae53019ccae658b" providerId="LiveId" clId="{07FE5801-90CD-4964-AFD2-4D3C051A660C}" dt="2019-04-11T11:08:46.812" v="127" actId="20577"/>
        <pc:sldMkLst>
          <pc:docMk/>
          <pc:sldMk cId="1853054959" sldId="400"/>
        </pc:sldMkLst>
        <pc:spChg chg="mod">
          <ac:chgData name="Juan Amado" userId="cae53019ccae658b" providerId="LiveId" clId="{07FE5801-90CD-4964-AFD2-4D3C051A660C}" dt="2019-04-11T11:08:37.019" v="123"/>
          <ac:spMkLst>
            <pc:docMk/>
            <pc:sldMk cId="1853054959" sldId="400"/>
            <ac:spMk id="2" creationId="{BCE398F3-3CE0-4D4A-B225-FA956C906EAB}"/>
          </ac:spMkLst>
        </pc:spChg>
        <pc:spChg chg="mod">
          <ac:chgData name="Juan Amado" userId="cae53019ccae658b" providerId="LiveId" clId="{07FE5801-90CD-4964-AFD2-4D3C051A660C}" dt="2019-04-11T11:08:46.812" v="127" actId="20577"/>
          <ac:spMkLst>
            <pc:docMk/>
            <pc:sldMk cId="1853054959" sldId="400"/>
            <ac:spMk id="3" creationId="{EECDF758-47D1-4FD6-B17B-EDBF85C70B68}"/>
          </ac:spMkLst>
        </pc:spChg>
      </pc:sldChg>
      <pc:sldChg chg="modSp new add">
        <pc:chgData name="Juan Amado" userId="cae53019ccae658b" providerId="LiveId" clId="{07FE5801-90CD-4964-AFD2-4D3C051A660C}" dt="2019-04-11T11:09:58.221" v="144" actId="404"/>
        <pc:sldMkLst>
          <pc:docMk/>
          <pc:sldMk cId="975755404" sldId="401"/>
        </pc:sldMkLst>
        <pc:spChg chg="mod">
          <ac:chgData name="Juan Amado" userId="cae53019ccae658b" providerId="LiveId" clId="{07FE5801-90CD-4964-AFD2-4D3C051A660C}" dt="2019-04-11T11:09:51.666" v="141"/>
          <ac:spMkLst>
            <pc:docMk/>
            <pc:sldMk cId="975755404" sldId="401"/>
            <ac:spMk id="2" creationId="{9A1E8BFF-8BC3-4F64-BD81-D57A6B1C908D}"/>
          </ac:spMkLst>
        </pc:spChg>
        <pc:spChg chg="mod">
          <ac:chgData name="Juan Amado" userId="cae53019ccae658b" providerId="LiveId" clId="{07FE5801-90CD-4964-AFD2-4D3C051A660C}" dt="2019-04-11T11:09:58.221" v="144" actId="404"/>
          <ac:spMkLst>
            <pc:docMk/>
            <pc:sldMk cId="975755404" sldId="401"/>
            <ac:spMk id="3" creationId="{3B184FE6-E0AE-4B2C-B963-960776E8FDF0}"/>
          </ac:spMkLst>
        </pc:spChg>
      </pc:sldChg>
      <pc:sldChg chg="modSp new add">
        <pc:chgData name="Juan Amado" userId="cae53019ccae658b" providerId="LiveId" clId="{07FE5801-90CD-4964-AFD2-4D3C051A660C}" dt="2019-04-11T11:10:52.684" v="161"/>
        <pc:sldMkLst>
          <pc:docMk/>
          <pc:sldMk cId="3897905393" sldId="402"/>
        </pc:sldMkLst>
        <pc:spChg chg="mod">
          <ac:chgData name="Juan Amado" userId="cae53019ccae658b" providerId="LiveId" clId="{07FE5801-90CD-4964-AFD2-4D3C051A660C}" dt="2019-04-11T11:10:18.825" v="148"/>
          <ac:spMkLst>
            <pc:docMk/>
            <pc:sldMk cId="3897905393" sldId="402"/>
            <ac:spMk id="2" creationId="{09CB838B-BAAB-4B96-B323-18C68DA4F59F}"/>
          </ac:spMkLst>
        </pc:spChg>
        <pc:spChg chg="mod">
          <ac:chgData name="Juan Amado" userId="cae53019ccae658b" providerId="LiveId" clId="{07FE5801-90CD-4964-AFD2-4D3C051A660C}" dt="2019-04-11T11:10:52.684" v="161"/>
          <ac:spMkLst>
            <pc:docMk/>
            <pc:sldMk cId="3897905393" sldId="402"/>
            <ac:spMk id="3" creationId="{92AB8AA5-006D-46F3-A56F-BB5D012A0C82}"/>
          </ac:spMkLst>
        </pc:spChg>
      </pc:sldChg>
      <pc:sldChg chg="modSp new add">
        <pc:chgData name="Juan Amado" userId="cae53019ccae658b" providerId="LiveId" clId="{07FE5801-90CD-4964-AFD2-4D3C051A660C}" dt="2019-04-11T11:11:18.834" v="170" actId="20577"/>
        <pc:sldMkLst>
          <pc:docMk/>
          <pc:sldMk cId="1584370643" sldId="403"/>
        </pc:sldMkLst>
        <pc:spChg chg="mod">
          <ac:chgData name="Juan Amado" userId="cae53019ccae658b" providerId="LiveId" clId="{07FE5801-90CD-4964-AFD2-4D3C051A660C}" dt="2019-04-11T11:11:09.099" v="166"/>
          <ac:spMkLst>
            <pc:docMk/>
            <pc:sldMk cId="1584370643" sldId="403"/>
            <ac:spMk id="2" creationId="{4285FF64-AA6D-4E38-8460-A09558A1A60B}"/>
          </ac:spMkLst>
        </pc:spChg>
        <pc:spChg chg="mod">
          <ac:chgData name="Juan Amado" userId="cae53019ccae658b" providerId="LiveId" clId="{07FE5801-90CD-4964-AFD2-4D3C051A660C}" dt="2019-04-11T11:11:18.834" v="170" actId="20577"/>
          <ac:spMkLst>
            <pc:docMk/>
            <pc:sldMk cId="1584370643" sldId="403"/>
            <ac:spMk id="3" creationId="{545AFA44-4C10-4F5A-8DD3-8C24A8A27940}"/>
          </ac:spMkLst>
        </pc:spChg>
      </pc:sldChg>
      <pc:sldChg chg="modSp new add">
        <pc:chgData name="Juan Amado" userId="cae53019ccae658b" providerId="LiveId" clId="{07FE5801-90CD-4964-AFD2-4D3C051A660C}" dt="2019-04-11T11:11:34.222" v="176" actId="20577"/>
        <pc:sldMkLst>
          <pc:docMk/>
          <pc:sldMk cId="901446579" sldId="404"/>
        </pc:sldMkLst>
        <pc:spChg chg="mod">
          <ac:chgData name="Juan Amado" userId="cae53019ccae658b" providerId="LiveId" clId="{07FE5801-90CD-4964-AFD2-4D3C051A660C}" dt="2019-04-11T11:11:31.050" v="175"/>
          <ac:spMkLst>
            <pc:docMk/>
            <pc:sldMk cId="901446579" sldId="404"/>
            <ac:spMk id="2" creationId="{DB5916F3-B617-466F-ADF8-E7805B597368}"/>
          </ac:spMkLst>
        </pc:spChg>
        <pc:spChg chg="mod">
          <ac:chgData name="Juan Amado" userId="cae53019ccae658b" providerId="LiveId" clId="{07FE5801-90CD-4964-AFD2-4D3C051A660C}" dt="2019-04-11T11:11:34.222" v="176" actId="20577"/>
          <ac:spMkLst>
            <pc:docMk/>
            <pc:sldMk cId="901446579" sldId="404"/>
            <ac:spMk id="3" creationId="{BAC44E65-C411-4065-817A-09FC9BB02418}"/>
          </ac:spMkLst>
        </pc:spChg>
      </pc:sldChg>
      <pc:sldChg chg="modSp new add">
        <pc:chgData name="Juan Amado" userId="cae53019ccae658b" providerId="LiveId" clId="{07FE5801-90CD-4964-AFD2-4D3C051A660C}" dt="2019-04-11T11:11:48.339" v="181"/>
        <pc:sldMkLst>
          <pc:docMk/>
          <pc:sldMk cId="550154713" sldId="405"/>
        </pc:sldMkLst>
        <pc:spChg chg="mod">
          <ac:chgData name="Juan Amado" userId="cae53019ccae658b" providerId="LiveId" clId="{07FE5801-90CD-4964-AFD2-4D3C051A660C}" dt="2019-04-11T11:11:48.339" v="181"/>
          <ac:spMkLst>
            <pc:docMk/>
            <pc:sldMk cId="550154713" sldId="405"/>
            <ac:spMk id="2" creationId="{9503961D-4037-40C8-A1CA-AB0206A23814}"/>
          </ac:spMkLst>
        </pc:spChg>
        <pc:spChg chg="mod">
          <ac:chgData name="Juan Amado" userId="cae53019ccae658b" providerId="LiveId" clId="{07FE5801-90CD-4964-AFD2-4D3C051A660C}" dt="2019-04-11T11:11:47.041" v="180" actId="21"/>
          <ac:spMkLst>
            <pc:docMk/>
            <pc:sldMk cId="550154713" sldId="405"/>
            <ac:spMk id="3" creationId="{D9342894-5057-426B-BB21-87C82F9F8282}"/>
          </ac:spMkLst>
        </pc:spChg>
      </pc:sldChg>
      <pc:sldChg chg="modSp new add">
        <pc:chgData name="Juan Amado" userId="cae53019ccae658b" providerId="LiveId" clId="{07FE5801-90CD-4964-AFD2-4D3C051A660C}" dt="2019-04-11T11:12:04.566" v="186"/>
        <pc:sldMkLst>
          <pc:docMk/>
          <pc:sldMk cId="308616450" sldId="406"/>
        </pc:sldMkLst>
        <pc:spChg chg="mod">
          <ac:chgData name="Juan Amado" userId="cae53019ccae658b" providerId="LiveId" clId="{07FE5801-90CD-4964-AFD2-4D3C051A660C}" dt="2019-04-11T11:12:04.566" v="186"/>
          <ac:spMkLst>
            <pc:docMk/>
            <pc:sldMk cId="308616450" sldId="406"/>
            <ac:spMk id="2" creationId="{6E041357-F919-4E71-B354-89A1B7AD182F}"/>
          </ac:spMkLst>
        </pc:spChg>
        <pc:spChg chg="mod">
          <ac:chgData name="Juan Amado" userId="cae53019ccae658b" providerId="LiveId" clId="{07FE5801-90CD-4964-AFD2-4D3C051A660C}" dt="2019-04-11T11:12:03.525" v="185" actId="21"/>
          <ac:spMkLst>
            <pc:docMk/>
            <pc:sldMk cId="308616450" sldId="406"/>
            <ac:spMk id="3" creationId="{DC6AC6BE-5F8C-4822-8877-2F14914F7014}"/>
          </ac:spMkLst>
        </pc:spChg>
      </pc:sldChg>
    </pc:docChg>
  </pc:docChgLst>
  <pc:docChgLst>
    <pc:chgData name="Juan Amado" userId="cae53019ccae658b" providerId="LiveId" clId="{CA1AFCD8-4C9D-487D-9DBD-A88578E436AD}"/>
    <pc:docChg chg="undo redo custSel addSld delSld modSld sldOrd delMainMaster">
      <pc:chgData name="Juan Amado" userId="cae53019ccae658b" providerId="LiveId" clId="{CA1AFCD8-4C9D-487D-9DBD-A88578E436AD}" dt="2019-03-28T10:48:55.111" v="3883" actId="113"/>
      <pc:docMkLst>
        <pc:docMk/>
      </pc:docMkLst>
      <pc:sldChg chg="modSp modTransition addAnim delAnim">
        <pc:chgData name="Juan Amado" userId="cae53019ccae658b" providerId="LiveId" clId="{CA1AFCD8-4C9D-487D-9DBD-A88578E436AD}" dt="2019-03-23T05:17:14.892" v="1992"/>
        <pc:sldMkLst>
          <pc:docMk/>
          <pc:sldMk cId="0" sldId="256"/>
        </pc:sldMkLst>
        <pc:picChg chg="mod">
          <ac:chgData name="Juan Amado" userId="cae53019ccae658b" providerId="LiveId" clId="{CA1AFCD8-4C9D-487D-9DBD-A88578E436AD}" dt="2019-03-21T05:00:19.225" v="615" actId="1076"/>
          <ac:picMkLst>
            <pc:docMk/>
            <pc:sldMk cId="0" sldId="256"/>
            <ac:picMk id="8" creationId="{1E030E4C-C2AF-4BE0-BD86-AA7BB02ED818}"/>
          </ac:picMkLst>
        </pc:picChg>
      </pc:sldChg>
      <pc:sldChg chg="addSp delSp modSp add del modTransition">
        <pc:chgData name="Juan Amado" userId="cae53019ccae658b" providerId="LiveId" clId="{CA1AFCD8-4C9D-487D-9DBD-A88578E436AD}" dt="2019-03-23T05:15:47.044" v="1990"/>
        <pc:sldMkLst>
          <pc:docMk/>
          <pc:sldMk cId="0" sldId="262"/>
        </pc:sldMkLst>
        <pc:spChg chg="add">
          <ac:chgData name="Juan Amado" userId="cae53019ccae658b" providerId="LiveId" clId="{CA1AFCD8-4C9D-487D-9DBD-A88578E436AD}" dt="2019-03-23T04:36:15.542" v="1662"/>
          <ac:spMkLst>
            <pc:docMk/>
            <pc:sldMk cId="0" sldId="262"/>
            <ac:spMk id="6" creationId="{002EC8C6-437B-447E-8F3E-852CD8049795}"/>
          </ac:spMkLst>
        </pc:spChg>
        <pc:spChg chg="mod">
          <ac:chgData name="Juan Amado" userId="cae53019ccae658b" providerId="LiveId" clId="{CA1AFCD8-4C9D-487D-9DBD-A88578E436AD}" dt="2019-03-23T04:36:01.386" v="1661" actId="404"/>
          <ac:spMkLst>
            <pc:docMk/>
            <pc:sldMk cId="0" sldId="262"/>
            <ac:spMk id="189" creationId="{00000000-0000-0000-0000-000000000000}"/>
          </ac:spMkLst>
        </pc:spChg>
        <pc:spChg chg="del">
          <ac:chgData name="Juan Amado" userId="cae53019ccae658b" providerId="LiveId" clId="{CA1AFCD8-4C9D-487D-9DBD-A88578E436AD}" dt="2019-03-23T04:36:19.761" v="1663" actId="478"/>
          <ac:spMkLst>
            <pc:docMk/>
            <pc:sldMk cId="0" sldId="262"/>
            <ac:spMk id="190" creationId="{00000000-0000-0000-0000-000000000000}"/>
          </ac:spMkLst>
        </pc:spChg>
      </pc:sldChg>
      <pc:sldChg chg="modSp add del ord modTransition">
        <pc:chgData name="Juan Amado" userId="cae53019ccae658b" providerId="LiveId" clId="{CA1AFCD8-4C9D-487D-9DBD-A88578E436AD}" dt="2019-03-23T06:12:42.852" v="2775" actId="403"/>
        <pc:sldMkLst>
          <pc:docMk/>
          <pc:sldMk cId="0" sldId="263"/>
        </pc:sldMkLst>
        <pc:spChg chg="mod">
          <ac:chgData name="Juan Amado" userId="cae53019ccae658b" providerId="LiveId" clId="{CA1AFCD8-4C9D-487D-9DBD-A88578E436AD}" dt="2019-03-23T06:12:42.852" v="2775" actId="403"/>
          <ac:spMkLst>
            <pc:docMk/>
            <pc:sldMk cId="0" sldId="263"/>
            <ac:spMk id="198" creationId="{00000000-0000-0000-0000-000000000000}"/>
          </ac:spMkLst>
        </pc:spChg>
        <pc:spChg chg="mod">
          <ac:chgData name="Juan Amado" userId="cae53019ccae658b" providerId="LiveId" clId="{CA1AFCD8-4C9D-487D-9DBD-A88578E436AD}" dt="2019-03-23T04:38:29.384" v="1774" actId="113"/>
          <ac:spMkLst>
            <pc:docMk/>
            <pc:sldMk cId="0" sldId="263"/>
            <ac:spMk id="199" creationId="{00000000-0000-0000-0000-000000000000}"/>
          </ac:spMkLst>
        </pc:spChg>
        <pc:spChg chg="mod">
          <ac:chgData name="Juan Amado" userId="cae53019ccae658b" providerId="LiveId" clId="{CA1AFCD8-4C9D-487D-9DBD-A88578E436AD}" dt="2019-03-23T06:12:38.321" v="2774" actId="403"/>
          <ac:spMkLst>
            <pc:docMk/>
            <pc:sldMk cId="0" sldId="263"/>
            <ac:spMk id="200" creationId="{00000000-0000-0000-0000-000000000000}"/>
          </ac:spMkLst>
        </pc:spChg>
      </pc:sldChg>
      <pc:sldChg chg="addSp delSp modSp add modTransition">
        <pc:chgData name="Juan Amado" userId="cae53019ccae658b" providerId="LiveId" clId="{CA1AFCD8-4C9D-487D-9DBD-A88578E436AD}" dt="2019-03-23T06:47:14.628" v="3012" actId="1076"/>
        <pc:sldMkLst>
          <pc:docMk/>
          <pc:sldMk cId="0" sldId="274"/>
        </pc:sldMkLst>
        <pc:spChg chg="add mod">
          <ac:chgData name="Juan Amado" userId="cae53019ccae658b" providerId="LiveId" clId="{CA1AFCD8-4C9D-487D-9DBD-A88578E436AD}" dt="2019-03-23T06:47:13.636" v="3010" actId="1076"/>
          <ac:spMkLst>
            <pc:docMk/>
            <pc:sldMk cId="0" sldId="274"/>
            <ac:spMk id="16" creationId="{D7699DB4-F7CE-4451-AA58-1876CDE8A78D}"/>
          </ac:spMkLst>
        </pc:spChg>
        <pc:spChg chg="add del">
          <ac:chgData name="Juan Amado" userId="cae53019ccae658b" providerId="LiveId" clId="{CA1AFCD8-4C9D-487D-9DBD-A88578E436AD}" dt="2019-03-23T06:47:14.237" v="3011"/>
          <ac:spMkLst>
            <pc:docMk/>
            <pc:sldMk cId="0" sldId="274"/>
            <ac:spMk id="17" creationId="{807D1F1B-3C38-4351-9A83-AC4D2AAB404F}"/>
          </ac:spMkLst>
        </pc:spChg>
        <pc:spChg chg="mod">
          <ac:chgData name="Juan Amado" userId="cae53019ccae658b" providerId="LiveId" clId="{CA1AFCD8-4C9D-487D-9DBD-A88578E436AD}" dt="2019-03-23T06:17:09.144" v="2785" actId="404"/>
          <ac:spMkLst>
            <pc:docMk/>
            <pc:sldMk cId="0" sldId="274"/>
            <ac:spMk id="320" creationId="{00000000-0000-0000-0000-000000000000}"/>
          </ac:spMkLst>
        </pc:spChg>
        <pc:spChg chg="mod">
          <ac:chgData name="Juan Amado" userId="cae53019ccae658b" providerId="LiveId" clId="{CA1AFCD8-4C9D-487D-9DBD-A88578E436AD}" dt="2019-03-23T04:58:31.907" v="1984" actId="6549"/>
          <ac:spMkLst>
            <pc:docMk/>
            <pc:sldMk cId="0" sldId="274"/>
            <ac:spMk id="321" creationId="{00000000-0000-0000-0000-000000000000}"/>
          </ac:spMkLst>
        </pc:spChg>
        <pc:spChg chg="mod">
          <ac:chgData name="Juan Amado" userId="cae53019ccae658b" providerId="LiveId" clId="{CA1AFCD8-4C9D-487D-9DBD-A88578E436AD}" dt="2019-03-23T04:58:36.266" v="1989" actId="20577"/>
          <ac:spMkLst>
            <pc:docMk/>
            <pc:sldMk cId="0" sldId="274"/>
            <ac:spMk id="322" creationId="{00000000-0000-0000-0000-000000000000}"/>
          </ac:spMkLst>
        </pc:spChg>
        <pc:spChg chg="mod">
          <ac:chgData name="Juan Amado" userId="cae53019ccae658b" providerId="LiveId" clId="{CA1AFCD8-4C9D-487D-9DBD-A88578E436AD}" dt="2019-03-23T06:45:59.186" v="2987" actId="6549"/>
          <ac:spMkLst>
            <pc:docMk/>
            <pc:sldMk cId="0" sldId="274"/>
            <ac:spMk id="323" creationId="{00000000-0000-0000-0000-000000000000}"/>
          </ac:spMkLst>
        </pc:spChg>
        <pc:spChg chg="mod">
          <ac:chgData name="Juan Amado" userId="cae53019ccae658b" providerId="LiveId" clId="{CA1AFCD8-4C9D-487D-9DBD-A88578E436AD}" dt="2019-03-23T06:46:12.355" v="3003" actId="6549"/>
          <ac:spMkLst>
            <pc:docMk/>
            <pc:sldMk cId="0" sldId="274"/>
            <ac:spMk id="324" creationId="{00000000-0000-0000-0000-000000000000}"/>
          </ac:spMkLst>
        </pc:spChg>
        <pc:spChg chg="mod">
          <ac:chgData name="Juan Amado" userId="cae53019ccae658b" providerId="LiveId" clId="{CA1AFCD8-4C9D-487D-9DBD-A88578E436AD}" dt="2019-03-23T06:46:07.747" v="2996" actId="6549"/>
          <ac:spMkLst>
            <pc:docMk/>
            <pc:sldMk cId="0" sldId="274"/>
            <ac:spMk id="325" creationId="{00000000-0000-0000-0000-000000000000}"/>
          </ac:spMkLst>
        </pc:spChg>
        <pc:spChg chg="mod">
          <ac:chgData name="Juan Amado" userId="cae53019ccae658b" providerId="LiveId" clId="{CA1AFCD8-4C9D-487D-9DBD-A88578E436AD}" dt="2019-03-23T06:46:03.998" v="2991" actId="6549"/>
          <ac:spMkLst>
            <pc:docMk/>
            <pc:sldMk cId="0" sldId="274"/>
            <ac:spMk id="326" creationId="{00000000-0000-0000-0000-000000000000}"/>
          </ac:spMkLst>
        </pc:spChg>
        <pc:spChg chg="mod">
          <ac:chgData name="Juan Amado" userId="cae53019ccae658b" providerId="LiveId" clId="{CA1AFCD8-4C9D-487D-9DBD-A88578E436AD}" dt="2019-03-23T06:47:14.628" v="3012" actId="1076"/>
          <ac:spMkLst>
            <pc:docMk/>
            <pc:sldMk cId="0" sldId="274"/>
            <ac:spMk id="330" creationId="{00000000-0000-0000-0000-000000000000}"/>
          </ac:spMkLst>
        </pc:spChg>
      </pc:sldChg>
      <pc:sldChg chg="addSp delSp modSp add del modTransition setBg addAnim delAnim">
        <pc:chgData name="Juan Amado" userId="cae53019ccae658b" providerId="LiveId" clId="{CA1AFCD8-4C9D-487D-9DBD-A88578E436AD}" dt="2019-03-23T06:27:17.712" v="2902"/>
        <pc:sldMkLst>
          <pc:docMk/>
          <pc:sldMk cId="0" sldId="280"/>
        </pc:sldMkLst>
        <pc:spChg chg="mod">
          <ac:chgData name="Juan Amado" userId="cae53019ccae658b" providerId="LiveId" clId="{CA1AFCD8-4C9D-487D-9DBD-A88578E436AD}" dt="2019-03-23T06:24:00.936" v="2861" actId="1076"/>
          <ac:spMkLst>
            <pc:docMk/>
            <pc:sldMk cId="0" sldId="280"/>
            <ac:spMk id="377" creationId="{00000000-0000-0000-0000-000000000000}"/>
          </ac:spMkLst>
        </pc:spChg>
        <pc:spChg chg="mod">
          <ac:chgData name="Juan Amado" userId="cae53019ccae658b" providerId="LiveId" clId="{CA1AFCD8-4C9D-487D-9DBD-A88578E436AD}" dt="2019-03-23T06:24:24.992" v="2897" actId="20577"/>
          <ac:spMkLst>
            <pc:docMk/>
            <pc:sldMk cId="0" sldId="280"/>
            <ac:spMk id="378" creationId="{00000000-0000-0000-0000-000000000000}"/>
          </ac:spMkLst>
        </pc:spChg>
        <pc:spChg chg="add del mod">
          <ac:chgData name="Juan Amado" userId="cae53019ccae658b" providerId="LiveId" clId="{CA1AFCD8-4C9D-487D-9DBD-A88578E436AD}" dt="2019-03-23T06:24:40.764" v="2900"/>
          <ac:spMkLst>
            <pc:docMk/>
            <pc:sldMk cId="0" sldId="280"/>
            <ac:spMk id="379" creationId="{00000000-0000-0000-0000-000000000000}"/>
          </ac:spMkLst>
        </pc:spChg>
        <pc:spChg chg="mod">
          <ac:chgData name="Juan Amado" userId="cae53019ccae658b" providerId="LiveId" clId="{CA1AFCD8-4C9D-487D-9DBD-A88578E436AD}" dt="2019-03-23T06:24:10.844" v="2871" actId="1035"/>
          <ac:spMkLst>
            <pc:docMk/>
            <pc:sldMk cId="0" sldId="280"/>
            <ac:spMk id="380" creationId="{00000000-0000-0000-0000-000000000000}"/>
          </ac:spMkLst>
        </pc:spChg>
        <pc:picChg chg="add mod">
          <ac:chgData name="Juan Amado" userId="cae53019ccae658b" providerId="LiveId" clId="{CA1AFCD8-4C9D-487D-9DBD-A88578E436AD}" dt="2019-03-21T04:55:08.519" v="215" actId="1076"/>
          <ac:picMkLst>
            <pc:docMk/>
            <pc:sldMk cId="0" sldId="280"/>
            <ac:picMk id="12" creationId="{2CC095F4-A39F-4D7D-97C4-330376202D8E}"/>
          </ac:picMkLst>
        </pc:picChg>
        <pc:picChg chg="add mod">
          <ac:chgData name="Juan Amado" userId="cae53019ccae658b" providerId="LiveId" clId="{CA1AFCD8-4C9D-487D-9DBD-A88578E436AD}" dt="2019-03-21T04:55:11.969" v="216" actId="1076"/>
          <ac:picMkLst>
            <pc:docMk/>
            <pc:sldMk cId="0" sldId="280"/>
            <ac:picMk id="13" creationId="{BAD13AD0-32CA-4F13-A170-358577BC1ED0}"/>
          </ac:picMkLst>
        </pc:picChg>
        <pc:cxnChg chg="mod">
          <ac:chgData name="Juan Amado" userId="cae53019ccae658b" providerId="LiveId" clId="{CA1AFCD8-4C9D-487D-9DBD-A88578E436AD}" dt="2019-03-23T06:24:10.844" v="2871" actId="1035"/>
          <ac:cxnSpMkLst>
            <pc:docMk/>
            <pc:sldMk cId="0" sldId="280"/>
            <ac:cxnSpMk id="382" creationId="{00000000-0000-0000-0000-000000000000}"/>
          </ac:cxnSpMkLst>
        </pc:cxnChg>
        <pc:cxnChg chg="mod">
          <ac:chgData name="Juan Amado" userId="cae53019ccae658b" providerId="LiveId" clId="{CA1AFCD8-4C9D-487D-9DBD-A88578E436AD}" dt="2019-03-23T06:24:10.844" v="2871" actId="1035"/>
          <ac:cxnSpMkLst>
            <pc:docMk/>
            <pc:sldMk cId="0" sldId="280"/>
            <ac:cxnSpMk id="383" creationId="{00000000-0000-0000-0000-000000000000}"/>
          </ac:cxnSpMkLst>
        </pc:cxnChg>
        <pc:cxnChg chg="mod">
          <ac:chgData name="Juan Amado" userId="cae53019ccae658b" providerId="LiveId" clId="{CA1AFCD8-4C9D-487D-9DBD-A88578E436AD}" dt="2019-03-23T06:24:10.844" v="2871" actId="1035"/>
          <ac:cxnSpMkLst>
            <pc:docMk/>
            <pc:sldMk cId="0" sldId="280"/>
            <ac:cxnSpMk id="384" creationId="{00000000-0000-0000-0000-000000000000}"/>
          </ac:cxnSpMkLst>
        </pc:cxnChg>
        <pc:cxnChg chg="mod">
          <ac:chgData name="Juan Amado" userId="cae53019ccae658b" providerId="LiveId" clId="{CA1AFCD8-4C9D-487D-9DBD-A88578E436AD}" dt="2019-03-23T06:24:10.844" v="2871" actId="1035"/>
          <ac:cxnSpMkLst>
            <pc:docMk/>
            <pc:sldMk cId="0" sldId="280"/>
            <ac:cxnSpMk id="385" creationId="{00000000-0000-0000-0000-000000000000}"/>
          </ac:cxnSpMkLst>
        </pc:cxnChg>
      </pc:sldChg>
      <pc:sldChg chg="addSp delSp modSp new add ord modTransition addAnim">
        <pc:chgData name="Juan Amado" userId="cae53019ccae658b" providerId="LiveId" clId="{CA1AFCD8-4C9D-487D-9DBD-A88578E436AD}" dt="2019-03-23T05:25:12.507" v="2128" actId="6549"/>
        <pc:sldMkLst>
          <pc:docMk/>
          <pc:sldMk cId="3156360402" sldId="287"/>
        </pc:sldMkLst>
        <pc:spChg chg="del">
          <ac:chgData name="Juan Amado" userId="cae53019ccae658b" providerId="LiveId" clId="{CA1AFCD8-4C9D-487D-9DBD-A88578E436AD}" dt="2019-03-23T03:05:24.619" v="690"/>
          <ac:spMkLst>
            <pc:docMk/>
            <pc:sldMk cId="3156360402" sldId="287"/>
            <ac:spMk id="2" creationId="{44D3D19C-1ECA-47EE-9389-01A47736AD87}"/>
          </ac:spMkLst>
        </pc:spChg>
        <pc:spChg chg="add mod">
          <ac:chgData name="Juan Amado" userId="cae53019ccae658b" providerId="LiveId" clId="{CA1AFCD8-4C9D-487D-9DBD-A88578E436AD}" dt="2019-03-23T05:23:14.108" v="2085" actId="113"/>
          <ac:spMkLst>
            <pc:docMk/>
            <pc:sldMk cId="3156360402" sldId="287"/>
            <ac:spMk id="4" creationId="{C736962D-F0FF-4BF7-AF34-12D8708CA6BD}"/>
          </ac:spMkLst>
        </pc:spChg>
        <pc:spChg chg="add mod">
          <ac:chgData name="Juan Amado" userId="cae53019ccae658b" providerId="LiveId" clId="{CA1AFCD8-4C9D-487D-9DBD-A88578E436AD}" dt="2019-03-23T05:25:12.507" v="2128" actId="6549"/>
          <ac:spMkLst>
            <pc:docMk/>
            <pc:sldMk cId="3156360402" sldId="287"/>
            <ac:spMk id="5" creationId="{3568F7A4-1916-47AE-A21A-74396BA9FC20}"/>
          </ac:spMkLst>
        </pc:spChg>
      </pc:sldChg>
      <pc:sldChg chg="addSp modSp new add modTransition">
        <pc:chgData name="Juan Amado" userId="cae53019ccae658b" providerId="LiveId" clId="{CA1AFCD8-4C9D-487D-9DBD-A88578E436AD}" dt="2019-03-23T06:37:33.014" v="2949" actId="113"/>
        <pc:sldMkLst>
          <pc:docMk/>
          <pc:sldMk cId="3251513110" sldId="288"/>
        </pc:sldMkLst>
        <pc:spChg chg="mod">
          <ac:chgData name="Juan Amado" userId="cae53019ccae658b" providerId="LiveId" clId="{CA1AFCD8-4C9D-487D-9DBD-A88578E436AD}" dt="2019-03-23T04:10:08.355" v="1176" actId="1076"/>
          <ac:spMkLst>
            <pc:docMk/>
            <pc:sldMk cId="3251513110" sldId="288"/>
            <ac:spMk id="2" creationId="{E90CCDAC-8E0C-41FF-A91A-E151A980DF16}"/>
          </ac:spMkLst>
        </pc:spChg>
        <pc:spChg chg="add mod">
          <ac:chgData name="Juan Amado" userId="cae53019ccae658b" providerId="LiveId" clId="{CA1AFCD8-4C9D-487D-9DBD-A88578E436AD}" dt="2019-03-23T06:37:33.014" v="2949" actId="113"/>
          <ac:spMkLst>
            <pc:docMk/>
            <pc:sldMk cId="3251513110" sldId="288"/>
            <ac:spMk id="4" creationId="{E698FC52-CF10-4164-A198-EDC7FDEBE268}"/>
          </ac:spMkLst>
        </pc:spChg>
      </pc:sldChg>
      <pc:sldChg chg="addSp delSp modSp new add modTransition addAnim delAnim">
        <pc:chgData name="Juan Amado" userId="cae53019ccae658b" providerId="LiveId" clId="{CA1AFCD8-4C9D-487D-9DBD-A88578E436AD}" dt="2019-03-23T05:18:41.353" v="2006"/>
        <pc:sldMkLst>
          <pc:docMk/>
          <pc:sldMk cId="4251260122" sldId="289"/>
        </pc:sldMkLst>
        <pc:spChg chg="del">
          <ac:chgData name="Juan Amado" userId="cae53019ccae658b" providerId="LiveId" clId="{CA1AFCD8-4C9D-487D-9DBD-A88578E436AD}" dt="2019-03-23T03:05:49.073" v="729"/>
          <ac:spMkLst>
            <pc:docMk/>
            <pc:sldMk cId="4251260122" sldId="289"/>
            <ac:spMk id="2" creationId="{74717568-9014-4E27-A0F6-7552B1E8778D}"/>
          </ac:spMkLst>
        </pc:spChg>
        <pc:spChg chg="add mod">
          <ac:chgData name="Juan Amado" userId="cae53019ccae658b" providerId="LiveId" clId="{CA1AFCD8-4C9D-487D-9DBD-A88578E436AD}" dt="2019-03-23T05:18:24.602" v="2005" actId="113"/>
          <ac:spMkLst>
            <pc:docMk/>
            <pc:sldMk cId="4251260122" sldId="289"/>
            <ac:spMk id="4" creationId="{BC73624A-D217-429D-A60D-E3FE8A7B267F}"/>
          </ac:spMkLst>
        </pc:spChg>
        <pc:spChg chg="add mod">
          <ac:chgData name="Juan Amado" userId="cae53019ccae658b" providerId="LiveId" clId="{CA1AFCD8-4C9D-487D-9DBD-A88578E436AD}" dt="2019-03-23T03:09:02.344" v="773" actId="20577"/>
          <ac:spMkLst>
            <pc:docMk/>
            <pc:sldMk cId="4251260122" sldId="289"/>
            <ac:spMk id="5" creationId="{99C1C82B-295B-45C2-A643-FDCA4C71CB80}"/>
          </ac:spMkLst>
        </pc:spChg>
      </pc:sldChg>
      <pc:sldChg chg="addSp delSp modSp new add modTransition addAnim">
        <pc:chgData name="Juan Amado" userId="cae53019ccae658b" providerId="LiveId" clId="{CA1AFCD8-4C9D-487D-9DBD-A88578E436AD}" dt="2019-03-23T05:19:47.640" v="2051"/>
        <pc:sldMkLst>
          <pc:docMk/>
          <pc:sldMk cId="556590362" sldId="290"/>
        </pc:sldMkLst>
        <pc:spChg chg="del">
          <ac:chgData name="Juan Amado" userId="cae53019ccae658b" providerId="LiveId" clId="{CA1AFCD8-4C9D-487D-9DBD-A88578E436AD}" dt="2019-03-23T03:25:05.965" v="776"/>
          <ac:spMkLst>
            <pc:docMk/>
            <pc:sldMk cId="556590362" sldId="290"/>
            <ac:spMk id="2" creationId="{C2C74220-33A0-43FC-BEF5-E7A4A90E8995}"/>
          </ac:spMkLst>
        </pc:spChg>
        <pc:spChg chg="del">
          <ac:chgData name="Juan Amado" userId="cae53019ccae658b" providerId="LiveId" clId="{CA1AFCD8-4C9D-487D-9DBD-A88578E436AD}" dt="2019-03-23T03:25:05.965" v="776"/>
          <ac:spMkLst>
            <pc:docMk/>
            <pc:sldMk cId="556590362" sldId="290"/>
            <ac:spMk id="3" creationId="{D3AA2E7C-1DB8-4654-8DA7-1A4573A82645}"/>
          </ac:spMkLst>
        </pc:spChg>
        <pc:spChg chg="add mod">
          <ac:chgData name="Juan Amado" userId="cae53019ccae658b" providerId="LiveId" clId="{CA1AFCD8-4C9D-487D-9DBD-A88578E436AD}" dt="2019-03-23T05:19:06.601" v="2017" actId="113"/>
          <ac:spMkLst>
            <pc:docMk/>
            <pc:sldMk cId="556590362" sldId="290"/>
            <ac:spMk id="5" creationId="{14086A1D-144F-416E-807E-D2E2269C5B70}"/>
          </ac:spMkLst>
        </pc:spChg>
        <pc:spChg chg="add mod">
          <ac:chgData name="Juan Amado" userId="cae53019ccae658b" providerId="LiveId" clId="{CA1AFCD8-4C9D-487D-9DBD-A88578E436AD}" dt="2019-03-23T05:19:31.779" v="2050" actId="20577"/>
          <ac:spMkLst>
            <pc:docMk/>
            <pc:sldMk cId="556590362" sldId="290"/>
            <ac:spMk id="6" creationId="{688CEA39-59F4-49B2-8D84-9DE229FD080D}"/>
          </ac:spMkLst>
        </pc:spChg>
      </pc:sldChg>
      <pc:sldChg chg="addSp delSp modSp new add modTransition addAnim">
        <pc:chgData name="Juan Amado" userId="cae53019ccae658b" providerId="LiveId" clId="{CA1AFCD8-4C9D-487D-9DBD-A88578E436AD}" dt="2019-03-23T05:28:25.922" v="2156" actId="20577"/>
        <pc:sldMkLst>
          <pc:docMk/>
          <pc:sldMk cId="2571989481" sldId="291"/>
        </pc:sldMkLst>
        <pc:spChg chg="del">
          <ac:chgData name="Juan Amado" userId="cae53019ccae658b" providerId="LiveId" clId="{CA1AFCD8-4C9D-487D-9DBD-A88578E436AD}" dt="2019-03-23T03:27:10.716" v="788"/>
          <ac:spMkLst>
            <pc:docMk/>
            <pc:sldMk cId="2571989481" sldId="291"/>
            <ac:spMk id="2" creationId="{B5A5F260-A5C4-42DF-8AA1-F852C16FFFF7}"/>
          </ac:spMkLst>
        </pc:spChg>
        <pc:spChg chg="del">
          <ac:chgData name="Juan Amado" userId="cae53019ccae658b" providerId="LiveId" clId="{CA1AFCD8-4C9D-487D-9DBD-A88578E436AD}" dt="2019-03-23T03:27:10.716" v="788"/>
          <ac:spMkLst>
            <pc:docMk/>
            <pc:sldMk cId="2571989481" sldId="291"/>
            <ac:spMk id="3" creationId="{AA9A6EBE-5C3E-42C4-9C9F-72B1281B093E}"/>
          </ac:spMkLst>
        </pc:spChg>
        <pc:spChg chg="add mod">
          <ac:chgData name="Juan Amado" userId="cae53019ccae658b" providerId="LiveId" clId="{CA1AFCD8-4C9D-487D-9DBD-A88578E436AD}" dt="2019-03-23T05:23:50.250" v="2122" actId="113"/>
          <ac:spMkLst>
            <pc:docMk/>
            <pc:sldMk cId="2571989481" sldId="291"/>
            <ac:spMk id="5" creationId="{B9CBE4FE-6C45-41B4-BE11-19F6E587B15D}"/>
          </ac:spMkLst>
        </pc:spChg>
        <pc:spChg chg="add mod">
          <ac:chgData name="Juan Amado" userId="cae53019ccae658b" providerId="LiveId" clId="{CA1AFCD8-4C9D-487D-9DBD-A88578E436AD}" dt="2019-03-23T05:28:25.922" v="2156" actId="20577"/>
          <ac:spMkLst>
            <pc:docMk/>
            <pc:sldMk cId="2571989481" sldId="291"/>
            <ac:spMk id="6" creationId="{A1D39F23-4325-4B5E-9D4D-52FAE8CB2557}"/>
          </ac:spMkLst>
        </pc:spChg>
      </pc:sldChg>
      <pc:sldChg chg="addSp delSp modSp new add modTransition addAnim delAnim modAnim">
        <pc:chgData name="Juan Amado" userId="cae53019ccae658b" providerId="LiveId" clId="{CA1AFCD8-4C9D-487D-9DBD-A88578E436AD}" dt="2019-03-23T06:35:49.619" v="2945"/>
        <pc:sldMkLst>
          <pc:docMk/>
          <pc:sldMk cId="2758222607" sldId="292"/>
        </pc:sldMkLst>
        <pc:spChg chg="del">
          <ac:chgData name="Juan Amado" userId="cae53019ccae658b" providerId="LiveId" clId="{CA1AFCD8-4C9D-487D-9DBD-A88578E436AD}" dt="2019-03-23T03:29:21.658" v="798"/>
          <ac:spMkLst>
            <pc:docMk/>
            <pc:sldMk cId="2758222607" sldId="292"/>
            <ac:spMk id="2" creationId="{409FDAE3-0304-4C22-A86E-83A83FC7DC5B}"/>
          </ac:spMkLst>
        </pc:spChg>
        <pc:spChg chg="del">
          <ac:chgData name="Juan Amado" userId="cae53019ccae658b" providerId="LiveId" clId="{CA1AFCD8-4C9D-487D-9DBD-A88578E436AD}" dt="2019-03-23T03:29:21.658" v="798"/>
          <ac:spMkLst>
            <pc:docMk/>
            <pc:sldMk cId="2758222607" sldId="292"/>
            <ac:spMk id="3" creationId="{89DC09FF-D1DE-4FB5-ACFB-10807EF4C2B4}"/>
          </ac:spMkLst>
        </pc:spChg>
        <pc:spChg chg="add mod">
          <ac:chgData name="Juan Amado" userId="cae53019ccae658b" providerId="LiveId" clId="{CA1AFCD8-4C9D-487D-9DBD-A88578E436AD}" dt="2019-03-23T05:21:07.279" v="2053" actId="113"/>
          <ac:spMkLst>
            <pc:docMk/>
            <pc:sldMk cId="2758222607" sldId="292"/>
            <ac:spMk id="5" creationId="{FBD252B6-B344-402E-9990-58357599E0D6}"/>
          </ac:spMkLst>
        </pc:spChg>
        <pc:spChg chg="add mod">
          <ac:chgData name="Juan Amado" userId="cae53019ccae658b" providerId="LiveId" clId="{CA1AFCD8-4C9D-487D-9DBD-A88578E436AD}" dt="2019-03-23T06:32:58.527" v="2923" actId="14100"/>
          <ac:spMkLst>
            <pc:docMk/>
            <pc:sldMk cId="2758222607" sldId="292"/>
            <ac:spMk id="6" creationId="{8D74163F-3229-4BE5-A52B-977944FB9E28}"/>
          </ac:spMkLst>
        </pc:spChg>
        <pc:spChg chg="add mod">
          <ac:chgData name="Juan Amado" userId="cae53019ccae658b" providerId="LiveId" clId="{CA1AFCD8-4C9D-487D-9DBD-A88578E436AD}" dt="2019-03-23T03:31:21.891" v="834" actId="20577"/>
          <ac:spMkLst>
            <pc:docMk/>
            <pc:sldMk cId="2758222607" sldId="292"/>
            <ac:spMk id="7" creationId="{971049D9-F300-437F-BC5C-620E263074A2}"/>
          </ac:spMkLst>
        </pc:spChg>
        <pc:picChg chg="add mod">
          <ac:chgData name="Juan Amado" userId="cae53019ccae658b" providerId="LiveId" clId="{CA1AFCD8-4C9D-487D-9DBD-A88578E436AD}" dt="2019-03-23T06:34:29.062" v="2933" actId="1076"/>
          <ac:picMkLst>
            <pc:docMk/>
            <pc:sldMk cId="2758222607" sldId="292"/>
            <ac:picMk id="3074" creationId="{377FB23D-53B2-46E0-BFAC-99F6CC372CE7}"/>
          </ac:picMkLst>
        </pc:picChg>
        <pc:picChg chg="add del mod">
          <ac:chgData name="Juan Amado" userId="cae53019ccae658b" providerId="LiveId" clId="{CA1AFCD8-4C9D-487D-9DBD-A88578E436AD}" dt="2019-03-23T06:35:12.432" v="2938" actId="478"/>
          <ac:picMkLst>
            <pc:docMk/>
            <pc:sldMk cId="2758222607" sldId="292"/>
            <ac:picMk id="3076" creationId="{2BE5ABA2-C946-420B-ABE1-FBF1D5323A3C}"/>
          </ac:picMkLst>
        </pc:picChg>
        <pc:picChg chg="add mod">
          <ac:chgData name="Juan Amado" userId="cae53019ccae658b" providerId="LiveId" clId="{CA1AFCD8-4C9D-487D-9DBD-A88578E436AD}" dt="2019-03-23T06:34:44.023" v="2937" actId="1076"/>
          <ac:picMkLst>
            <pc:docMk/>
            <pc:sldMk cId="2758222607" sldId="292"/>
            <ac:picMk id="3078" creationId="{E941DC37-C5C2-40C9-B125-9EAA228B68C7}"/>
          </ac:picMkLst>
        </pc:picChg>
        <pc:picChg chg="add mod">
          <ac:chgData name="Juan Amado" userId="cae53019ccae658b" providerId="LiveId" clId="{CA1AFCD8-4C9D-487D-9DBD-A88578E436AD}" dt="2019-03-23T06:35:26.015" v="2943" actId="1076"/>
          <ac:picMkLst>
            <pc:docMk/>
            <pc:sldMk cId="2758222607" sldId="292"/>
            <ac:picMk id="3080" creationId="{10930FF6-E1AA-45B1-B6A1-9CB2D5FBA811}"/>
          </ac:picMkLst>
        </pc:picChg>
      </pc:sldChg>
      <pc:sldChg chg="addSp delSp modSp new add modTransition addAnim delAnim modAnim">
        <pc:chgData name="Juan Amado" userId="cae53019ccae658b" providerId="LiveId" clId="{CA1AFCD8-4C9D-487D-9DBD-A88578E436AD}" dt="2019-03-28T07:06:28.279" v="3084"/>
        <pc:sldMkLst>
          <pc:docMk/>
          <pc:sldMk cId="2573423320" sldId="293"/>
        </pc:sldMkLst>
        <pc:spChg chg="del">
          <ac:chgData name="Juan Amado" userId="cae53019ccae658b" providerId="LiveId" clId="{CA1AFCD8-4C9D-487D-9DBD-A88578E436AD}" dt="2019-03-23T03:57:41.080" v="1007"/>
          <ac:spMkLst>
            <pc:docMk/>
            <pc:sldMk cId="2573423320" sldId="293"/>
            <ac:spMk id="2" creationId="{1A46F34A-B77F-4A1A-8371-DA59F4A53318}"/>
          </ac:spMkLst>
        </pc:spChg>
        <pc:spChg chg="del">
          <ac:chgData name="Juan Amado" userId="cae53019ccae658b" providerId="LiveId" clId="{CA1AFCD8-4C9D-487D-9DBD-A88578E436AD}" dt="2019-03-23T03:57:41.080" v="1007"/>
          <ac:spMkLst>
            <pc:docMk/>
            <pc:sldMk cId="2573423320" sldId="293"/>
            <ac:spMk id="3" creationId="{22ABA12E-54A7-415D-85E3-BEDE5D9B644A}"/>
          </ac:spMkLst>
        </pc:spChg>
        <pc:spChg chg="add mod">
          <ac:chgData name="Juan Amado" userId="cae53019ccae658b" providerId="LiveId" clId="{CA1AFCD8-4C9D-487D-9DBD-A88578E436AD}" dt="2019-03-23T04:01:49.841" v="1118"/>
          <ac:spMkLst>
            <pc:docMk/>
            <pc:sldMk cId="2573423320" sldId="293"/>
            <ac:spMk id="5" creationId="{6ABF0EC4-AC31-4D0C-AA78-2D9A5524215E}"/>
          </ac:spMkLst>
        </pc:spChg>
        <pc:spChg chg="add del mod">
          <ac:chgData name="Juan Amado" userId="cae53019ccae658b" providerId="LiveId" clId="{CA1AFCD8-4C9D-487D-9DBD-A88578E436AD}" dt="2019-03-23T03:58:09.554" v="1046"/>
          <ac:spMkLst>
            <pc:docMk/>
            <pc:sldMk cId="2573423320" sldId="293"/>
            <ac:spMk id="6" creationId="{E7316BDC-823B-4D57-83A6-3534F697F3CD}"/>
          </ac:spMkLst>
        </pc:spChg>
        <pc:spChg chg="add mod">
          <ac:chgData name="Juan Amado" userId="cae53019ccae658b" providerId="LiveId" clId="{CA1AFCD8-4C9D-487D-9DBD-A88578E436AD}" dt="2019-03-23T05:59:35.281" v="2679" actId="6549"/>
          <ac:spMkLst>
            <pc:docMk/>
            <pc:sldMk cId="2573423320" sldId="293"/>
            <ac:spMk id="7" creationId="{873F735B-3189-43FA-8638-C343552E1937}"/>
          </ac:spMkLst>
        </pc:spChg>
        <pc:spChg chg="add mod">
          <ac:chgData name="Juan Amado" userId="cae53019ccae658b" providerId="LiveId" clId="{CA1AFCD8-4C9D-487D-9DBD-A88578E436AD}" dt="2019-03-28T07:06:26.951" v="3083"/>
          <ac:spMkLst>
            <pc:docMk/>
            <pc:sldMk cId="2573423320" sldId="293"/>
            <ac:spMk id="8" creationId="{3AFA18B2-033F-4AD0-B923-F74B07515768}"/>
          </ac:spMkLst>
        </pc:spChg>
      </pc:sldChg>
      <pc:sldChg chg="addSp delSp modSp new add modTransition addAnim delAnim modAnim">
        <pc:chgData name="Juan Amado" userId="cae53019ccae658b" providerId="LiveId" clId="{CA1AFCD8-4C9D-487D-9DBD-A88578E436AD}" dt="2019-03-23T06:36:56.951" v="2947"/>
        <pc:sldMkLst>
          <pc:docMk/>
          <pc:sldMk cId="3498580995" sldId="294"/>
        </pc:sldMkLst>
        <pc:spChg chg="del">
          <ac:chgData name="Juan Amado" userId="cae53019ccae658b" providerId="LiveId" clId="{CA1AFCD8-4C9D-487D-9DBD-A88578E436AD}" dt="2019-03-23T04:01:41.114" v="1115"/>
          <ac:spMkLst>
            <pc:docMk/>
            <pc:sldMk cId="3498580995" sldId="294"/>
            <ac:spMk id="2" creationId="{183F3BBC-7DDB-41A9-951D-D324EC53BC41}"/>
          </ac:spMkLst>
        </pc:spChg>
        <pc:spChg chg="del">
          <ac:chgData name="Juan Amado" userId="cae53019ccae658b" providerId="LiveId" clId="{CA1AFCD8-4C9D-487D-9DBD-A88578E436AD}" dt="2019-03-23T04:01:41.114" v="1115"/>
          <ac:spMkLst>
            <pc:docMk/>
            <pc:sldMk cId="3498580995" sldId="294"/>
            <ac:spMk id="3" creationId="{70493F73-CE03-45F8-B48B-BE5E2E0DBF4B}"/>
          </ac:spMkLst>
        </pc:spChg>
        <pc:spChg chg="del">
          <ac:chgData name="Juan Amado" userId="cae53019ccae658b" providerId="LiveId" clId="{CA1AFCD8-4C9D-487D-9DBD-A88578E436AD}" dt="2019-03-23T04:01:41.114" v="1115"/>
          <ac:spMkLst>
            <pc:docMk/>
            <pc:sldMk cId="3498580995" sldId="294"/>
            <ac:spMk id="4" creationId="{1CFC386C-E514-4AAC-8A47-D8CACF5C35BC}"/>
          </ac:spMkLst>
        </pc:spChg>
        <pc:spChg chg="add mod">
          <ac:chgData name="Juan Amado" userId="cae53019ccae658b" providerId="LiveId" clId="{CA1AFCD8-4C9D-487D-9DBD-A88578E436AD}" dt="2019-03-23T04:01:55.506" v="1119"/>
          <ac:spMkLst>
            <pc:docMk/>
            <pc:sldMk cId="3498580995" sldId="294"/>
            <ac:spMk id="6" creationId="{76490824-4899-492A-A08B-85B5AAC1DEF4}"/>
          </ac:spMkLst>
        </pc:spChg>
        <pc:spChg chg="add mod">
          <ac:chgData name="Juan Amado" userId="cae53019ccae658b" providerId="LiveId" clId="{CA1AFCD8-4C9D-487D-9DBD-A88578E436AD}" dt="2019-03-23T06:01:29.944" v="2702" actId="313"/>
          <ac:spMkLst>
            <pc:docMk/>
            <pc:sldMk cId="3498580995" sldId="294"/>
            <ac:spMk id="7" creationId="{A47C6071-B48F-477E-A2F4-DACFDA620A59}"/>
          </ac:spMkLst>
        </pc:spChg>
        <pc:spChg chg="add mod">
          <ac:chgData name="Juan Amado" userId="cae53019ccae658b" providerId="LiveId" clId="{CA1AFCD8-4C9D-487D-9DBD-A88578E436AD}" dt="2019-03-23T06:02:14.186" v="2709" actId="20577"/>
          <ac:spMkLst>
            <pc:docMk/>
            <pc:sldMk cId="3498580995" sldId="294"/>
            <ac:spMk id="8" creationId="{2B9BE597-02C5-41F3-BAF9-6C5EB0C3C279}"/>
          </ac:spMkLst>
        </pc:spChg>
      </pc:sldChg>
      <pc:sldChg chg="addSp delSp modSp new add modTransition">
        <pc:chgData name="Juan Amado" userId="cae53019ccae658b" providerId="LiveId" clId="{CA1AFCD8-4C9D-487D-9DBD-A88578E436AD}" dt="2019-03-23T06:03:37.542" v="2722" actId="6549"/>
        <pc:sldMkLst>
          <pc:docMk/>
          <pc:sldMk cId="3648727362" sldId="295"/>
        </pc:sldMkLst>
        <pc:spChg chg="del">
          <ac:chgData name="Juan Amado" userId="cae53019ccae658b" providerId="LiveId" clId="{CA1AFCD8-4C9D-487D-9DBD-A88578E436AD}" dt="2019-03-23T04:03:08.599" v="1127"/>
          <ac:spMkLst>
            <pc:docMk/>
            <pc:sldMk cId="3648727362" sldId="295"/>
            <ac:spMk id="2" creationId="{B34FB886-ABE2-4542-AB91-AD1C1A48651B}"/>
          </ac:spMkLst>
        </pc:spChg>
        <pc:spChg chg="del">
          <ac:chgData name="Juan Amado" userId="cae53019ccae658b" providerId="LiveId" clId="{CA1AFCD8-4C9D-487D-9DBD-A88578E436AD}" dt="2019-03-23T04:03:08.599" v="1127"/>
          <ac:spMkLst>
            <pc:docMk/>
            <pc:sldMk cId="3648727362" sldId="295"/>
            <ac:spMk id="3" creationId="{E722BF83-EDD4-4A30-AC3D-DCF45EBC70A9}"/>
          </ac:spMkLst>
        </pc:spChg>
        <pc:spChg chg="del">
          <ac:chgData name="Juan Amado" userId="cae53019ccae658b" providerId="LiveId" clId="{CA1AFCD8-4C9D-487D-9DBD-A88578E436AD}" dt="2019-03-23T04:03:08.599" v="1127"/>
          <ac:spMkLst>
            <pc:docMk/>
            <pc:sldMk cId="3648727362" sldId="295"/>
            <ac:spMk id="4" creationId="{40821053-FF62-4C9C-A6A9-018668B3B126}"/>
          </ac:spMkLst>
        </pc:spChg>
        <pc:spChg chg="add mod">
          <ac:chgData name="Juan Amado" userId="cae53019ccae658b" providerId="LiveId" clId="{CA1AFCD8-4C9D-487D-9DBD-A88578E436AD}" dt="2019-03-23T04:03:30.339" v="1130"/>
          <ac:spMkLst>
            <pc:docMk/>
            <pc:sldMk cId="3648727362" sldId="295"/>
            <ac:spMk id="6" creationId="{D07078E8-2CF5-47B8-8592-EDC8E8A7A741}"/>
          </ac:spMkLst>
        </pc:spChg>
        <pc:spChg chg="add mod">
          <ac:chgData name="Juan Amado" userId="cae53019ccae658b" providerId="LiveId" clId="{CA1AFCD8-4C9D-487D-9DBD-A88578E436AD}" dt="2019-03-23T06:03:11.714" v="2718"/>
          <ac:spMkLst>
            <pc:docMk/>
            <pc:sldMk cId="3648727362" sldId="295"/>
            <ac:spMk id="7" creationId="{D5F93690-90E5-4624-A7E3-75F1C7DFD1BD}"/>
          </ac:spMkLst>
        </pc:spChg>
        <pc:spChg chg="add mod">
          <ac:chgData name="Juan Amado" userId="cae53019ccae658b" providerId="LiveId" clId="{CA1AFCD8-4C9D-487D-9DBD-A88578E436AD}" dt="2019-03-23T06:03:37.542" v="2722" actId="6549"/>
          <ac:spMkLst>
            <pc:docMk/>
            <pc:sldMk cId="3648727362" sldId="295"/>
            <ac:spMk id="8" creationId="{90DDD830-2085-43DD-A174-CA1627347DE1}"/>
          </ac:spMkLst>
        </pc:spChg>
      </pc:sldChg>
      <pc:sldChg chg="addSp delSp modSp new add modTransition">
        <pc:chgData name="Juan Amado" userId="cae53019ccae658b" providerId="LiveId" clId="{CA1AFCD8-4C9D-487D-9DBD-A88578E436AD}" dt="2019-03-23T06:41:15.636" v="2968" actId="1076"/>
        <pc:sldMkLst>
          <pc:docMk/>
          <pc:sldMk cId="2619214790" sldId="296"/>
        </pc:sldMkLst>
        <pc:spChg chg="del">
          <ac:chgData name="Juan Amado" userId="cae53019ccae658b" providerId="LiveId" clId="{CA1AFCD8-4C9D-487D-9DBD-A88578E436AD}" dt="2019-03-23T04:12:21.339" v="1195"/>
          <ac:spMkLst>
            <pc:docMk/>
            <pc:sldMk cId="2619214790" sldId="296"/>
            <ac:spMk id="2" creationId="{7C01A3E9-E8B5-4144-B222-34D77B3ACA81}"/>
          </ac:spMkLst>
        </pc:spChg>
        <pc:spChg chg="add mod">
          <ac:chgData name="Juan Amado" userId="cae53019ccae658b" providerId="LiveId" clId="{CA1AFCD8-4C9D-487D-9DBD-A88578E436AD}" dt="2019-03-23T04:13:11.563" v="1271" actId="403"/>
          <ac:spMkLst>
            <pc:docMk/>
            <pc:sldMk cId="2619214790" sldId="296"/>
            <ac:spMk id="4" creationId="{0058F260-51AD-4AE1-80DF-0B6C5ACEF060}"/>
          </ac:spMkLst>
        </pc:spChg>
        <pc:spChg chg="add del mod">
          <ac:chgData name="Juan Amado" userId="cae53019ccae658b" providerId="LiveId" clId="{CA1AFCD8-4C9D-487D-9DBD-A88578E436AD}" dt="2019-03-23T04:17:46.156" v="1371" actId="478"/>
          <ac:spMkLst>
            <pc:docMk/>
            <pc:sldMk cId="2619214790" sldId="296"/>
            <ac:spMk id="5" creationId="{7CA9181D-4249-4ED5-8E4A-BAA5A6B3D888}"/>
          </ac:spMkLst>
        </pc:spChg>
        <pc:spChg chg="add mod">
          <ac:chgData name="Juan Amado" userId="cae53019ccae658b" providerId="LiveId" clId="{CA1AFCD8-4C9D-487D-9DBD-A88578E436AD}" dt="2019-03-23T06:38:39.321" v="2954" actId="1076"/>
          <ac:spMkLst>
            <pc:docMk/>
            <pc:sldMk cId="2619214790" sldId="296"/>
            <ac:spMk id="8" creationId="{1C80BE2E-0231-4013-AFE7-33820FE81ADB}"/>
          </ac:spMkLst>
        </pc:spChg>
        <pc:spChg chg="add mod">
          <ac:chgData name="Juan Amado" userId="cae53019ccae658b" providerId="LiveId" clId="{CA1AFCD8-4C9D-487D-9DBD-A88578E436AD}" dt="2019-03-23T06:39:35.604" v="2958" actId="1076"/>
          <ac:spMkLst>
            <pc:docMk/>
            <pc:sldMk cId="2619214790" sldId="296"/>
            <ac:spMk id="9" creationId="{A318D00F-7721-4433-AFAC-32073DDA4D61}"/>
          </ac:spMkLst>
        </pc:spChg>
        <pc:spChg chg="add mod">
          <ac:chgData name="Juan Amado" userId="cae53019ccae658b" providerId="LiveId" clId="{CA1AFCD8-4C9D-487D-9DBD-A88578E436AD}" dt="2019-03-23T06:40:36.542" v="2962" actId="1076"/>
          <ac:spMkLst>
            <pc:docMk/>
            <pc:sldMk cId="2619214790" sldId="296"/>
            <ac:spMk id="10" creationId="{A2797950-297E-490F-84AD-EEBE4E8754D6}"/>
          </ac:spMkLst>
        </pc:spChg>
        <pc:spChg chg="add mod">
          <ac:chgData name="Juan Amado" userId="cae53019ccae658b" providerId="LiveId" clId="{CA1AFCD8-4C9D-487D-9DBD-A88578E436AD}" dt="2019-03-23T06:41:15.636" v="2968" actId="1076"/>
          <ac:spMkLst>
            <pc:docMk/>
            <pc:sldMk cId="2619214790" sldId="296"/>
            <ac:spMk id="11" creationId="{592DB41D-FF9F-4BED-9C26-D843EFC692EB}"/>
          </ac:spMkLst>
        </pc:spChg>
        <pc:graphicFrameChg chg="add mod">
          <ac:chgData name="Juan Amado" userId="cae53019ccae658b" providerId="LiveId" clId="{CA1AFCD8-4C9D-487D-9DBD-A88578E436AD}" dt="2019-03-23T06:41:08.466" v="2966"/>
          <ac:graphicFrameMkLst>
            <pc:docMk/>
            <pc:sldMk cId="2619214790" sldId="296"/>
            <ac:graphicFrameMk id="6" creationId="{73E865FA-03BF-43F8-BE3B-19D764F0CAA5}"/>
          </ac:graphicFrameMkLst>
        </pc:graphicFrameChg>
        <pc:graphicFrameChg chg="add del mod">
          <ac:chgData name="Juan Amado" userId="cae53019ccae658b" providerId="LiveId" clId="{CA1AFCD8-4C9D-487D-9DBD-A88578E436AD}" dt="2019-03-23T04:18:44.437" v="1375" actId="1032"/>
          <ac:graphicFrameMkLst>
            <pc:docMk/>
            <pc:sldMk cId="2619214790" sldId="296"/>
            <ac:graphicFrameMk id="7" creationId="{AB0CA746-56CA-4C09-8E77-F9E5B83B83FC}"/>
          </ac:graphicFrameMkLst>
        </pc:graphicFrameChg>
      </pc:sldChg>
      <pc:sldChg chg="addSp delSp modSp new add modTransition">
        <pc:chgData name="Juan Amado" userId="cae53019ccae658b" providerId="LiveId" clId="{CA1AFCD8-4C9D-487D-9DBD-A88578E436AD}" dt="2019-03-23T06:06:23.955" v="2735" actId="404"/>
        <pc:sldMkLst>
          <pc:docMk/>
          <pc:sldMk cId="2829411350" sldId="297"/>
        </pc:sldMkLst>
        <pc:spChg chg="mod">
          <ac:chgData name="Juan Amado" userId="cae53019ccae658b" providerId="LiveId" clId="{CA1AFCD8-4C9D-487D-9DBD-A88578E436AD}" dt="2019-03-23T06:06:23.955" v="2735" actId="404"/>
          <ac:spMkLst>
            <pc:docMk/>
            <pc:sldMk cId="2829411350" sldId="297"/>
            <ac:spMk id="2" creationId="{D167BD1C-4DF4-489C-9105-EA8B953B214A}"/>
          </ac:spMkLst>
        </pc:spChg>
        <pc:spChg chg="mod">
          <ac:chgData name="Juan Amado" userId="cae53019ccae658b" providerId="LiveId" clId="{CA1AFCD8-4C9D-487D-9DBD-A88578E436AD}" dt="2019-03-23T06:06:09.225" v="2733" actId="113"/>
          <ac:spMkLst>
            <pc:docMk/>
            <pc:sldMk cId="2829411350" sldId="297"/>
            <ac:spMk id="3" creationId="{75EC42D9-9E63-498A-91DA-02911250FBF0}"/>
          </ac:spMkLst>
        </pc:spChg>
        <pc:spChg chg="add del">
          <ac:chgData name="Juan Amado" userId="cae53019ccae658b" providerId="LiveId" clId="{CA1AFCD8-4C9D-487D-9DBD-A88578E436AD}" dt="2019-03-23T06:05:54.031" v="2727"/>
          <ac:spMkLst>
            <pc:docMk/>
            <pc:sldMk cId="2829411350" sldId="297"/>
            <ac:spMk id="5" creationId="{B60843E3-11F3-43CF-8014-D88165F9FDC3}"/>
          </ac:spMkLst>
        </pc:spChg>
      </pc:sldChg>
      <pc:sldChg chg="addSp delSp modSp new add modTransition">
        <pc:chgData name="Juan Amado" userId="cae53019ccae658b" providerId="LiveId" clId="{CA1AFCD8-4C9D-487D-9DBD-A88578E436AD}" dt="2019-03-23T06:06:48.951" v="2743" actId="404"/>
        <pc:sldMkLst>
          <pc:docMk/>
          <pc:sldMk cId="858392431" sldId="298"/>
        </pc:sldMkLst>
        <pc:spChg chg="del">
          <ac:chgData name="Juan Amado" userId="cae53019ccae658b" providerId="LiveId" clId="{CA1AFCD8-4C9D-487D-9DBD-A88578E436AD}" dt="2019-03-23T04:21:39.595" v="1397"/>
          <ac:spMkLst>
            <pc:docMk/>
            <pc:sldMk cId="858392431" sldId="298"/>
            <ac:spMk id="2" creationId="{0FBA77D9-8F32-4844-AEEC-D39F1D232749}"/>
          </ac:spMkLst>
        </pc:spChg>
        <pc:spChg chg="del">
          <ac:chgData name="Juan Amado" userId="cae53019ccae658b" providerId="LiveId" clId="{CA1AFCD8-4C9D-487D-9DBD-A88578E436AD}" dt="2019-03-23T04:21:39.595" v="1397"/>
          <ac:spMkLst>
            <pc:docMk/>
            <pc:sldMk cId="858392431" sldId="298"/>
            <ac:spMk id="3" creationId="{AF4AFC3B-C75C-4D85-A82D-4C0DECE343CE}"/>
          </ac:spMkLst>
        </pc:spChg>
        <pc:spChg chg="add mod">
          <ac:chgData name="Juan Amado" userId="cae53019ccae658b" providerId="LiveId" clId="{CA1AFCD8-4C9D-487D-9DBD-A88578E436AD}" dt="2019-03-23T06:06:48.951" v="2743" actId="404"/>
          <ac:spMkLst>
            <pc:docMk/>
            <pc:sldMk cId="858392431" sldId="298"/>
            <ac:spMk id="5" creationId="{8028DD13-70D8-47B5-8613-15291A641E51}"/>
          </ac:spMkLst>
        </pc:spChg>
        <pc:spChg chg="add mod">
          <ac:chgData name="Juan Amado" userId="cae53019ccae658b" providerId="LiveId" clId="{CA1AFCD8-4C9D-487D-9DBD-A88578E436AD}" dt="2019-03-23T06:06:40.370" v="2741" actId="113"/>
          <ac:spMkLst>
            <pc:docMk/>
            <pc:sldMk cId="858392431" sldId="298"/>
            <ac:spMk id="6" creationId="{4A305287-AA68-4E5C-932B-2C05FCB52D73}"/>
          </ac:spMkLst>
        </pc:spChg>
      </pc:sldChg>
      <pc:sldChg chg="modSp new add modTransition">
        <pc:chgData name="Juan Amado" userId="cae53019ccae658b" providerId="LiveId" clId="{CA1AFCD8-4C9D-487D-9DBD-A88578E436AD}" dt="2019-03-23T06:07:14.730" v="2750" actId="404"/>
        <pc:sldMkLst>
          <pc:docMk/>
          <pc:sldMk cId="562834265" sldId="299"/>
        </pc:sldMkLst>
        <pc:spChg chg="mod">
          <ac:chgData name="Juan Amado" userId="cae53019ccae658b" providerId="LiveId" clId="{CA1AFCD8-4C9D-487D-9DBD-A88578E436AD}" dt="2019-03-23T06:07:14.730" v="2750" actId="404"/>
          <ac:spMkLst>
            <pc:docMk/>
            <pc:sldMk cId="562834265" sldId="299"/>
            <ac:spMk id="2" creationId="{00F22FD5-09E5-41AE-9C8A-9985132B7C85}"/>
          </ac:spMkLst>
        </pc:spChg>
        <pc:spChg chg="mod">
          <ac:chgData name="Juan Amado" userId="cae53019ccae658b" providerId="LiveId" clId="{CA1AFCD8-4C9D-487D-9DBD-A88578E436AD}" dt="2019-03-23T06:07:03.730" v="2748" actId="113"/>
          <ac:spMkLst>
            <pc:docMk/>
            <pc:sldMk cId="562834265" sldId="299"/>
            <ac:spMk id="3" creationId="{F1C74E0B-A118-45FA-8CF5-7F8CF486B093}"/>
          </ac:spMkLst>
        </pc:spChg>
      </pc:sldChg>
      <pc:sldChg chg="modSp new add modTransition">
        <pc:chgData name="Juan Amado" userId="cae53019ccae658b" providerId="LiveId" clId="{CA1AFCD8-4C9D-487D-9DBD-A88578E436AD}" dt="2019-03-23T06:07:44.621" v="2758" actId="404"/>
        <pc:sldMkLst>
          <pc:docMk/>
          <pc:sldMk cId="2020396365" sldId="300"/>
        </pc:sldMkLst>
        <pc:spChg chg="mod">
          <ac:chgData name="Juan Amado" userId="cae53019ccae658b" providerId="LiveId" clId="{CA1AFCD8-4C9D-487D-9DBD-A88578E436AD}" dt="2019-03-23T06:07:44.621" v="2758" actId="404"/>
          <ac:spMkLst>
            <pc:docMk/>
            <pc:sldMk cId="2020396365" sldId="300"/>
            <ac:spMk id="2" creationId="{7256586F-2C04-48D3-8D3E-7833D2EF1C4E}"/>
          </ac:spMkLst>
        </pc:spChg>
        <pc:spChg chg="mod">
          <ac:chgData name="Juan Amado" userId="cae53019ccae658b" providerId="LiveId" clId="{CA1AFCD8-4C9D-487D-9DBD-A88578E436AD}" dt="2019-03-23T06:07:35.386" v="2756" actId="113"/>
          <ac:spMkLst>
            <pc:docMk/>
            <pc:sldMk cId="2020396365" sldId="300"/>
            <ac:spMk id="3" creationId="{3ADA1FE0-40F3-404E-B831-3FC7B0082D96}"/>
          </ac:spMkLst>
        </pc:spChg>
      </pc:sldChg>
      <pc:sldChg chg="addSp delSp modSp new add modTransition">
        <pc:chgData name="Juan Amado" userId="cae53019ccae658b" providerId="LiveId" clId="{CA1AFCD8-4C9D-487D-9DBD-A88578E436AD}" dt="2019-03-23T06:08:34.317" v="2761" actId="1076"/>
        <pc:sldMkLst>
          <pc:docMk/>
          <pc:sldMk cId="1411725732" sldId="301"/>
        </pc:sldMkLst>
        <pc:spChg chg="del">
          <ac:chgData name="Juan Amado" userId="cae53019ccae658b" providerId="LiveId" clId="{CA1AFCD8-4C9D-487D-9DBD-A88578E436AD}" dt="2019-03-23T04:24:55.728" v="1492"/>
          <ac:spMkLst>
            <pc:docMk/>
            <pc:sldMk cId="1411725732" sldId="301"/>
            <ac:spMk id="2" creationId="{E537F948-90F3-44F1-A9C4-216552D636CB}"/>
          </ac:spMkLst>
        </pc:spChg>
        <pc:spChg chg="del">
          <ac:chgData name="Juan Amado" userId="cae53019ccae658b" providerId="LiveId" clId="{CA1AFCD8-4C9D-487D-9DBD-A88578E436AD}" dt="2019-03-23T04:24:55.728" v="1492"/>
          <ac:spMkLst>
            <pc:docMk/>
            <pc:sldMk cId="1411725732" sldId="301"/>
            <ac:spMk id="3" creationId="{6AF6C002-FB22-4B9F-A528-7FC5BC8DC63C}"/>
          </ac:spMkLst>
        </pc:spChg>
        <pc:spChg chg="add mod">
          <ac:chgData name="Juan Amado" userId="cae53019ccae658b" providerId="LiveId" clId="{CA1AFCD8-4C9D-487D-9DBD-A88578E436AD}" dt="2019-03-23T06:08:34.317" v="2761" actId="1076"/>
          <ac:spMkLst>
            <pc:docMk/>
            <pc:sldMk cId="1411725732" sldId="301"/>
            <ac:spMk id="5" creationId="{612199DB-6A6F-4BDF-B114-F4D823566A56}"/>
          </ac:spMkLst>
        </pc:spChg>
      </pc:sldChg>
      <pc:sldChg chg="addSp delSp modSp new add modTransition">
        <pc:chgData name="Juan Amado" userId="cae53019ccae658b" providerId="LiveId" clId="{CA1AFCD8-4C9D-487D-9DBD-A88578E436AD}" dt="2019-03-23T06:44:19.014" v="2981" actId="1076"/>
        <pc:sldMkLst>
          <pc:docMk/>
          <pc:sldMk cId="3587351753" sldId="302"/>
        </pc:sldMkLst>
        <pc:spChg chg="del">
          <ac:chgData name="Juan Amado" userId="cae53019ccae658b" providerId="LiveId" clId="{CA1AFCD8-4C9D-487D-9DBD-A88578E436AD}" dt="2019-03-23T04:29:55.700" v="1530"/>
          <ac:spMkLst>
            <pc:docMk/>
            <pc:sldMk cId="3587351753" sldId="302"/>
            <ac:spMk id="2" creationId="{E6F9A0CC-7FAE-4335-81BB-37A4AA937F14}"/>
          </ac:spMkLst>
        </pc:spChg>
        <pc:spChg chg="add mod">
          <ac:chgData name="Juan Amado" userId="cae53019ccae658b" providerId="LiveId" clId="{CA1AFCD8-4C9D-487D-9DBD-A88578E436AD}" dt="2019-03-23T04:30:27.723" v="1576" actId="242"/>
          <ac:spMkLst>
            <pc:docMk/>
            <pc:sldMk cId="3587351753" sldId="302"/>
            <ac:spMk id="4" creationId="{3AA6555B-2264-4201-8746-31B5613695E7}"/>
          </ac:spMkLst>
        </pc:spChg>
        <pc:spChg chg="add del mod">
          <ac:chgData name="Juan Amado" userId="cae53019ccae658b" providerId="LiveId" clId="{CA1AFCD8-4C9D-487D-9DBD-A88578E436AD}" dt="2019-03-23T04:31:32.908" v="1582" actId="478"/>
          <ac:spMkLst>
            <pc:docMk/>
            <pc:sldMk cId="3587351753" sldId="302"/>
            <ac:spMk id="5" creationId="{F4F18AD9-642A-4F6A-B2E8-4A0F32773AE5}"/>
          </ac:spMkLst>
        </pc:spChg>
        <pc:spChg chg="add mod">
          <ac:chgData name="Juan Amado" userId="cae53019ccae658b" providerId="LiveId" clId="{CA1AFCD8-4C9D-487D-9DBD-A88578E436AD}" dt="2019-03-23T06:43:37.140" v="2970" actId="1076"/>
          <ac:spMkLst>
            <pc:docMk/>
            <pc:sldMk cId="3587351753" sldId="302"/>
            <ac:spMk id="7" creationId="{AEBB1CB2-5EB3-4075-81AB-090E805432E9}"/>
          </ac:spMkLst>
        </pc:spChg>
        <pc:spChg chg="add mod">
          <ac:chgData name="Juan Amado" userId="cae53019ccae658b" providerId="LiveId" clId="{CA1AFCD8-4C9D-487D-9DBD-A88578E436AD}" dt="2019-03-23T06:44:19.014" v="2981" actId="1076"/>
          <ac:spMkLst>
            <pc:docMk/>
            <pc:sldMk cId="3587351753" sldId="302"/>
            <ac:spMk id="8" creationId="{8BA1D6B3-DF2A-40C0-B764-44C56861A227}"/>
          </ac:spMkLst>
        </pc:spChg>
        <pc:spChg chg="add mod">
          <ac:chgData name="Juan Amado" userId="cae53019ccae658b" providerId="LiveId" clId="{CA1AFCD8-4C9D-487D-9DBD-A88578E436AD}" dt="2019-03-23T06:43:52.201" v="2974" actId="1076"/>
          <ac:spMkLst>
            <pc:docMk/>
            <pc:sldMk cId="3587351753" sldId="302"/>
            <ac:spMk id="9" creationId="{9255BC5E-E22D-43BE-B09F-4B2802506ACA}"/>
          </ac:spMkLst>
        </pc:spChg>
        <pc:spChg chg="add mod">
          <ac:chgData name="Juan Amado" userId="cae53019ccae658b" providerId="LiveId" clId="{CA1AFCD8-4C9D-487D-9DBD-A88578E436AD}" dt="2019-03-23T06:43:56.777" v="2976" actId="1076"/>
          <ac:spMkLst>
            <pc:docMk/>
            <pc:sldMk cId="3587351753" sldId="302"/>
            <ac:spMk id="10" creationId="{D71589F1-8ABC-4E6A-8E3A-F6FDF41978E8}"/>
          </ac:spMkLst>
        </pc:spChg>
        <pc:spChg chg="add mod">
          <ac:chgData name="Juan Amado" userId="cae53019ccae658b" providerId="LiveId" clId="{CA1AFCD8-4C9D-487D-9DBD-A88578E436AD}" dt="2019-03-23T06:44:01.075" v="2978" actId="1076"/>
          <ac:spMkLst>
            <pc:docMk/>
            <pc:sldMk cId="3587351753" sldId="302"/>
            <ac:spMk id="11" creationId="{79EF5AEA-A263-4D33-806B-559F8EFDF90E}"/>
          </ac:spMkLst>
        </pc:spChg>
        <pc:spChg chg="add mod">
          <ac:chgData name="Juan Amado" userId="cae53019ccae658b" providerId="LiveId" clId="{CA1AFCD8-4C9D-487D-9DBD-A88578E436AD}" dt="2019-03-23T06:44:06.232" v="2980" actId="1076"/>
          <ac:spMkLst>
            <pc:docMk/>
            <pc:sldMk cId="3587351753" sldId="302"/>
            <ac:spMk id="12" creationId="{EF62A8C6-657B-404E-BE39-45A967798E99}"/>
          </ac:spMkLst>
        </pc:spChg>
        <pc:graphicFrameChg chg="add mod">
          <ac:chgData name="Juan Amado" userId="cae53019ccae658b" providerId="LiveId" clId="{CA1AFCD8-4C9D-487D-9DBD-A88578E436AD}" dt="2019-03-23T04:34:05.842" v="1603" actId="1076"/>
          <ac:graphicFrameMkLst>
            <pc:docMk/>
            <pc:sldMk cId="3587351753" sldId="302"/>
            <ac:graphicFrameMk id="6" creationId="{A260A467-C936-42D7-B9E8-6068F64794BF}"/>
          </ac:graphicFrameMkLst>
        </pc:graphicFrameChg>
      </pc:sldChg>
      <pc:sldChg chg="modSp new add modTransition">
        <pc:chgData name="Juan Amado" userId="cae53019ccae658b" providerId="LiveId" clId="{CA1AFCD8-4C9D-487D-9DBD-A88578E436AD}" dt="2019-03-23T06:45:13.168" v="2983" actId="403"/>
        <pc:sldMkLst>
          <pc:docMk/>
          <pc:sldMk cId="518894043" sldId="304"/>
        </pc:sldMkLst>
        <pc:spChg chg="mod">
          <ac:chgData name="Juan Amado" userId="cae53019ccae658b" providerId="LiveId" clId="{CA1AFCD8-4C9D-487D-9DBD-A88578E436AD}" dt="2019-03-23T04:40:51.539" v="1782" actId="20577"/>
          <ac:spMkLst>
            <pc:docMk/>
            <pc:sldMk cId="518894043" sldId="304"/>
            <ac:spMk id="2" creationId="{D323AA90-6D41-4D93-8DDC-3D338360FF39}"/>
          </ac:spMkLst>
        </pc:spChg>
        <pc:spChg chg="mod">
          <ac:chgData name="Juan Amado" userId="cae53019ccae658b" providerId="LiveId" clId="{CA1AFCD8-4C9D-487D-9DBD-A88578E436AD}" dt="2019-03-23T06:45:13.168" v="2983" actId="403"/>
          <ac:spMkLst>
            <pc:docMk/>
            <pc:sldMk cId="518894043" sldId="304"/>
            <ac:spMk id="3" creationId="{FE7700C6-4B1F-420E-B845-50E9C9EA6C6F}"/>
          </ac:spMkLst>
        </pc:spChg>
      </pc:sldChg>
      <pc:sldChg chg="modSp new add modTransition">
        <pc:chgData name="Juan Amado" userId="cae53019ccae658b" providerId="LiveId" clId="{CA1AFCD8-4C9D-487D-9DBD-A88578E436AD}" dt="2019-03-23T06:12:02.210" v="2768" actId="20577"/>
        <pc:sldMkLst>
          <pc:docMk/>
          <pc:sldMk cId="3831929157" sldId="305"/>
        </pc:sldMkLst>
        <pc:spChg chg="mod">
          <ac:chgData name="Juan Amado" userId="cae53019ccae658b" providerId="LiveId" clId="{CA1AFCD8-4C9D-487D-9DBD-A88578E436AD}" dt="2019-03-23T04:42:30.140" v="1807" actId="20577"/>
          <ac:spMkLst>
            <pc:docMk/>
            <pc:sldMk cId="3831929157" sldId="305"/>
            <ac:spMk id="2" creationId="{A9C3B85F-2472-4BE9-A101-E5E3CA426209}"/>
          </ac:spMkLst>
        </pc:spChg>
        <pc:spChg chg="mod">
          <ac:chgData name="Juan Amado" userId="cae53019ccae658b" providerId="LiveId" clId="{CA1AFCD8-4C9D-487D-9DBD-A88578E436AD}" dt="2019-03-23T06:12:02.210" v="2768" actId="20577"/>
          <ac:spMkLst>
            <pc:docMk/>
            <pc:sldMk cId="3831929157" sldId="305"/>
            <ac:spMk id="3" creationId="{16643912-8E3D-4066-847B-D7391DB6AA11}"/>
          </ac:spMkLst>
        </pc:spChg>
      </pc:sldChg>
      <pc:sldChg chg="modSp add modTransition">
        <pc:chgData name="Juan Amado" userId="cae53019ccae658b" providerId="LiveId" clId="{CA1AFCD8-4C9D-487D-9DBD-A88578E436AD}" dt="2019-03-23T06:16:57.400" v="2783" actId="403"/>
        <pc:sldMkLst>
          <pc:docMk/>
          <pc:sldMk cId="843754255" sldId="306"/>
        </pc:sldMkLst>
        <pc:spChg chg="mod">
          <ac:chgData name="Juan Amado" userId="cae53019ccae658b" providerId="LiveId" clId="{CA1AFCD8-4C9D-487D-9DBD-A88578E436AD}" dt="2019-03-23T06:16:50.217" v="2781" actId="403"/>
          <ac:spMkLst>
            <pc:docMk/>
            <pc:sldMk cId="843754255" sldId="306"/>
            <ac:spMk id="198" creationId="{00000000-0000-0000-0000-000000000000}"/>
          </ac:spMkLst>
        </pc:spChg>
        <pc:spChg chg="mod">
          <ac:chgData name="Juan Amado" userId="cae53019ccae658b" providerId="LiveId" clId="{CA1AFCD8-4C9D-487D-9DBD-A88578E436AD}" dt="2019-03-23T06:16:57.400" v="2783" actId="403"/>
          <ac:spMkLst>
            <pc:docMk/>
            <pc:sldMk cId="843754255" sldId="306"/>
            <ac:spMk id="200" creationId="{00000000-0000-0000-0000-000000000000}"/>
          </ac:spMkLst>
        </pc:spChg>
      </pc:sldChg>
      <pc:sldChg chg="modSp add modTransition">
        <pc:chgData name="Juan Amado" userId="cae53019ccae658b" providerId="LiveId" clId="{CA1AFCD8-4C9D-487D-9DBD-A88578E436AD}" dt="2019-03-23T06:15:05.119" v="2779" actId="403"/>
        <pc:sldMkLst>
          <pc:docMk/>
          <pc:sldMk cId="1324477834" sldId="307"/>
        </pc:sldMkLst>
        <pc:spChg chg="mod">
          <ac:chgData name="Juan Amado" userId="cae53019ccae658b" providerId="LiveId" clId="{CA1AFCD8-4C9D-487D-9DBD-A88578E436AD}" dt="2019-03-23T06:14:57.340" v="2777" actId="403"/>
          <ac:spMkLst>
            <pc:docMk/>
            <pc:sldMk cId="1324477834" sldId="307"/>
            <ac:spMk id="198" creationId="{00000000-0000-0000-0000-000000000000}"/>
          </ac:spMkLst>
        </pc:spChg>
        <pc:spChg chg="mod">
          <ac:chgData name="Juan Amado" userId="cae53019ccae658b" providerId="LiveId" clId="{CA1AFCD8-4C9D-487D-9DBD-A88578E436AD}" dt="2019-03-23T06:15:05.119" v="2779" actId="403"/>
          <ac:spMkLst>
            <pc:docMk/>
            <pc:sldMk cId="1324477834" sldId="307"/>
            <ac:spMk id="200" creationId="{00000000-0000-0000-0000-000000000000}"/>
          </ac:spMkLst>
        </pc:spChg>
      </pc:sldChg>
      <pc:sldChg chg="addSp delSp modSp new add modTransition">
        <pc:chgData name="Juan Amado" userId="cae53019ccae658b" providerId="LiveId" clId="{CA1AFCD8-4C9D-487D-9DBD-A88578E436AD}" dt="2019-03-23T06:47:43.637" v="3017" actId="12"/>
        <pc:sldMkLst>
          <pc:docMk/>
          <pc:sldMk cId="3934783334" sldId="308"/>
        </pc:sldMkLst>
        <pc:spChg chg="del">
          <ac:chgData name="Juan Amado" userId="cae53019ccae658b" providerId="LiveId" clId="{CA1AFCD8-4C9D-487D-9DBD-A88578E436AD}" dt="2019-03-23T04:51:10.325" v="1874"/>
          <ac:spMkLst>
            <pc:docMk/>
            <pc:sldMk cId="3934783334" sldId="308"/>
            <ac:spMk id="2" creationId="{9C185591-7DB3-48DE-920D-CCE3B134B8E8}"/>
          </ac:spMkLst>
        </pc:spChg>
        <pc:spChg chg="del">
          <ac:chgData name="Juan Amado" userId="cae53019ccae658b" providerId="LiveId" clId="{CA1AFCD8-4C9D-487D-9DBD-A88578E436AD}" dt="2019-03-23T04:51:10.325" v="1874"/>
          <ac:spMkLst>
            <pc:docMk/>
            <pc:sldMk cId="3934783334" sldId="308"/>
            <ac:spMk id="3" creationId="{C501E7F4-A7A9-4083-934B-E1EFBE69BD54}"/>
          </ac:spMkLst>
        </pc:spChg>
        <pc:spChg chg="del">
          <ac:chgData name="Juan Amado" userId="cae53019ccae658b" providerId="LiveId" clId="{CA1AFCD8-4C9D-487D-9DBD-A88578E436AD}" dt="2019-03-23T04:51:10.325" v="1874"/>
          <ac:spMkLst>
            <pc:docMk/>
            <pc:sldMk cId="3934783334" sldId="308"/>
            <ac:spMk id="4" creationId="{5E1C0A5F-6D72-43F7-88B3-E5A29C89C678}"/>
          </ac:spMkLst>
        </pc:spChg>
        <pc:spChg chg="add del mod">
          <ac:chgData name="Juan Amado" userId="cae53019ccae658b" providerId="LiveId" clId="{CA1AFCD8-4C9D-487D-9DBD-A88578E436AD}" dt="2019-03-23T04:51:31.700" v="1879" actId="478"/>
          <ac:spMkLst>
            <pc:docMk/>
            <pc:sldMk cId="3934783334" sldId="308"/>
            <ac:spMk id="6" creationId="{0825D7BC-5434-40A2-B329-9B1D354EFA64}"/>
          </ac:spMkLst>
        </pc:spChg>
        <pc:spChg chg="add del">
          <ac:chgData name="Juan Amado" userId="cae53019ccae658b" providerId="LiveId" clId="{CA1AFCD8-4C9D-487D-9DBD-A88578E436AD}" dt="2019-03-23T04:51:28.587" v="1878"/>
          <ac:spMkLst>
            <pc:docMk/>
            <pc:sldMk cId="3934783334" sldId="308"/>
            <ac:spMk id="7" creationId="{57554154-8DA9-4621-8723-3FB0A061EDAE}"/>
          </ac:spMkLst>
        </pc:spChg>
        <pc:spChg chg="add del">
          <ac:chgData name="Juan Amado" userId="cae53019ccae658b" providerId="LiveId" clId="{CA1AFCD8-4C9D-487D-9DBD-A88578E436AD}" dt="2019-03-23T04:51:28.587" v="1878"/>
          <ac:spMkLst>
            <pc:docMk/>
            <pc:sldMk cId="3934783334" sldId="308"/>
            <ac:spMk id="8" creationId="{BFAC79C6-1A40-426D-B2AE-EBD9B7AD1F8E}"/>
          </ac:spMkLst>
        </pc:spChg>
        <pc:spChg chg="add del">
          <ac:chgData name="Juan Amado" userId="cae53019ccae658b" providerId="LiveId" clId="{CA1AFCD8-4C9D-487D-9DBD-A88578E436AD}" dt="2019-03-23T04:51:28.587" v="1878"/>
          <ac:spMkLst>
            <pc:docMk/>
            <pc:sldMk cId="3934783334" sldId="308"/>
            <ac:spMk id="9" creationId="{84E7BC0B-8064-4323-BFF3-E212E0BEBE74}"/>
          </ac:spMkLst>
        </pc:spChg>
        <pc:spChg chg="add mod">
          <ac:chgData name="Juan Amado" userId="cae53019ccae658b" providerId="LiveId" clId="{CA1AFCD8-4C9D-487D-9DBD-A88578E436AD}" dt="2019-03-23T04:52:01.053" v="1902"/>
          <ac:spMkLst>
            <pc:docMk/>
            <pc:sldMk cId="3934783334" sldId="308"/>
            <ac:spMk id="10" creationId="{94C9ACC2-C22E-4DB0-B5C2-87EFD77D98FF}"/>
          </ac:spMkLst>
        </pc:spChg>
        <pc:spChg chg="add mod">
          <ac:chgData name="Juan Amado" userId="cae53019ccae658b" providerId="LiveId" clId="{CA1AFCD8-4C9D-487D-9DBD-A88578E436AD}" dt="2019-03-23T06:47:43.637" v="3017" actId="12"/>
          <ac:spMkLst>
            <pc:docMk/>
            <pc:sldMk cId="3934783334" sldId="308"/>
            <ac:spMk id="11" creationId="{9F156C2D-A445-4B6A-B725-240D519452A2}"/>
          </ac:spMkLst>
        </pc:spChg>
        <pc:spChg chg="add">
          <ac:chgData name="Juan Amado" userId="cae53019ccae658b" providerId="LiveId" clId="{CA1AFCD8-4C9D-487D-9DBD-A88578E436AD}" dt="2019-03-23T04:51:32.660" v="1880"/>
          <ac:spMkLst>
            <pc:docMk/>
            <pc:sldMk cId="3934783334" sldId="308"/>
            <ac:spMk id="12" creationId="{CA593D38-C615-4997-BCE2-649107E0F9E9}"/>
          </ac:spMkLst>
        </pc:spChg>
      </pc:sldChg>
      <pc:sldChg chg="modSp new add ord addAnim delAnim">
        <pc:chgData name="Juan Amado" userId="cae53019ccae658b" providerId="LiveId" clId="{CA1AFCD8-4C9D-487D-9DBD-A88578E436AD}" dt="2019-03-23T05:53:30.201" v="2444"/>
        <pc:sldMkLst>
          <pc:docMk/>
          <pc:sldMk cId="2735165757" sldId="309"/>
        </pc:sldMkLst>
        <pc:spChg chg="mod">
          <ac:chgData name="Juan Amado" userId="cae53019ccae658b" providerId="LiveId" clId="{CA1AFCD8-4C9D-487D-9DBD-A88578E436AD}" dt="2019-03-23T05:34:08.867" v="2277" actId="404"/>
          <ac:spMkLst>
            <pc:docMk/>
            <pc:sldMk cId="2735165757" sldId="309"/>
            <ac:spMk id="2" creationId="{7A48BEB0-68FB-4EE8-88FB-B71E88E44ED1}"/>
          </ac:spMkLst>
        </pc:spChg>
        <pc:spChg chg="mod">
          <ac:chgData name="Juan Amado" userId="cae53019ccae658b" providerId="LiveId" clId="{CA1AFCD8-4C9D-487D-9DBD-A88578E436AD}" dt="2019-03-23T05:52:56.792" v="2441" actId="20577"/>
          <ac:spMkLst>
            <pc:docMk/>
            <pc:sldMk cId="2735165757" sldId="309"/>
            <ac:spMk id="3" creationId="{AE1ABC14-4BCD-4180-83B1-6F23894EB739}"/>
          </ac:spMkLst>
        </pc:spChg>
      </pc:sldChg>
      <pc:sldChg chg="addSp delSp modSp new add">
        <pc:chgData name="Juan Amado" userId="cae53019ccae658b" providerId="LiveId" clId="{CA1AFCD8-4C9D-487D-9DBD-A88578E436AD}" dt="2019-03-23T05:41:34.574" v="2314" actId="20577"/>
        <pc:sldMkLst>
          <pc:docMk/>
          <pc:sldMk cId="3242143853" sldId="310"/>
        </pc:sldMkLst>
        <pc:spChg chg="del">
          <ac:chgData name="Juan Amado" userId="cae53019ccae658b" providerId="LiveId" clId="{CA1AFCD8-4C9D-487D-9DBD-A88578E436AD}" dt="2019-03-23T05:36:54.218" v="2282"/>
          <ac:spMkLst>
            <pc:docMk/>
            <pc:sldMk cId="3242143853" sldId="310"/>
            <ac:spMk id="2" creationId="{27E64692-BB55-4270-BEF1-0503FF680A68}"/>
          </ac:spMkLst>
        </pc:spChg>
        <pc:spChg chg="del">
          <ac:chgData name="Juan Amado" userId="cae53019ccae658b" providerId="LiveId" clId="{CA1AFCD8-4C9D-487D-9DBD-A88578E436AD}" dt="2019-03-23T05:36:54.218" v="2282"/>
          <ac:spMkLst>
            <pc:docMk/>
            <pc:sldMk cId="3242143853" sldId="310"/>
            <ac:spMk id="3" creationId="{3BDAC648-10E3-4F62-84E6-E0D4D25F6F22}"/>
          </ac:spMkLst>
        </pc:spChg>
        <pc:spChg chg="add mod">
          <ac:chgData name="Juan Amado" userId="cae53019ccae658b" providerId="LiveId" clId="{CA1AFCD8-4C9D-487D-9DBD-A88578E436AD}" dt="2019-03-23T05:41:34.574" v="2314" actId="20577"/>
          <ac:spMkLst>
            <pc:docMk/>
            <pc:sldMk cId="3242143853" sldId="310"/>
            <ac:spMk id="5" creationId="{BB6E0779-D696-4F83-B891-0DECA224442C}"/>
          </ac:spMkLst>
        </pc:spChg>
        <pc:picChg chg="add del">
          <ac:chgData name="Juan Amado" userId="cae53019ccae658b" providerId="LiveId" clId="{CA1AFCD8-4C9D-487D-9DBD-A88578E436AD}" dt="2019-03-23T05:39:43.730" v="2304" actId="478"/>
          <ac:picMkLst>
            <pc:docMk/>
            <pc:sldMk cId="3242143853" sldId="310"/>
            <ac:picMk id="2050" creationId="{A6FCC1DA-45EC-4DC0-9714-DFE43DF92B78}"/>
          </ac:picMkLst>
        </pc:picChg>
      </pc:sldChg>
      <pc:sldChg chg="addSp delSp modSp new add ord addAnim delAnim modAnim">
        <pc:chgData name="Juan Amado" userId="cae53019ccae658b" providerId="LiveId" clId="{CA1AFCD8-4C9D-487D-9DBD-A88578E436AD}" dt="2019-03-23T06:36:25.914" v="2946"/>
        <pc:sldMkLst>
          <pc:docMk/>
          <pc:sldMk cId="1273962127" sldId="311"/>
        </pc:sldMkLst>
        <pc:spChg chg="del">
          <ac:chgData name="Juan Amado" userId="cae53019ccae658b" providerId="LiveId" clId="{CA1AFCD8-4C9D-487D-9DBD-A88578E436AD}" dt="2019-03-23T05:38:13.179" v="2297"/>
          <ac:spMkLst>
            <pc:docMk/>
            <pc:sldMk cId="1273962127" sldId="311"/>
            <ac:spMk id="2" creationId="{B5A7BC71-6732-4BCA-942D-8BE07A217B1D}"/>
          </ac:spMkLst>
        </pc:spChg>
        <pc:spChg chg="add mod">
          <ac:chgData name="Juan Amado" userId="cae53019ccae658b" providerId="LiveId" clId="{CA1AFCD8-4C9D-487D-9DBD-A88578E436AD}" dt="2019-03-23T05:54:27.907" v="2454" actId="404"/>
          <ac:spMkLst>
            <pc:docMk/>
            <pc:sldMk cId="1273962127" sldId="311"/>
            <ac:spMk id="4" creationId="{1BED7B48-9097-436D-A529-1CC38EC11BE1}"/>
          </ac:spMkLst>
        </pc:spChg>
        <pc:spChg chg="add del mod">
          <ac:chgData name="Juan Amado" userId="cae53019ccae658b" providerId="LiveId" clId="{CA1AFCD8-4C9D-487D-9DBD-A88578E436AD}" dt="2019-03-23T05:38:23.434" v="2299" actId="478"/>
          <ac:spMkLst>
            <pc:docMk/>
            <pc:sldMk cId="1273962127" sldId="311"/>
            <ac:spMk id="5" creationId="{9FFFE700-708E-4AC8-BA91-883325BD0279}"/>
          </ac:spMkLst>
        </pc:spChg>
        <pc:grpChg chg="add mod">
          <ac:chgData name="Juan Amado" userId="cae53019ccae658b" providerId="LiveId" clId="{CA1AFCD8-4C9D-487D-9DBD-A88578E436AD}" dt="2019-03-23T05:47:30.088" v="2392" actId="167"/>
          <ac:grpSpMkLst>
            <pc:docMk/>
            <pc:sldMk cId="1273962127" sldId="311"/>
            <ac:grpSpMk id="6" creationId="{DDC76F47-FD7E-4D1E-BC3B-FCD9C58E6E6D}"/>
          </ac:grpSpMkLst>
        </pc:grpChg>
        <pc:picChg chg="add mod">
          <ac:chgData name="Juan Amado" userId="cae53019ccae658b" providerId="LiveId" clId="{CA1AFCD8-4C9D-487D-9DBD-A88578E436AD}" dt="2019-03-23T05:47:24.018" v="2391" actId="164"/>
          <ac:picMkLst>
            <pc:docMk/>
            <pc:sldMk cId="1273962127" sldId="311"/>
            <ac:picMk id="1026" creationId="{9B46D639-0496-4E88-AA58-0E1C200208DF}"/>
          </ac:picMkLst>
        </pc:picChg>
        <pc:picChg chg="add del mod">
          <ac:chgData name="Juan Amado" userId="cae53019ccae658b" providerId="LiveId" clId="{CA1AFCD8-4C9D-487D-9DBD-A88578E436AD}" dt="2019-03-23T05:43:47.079" v="2338"/>
          <ac:picMkLst>
            <pc:docMk/>
            <pc:sldMk cId="1273962127" sldId="311"/>
            <ac:picMk id="1028" creationId="{25A11CB5-8B43-42F2-800E-0F7FFB37C1E0}"/>
          </ac:picMkLst>
        </pc:picChg>
        <pc:picChg chg="add mod">
          <ac:chgData name="Juan Amado" userId="cae53019ccae658b" providerId="LiveId" clId="{CA1AFCD8-4C9D-487D-9DBD-A88578E436AD}" dt="2019-03-23T05:45:56.433" v="2387" actId="1076"/>
          <ac:picMkLst>
            <pc:docMk/>
            <pc:sldMk cId="1273962127" sldId="311"/>
            <ac:picMk id="1030" creationId="{C6735B9F-310F-40D2-8295-571ACBC23BBB}"/>
          </ac:picMkLst>
        </pc:picChg>
        <pc:picChg chg="add mod">
          <ac:chgData name="Juan Amado" userId="cae53019ccae658b" providerId="LiveId" clId="{CA1AFCD8-4C9D-487D-9DBD-A88578E436AD}" dt="2019-03-23T05:47:24.018" v="2391" actId="164"/>
          <ac:picMkLst>
            <pc:docMk/>
            <pc:sldMk cId="1273962127" sldId="311"/>
            <ac:picMk id="1032" creationId="{897B3E90-C395-4E46-9A7F-5776C61F1647}"/>
          </ac:picMkLst>
        </pc:picChg>
      </pc:sldChg>
      <pc:sldChg chg="modSp new add">
        <pc:chgData name="Juan Amado" userId="cae53019ccae658b" providerId="LiveId" clId="{CA1AFCD8-4C9D-487D-9DBD-A88578E436AD}" dt="2019-03-23T05:52:25.240" v="2438" actId="113"/>
        <pc:sldMkLst>
          <pc:docMk/>
          <pc:sldMk cId="2474147639" sldId="312"/>
        </pc:sldMkLst>
        <pc:spChg chg="mod">
          <ac:chgData name="Juan Amado" userId="cae53019ccae658b" providerId="LiveId" clId="{CA1AFCD8-4C9D-487D-9DBD-A88578E436AD}" dt="2019-03-23T05:51:29.557" v="2427" actId="242"/>
          <ac:spMkLst>
            <pc:docMk/>
            <pc:sldMk cId="2474147639" sldId="312"/>
            <ac:spMk id="2" creationId="{8C2AD6F3-F9B2-4A12-A3F4-E13D4AF2519B}"/>
          </ac:spMkLst>
        </pc:spChg>
        <pc:spChg chg="mod">
          <ac:chgData name="Juan Amado" userId="cae53019ccae658b" providerId="LiveId" clId="{CA1AFCD8-4C9D-487D-9DBD-A88578E436AD}" dt="2019-03-23T05:52:25.240" v="2438" actId="113"/>
          <ac:spMkLst>
            <pc:docMk/>
            <pc:sldMk cId="2474147639" sldId="312"/>
            <ac:spMk id="3" creationId="{61F2FA5B-A08E-4112-A8BB-5B172AB3ACF1}"/>
          </ac:spMkLst>
        </pc:spChg>
      </pc:sldChg>
      <pc:sldChg chg="addSp delSp modSp new add">
        <pc:chgData name="Juan Amado" userId="cae53019ccae658b" providerId="LiveId" clId="{CA1AFCD8-4C9D-487D-9DBD-A88578E436AD}" dt="2019-03-23T07:00:20.455" v="3082" actId="1076"/>
        <pc:sldMkLst>
          <pc:docMk/>
          <pc:sldMk cId="1549555638" sldId="313"/>
        </pc:sldMkLst>
        <pc:spChg chg="del">
          <ac:chgData name="Juan Amado" userId="cae53019ccae658b" providerId="LiveId" clId="{CA1AFCD8-4C9D-487D-9DBD-A88578E436AD}" dt="2019-03-23T06:55:41.344" v="3020"/>
          <ac:spMkLst>
            <pc:docMk/>
            <pc:sldMk cId="1549555638" sldId="313"/>
            <ac:spMk id="2" creationId="{44242873-4188-477B-8734-ED232DA96E02}"/>
          </ac:spMkLst>
        </pc:spChg>
        <pc:spChg chg="add del mod">
          <ac:chgData name="Juan Amado" userId="cae53019ccae658b" providerId="LiveId" clId="{CA1AFCD8-4C9D-487D-9DBD-A88578E436AD}" dt="2019-03-23T06:55:50.353" v="3021"/>
          <ac:spMkLst>
            <pc:docMk/>
            <pc:sldMk cId="1549555638" sldId="313"/>
            <ac:spMk id="4" creationId="{D3C7BFF1-0109-41C1-AE2E-AD0BC2F47E17}"/>
          </ac:spMkLst>
        </pc:spChg>
        <pc:spChg chg="add mod">
          <ac:chgData name="Juan Amado" userId="cae53019ccae658b" providerId="LiveId" clId="{CA1AFCD8-4C9D-487D-9DBD-A88578E436AD}" dt="2019-03-23T07:00:10.740" v="3081" actId="403"/>
          <ac:spMkLst>
            <pc:docMk/>
            <pc:sldMk cId="1549555638" sldId="313"/>
            <ac:spMk id="5" creationId="{93940E8F-7276-4B2D-8294-4183FACF0B25}"/>
          </ac:spMkLst>
        </pc:spChg>
        <pc:spChg chg="add mod">
          <ac:chgData name="Juan Amado" userId="cae53019ccae658b" providerId="LiveId" clId="{CA1AFCD8-4C9D-487D-9DBD-A88578E436AD}" dt="2019-03-23T07:00:20.455" v="3082" actId="1076"/>
          <ac:spMkLst>
            <pc:docMk/>
            <pc:sldMk cId="1549555638" sldId="313"/>
            <ac:spMk id="6" creationId="{69EF6CEA-03C8-4CC3-B7D1-DA4FD7C20980}"/>
          </ac:spMkLst>
        </pc:spChg>
        <pc:spChg chg="add mod">
          <ac:chgData name="Juan Amado" userId="cae53019ccae658b" providerId="LiveId" clId="{CA1AFCD8-4C9D-487D-9DBD-A88578E436AD}" dt="2019-03-23T07:00:03.225" v="3077" actId="1076"/>
          <ac:spMkLst>
            <pc:docMk/>
            <pc:sldMk cId="1549555638" sldId="313"/>
            <ac:spMk id="7" creationId="{4EEA9C6F-5B33-4A7F-9438-D5BC5C1207A4}"/>
          </ac:spMkLst>
        </pc:spChg>
      </pc:sldChg>
      <pc:sldChg chg="addSp modSp new add">
        <pc:chgData name="Juan Amado" userId="cae53019ccae658b" providerId="LiveId" clId="{CA1AFCD8-4C9D-487D-9DBD-A88578E436AD}" dt="2019-03-28T08:02:16.627" v="3095"/>
        <pc:sldMkLst>
          <pc:docMk/>
          <pc:sldMk cId="3630225356" sldId="314"/>
        </pc:sldMkLst>
        <pc:spChg chg="add mod">
          <ac:chgData name="Juan Amado" userId="cae53019ccae658b" providerId="LiveId" clId="{CA1AFCD8-4C9D-487D-9DBD-A88578E436AD}" dt="2019-03-28T08:02:16.627" v="3095"/>
          <ac:spMkLst>
            <pc:docMk/>
            <pc:sldMk cId="3630225356" sldId="314"/>
            <ac:spMk id="3" creationId="{90072D24-3A66-4B2F-8E83-AD8E4152EEA2}"/>
          </ac:spMkLst>
        </pc:spChg>
      </pc:sldChg>
      <pc:sldChg chg="addSp delSp modSp new add">
        <pc:chgData name="Juan Amado" userId="cae53019ccae658b" providerId="LiveId" clId="{CA1AFCD8-4C9D-487D-9DBD-A88578E436AD}" dt="2019-03-28T08:04:49.478" v="3108" actId="20577"/>
        <pc:sldMkLst>
          <pc:docMk/>
          <pc:sldMk cId="3152388569" sldId="315"/>
        </pc:sldMkLst>
        <pc:spChg chg="del">
          <ac:chgData name="Juan Amado" userId="cae53019ccae658b" providerId="LiveId" clId="{CA1AFCD8-4C9D-487D-9DBD-A88578E436AD}" dt="2019-03-28T08:03:24.590" v="3098"/>
          <ac:spMkLst>
            <pc:docMk/>
            <pc:sldMk cId="3152388569" sldId="315"/>
            <ac:spMk id="2" creationId="{646A9103-5B1D-45A3-8354-125E009C0B14}"/>
          </ac:spMkLst>
        </pc:spChg>
        <pc:spChg chg="add mod">
          <ac:chgData name="Juan Amado" userId="cae53019ccae658b" providerId="LiveId" clId="{CA1AFCD8-4C9D-487D-9DBD-A88578E436AD}" dt="2019-03-28T08:03:29.580" v="3100" actId="113"/>
          <ac:spMkLst>
            <pc:docMk/>
            <pc:sldMk cId="3152388569" sldId="315"/>
            <ac:spMk id="4" creationId="{9CB86A5D-481F-4175-9112-116E4C18CA8D}"/>
          </ac:spMkLst>
        </pc:spChg>
        <pc:spChg chg="add mod">
          <ac:chgData name="Juan Amado" userId="cae53019ccae658b" providerId="LiveId" clId="{CA1AFCD8-4C9D-487D-9DBD-A88578E436AD}" dt="2019-03-28T08:04:49.478" v="3108" actId="20577"/>
          <ac:spMkLst>
            <pc:docMk/>
            <pc:sldMk cId="3152388569" sldId="315"/>
            <ac:spMk id="5" creationId="{328CAA9E-7271-4A90-B239-8FFCCDEEB8F2}"/>
          </ac:spMkLst>
        </pc:spChg>
      </pc:sldChg>
      <pc:sldChg chg="addSp delSp modSp new add">
        <pc:chgData name="Juan Amado" userId="cae53019ccae658b" providerId="LiveId" clId="{CA1AFCD8-4C9D-487D-9DBD-A88578E436AD}" dt="2019-03-28T09:12:33.238" v="3377" actId="20577"/>
        <pc:sldMkLst>
          <pc:docMk/>
          <pc:sldMk cId="1443826409" sldId="316"/>
        </pc:sldMkLst>
        <pc:spChg chg="del">
          <ac:chgData name="Juan Amado" userId="cae53019ccae658b" providerId="LiveId" clId="{CA1AFCD8-4C9D-487D-9DBD-A88578E436AD}" dt="2019-03-28T08:04:58.597" v="3111"/>
          <ac:spMkLst>
            <pc:docMk/>
            <pc:sldMk cId="1443826409" sldId="316"/>
            <ac:spMk id="2" creationId="{D774C451-67B3-4EC8-A00B-B0576A617C2A}"/>
          </ac:spMkLst>
        </pc:spChg>
        <pc:spChg chg="del">
          <ac:chgData name="Juan Amado" userId="cae53019ccae658b" providerId="LiveId" clId="{CA1AFCD8-4C9D-487D-9DBD-A88578E436AD}" dt="2019-03-28T08:04:58.597" v="3111"/>
          <ac:spMkLst>
            <pc:docMk/>
            <pc:sldMk cId="1443826409" sldId="316"/>
            <ac:spMk id="3" creationId="{EE1D51CF-BC57-46B0-B55D-FF163BF05326}"/>
          </ac:spMkLst>
        </pc:spChg>
        <pc:spChg chg="add mod">
          <ac:chgData name="Juan Amado" userId="cae53019ccae658b" providerId="LiveId" clId="{CA1AFCD8-4C9D-487D-9DBD-A88578E436AD}" dt="2019-03-28T08:05:03.787" v="3112"/>
          <ac:spMkLst>
            <pc:docMk/>
            <pc:sldMk cId="1443826409" sldId="316"/>
            <ac:spMk id="5" creationId="{04726C7C-3663-4162-BC97-D03655210EF3}"/>
          </ac:spMkLst>
        </pc:spChg>
        <pc:spChg chg="add mod">
          <ac:chgData name="Juan Amado" userId="cae53019ccae658b" providerId="LiveId" clId="{CA1AFCD8-4C9D-487D-9DBD-A88578E436AD}" dt="2019-03-28T09:12:33.238" v="3377" actId="20577"/>
          <ac:spMkLst>
            <pc:docMk/>
            <pc:sldMk cId="1443826409" sldId="316"/>
            <ac:spMk id="6" creationId="{87B719CC-E674-416E-AFB6-11402ECF8F42}"/>
          </ac:spMkLst>
        </pc:spChg>
      </pc:sldChg>
      <pc:sldChg chg="modSp new add">
        <pc:chgData name="Juan Amado" userId="cae53019ccae658b" providerId="LiveId" clId="{CA1AFCD8-4C9D-487D-9DBD-A88578E436AD}" dt="2019-03-28T09:12:50.547" v="3380" actId="20577"/>
        <pc:sldMkLst>
          <pc:docMk/>
          <pc:sldMk cId="3630640414" sldId="317"/>
        </pc:sldMkLst>
        <pc:spChg chg="mod">
          <ac:chgData name="Juan Amado" userId="cae53019ccae658b" providerId="LiveId" clId="{CA1AFCD8-4C9D-487D-9DBD-A88578E436AD}" dt="2019-03-28T08:06:51.083" v="3126" actId="113"/>
          <ac:spMkLst>
            <pc:docMk/>
            <pc:sldMk cId="3630640414" sldId="317"/>
            <ac:spMk id="2" creationId="{A973EBA5-E042-4A67-8CEC-14A700C070AD}"/>
          </ac:spMkLst>
        </pc:spChg>
        <pc:spChg chg="mod">
          <ac:chgData name="Juan Amado" userId="cae53019ccae658b" providerId="LiveId" clId="{CA1AFCD8-4C9D-487D-9DBD-A88578E436AD}" dt="2019-03-28T09:12:50.547" v="3380" actId="20577"/>
          <ac:spMkLst>
            <pc:docMk/>
            <pc:sldMk cId="3630640414" sldId="317"/>
            <ac:spMk id="3" creationId="{FFDBA74A-5DB8-49E8-AF89-EBEBCFD9EC14}"/>
          </ac:spMkLst>
        </pc:spChg>
      </pc:sldChg>
      <pc:sldChg chg="modSp new add">
        <pc:chgData name="Juan Amado" userId="cae53019ccae658b" providerId="LiveId" clId="{CA1AFCD8-4C9D-487D-9DBD-A88578E436AD}" dt="2019-03-28T08:16:56.732" v="3163" actId="20577"/>
        <pc:sldMkLst>
          <pc:docMk/>
          <pc:sldMk cId="3657325025" sldId="318"/>
        </pc:sldMkLst>
        <pc:spChg chg="mod">
          <ac:chgData name="Juan Amado" userId="cae53019ccae658b" providerId="LiveId" clId="{CA1AFCD8-4C9D-487D-9DBD-A88578E436AD}" dt="2019-03-28T08:10:57.398" v="3131"/>
          <ac:spMkLst>
            <pc:docMk/>
            <pc:sldMk cId="3657325025" sldId="318"/>
            <ac:spMk id="2" creationId="{1CD55F8A-6BAA-45C4-B366-4FD6B883A065}"/>
          </ac:spMkLst>
        </pc:spChg>
        <pc:spChg chg="mod">
          <ac:chgData name="Juan Amado" userId="cae53019ccae658b" providerId="LiveId" clId="{CA1AFCD8-4C9D-487D-9DBD-A88578E436AD}" dt="2019-03-28T08:16:56.732" v="3163" actId="20577"/>
          <ac:spMkLst>
            <pc:docMk/>
            <pc:sldMk cId="3657325025" sldId="318"/>
            <ac:spMk id="3" creationId="{4F253168-A289-42E5-A79A-3C21AC03E1EA}"/>
          </ac:spMkLst>
        </pc:spChg>
      </pc:sldChg>
      <pc:sldChg chg="addSp delSp modSp new add">
        <pc:chgData name="Juan Amado" userId="cae53019ccae658b" providerId="LiveId" clId="{CA1AFCD8-4C9D-487D-9DBD-A88578E436AD}" dt="2019-03-28T09:13:51.200" v="3384" actId="6549"/>
        <pc:sldMkLst>
          <pc:docMk/>
          <pc:sldMk cId="874064163" sldId="319"/>
        </pc:sldMkLst>
        <pc:spChg chg="mod">
          <ac:chgData name="Juan Amado" userId="cae53019ccae658b" providerId="LiveId" clId="{CA1AFCD8-4C9D-487D-9DBD-A88578E436AD}" dt="2019-03-28T08:21:11.562" v="3168" actId="113"/>
          <ac:spMkLst>
            <pc:docMk/>
            <pc:sldMk cId="874064163" sldId="319"/>
            <ac:spMk id="2" creationId="{1CB16166-894D-477F-8FF8-A83AA5BE4C4A}"/>
          </ac:spMkLst>
        </pc:spChg>
        <pc:spChg chg="mod">
          <ac:chgData name="Juan Amado" userId="cae53019ccae658b" providerId="LiveId" clId="{CA1AFCD8-4C9D-487D-9DBD-A88578E436AD}" dt="2019-03-28T09:13:51.200" v="3384" actId="6549"/>
          <ac:spMkLst>
            <pc:docMk/>
            <pc:sldMk cId="874064163" sldId="319"/>
            <ac:spMk id="3" creationId="{E5676930-65EF-41F8-A557-94BB52FA1156}"/>
          </ac:spMkLst>
        </pc:spChg>
        <pc:picChg chg="add del">
          <ac:chgData name="Juan Amado" userId="cae53019ccae658b" providerId="LiveId" clId="{CA1AFCD8-4C9D-487D-9DBD-A88578E436AD}" dt="2019-03-28T08:23:17.324" v="3181" actId="478"/>
          <ac:picMkLst>
            <pc:docMk/>
            <pc:sldMk cId="874064163" sldId="319"/>
            <ac:picMk id="1026" creationId="{DC9C88FE-9C8E-4149-BD1C-097779647D37}"/>
          </ac:picMkLst>
        </pc:picChg>
      </pc:sldChg>
      <pc:sldChg chg="modSp new add">
        <pc:chgData name="Juan Amado" userId="cae53019ccae658b" providerId="LiveId" clId="{CA1AFCD8-4C9D-487D-9DBD-A88578E436AD}" dt="2019-03-28T08:31:18.359" v="3218" actId="20577"/>
        <pc:sldMkLst>
          <pc:docMk/>
          <pc:sldMk cId="1545281007" sldId="320"/>
        </pc:sldMkLst>
        <pc:spChg chg="mod">
          <ac:chgData name="Juan Amado" userId="cae53019ccae658b" providerId="LiveId" clId="{CA1AFCD8-4C9D-487D-9DBD-A88578E436AD}" dt="2019-03-28T08:27:04.300" v="3207" actId="20577"/>
          <ac:spMkLst>
            <pc:docMk/>
            <pc:sldMk cId="1545281007" sldId="320"/>
            <ac:spMk id="2" creationId="{012C30D9-81E6-4C67-A6A4-992CBE81103A}"/>
          </ac:spMkLst>
        </pc:spChg>
        <pc:spChg chg="mod">
          <ac:chgData name="Juan Amado" userId="cae53019ccae658b" providerId="LiveId" clId="{CA1AFCD8-4C9D-487D-9DBD-A88578E436AD}" dt="2019-03-28T08:31:18.359" v="3218" actId="20577"/>
          <ac:spMkLst>
            <pc:docMk/>
            <pc:sldMk cId="1545281007" sldId="320"/>
            <ac:spMk id="3" creationId="{D3256916-11B4-4C93-8997-8C8CB8709EB4}"/>
          </ac:spMkLst>
        </pc:spChg>
      </pc:sldChg>
      <pc:sldChg chg="modSp new add">
        <pc:chgData name="Juan Amado" userId="cae53019ccae658b" providerId="LiveId" clId="{CA1AFCD8-4C9D-487D-9DBD-A88578E436AD}" dt="2019-03-28T08:49:28.640" v="3357" actId="20577"/>
        <pc:sldMkLst>
          <pc:docMk/>
          <pc:sldMk cId="1693057006" sldId="321"/>
        </pc:sldMkLst>
        <pc:spChg chg="mod">
          <ac:chgData name="Juan Amado" userId="cae53019ccae658b" providerId="LiveId" clId="{CA1AFCD8-4C9D-487D-9DBD-A88578E436AD}" dt="2019-03-28T08:31:36.424" v="3222" actId="404"/>
          <ac:spMkLst>
            <pc:docMk/>
            <pc:sldMk cId="1693057006" sldId="321"/>
            <ac:spMk id="2" creationId="{F8058732-3BC0-4400-9587-F8769B48910B}"/>
          </ac:spMkLst>
        </pc:spChg>
        <pc:spChg chg="mod">
          <ac:chgData name="Juan Amado" userId="cae53019ccae658b" providerId="LiveId" clId="{CA1AFCD8-4C9D-487D-9DBD-A88578E436AD}" dt="2019-03-28T08:49:28.640" v="3357" actId="20577"/>
          <ac:spMkLst>
            <pc:docMk/>
            <pc:sldMk cId="1693057006" sldId="321"/>
            <ac:spMk id="3" creationId="{5BD212E0-4AA6-40D5-A996-F6CE3C298095}"/>
          </ac:spMkLst>
        </pc:spChg>
      </pc:sldChg>
      <pc:sldChg chg="modSp new add">
        <pc:chgData name="Juan Amado" userId="cae53019ccae658b" providerId="LiveId" clId="{CA1AFCD8-4C9D-487D-9DBD-A88578E436AD}" dt="2019-03-28T09:15:01.918" v="3387" actId="20578"/>
        <pc:sldMkLst>
          <pc:docMk/>
          <pc:sldMk cId="2855946868" sldId="322"/>
        </pc:sldMkLst>
        <pc:spChg chg="mod">
          <ac:chgData name="Juan Amado" userId="cae53019ccae658b" providerId="LiveId" clId="{CA1AFCD8-4C9D-487D-9DBD-A88578E436AD}" dt="2019-03-28T08:33:47.525" v="3261" actId="404"/>
          <ac:spMkLst>
            <pc:docMk/>
            <pc:sldMk cId="2855946868" sldId="322"/>
            <ac:spMk id="2" creationId="{FADC6975-F6E6-4BB5-A112-884595F44556}"/>
          </ac:spMkLst>
        </pc:spChg>
        <pc:spChg chg="mod">
          <ac:chgData name="Juan Amado" userId="cae53019ccae658b" providerId="LiveId" clId="{CA1AFCD8-4C9D-487D-9DBD-A88578E436AD}" dt="2019-03-28T09:15:01.918" v="3387" actId="20578"/>
          <ac:spMkLst>
            <pc:docMk/>
            <pc:sldMk cId="2855946868" sldId="322"/>
            <ac:spMk id="3" creationId="{ABF4D3A8-5D63-477B-BC02-CB5DAF1F760A}"/>
          </ac:spMkLst>
        </pc:spChg>
      </pc:sldChg>
      <pc:sldChg chg="modSp add">
        <pc:chgData name="Juan Amado" userId="cae53019ccae658b" providerId="LiveId" clId="{CA1AFCD8-4C9D-487D-9DBD-A88578E436AD}" dt="2019-03-28T09:15:15.917" v="3388" actId="113"/>
        <pc:sldMkLst>
          <pc:docMk/>
          <pc:sldMk cId="2003456348" sldId="323"/>
        </pc:sldMkLst>
        <pc:spChg chg="mod">
          <ac:chgData name="Juan Amado" userId="cae53019ccae658b" providerId="LiveId" clId="{CA1AFCD8-4C9D-487D-9DBD-A88578E436AD}" dt="2019-03-28T09:15:15.917" v="3388" actId="113"/>
          <ac:spMkLst>
            <pc:docMk/>
            <pc:sldMk cId="2003456348" sldId="323"/>
            <ac:spMk id="3" creationId="{ABF4D3A8-5D63-477B-BC02-CB5DAF1F760A}"/>
          </ac:spMkLst>
        </pc:spChg>
      </pc:sldChg>
      <pc:sldChg chg="modSp new add">
        <pc:chgData name="Juan Amado" userId="cae53019ccae658b" providerId="LiveId" clId="{CA1AFCD8-4C9D-487D-9DBD-A88578E436AD}" dt="2019-03-28T09:15:40.102" v="3389" actId="403"/>
        <pc:sldMkLst>
          <pc:docMk/>
          <pc:sldMk cId="976386918" sldId="324"/>
        </pc:sldMkLst>
        <pc:spChg chg="mod">
          <ac:chgData name="Juan Amado" userId="cae53019ccae658b" providerId="LiveId" clId="{CA1AFCD8-4C9D-487D-9DBD-A88578E436AD}" dt="2019-03-28T08:40:56.738" v="3306" actId="404"/>
          <ac:spMkLst>
            <pc:docMk/>
            <pc:sldMk cId="976386918" sldId="324"/>
            <ac:spMk id="2" creationId="{759D0161-ED02-4550-975C-BA07C2A00EB4}"/>
          </ac:spMkLst>
        </pc:spChg>
        <pc:spChg chg="mod">
          <ac:chgData name="Juan Amado" userId="cae53019ccae658b" providerId="LiveId" clId="{CA1AFCD8-4C9D-487D-9DBD-A88578E436AD}" dt="2019-03-28T09:15:40.102" v="3389" actId="403"/>
          <ac:spMkLst>
            <pc:docMk/>
            <pc:sldMk cId="976386918" sldId="324"/>
            <ac:spMk id="3" creationId="{78E6E6D6-CC9A-4CEC-ADCE-FFAB7419E427}"/>
          </ac:spMkLst>
        </pc:spChg>
      </pc:sldChg>
      <pc:sldChg chg="addSp delSp modSp new add">
        <pc:chgData name="Juan Amado" userId="cae53019ccae658b" providerId="LiveId" clId="{CA1AFCD8-4C9D-487D-9DBD-A88578E436AD}" dt="2019-03-28T09:17:47.453" v="3405" actId="27309"/>
        <pc:sldMkLst>
          <pc:docMk/>
          <pc:sldMk cId="755596042" sldId="325"/>
        </pc:sldMkLst>
        <pc:spChg chg="mod">
          <ac:chgData name="Juan Amado" userId="cae53019ccae658b" providerId="LiveId" clId="{CA1AFCD8-4C9D-487D-9DBD-A88578E436AD}" dt="2019-03-28T08:43:28.762" v="3354" actId="404"/>
          <ac:spMkLst>
            <pc:docMk/>
            <pc:sldMk cId="755596042" sldId="325"/>
            <ac:spMk id="2" creationId="{3CC66AC1-9E3B-4DBA-9438-7EB6249055D5}"/>
          </ac:spMkLst>
        </pc:spChg>
        <pc:spChg chg="mod">
          <ac:chgData name="Juan Amado" userId="cae53019ccae658b" providerId="LiveId" clId="{CA1AFCD8-4C9D-487D-9DBD-A88578E436AD}" dt="2019-03-28T09:16:15.615" v="3394" actId="20577"/>
          <ac:spMkLst>
            <pc:docMk/>
            <pc:sldMk cId="755596042" sldId="325"/>
            <ac:spMk id="3" creationId="{DBF30EC9-03F6-4172-871D-91A3A564FFA4}"/>
          </ac:spMkLst>
        </pc:spChg>
        <pc:graphicFrameChg chg="add del modGraphic">
          <ac:chgData name="Juan Amado" userId="cae53019ccae658b" providerId="LiveId" clId="{CA1AFCD8-4C9D-487D-9DBD-A88578E436AD}" dt="2019-03-28T09:17:47.453" v="3405" actId="27309"/>
          <ac:graphicFrameMkLst>
            <pc:docMk/>
            <pc:sldMk cId="755596042" sldId="325"/>
            <ac:graphicFrameMk id="6" creationId="{5BC1C8A2-DC6F-4066-AC77-6DF43C23F9F3}"/>
          </ac:graphicFrameMkLst>
        </pc:graphicFrameChg>
      </pc:sldChg>
      <pc:sldChg chg="modSp new add">
        <pc:chgData name="Juan Amado" userId="cae53019ccae658b" providerId="LiveId" clId="{CA1AFCD8-4C9D-487D-9DBD-A88578E436AD}" dt="2019-03-28T09:17:00.627" v="3398" actId="20577"/>
        <pc:sldMkLst>
          <pc:docMk/>
          <pc:sldMk cId="345517008" sldId="326"/>
        </pc:sldMkLst>
        <pc:spChg chg="mod">
          <ac:chgData name="Juan Amado" userId="cae53019ccae658b" providerId="LiveId" clId="{CA1AFCD8-4C9D-487D-9DBD-A88578E436AD}" dt="2019-03-28T08:57:58.014" v="3366" actId="404"/>
          <ac:spMkLst>
            <pc:docMk/>
            <pc:sldMk cId="345517008" sldId="326"/>
            <ac:spMk id="2" creationId="{C02DE5C2-731E-4375-9DEC-4A9FF60A68A8}"/>
          </ac:spMkLst>
        </pc:spChg>
        <pc:spChg chg="mod">
          <ac:chgData name="Juan Amado" userId="cae53019ccae658b" providerId="LiveId" clId="{CA1AFCD8-4C9D-487D-9DBD-A88578E436AD}" dt="2019-03-28T09:17:00.627" v="3398" actId="20577"/>
          <ac:spMkLst>
            <pc:docMk/>
            <pc:sldMk cId="345517008" sldId="326"/>
            <ac:spMk id="3" creationId="{D8BB7030-8E69-4343-987D-C5426691283D}"/>
          </ac:spMkLst>
        </pc:spChg>
      </pc:sldChg>
      <pc:sldChg chg="addSp delSp modSp add">
        <pc:chgData name="Juan Amado" userId="cae53019ccae658b" providerId="LiveId" clId="{CA1AFCD8-4C9D-487D-9DBD-A88578E436AD}" dt="2019-03-28T09:22:32.490" v="3424" actId="20577"/>
        <pc:sldMkLst>
          <pc:docMk/>
          <pc:sldMk cId="391439663" sldId="327"/>
        </pc:sldMkLst>
        <pc:spChg chg="mod">
          <ac:chgData name="Juan Amado" userId="cae53019ccae658b" providerId="LiveId" clId="{CA1AFCD8-4C9D-487D-9DBD-A88578E436AD}" dt="2019-03-28T09:22:32.490" v="3424" actId="20577"/>
          <ac:spMkLst>
            <pc:docMk/>
            <pc:sldMk cId="391439663" sldId="327"/>
            <ac:spMk id="3" creationId="{D8BB7030-8E69-4343-987D-C5426691283D}"/>
          </ac:spMkLst>
        </pc:spChg>
        <pc:spChg chg="add del">
          <ac:chgData name="Juan Amado" userId="cae53019ccae658b" providerId="LiveId" clId="{CA1AFCD8-4C9D-487D-9DBD-A88578E436AD}" dt="2019-03-28T09:21:49.883" v="3416"/>
          <ac:spMkLst>
            <pc:docMk/>
            <pc:sldMk cId="391439663" sldId="327"/>
            <ac:spMk id="5" creationId="{0A1C75E6-2E81-426D-B249-9EBCFE746A69}"/>
          </ac:spMkLst>
        </pc:spChg>
      </pc:sldChg>
      <pc:sldChg chg="modSp add">
        <pc:chgData name="Juan Amado" userId="cae53019ccae658b" providerId="LiveId" clId="{CA1AFCD8-4C9D-487D-9DBD-A88578E436AD}" dt="2019-03-28T09:22:29.181" v="3422" actId="20577"/>
        <pc:sldMkLst>
          <pc:docMk/>
          <pc:sldMk cId="584936533" sldId="328"/>
        </pc:sldMkLst>
        <pc:spChg chg="mod">
          <ac:chgData name="Juan Amado" userId="cae53019ccae658b" providerId="LiveId" clId="{CA1AFCD8-4C9D-487D-9DBD-A88578E436AD}" dt="2019-03-28T09:22:29.181" v="3422" actId="20577"/>
          <ac:spMkLst>
            <pc:docMk/>
            <pc:sldMk cId="584936533" sldId="328"/>
            <ac:spMk id="3" creationId="{D8BB7030-8E69-4343-987D-C5426691283D}"/>
          </ac:spMkLst>
        </pc:spChg>
      </pc:sldChg>
      <pc:sldChg chg="modSp new add">
        <pc:chgData name="Juan Amado" userId="cae53019ccae658b" providerId="LiveId" clId="{CA1AFCD8-4C9D-487D-9DBD-A88578E436AD}" dt="2019-03-28T10:45:54.739" v="3864" actId="20577"/>
        <pc:sldMkLst>
          <pc:docMk/>
          <pc:sldMk cId="1175804554" sldId="329"/>
        </pc:sldMkLst>
        <pc:spChg chg="mod">
          <ac:chgData name="Juan Amado" userId="cae53019ccae658b" providerId="LiveId" clId="{CA1AFCD8-4C9D-487D-9DBD-A88578E436AD}" dt="2019-03-28T10:45:54.739" v="3864" actId="20577"/>
          <ac:spMkLst>
            <pc:docMk/>
            <pc:sldMk cId="1175804554" sldId="329"/>
            <ac:spMk id="2" creationId="{8863AD7E-41E1-4738-8BDF-26BC525EBB7F}"/>
          </ac:spMkLst>
        </pc:spChg>
        <pc:spChg chg="mod">
          <ac:chgData name="Juan Amado" userId="cae53019ccae658b" providerId="LiveId" clId="{CA1AFCD8-4C9D-487D-9DBD-A88578E436AD}" dt="2019-03-28T10:03:52.774" v="3666" actId="20577"/>
          <ac:spMkLst>
            <pc:docMk/>
            <pc:sldMk cId="1175804554" sldId="329"/>
            <ac:spMk id="3" creationId="{14AAE081-669C-454F-B7B4-0B3BFA981304}"/>
          </ac:spMkLst>
        </pc:spChg>
      </pc:sldChg>
      <pc:sldChg chg="modSp new add">
        <pc:chgData name="Juan Amado" userId="cae53019ccae658b" providerId="LiveId" clId="{CA1AFCD8-4C9D-487D-9DBD-A88578E436AD}" dt="2019-03-28T09:30:33.721" v="3481" actId="20577"/>
        <pc:sldMkLst>
          <pc:docMk/>
          <pc:sldMk cId="2891812167" sldId="330"/>
        </pc:sldMkLst>
        <pc:spChg chg="mod">
          <ac:chgData name="Juan Amado" userId="cae53019ccae658b" providerId="LiveId" clId="{CA1AFCD8-4C9D-487D-9DBD-A88578E436AD}" dt="2019-03-28T09:29:21.128" v="3439"/>
          <ac:spMkLst>
            <pc:docMk/>
            <pc:sldMk cId="2891812167" sldId="330"/>
            <ac:spMk id="2" creationId="{B623DEE7-6596-4D02-B2CF-426800B47663}"/>
          </ac:spMkLst>
        </pc:spChg>
        <pc:spChg chg="mod">
          <ac:chgData name="Juan Amado" userId="cae53019ccae658b" providerId="LiveId" clId="{CA1AFCD8-4C9D-487D-9DBD-A88578E436AD}" dt="2019-03-28T09:30:33.721" v="3481" actId="20577"/>
          <ac:spMkLst>
            <pc:docMk/>
            <pc:sldMk cId="2891812167" sldId="330"/>
            <ac:spMk id="3" creationId="{D9B525DC-46E0-4335-BEE8-6D1D196BBC41}"/>
          </ac:spMkLst>
        </pc:spChg>
      </pc:sldChg>
      <pc:sldChg chg="modSp new add">
        <pc:chgData name="Juan Amado" userId="cae53019ccae658b" providerId="LiveId" clId="{CA1AFCD8-4C9D-487D-9DBD-A88578E436AD}" dt="2019-03-28T09:33:37.621" v="3505" actId="20577"/>
        <pc:sldMkLst>
          <pc:docMk/>
          <pc:sldMk cId="2509097184" sldId="331"/>
        </pc:sldMkLst>
        <pc:spChg chg="mod">
          <ac:chgData name="Juan Amado" userId="cae53019ccae658b" providerId="LiveId" clId="{CA1AFCD8-4C9D-487D-9DBD-A88578E436AD}" dt="2019-03-28T09:31:39.376" v="3485" actId="113"/>
          <ac:spMkLst>
            <pc:docMk/>
            <pc:sldMk cId="2509097184" sldId="331"/>
            <ac:spMk id="2" creationId="{259E8AC7-EE29-40A1-8782-4FE1805B9984}"/>
          </ac:spMkLst>
        </pc:spChg>
        <pc:spChg chg="mod">
          <ac:chgData name="Juan Amado" userId="cae53019ccae658b" providerId="LiveId" clId="{CA1AFCD8-4C9D-487D-9DBD-A88578E436AD}" dt="2019-03-28T09:33:37.621" v="3505" actId="20577"/>
          <ac:spMkLst>
            <pc:docMk/>
            <pc:sldMk cId="2509097184" sldId="331"/>
            <ac:spMk id="3" creationId="{1FC98C48-5D68-437E-92F8-5AEDABEAC07A}"/>
          </ac:spMkLst>
        </pc:spChg>
      </pc:sldChg>
      <pc:sldChg chg="modSp new add">
        <pc:chgData name="Juan Amado" userId="cae53019ccae658b" providerId="LiveId" clId="{CA1AFCD8-4C9D-487D-9DBD-A88578E436AD}" dt="2019-03-28T09:34:53.197" v="3517" actId="20577"/>
        <pc:sldMkLst>
          <pc:docMk/>
          <pc:sldMk cId="1573017635" sldId="332"/>
        </pc:sldMkLst>
        <pc:spChg chg="mod">
          <ac:chgData name="Juan Amado" userId="cae53019ccae658b" providerId="LiveId" clId="{CA1AFCD8-4C9D-487D-9DBD-A88578E436AD}" dt="2019-03-28T09:33:47.778" v="3508"/>
          <ac:spMkLst>
            <pc:docMk/>
            <pc:sldMk cId="1573017635" sldId="332"/>
            <ac:spMk id="2" creationId="{494BCB9B-5193-4178-94B2-FC7DEC640D4B}"/>
          </ac:spMkLst>
        </pc:spChg>
        <pc:spChg chg="mod">
          <ac:chgData name="Juan Amado" userId="cae53019ccae658b" providerId="LiveId" clId="{CA1AFCD8-4C9D-487D-9DBD-A88578E436AD}" dt="2019-03-28T09:34:53.197" v="3517" actId="20577"/>
          <ac:spMkLst>
            <pc:docMk/>
            <pc:sldMk cId="1573017635" sldId="332"/>
            <ac:spMk id="3" creationId="{CEAF2F70-4307-44FE-BEED-6F00549D70D0}"/>
          </ac:spMkLst>
        </pc:spChg>
      </pc:sldChg>
      <pc:sldChg chg="modSp new add">
        <pc:chgData name="Juan Amado" userId="cae53019ccae658b" providerId="LiveId" clId="{CA1AFCD8-4C9D-487D-9DBD-A88578E436AD}" dt="2019-03-28T09:45:54.048" v="3599" actId="113"/>
        <pc:sldMkLst>
          <pc:docMk/>
          <pc:sldMk cId="3618781933" sldId="333"/>
        </pc:sldMkLst>
        <pc:spChg chg="mod">
          <ac:chgData name="Juan Amado" userId="cae53019ccae658b" providerId="LiveId" clId="{CA1AFCD8-4C9D-487D-9DBD-A88578E436AD}" dt="2019-03-28T09:45:54.048" v="3599" actId="113"/>
          <ac:spMkLst>
            <pc:docMk/>
            <pc:sldMk cId="3618781933" sldId="333"/>
            <ac:spMk id="2" creationId="{513FFF3F-288B-4E71-9923-27BF7EBA57DD}"/>
          </ac:spMkLst>
        </pc:spChg>
        <pc:spChg chg="mod">
          <ac:chgData name="Juan Amado" userId="cae53019ccae658b" providerId="LiveId" clId="{CA1AFCD8-4C9D-487D-9DBD-A88578E436AD}" dt="2019-03-28T09:39:14.967" v="3567" actId="123"/>
          <ac:spMkLst>
            <pc:docMk/>
            <pc:sldMk cId="3618781933" sldId="333"/>
            <ac:spMk id="3" creationId="{06AE316D-3E50-4D05-967F-D861FF906F67}"/>
          </ac:spMkLst>
        </pc:spChg>
      </pc:sldChg>
      <pc:sldChg chg="modSp add">
        <pc:chgData name="Juan Amado" userId="cae53019ccae658b" providerId="LiveId" clId="{CA1AFCD8-4C9D-487D-9DBD-A88578E436AD}" dt="2019-03-28T09:39:11.390" v="3566" actId="123"/>
        <pc:sldMkLst>
          <pc:docMk/>
          <pc:sldMk cId="3919504435" sldId="334"/>
        </pc:sldMkLst>
        <pc:spChg chg="mod">
          <ac:chgData name="Juan Amado" userId="cae53019ccae658b" providerId="LiveId" clId="{CA1AFCD8-4C9D-487D-9DBD-A88578E436AD}" dt="2019-03-28T09:39:11.390" v="3566" actId="123"/>
          <ac:spMkLst>
            <pc:docMk/>
            <pc:sldMk cId="3919504435" sldId="334"/>
            <ac:spMk id="3" creationId="{06AE316D-3E50-4D05-967F-D861FF906F67}"/>
          </ac:spMkLst>
        </pc:spChg>
      </pc:sldChg>
      <pc:sldChg chg="modSp new add">
        <pc:chgData name="Juan Amado" userId="cae53019ccae658b" providerId="LiveId" clId="{CA1AFCD8-4C9D-487D-9DBD-A88578E436AD}" dt="2019-03-28T09:41:37.265" v="3587" actId="404"/>
        <pc:sldMkLst>
          <pc:docMk/>
          <pc:sldMk cId="4192950312" sldId="335"/>
        </pc:sldMkLst>
        <pc:spChg chg="mod">
          <ac:chgData name="Juan Amado" userId="cae53019ccae658b" providerId="LiveId" clId="{CA1AFCD8-4C9D-487D-9DBD-A88578E436AD}" dt="2019-03-28T09:40:38.924" v="3571" actId="20577"/>
          <ac:spMkLst>
            <pc:docMk/>
            <pc:sldMk cId="4192950312" sldId="335"/>
            <ac:spMk id="2" creationId="{08BCEEFD-56EF-44FB-A2E2-453EBAE14540}"/>
          </ac:spMkLst>
        </pc:spChg>
        <pc:spChg chg="mod">
          <ac:chgData name="Juan Amado" userId="cae53019ccae658b" providerId="LiveId" clId="{CA1AFCD8-4C9D-487D-9DBD-A88578E436AD}" dt="2019-03-28T09:41:37.265" v="3587" actId="404"/>
          <ac:spMkLst>
            <pc:docMk/>
            <pc:sldMk cId="4192950312" sldId="335"/>
            <ac:spMk id="3" creationId="{2DCE68E0-5B6D-4D78-B877-DB20281D849B}"/>
          </ac:spMkLst>
        </pc:spChg>
      </pc:sldChg>
      <pc:sldChg chg="modSp new add">
        <pc:chgData name="Juan Amado" userId="cae53019ccae658b" providerId="LiveId" clId="{CA1AFCD8-4C9D-487D-9DBD-A88578E436AD}" dt="2019-03-28T09:43:00.713" v="3596" actId="20577"/>
        <pc:sldMkLst>
          <pc:docMk/>
          <pc:sldMk cId="1548933575" sldId="336"/>
        </pc:sldMkLst>
        <pc:spChg chg="mod">
          <ac:chgData name="Juan Amado" userId="cae53019ccae658b" providerId="LiveId" clId="{CA1AFCD8-4C9D-487D-9DBD-A88578E436AD}" dt="2019-03-28T09:41:19.477" v="3582"/>
          <ac:spMkLst>
            <pc:docMk/>
            <pc:sldMk cId="1548933575" sldId="336"/>
            <ac:spMk id="2" creationId="{BB932007-E0BC-4B25-B5A0-86E9B3DB2F5B}"/>
          </ac:spMkLst>
        </pc:spChg>
        <pc:spChg chg="mod">
          <ac:chgData name="Juan Amado" userId="cae53019ccae658b" providerId="LiveId" clId="{CA1AFCD8-4C9D-487D-9DBD-A88578E436AD}" dt="2019-03-28T09:43:00.713" v="3596" actId="20577"/>
          <ac:spMkLst>
            <pc:docMk/>
            <pc:sldMk cId="1548933575" sldId="336"/>
            <ac:spMk id="3" creationId="{4B742480-A9E6-4681-A877-87566DFE5DE7}"/>
          </ac:spMkLst>
        </pc:spChg>
      </pc:sldChg>
      <pc:sldChg chg="modSp new add">
        <pc:chgData name="Juan Amado" userId="cae53019ccae658b" providerId="LiveId" clId="{CA1AFCD8-4C9D-487D-9DBD-A88578E436AD}" dt="2019-03-28T09:49:54.662" v="3617" actId="20577"/>
        <pc:sldMkLst>
          <pc:docMk/>
          <pc:sldMk cId="1937596816" sldId="337"/>
        </pc:sldMkLst>
        <pc:spChg chg="mod">
          <ac:chgData name="Juan Amado" userId="cae53019ccae658b" providerId="LiveId" clId="{CA1AFCD8-4C9D-487D-9DBD-A88578E436AD}" dt="2019-03-28T09:48:12.029" v="3601" actId="20577"/>
          <ac:spMkLst>
            <pc:docMk/>
            <pc:sldMk cId="1937596816" sldId="337"/>
            <ac:spMk id="2" creationId="{C3FF729D-5E6C-4056-A184-08E062627D30}"/>
          </ac:spMkLst>
        </pc:spChg>
        <pc:spChg chg="mod">
          <ac:chgData name="Juan Amado" userId="cae53019ccae658b" providerId="LiveId" clId="{CA1AFCD8-4C9D-487D-9DBD-A88578E436AD}" dt="2019-03-28T09:49:54.662" v="3617" actId="20577"/>
          <ac:spMkLst>
            <pc:docMk/>
            <pc:sldMk cId="1937596816" sldId="337"/>
            <ac:spMk id="3" creationId="{4C5775B4-0FE1-4557-BCC1-2D7D8A2837B5}"/>
          </ac:spMkLst>
        </pc:spChg>
      </pc:sldChg>
      <pc:sldChg chg="addSp modSp add">
        <pc:chgData name="Juan Amado" userId="cae53019ccae658b" providerId="LiveId" clId="{CA1AFCD8-4C9D-487D-9DBD-A88578E436AD}" dt="2019-03-28T09:51:58.131" v="3633" actId="14100"/>
        <pc:sldMkLst>
          <pc:docMk/>
          <pc:sldMk cId="589927890" sldId="338"/>
        </pc:sldMkLst>
        <pc:spChg chg="mod">
          <ac:chgData name="Juan Amado" userId="cae53019ccae658b" providerId="LiveId" clId="{CA1AFCD8-4C9D-487D-9DBD-A88578E436AD}" dt="2019-03-28T09:51:58.131" v="3633" actId="14100"/>
          <ac:spMkLst>
            <pc:docMk/>
            <pc:sldMk cId="589927890" sldId="338"/>
            <ac:spMk id="3" creationId="{4C5775B4-0FE1-4557-BCC1-2D7D8A2837B5}"/>
          </ac:spMkLst>
        </pc:spChg>
        <pc:picChg chg="add mod">
          <ac:chgData name="Juan Amado" userId="cae53019ccae658b" providerId="LiveId" clId="{CA1AFCD8-4C9D-487D-9DBD-A88578E436AD}" dt="2019-03-28T09:51:48.163" v="3631" actId="1076"/>
          <ac:picMkLst>
            <pc:docMk/>
            <pc:sldMk cId="589927890" sldId="338"/>
            <ac:picMk id="2050" creationId="{2CDF540A-3C30-4B7C-BC8F-CEF822B77EC3}"/>
          </ac:picMkLst>
        </pc:picChg>
      </pc:sldChg>
      <pc:sldChg chg="modSp add">
        <pc:chgData name="Juan Amado" userId="cae53019ccae658b" providerId="LiveId" clId="{CA1AFCD8-4C9D-487D-9DBD-A88578E436AD}" dt="2019-03-28T09:51:01.538" v="3622" actId="6549"/>
        <pc:sldMkLst>
          <pc:docMk/>
          <pc:sldMk cId="3590252749" sldId="339"/>
        </pc:sldMkLst>
        <pc:spChg chg="mod">
          <ac:chgData name="Juan Amado" userId="cae53019ccae658b" providerId="LiveId" clId="{CA1AFCD8-4C9D-487D-9DBD-A88578E436AD}" dt="2019-03-28T09:51:01.538" v="3622" actId="6549"/>
          <ac:spMkLst>
            <pc:docMk/>
            <pc:sldMk cId="3590252749" sldId="339"/>
            <ac:spMk id="3" creationId="{4C5775B4-0FE1-4557-BCC1-2D7D8A2837B5}"/>
          </ac:spMkLst>
        </pc:spChg>
      </pc:sldChg>
      <pc:sldChg chg="modSp new add">
        <pc:chgData name="Juan Amado" userId="cae53019ccae658b" providerId="LiveId" clId="{CA1AFCD8-4C9D-487D-9DBD-A88578E436AD}" dt="2019-03-28T09:55:30.022" v="3639" actId="123"/>
        <pc:sldMkLst>
          <pc:docMk/>
          <pc:sldMk cId="1906929579" sldId="340"/>
        </pc:sldMkLst>
        <pc:spChg chg="mod">
          <ac:chgData name="Juan Amado" userId="cae53019ccae658b" providerId="LiveId" clId="{CA1AFCD8-4C9D-487D-9DBD-A88578E436AD}" dt="2019-03-28T09:54:41.681" v="3637" actId="20577"/>
          <ac:spMkLst>
            <pc:docMk/>
            <pc:sldMk cId="1906929579" sldId="340"/>
            <ac:spMk id="2" creationId="{C4E60A23-CDB9-4BB6-8462-19FAE3D3DA94}"/>
          </ac:spMkLst>
        </pc:spChg>
        <pc:spChg chg="mod">
          <ac:chgData name="Juan Amado" userId="cae53019ccae658b" providerId="LiveId" clId="{CA1AFCD8-4C9D-487D-9DBD-A88578E436AD}" dt="2019-03-28T09:55:30.022" v="3639" actId="123"/>
          <ac:spMkLst>
            <pc:docMk/>
            <pc:sldMk cId="1906929579" sldId="340"/>
            <ac:spMk id="3" creationId="{C5BDB430-C407-4353-A58F-DF766135B6C8}"/>
          </ac:spMkLst>
        </pc:spChg>
      </pc:sldChg>
      <pc:sldChg chg="modSp new add">
        <pc:chgData name="Juan Amado" userId="cae53019ccae658b" providerId="LiveId" clId="{CA1AFCD8-4C9D-487D-9DBD-A88578E436AD}" dt="2019-03-28T09:58:13.233" v="3654" actId="255"/>
        <pc:sldMkLst>
          <pc:docMk/>
          <pc:sldMk cId="3156243308" sldId="341"/>
        </pc:sldMkLst>
        <pc:spChg chg="mod">
          <ac:chgData name="Juan Amado" userId="cae53019ccae658b" providerId="LiveId" clId="{CA1AFCD8-4C9D-487D-9DBD-A88578E436AD}" dt="2019-03-28T09:57:24.476" v="3644"/>
          <ac:spMkLst>
            <pc:docMk/>
            <pc:sldMk cId="3156243308" sldId="341"/>
            <ac:spMk id="2" creationId="{82D8A77A-4499-4414-AC27-AFC24332EEDA}"/>
          </ac:spMkLst>
        </pc:spChg>
        <pc:spChg chg="mod">
          <ac:chgData name="Juan Amado" userId="cae53019ccae658b" providerId="LiveId" clId="{CA1AFCD8-4C9D-487D-9DBD-A88578E436AD}" dt="2019-03-28T09:58:13.233" v="3654" actId="255"/>
          <ac:spMkLst>
            <pc:docMk/>
            <pc:sldMk cId="3156243308" sldId="341"/>
            <ac:spMk id="3" creationId="{74A55FFE-C348-472C-9591-FEB3A3BE3EF4}"/>
          </ac:spMkLst>
        </pc:spChg>
      </pc:sldChg>
      <pc:sldChg chg="modSp new add">
        <pc:chgData name="Juan Amado" userId="cae53019ccae658b" providerId="LiveId" clId="{CA1AFCD8-4C9D-487D-9DBD-A88578E436AD}" dt="2019-03-28T10:01:35.913" v="3665" actId="20577"/>
        <pc:sldMkLst>
          <pc:docMk/>
          <pc:sldMk cId="3530324661" sldId="342"/>
        </pc:sldMkLst>
        <pc:spChg chg="mod">
          <ac:chgData name="Juan Amado" userId="cae53019ccae658b" providerId="LiveId" clId="{CA1AFCD8-4C9D-487D-9DBD-A88578E436AD}" dt="2019-03-28T10:00:53.799" v="3662" actId="113"/>
          <ac:spMkLst>
            <pc:docMk/>
            <pc:sldMk cId="3530324661" sldId="342"/>
            <ac:spMk id="2" creationId="{7CE0DD1F-734A-4D2A-8928-9040629A5297}"/>
          </ac:spMkLst>
        </pc:spChg>
        <pc:spChg chg="mod">
          <ac:chgData name="Juan Amado" userId="cae53019ccae658b" providerId="LiveId" clId="{CA1AFCD8-4C9D-487D-9DBD-A88578E436AD}" dt="2019-03-28T10:01:35.913" v="3665" actId="20577"/>
          <ac:spMkLst>
            <pc:docMk/>
            <pc:sldMk cId="3530324661" sldId="342"/>
            <ac:spMk id="3" creationId="{AB9FF5CB-1C8A-401A-9E40-10D202B77A66}"/>
          </ac:spMkLst>
        </pc:spChg>
      </pc:sldChg>
      <pc:sldChg chg="addSp delSp modSp new add">
        <pc:chgData name="Juan Amado" userId="cae53019ccae658b" providerId="LiveId" clId="{CA1AFCD8-4C9D-487D-9DBD-A88578E436AD}" dt="2019-03-28T10:06:48.866" v="3673"/>
        <pc:sldMkLst>
          <pc:docMk/>
          <pc:sldMk cId="2537877732" sldId="343"/>
        </pc:sldMkLst>
        <pc:spChg chg="mod">
          <ac:chgData name="Juan Amado" userId="cae53019ccae658b" providerId="LiveId" clId="{CA1AFCD8-4C9D-487D-9DBD-A88578E436AD}" dt="2019-03-28T10:06:48.866" v="3673"/>
          <ac:spMkLst>
            <pc:docMk/>
            <pc:sldMk cId="2537877732" sldId="343"/>
            <ac:spMk id="2" creationId="{46791283-8B80-4607-955E-9C5D531B1866}"/>
          </ac:spMkLst>
        </pc:spChg>
        <pc:spChg chg="del">
          <ac:chgData name="Juan Amado" userId="cae53019ccae658b" providerId="LiveId" clId="{CA1AFCD8-4C9D-487D-9DBD-A88578E436AD}" dt="2019-03-28T10:06:35.893" v="3670" actId="478"/>
          <ac:spMkLst>
            <pc:docMk/>
            <pc:sldMk cId="2537877732" sldId="343"/>
            <ac:spMk id="3" creationId="{4FBD3897-059D-4DF5-91D7-27DC3F89038D}"/>
          </ac:spMkLst>
        </pc:spChg>
        <pc:picChg chg="add mod">
          <ac:chgData name="Juan Amado" userId="cae53019ccae658b" providerId="LiveId" clId="{CA1AFCD8-4C9D-487D-9DBD-A88578E436AD}" dt="2019-03-28T10:06:43.098" v="3672" actId="1076"/>
          <ac:picMkLst>
            <pc:docMk/>
            <pc:sldMk cId="2537877732" sldId="343"/>
            <ac:picMk id="3074" creationId="{A7A7FDA0-5453-4EC3-9FE7-229D761411A0}"/>
          </ac:picMkLst>
        </pc:picChg>
      </pc:sldChg>
      <pc:sldChg chg="modSp new add">
        <pc:chgData name="Juan Amado" userId="cae53019ccae658b" providerId="LiveId" clId="{CA1AFCD8-4C9D-487D-9DBD-A88578E436AD}" dt="2019-03-28T10:46:09.955" v="3865"/>
        <pc:sldMkLst>
          <pc:docMk/>
          <pc:sldMk cId="1009679086" sldId="344"/>
        </pc:sldMkLst>
        <pc:spChg chg="mod">
          <ac:chgData name="Juan Amado" userId="cae53019ccae658b" providerId="LiveId" clId="{CA1AFCD8-4C9D-487D-9DBD-A88578E436AD}" dt="2019-03-28T10:46:09.955" v="3865"/>
          <ac:spMkLst>
            <pc:docMk/>
            <pc:sldMk cId="1009679086" sldId="344"/>
            <ac:spMk id="2" creationId="{B3687F9C-1F19-48D4-851A-C8296BB2B091}"/>
          </ac:spMkLst>
        </pc:spChg>
        <pc:spChg chg="mod">
          <ac:chgData name="Juan Amado" userId="cae53019ccae658b" providerId="LiveId" clId="{CA1AFCD8-4C9D-487D-9DBD-A88578E436AD}" dt="2019-03-28T10:24:57.082" v="3715" actId="20577"/>
          <ac:spMkLst>
            <pc:docMk/>
            <pc:sldMk cId="1009679086" sldId="344"/>
            <ac:spMk id="3" creationId="{F2C642C1-BC90-4D37-898D-FF5F2742448A}"/>
          </ac:spMkLst>
        </pc:spChg>
      </pc:sldChg>
      <pc:sldChg chg="modSp new add">
        <pc:chgData name="Juan Amado" userId="cae53019ccae658b" providerId="LiveId" clId="{CA1AFCD8-4C9D-487D-9DBD-A88578E436AD}" dt="2019-03-28T10:48:55.111" v="3883" actId="113"/>
        <pc:sldMkLst>
          <pc:docMk/>
          <pc:sldMk cId="1215076348" sldId="345"/>
        </pc:sldMkLst>
        <pc:spChg chg="mod">
          <ac:chgData name="Juan Amado" userId="cae53019ccae658b" providerId="LiveId" clId="{CA1AFCD8-4C9D-487D-9DBD-A88578E436AD}" dt="2019-03-28T10:46:14.687" v="3866"/>
          <ac:spMkLst>
            <pc:docMk/>
            <pc:sldMk cId="1215076348" sldId="345"/>
            <ac:spMk id="2" creationId="{D4619565-789D-4DD4-B5E7-B2385623D889}"/>
          </ac:spMkLst>
        </pc:spChg>
        <pc:spChg chg="mod">
          <ac:chgData name="Juan Amado" userId="cae53019ccae658b" providerId="LiveId" clId="{CA1AFCD8-4C9D-487D-9DBD-A88578E436AD}" dt="2019-03-28T10:48:55.111" v="3883" actId="113"/>
          <ac:spMkLst>
            <pc:docMk/>
            <pc:sldMk cId="1215076348" sldId="345"/>
            <ac:spMk id="3" creationId="{6BF53078-BC39-499C-81A0-66F033C4AED3}"/>
          </ac:spMkLst>
        </pc:spChg>
      </pc:sldChg>
      <pc:sldChg chg="modSp new add">
        <pc:chgData name="Juan Amado" userId="cae53019ccae658b" providerId="LiveId" clId="{CA1AFCD8-4C9D-487D-9DBD-A88578E436AD}" dt="2019-03-28T10:46:17.973" v="3867"/>
        <pc:sldMkLst>
          <pc:docMk/>
          <pc:sldMk cId="1326751149" sldId="346"/>
        </pc:sldMkLst>
        <pc:spChg chg="mod">
          <ac:chgData name="Juan Amado" userId="cae53019ccae658b" providerId="LiveId" clId="{CA1AFCD8-4C9D-487D-9DBD-A88578E436AD}" dt="2019-03-28T10:46:17.973" v="3867"/>
          <ac:spMkLst>
            <pc:docMk/>
            <pc:sldMk cId="1326751149" sldId="346"/>
            <ac:spMk id="2" creationId="{E937BB68-4100-4B1D-A214-B864854BAC47}"/>
          </ac:spMkLst>
        </pc:spChg>
        <pc:spChg chg="mod">
          <ac:chgData name="Juan Amado" userId="cae53019ccae658b" providerId="LiveId" clId="{CA1AFCD8-4C9D-487D-9DBD-A88578E436AD}" dt="2019-03-28T10:32:04.319" v="3771" actId="20577"/>
          <ac:spMkLst>
            <pc:docMk/>
            <pc:sldMk cId="1326751149" sldId="346"/>
            <ac:spMk id="3" creationId="{7794D56F-6BCB-4DD8-9006-ECAA92ADE3DB}"/>
          </ac:spMkLst>
        </pc:spChg>
      </pc:sldChg>
      <pc:sldChg chg="modSp new add">
        <pc:chgData name="Juan Amado" userId="cae53019ccae658b" providerId="LiveId" clId="{CA1AFCD8-4C9D-487D-9DBD-A88578E436AD}" dt="2019-03-28T10:46:25.126" v="3869"/>
        <pc:sldMkLst>
          <pc:docMk/>
          <pc:sldMk cId="2806686971" sldId="347"/>
        </pc:sldMkLst>
        <pc:spChg chg="mod">
          <ac:chgData name="Juan Amado" userId="cae53019ccae658b" providerId="LiveId" clId="{CA1AFCD8-4C9D-487D-9DBD-A88578E436AD}" dt="2019-03-28T10:46:25.126" v="3869"/>
          <ac:spMkLst>
            <pc:docMk/>
            <pc:sldMk cId="2806686971" sldId="347"/>
            <ac:spMk id="2" creationId="{26F99D14-CBF9-4112-A829-1A6B34745F14}"/>
          </ac:spMkLst>
        </pc:spChg>
        <pc:spChg chg="mod">
          <ac:chgData name="Juan Amado" userId="cae53019ccae658b" providerId="LiveId" clId="{CA1AFCD8-4C9D-487D-9DBD-A88578E436AD}" dt="2019-03-28T10:34:09.853" v="3790" actId="20577"/>
          <ac:spMkLst>
            <pc:docMk/>
            <pc:sldMk cId="2806686971" sldId="347"/>
            <ac:spMk id="3" creationId="{594E4F05-61F0-41E3-B813-121862CF310D}"/>
          </ac:spMkLst>
        </pc:spChg>
      </pc:sldChg>
      <pc:sldChg chg="modSp new add">
        <pc:chgData name="Juan Amado" userId="cae53019ccae658b" providerId="LiveId" clId="{CA1AFCD8-4C9D-487D-9DBD-A88578E436AD}" dt="2019-03-28T10:46:28.550" v="3870"/>
        <pc:sldMkLst>
          <pc:docMk/>
          <pc:sldMk cId="374979000" sldId="348"/>
        </pc:sldMkLst>
        <pc:spChg chg="mod">
          <ac:chgData name="Juan Amado" userId="cae53019ccae658b" providerId="LiveId" clId="{CA1AFCD8-4C9D-487D-9DBD-A88578E436AD}" dt="2019-03-28T10:46:28.550" v="3870"/>
          <ac:spMkLst>
            <pc:docMk/>
            <pc:sldMk cId="374979000" sldId="348"/>
            <ac:spMk id="2" creationId="{03228C9B-B43C-4986-B93C-1DC24F903763}"/>
          </ac:spMkLst>
        </pc:spChg>
        <pc:spChg chg="mod">
          <ac:chgData name="Juan Amado" userId="cae53019ccae658b" providerId="LiveId" clId="{CA1AFCD8-4C9D-487D-9DBD-A88578E436AD}" dt="2019-03-28T10:39:15.822" v="3813" actId="20577"/>
          <ac:spMkLst>
            <pc:docMk/>
            <pc:sldMk cId="374979000" sldId="348"/>
            <ac:spMk id="3" creationId="{B7A4D9A3-7370-4DB8-B56A-4E8029CBA937}"/>
          </ac:spMkLst>
        </pc:spChg>
      </pc:sldChg>
      <pc:sldChg chg="modSp new add">
        <pc:chgData name="Juan Amado" userId="cae53019ccae658b" providerId="LiveId" clId="{CA1AFCD8-4C9D-487D-9DBD-A88578E436AD}" dt="2019-03-28T10:46:31.821" v="3871"/>
        <pc:sldMkLst>
          <pc:docMk/>
          <pc:sldMk cId="2016320159" sldId="349"/>
        </pc:sldMkLst>
        <pc:spChg chg="mod">
          <ac:chgData name="Juan Amado" userId="cae53019ccae658b" providerId="LiveId" clId="{CA1AFCD8-4C9D-487D-9DBD-A88578E436AD}" dt="2019-03-28T10:46:31.821" v="3871"/>
          <ac:spMkLst>
            <pc:docMk/>
            <pc:sldMk cId="2016320159" sldId="349"/>
            <ac:spMk id="2" creationId="{A0A3B0A8-C7EA-4F23-A88D-86C04214DD7B}"/>
          </ac:spMkLst>
        </pc:spChg>
        <pc:spChg chg="mod">
          <ac:chgData name="Juan Amado" userId="cae53019ccae658b" providerId="LiveId" clId="{CA1AFCD8-4C9D-487D-9DBD-A88578E436AD}" dt="2019-03-28T10:39:53.961" v="3828" actId="123"/>
          <ac:spMkLst>
            <pc:docMk/>
            <pc:sldMk cId="2016320159" sldId="349"/>
            <ac:spMk id="3" creationId="{FA4C81CB-830B-4AA6-BA7B-53864119F005}"/>
          </ac:spMkLst>
        </pc:spChg>
      </pc:sldChg>
      <pc:sldChg chg="addSp delSp modSp new add">
        <pc:chgData name="Juan Amado" userId="cae53019ccae658b" providerId="LiveId" clId="{CA1AFCD8-4C9D-487D-9DBD-A88578E436AD}" dt="2019-03-28T10:46:35.928" v="3872"/>
        <pc:sldMkLst>
          <pc:docMk/>
          <pc:sldMk cId="2493633891" sldId="350"/>
        </pc:sldMkLst>
        <pc:spChg chg="mod">
          <ac:chgData name="Juan Amado" userId="cae53019ccae658b" providerId="LiveId" clId="{CA1AFCD8-4C9D-487D-9DBD-A88578E436AD}" dt="2019-03-28T10:46:35.928" v="3872"/>
          <ac:spMkLst>
            <pc:docMk/>
            <pc:sldMk cId="2493633891" sldId="350"/>
            <ac:spMk id="2" creationId="{9AA0A98F-40E9-4490-9DF1-76D3854033AC}"/>
          </ac:spMkLst>
        </pc:spChg>
        <pc:spChg chg="mod">
          <ac:chgData name="Juan Amado" userId="cae53019ccae658b" providerId="LiveId" clId="{CA1AFCD8-4C9D-487D-9DBD-A88578E436AD}" dt="2019-03-28T10:41:47.840" v="3842" actId="20577"/>
          <ac:spMkLst>
            <pc:docMk/>
            <pc:sldMk cId="2493633891" sldId="350"/>
            <ac:spMk id="3" creationId="{FE6EBF2F-2BCA-404E-8396-E240FCA3307A}"/>
          </ac:spMkLst>
        </pc:spChg>
        <pc:spChg chg="add del">
          <ac:chgData name="Juan Amado" userId="cae53019ccae658b" providerId="LiveId" clId="{CA1AFCD8-4C9D-487D-9DBD-A88578E436AD}" dt="2019-03-28T10:40:13.809" v="3831"/>
          <ac:spMkLst>
            <pc:docMk/>
            <pc:sldMk cId="2493633891" sldId="350"/>
            <ac:spMk id="5" creationId="{97A27E8A-6B72-45EB-9310-1FA2C83E0DA4}"/>
          </ac:spMkLst>
        </pc:spChg>
        <pc:picChg chg="add del">
          <ac:chgData name="Juan Amado" userId="cae53019ccae658b" providerId="LiveId" clId="{CA1AFCD8-4C9D-487D-9DBD-A88578E436AD}" dt="2019-03-28T10:40:13.809" v="3831"/>
          <ac:picMkLst>
            <pc:docMk/>
            <pc:sldMk cId="2493633891" sldId="350"/>
            <ac:picMk id="4098" creationId="{5F13B79B-C991-4E25-9B18-89B83747836B}"/>
          </ac:picMkLst>
        </pc:picChg>
        <pc:picChg chg="add del">
          <ac:chgData name="Juan Amado" userId="cae53019ccae658b" providerId="LiveId" clId="{CA1AFCD8-4C9D-487D-9DBD-A88578E436AD}" dt="2019-03-28T10:40:13.809" v="3831"/>
          <ac:picMkLst>
            <pc:docMk/>
            <pc:sldMk cId="2493633891" sldId="350"/>
            <ac:picMk id="4099" creationId="{FECCE882-36A5-42E3-A936-9A52E1E29B3D}"/>
          </ac:picMkLst>
        </pc:picChg>
      </pc:sldChg>
      <pc:sldChg chg="modSp new add">
        <pc:chgData name="Juan Amado" userId="cae53019ccae658b" providerId="LiveId" clId="{CA1AFCD8-4C9D-487D-9DBD-A88578E436AD}" dt="2019-03-28T10:46:21.241" v="3868"/>
        <pc:sldMkLst>
          <pc:docMk/>
          <pc:sldMk cId="7653752" sldId="351"/>
        </pc:sldMkLst>
        <pc:spChg chg="mod">
          <ac:chgData name="Juan Amado" userId="cae53019ccae658b" providerId="LiveId" clId="{CA1AFCD8-4C9D-487D-9DBD-A88578E436AD}" dt="2019-03-28T10:46:21.241" v="3868"/>
          <ac:spMkLst>
            <pc:docMk/>
            <pc:sldMk cId="7653752" sldId="351"/>
            <ac:spMk id="2" creationId="{755F15B3-0A03-4070-83FD-0A16AE6D2D23}"/>
          </ac:spMkLst>
        </pc:spChg>
        <pc:spChg chg="mod">
          <ac:chgData name="Juan Amado" userId="cae53019ccae658b" providerId="LiveId" clId="{CA1AFCD8-4C9D-487D-9DBD-A88578E436AD}" dt="2019-03-28T10:37:06.414" v="3806" actId="20577"/>
          <ac:spMkLst>
            <pc:docMk/>
            <pc:sldMk cId="7653752" sldId="351"/>
            <ac:spMk id="3" creationId="{5A3C02F7-C560-471D-A1C2-78EDE654329C}"/>
          </ac:spMkLst>
        </pc:spChg>
      </pc:sldChg>
      <pc:sldChg chg="modSp add">
        <pc:chgData name="Juan Amado" userId="cae53019ccae658b" providerId="LiveId" clId="{CA1AFCD8-4C9D-487D-9DBD-A88578E436AD}" dt="2019-03-28T10:46:40.111" v="3873"/>
        <pc:sldMkLst>
          <pc:docMk/>
          <pc:sldMk cId="1210866068" sldId="352"/>
        </pc:sldMkLst>
        <pc:spChg chg="mod">
          <ac:chgData name="Juan Amado" userId="cae53019ccae658b" providerId="LiveId" clId="{CA1AFCD8-4C9D-487D-9DBD-A88578E436AD}" dt="2019-03-28T10:46:40.111" v="3873"/>
          <ac:spMkLst>
            <pc:docMk/>
            <pc:sldMk cId="1210866068" sldId="352"/>
            <ac:spMk id="2" creationId="{9AA0A98F-40E9-4490-9DF1-76D3854033AC}"/>
          </ac:spMkLst>
        </pc:spChg>
        <pc:spChg chg="mod">
          <ac:chgData name="Juan Amado" userId="cae53019ccae658b" providerId="LiveId" clId="{CA1AFCD8-4C9D-487D-9DBD-A88578E436AD}" dt="2019-03-28T10:44:20.719" v="3855" actId="255"/>
          <ac:spMkLst>
            <pc:docMk/>
            <pc:sldMk cId="1210866068" sldId="352"/>
            <ac:spMk id="3" creationId="{FE6EBF2F-2BCA-404E-8396-E240FCA3307A}"/>
          </ac:spMkLst>
        </pc:spChg>
      </pc:sldChg>
      <pc:sldChg chg="modSp new add">
        <pc:chgData name="Juan Amado" userId="cae53019ccae658b" providerId="LiveId" clId="{CA1AFCD8-4C9D-487D-9DBD-A88578E436AD}" dt="2019-03-28T10:48:41.108" v="3882" actId="20577"/>
        <pc:sldMkLst>
          <pc:docMk/>
          <pc:sldMk cId="4060275605" sldId="353"/>
        </pc:sldMkLst>
        <pc:spChg chg="mod">
          <ac:chgData name="Juan Amado" userId="cae53019ccae658b" providerId="LiveId" clId="{CA1AFCD8-4C9D-487D-9DBD-A88578E436AD}" dt="2019-03-28T10:48:06.762" v="3876"/>
          <ac:spMkLst>
            <pc:docMk/>
            <pc:sldMk cId="4060275605" sldId="353"/>
            <ac:spMk id="2" creationId="{FDC6D29D-81BE-4404-8E19-7235F8FA01F0}"/>
          </ac:spMkLst>
        </pc:spChg>
        <pc:spChg chg="mod">
          <ac:chgData name="Juan Amado" userId="cae53019ccae658b" providerId="LiveId" clId="{CA1AFCD8-4C9D-487D-9DBD-A88578E436AD}" dt="2019-03-28T10:48:41.108" v="3882" actId="20577"/>
          <ac:spMkLst>
            <pc:docMk/>
            <pc:sldMk cId="4060275605" sldId="353"/>
            <ac:spMk id="3" creationId="{13CEB17C-A0F2-4806-AF97-EA9F8628839C}"/>
          </ac:spMkLst>
        </pc:spChg>
      </pc:sldChg>
      <pc:sldMasterChg chg="delSldLayout">
        <pc:chgData name="Juan Amado" userId="cae53019ccae658b" providerId="LiveId" clId="{CA1AFCD8-4C9D-487D-9DBD-A88578E436AD}" dt="2019-03-23T04:11:56.547" v="1192" actId="47"/>
        <pc:sldMasterMkLst>
          <pc:docMk/>
          <pc:sldMasterMk cId="0" sldId="2147483681"/>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95575-0771-477B-8005-010C1CFEB96C}" type="doc">
      <dgm:prSet loTypeId="urn:microsoft.com/office/officeart/2005/8/layout/pList1#2" loCatId="list" qsTypeId="urn:microsoft.com/office/officeart/2005/8/quickstyle/simple2" qsCatId="simple" csTypeId="urn:microsoft.com/office/officeart/2005/8/colors/colorful1#3" csCatId="colorful" phldr="1"/>
      <dgm:spPr/>
      <dgm:t>
        <a:bodyPr/>
        <a:lstStyle/>
        <a:p>
          <a:endParaRPr lang="es-PE"/>
        </a:p>
      </dgm:t>
    </dgm:pt>
    <dgm:pt modelId="{A4C787E8-52FF-41F6-A8AA-772EDC4B51ED}">
      <dgm:prSet phldrT="[Texto]" custT="1"/>
      <dgm:spPr/>
      <dgm:t>
        <a:bodyPr/>
        <a:lstStyle/>
        <a:p>
          <a:r>
            <a:rPr lang="es-PE" sz="1800" b="1" dirty="0">
              <a:latin typeface="Shadows Into Light"/>
            </a:rPr>
            <a:t>Diseño de Datos</a:t>
          </a:r>
        </a:p>
      </dgm:t>
    </dgm:pt>
    <dgm:pt modelId="{58BB3028-01B8-438F-9EE3-9B385C8AC17B}" type="parTrans" cxnId="{2A665E55-0811-46D4-91CB-7441990C8DE0}">
      <dgm:prSet/>
      <dgm:spPr/>
      <dgm:t>
        <a:bodyPr/>
        <a:lstStyle/>
        <a:p>
          <a:endParaRPr lang="es-PE" sz="1800" b="1">
            <a:latin typeface="Shadows Into Light"/>
          </a:endParaRPr>
        </a:p>
      </dgm:t>
    </dgm:pt>
    <dgm:pt modelId="{62DBEA27-4B5D-487D-8598-4226D6EECA45}" type="sibTrans" cxnId="{2A665E55-0811-46D4-91CB-7441990C8DE0}">
      <dgm:prSet/>
      <dgm:spPr/>
      <dgm:t>
        <a:bodyPr/>
        <a:lstStyle/>
        <a:p>
          <a:endParaRPr lang="es-PE" sz="1800" b="1">
            <a:latin typeface="Shadows Into Light"/>
          </a:endParaRPr>
        </a:p>
      </dgm:t>
    </dgm:pt>
    <dgm:pt modelId="{627E550B-E441-47F6-8E87-331509A331B7}">
      <dgm:prSet phldrT="[Texto]" custT="1"/>
      <dgm:spPr/>
      <dgm:t>
        <a:bodyPr/>
        <a:lstStyle/>
        <a:p>
          <a:r>
            <a:rPr lang="es-PE" sz="1800" b="1" dirty="0">
              <a:latin typeface="Shadows Into Light"/>
            </a:rPr>
            <a:t>Diseño Arquitectónico</a:t>
          </a:r>
        </a:p>
      </dgm:t>
    </dgm:pt>
    <dgm:pt modelId="{9FAE1E5E-B225-4E74-93B6-D85D8B431B9F}" type="parTrans" cxnId="{4EB7B6E2-EFD3-4EF2-9F8F-9A5714BFB83B}">
      <dgm:prSet/>
      <dgm:spPr/>
      <dgm:t>
        <a:bodyPr/>
        <a:lstStyle/>
        <a:p>
          <a:endParaRPr lang="es-PE" sz="1800" b="1">
            <a:latin typeface="Shadows Into Light"/>
          </a:endParaRPr>
        </a:p>
      </dgm:t>
    </dgm:pt>
    <dgm:pt modelId="{1EA70B0F-144A-4D48-8B9B-1B988038DA72}" type="sibTrans" cxnId="{4EB7B6E2-EFD3-4EF2-9F8F-9A5714BFB83B}">
      <dgm:prSet/>
      <dgm:spPr/>
      <dgm:t>
        <a:bodyPr/>
        <a:lstStyle/>
        <a:p>
          <a:endParaRPr lang="es-PE" sz="1800" b="1">
            <a:latin typeface="Shadows Into Light"/>
          </a:endParaRPr>
        </a:p>
      </dgm:t>
    </dgm:pt>
    <dgm:pt modelId="{0285C4AB-2542-4EAB-8279-0DB713AD8CF9}">
      <dgm:prSet phldrT="[Texto]" custT="1"/>
      <dgm:spPr/>
      <dgm:t>
        <a:bodyPr/>
        <a:lstStyle/>
        <a:p>
          <a:r>
            <a:rPr lang="es-PE" sz="1800" b="1" dirty="0">
              <a:latin typeface="Shadows Into Light"/>
            </a:rPr>
            <a:t>Diseño de la Interfaz</a:t>
          </a:r>
        </a:p>
      </dgm:t>
    </dgm:pt>
    <dgm:pt modelId="{A1053C18-767B-48B5-931D-C6C8D558934B}" type="parTrans" cxnId="{300C51C5-AB00-4862-819B-B5D071A11827}">
      <dgm:prSet/>
      <dgm:spPr/>
      <dgm:t>
        <a:bodyPr/>
        <a:lstStyle/>
        <a:p>
          <a:endParaRPr lang="es-PE" sz="1800" b="1">
            <a:latin typeface="Shadows Into Light"/>
          </a:endParaRPr>
        </a:p>
      </dgm:t>
    </dgm:pt>
    <dgm:pt modelId="{C3CFFC10-3885-4753-832D-9AFF26ED420D}" type="sibTrans" cxnId="{300C51C5-AB00-4862-819B-B5D071A11827}">
      <dgm:prSet/>
      <dgm:spPr/>
      <dgm:t>
        <a:bodyPr/>
        <a:lstStyle/>
        <a:p>
          <a:endParaRPr lang="es-PE" sz="1800" b="1">
            <a:latin typeface="Shadows Into Light"/>
          </a:endParaRPr>
        </a:p>
      </dgm:t>
    </dgm:pt>
    <dgm:pt modelId="{E859F41C-8656-4C39-BFF8-DFDF672C7C81}">
      <dgm:prSet phldrT="[Texto]" custT="1"/>
      <dgm:spPr/>
      <dgm:t>
        <a:bodyPr/>
        <a:lstStyle/>
        <a:p>
          <a:r>
            <a:rPr lang="es-PE" sz="1800" b="1" dirty="0">
              <a:latin typeface="Shadows Into Light"/>
            </a:rPr>
            <a:t>Diseño de Procedimientos</a:t>
          </a:r>
        </a:p>
      </dgm:t>
    </dgm:pt>
    <dgm:pt modelId="{3B6E5159-8ABB-48C5-A2EE-5944FD065B6D}" type="parTrans" cxnId="{4C06E72A-3D2E-4087-9681-83E2C290245E}">
      <dgm:prSet/>
      <dgm:spPr/>
      <dgm:t>
        <a:bodyPr/>
        <a:lstStyle/>
        <a:p>
          <a:endParaRPr lang="es-PE" sz="1800" b="1">
            <a:latin typeface="Shadows Into Light"/>
          </a:endParaRPr>
        </a:p>
      </dgm:t>
    </dgm:pt>
    <dgm:pt modelId="{97E66706-0D5D-4D96-B158-DF0EAD4437CA}" type="sibTrans" cxnId="{4C06E72A-3D2E-4087-9681-83E2C290245E}">
      <dgm:prSet/>
      <dgm:spPr/>
      <dgm:t>
        <a:bodyPr/>
        <a:lstStyle/>
        <a:p>
          <a:endParaRPr lang="es-PE" sz="1800" b="1">
            <a:latin typeface="Shadows Into Light"/>
          </a:endParaRPr>
        </a:p>
      </dgm:t>
    </dgm:pt>
    <dgm:pt modelId="{A1B837EA-271F-4A91-8EEA-56A3E677FDB9}" type="pres">
      <dgm:prSet presAssocID="{A3C95575-0771-477B-8005-010C1CFEB96C}" presName="Name0" presStyleCnt="0">
        <dgm:presLayoutVars>
          <dgm:dir/>
          <dgm:resizeHandles val="exact"/>
        </dgm:presLayoutVars>
      </dgm:prSet>
      <dgm:spPr/>
      <dgm:t>
        <a:bodyPr/>
        <a:lstStyle/>
        <a:p>
          <a:endParaRPr lang="es-PE"/>
        </a:p>
      </dgm:t>
    </dgm:pt>
    <dgm:pt modelId="{27AFBEAD-C108-4381-B604-F9DADDA58D8D}" type="pres">
      <dgm:prSet presAssocID="{A4C787E8-52FF-41F6-A8AA-772EDC4B51ED}" presName="compNode" presStyleCnt="0"/>
      <dgm:spPr/>
    </dgm:pt>
    <dgm:pt modelId="{3A3AD500-EA0B-4D6F-AE2B-031B522DCC77}" type="pres">
      <dgm:prSet presAssocID="{A4C787E8-52FF-41F6-A8AA-772EDC4B51ED}" presName="pictRect" presStyleLbl="node1" presStyleIdx="0" presStyleCnt="4"/>
      <dgm:spPr/>
    </dgm:pt>
    <dgm:pt modelId="{9BFD2A62-6D66-44A4-8F99-BE1358D06B0E}" type="pres">
      <dgm:prSet presAssocID="{A4C787E8-52FF-41F6-A8AA-772EDC4B51ED}" presName="textRect" presStyleLbl="revTx" presStyleIdx="0" presStyleCnt="4">
        <dgm:presLayoutVars>
          <dgm:bulletEnabled val="1"/>
        </dgm:presLayoutVars>
      </dgm:prSet>
      <dgm:spPr/>
      <dgm:t>
        <a:bodyPr/>
        <a:lstStyle/>
        <a:p>
          <a:endParaRPr lang="es-PE"/>
        </a:p>
      </dgm:t>
    </dgm:pt>
    <dgm:pt modelId="{FFAE9DD7-9B4E-41CE-BBF4-3999207CF1CB}" type="pres">
      <dgm:prSet presAssocID="{62DBEA27-4B5D-487D-8598-4226D6EECA45}" presName="sibTrans" presStyleLbl="sibTrans2D1" presStyleIdx="0" presStyleCnt="0"/>
      <dgm:spPr/>
      <dgm:t>
        <a:bodyPr/>
        <a:lstStyle/>
        <a:p>
          <a:endParaRPr lang="es-PE"/>
        </a:p>
      </dgm:t>
    </dgm:pt>
    <dgm:pt modelId="{6CCCE101-DDFC-4FC8-8A72-7F1AD4924C4B}" type="pres">
      <dgm:prSet presAssocID="{627E550B-E441-47F6-8E87-331509A331B7}" presName="compNode" presStyleCnt="0"/>
      <dgm:spPr/>
    </dgm:pt>
    <dgm:pt modelId="{36C2A728-4E08-4567-B4B5-F2E92540B541}" type="pres">
      <dgm:prSet presAssocID="{627E550B-E441-47F6-8E87-331509A331B7}" presName="pictRect" presStyleLbl="node1" presStyleIdx="1" presStyleCnt="4"/>
      <dgm:spPr/>
    </dgm:pt>
    <dgm:pt modelId="{17840CDD-9EFC-4419-A627-A9D6894B70C8}" type="pres">
      <dgm:prSet presAssocID="{627E550B-E441-47F6-8E87-331509A331B7}" presName="textRect" presStyleLbl="revTx" presStyleIdx="1" presStyleCnt="4">
        <dgm:presLayoutVars>
          <dgm:bulletEnabled val="1"/>
        </dgm:presLayoutVars>
      </dgm:prSet>
      <dgm:spPr/>
      <dgm:t>
        <a:bodyPr/>
        <a:lstStyle/>
        <a:p>
          <a:endParaRPr lang="es-PE"/>
        </a:p>
      </dgm:t>
    </dgm:pt>
    <dgm:pt modelId="{166FF513-5F37-454A-9D5E-887D6C57E6A9}" type="pres">
      <dgm:prSet presAssocID="{1EA70B0F-144A-4D48-8B9B-1B988038DA72}" presName="sibTrans" presStyleLbl="sibTrans2D1" presStyleIdx="0" presStyleCnt="0"/>
      <dgm:spPr/>
      <dgm:t>
        <a:bodyPr/>
        <a:lstStyle/>
        <a:p>
          <a:endParaRPr lang="es-PE"/>
        </a:p>
      </dgm:t>
    </dgm:pt>
    <dgm:pt modelId="{571744B4-ED00-42CC-B4FC-F65BFB370D7A}" type="pres">
      <dgm:prSet presAssocID="{0285C4AB-2542-4EAB-8279-0DB713AD8CF9}" presName="compNode" presStyleCnt="0"/>
      <dgm:spPr/>
    </dgm:pt>
    <dgm:pt modelId="{28AFF42D-5451-4D84-95BF-B0BB38E2DB3A}" type="pres">
      <dgm:prSet presAssocID="{0285C4AB-2542-4EAB-8279-0DB713AD8CF9}" presName="pictRect" presStyleLbl="node1" presStyleIdx="2" presStyleCnt="4"/>
      <dgm:spPr/>
    </dgm:pt>
    <dgm:pt modelId="{F59E6BC4-509B-4BB0-A768-6B1104AA32DD}" type="pres">
      <dgm:prSet presAssocID="{0285C4AB-2542-4EAB-8279-0DB713AD8CF9}" presName="textRect" presStyleLbl="revTx" presStyleIdx="2" presStyleCnt="4">
        <dgm:presLayoutVars>
          <dgm:bulletEnabled val="1"/>
        </dgm:presLayoutVars>
      </dgm:prSet>
      <dgm:spPr/>
      <dgm:t>
        <a:bodyPr/>
        <a:lstStyle/>
        <a:p>
          <a:endParaRPr lang="es-PE"/>
        </a:p>
      </dgm:t>
    </dgm:pt>
    <dgm:pt modelId="{18910AB8-1A21-4400-8439-C25DB120CA5B}" type="pres">
      <dgm:prSet presAssocID="{C3CFFC10-3885-4753-832D-9AFF26ED420D}" presName="sibTrans" presStyleLbl="sibTrans2D1" presStyleIdx="0" presStyleCnt="0"/>
      <dgm:spPr/>
      <dgm:t>
        <a:bodyPr/>
        <a:lstStyle/>
        <a:p>
          <a:endParaRPr lang="es-PE"/>
        </a:p>
      </dgm:t>
    </dgm:pt>
    <dgm:pt modelId="{ED02EF66-26EE-483C-8C3A-C17123F39FAC}" type="pres">
      <dgm:prSet presAssocID="{E859F41C-8656-4C39-BFF8-DFDF672C7C81}" presName="compNode" presStyleCnt="0"/>
      <dgm:spPr/>
    </dgm:pt>
    <dgm:pt modelId="{337117BC-E662-4FFD-832A-AEC5D7AE00AF}" type="pres">
      <dgm:prSet presAssocID="{E859F41C-8656-4C39-BFF8-DFDF672C7C81}" presName="pictRect" presStyleLbl="node1" presStyleIdx="3" presStyleCnt="4"/>
      <dgm:spPr/>
    </dgm:pt>
    <dgm:pt modelId="{99E11E6F-1030-48B7-99A2-DCF46E3529CE}" type="pres">
      <dgm:prSet presAssocID="{E859F41C-8656-4C39-BFF8-DFDF672C7C81}" presName="textRect" presStyleLbl="revTx" presStyleIdx="3" presStyleCnt="4">
        <dgm:presLayoutVars>
          <dgm:bulletEnabled val="1"/>
        </dgm:presLayoutVars>
      </dgm:prSet>
      <dgm:spPr/>
      <dgm:t>
        <a:bodyPr/>
        <a:lstStyle/>
        <a:p>
          <a:endParaRPr lang="es-PE"/>
        </a:p>
      </dgm:t>
    </dgm:pt>
  </dgm:ptLst>
  <dgm:cxnLst>
    <dgm:cxn modelId="{53B40D68-95DF-4674-88C0-9A0C6ADD5066}" type="presOf" srcId="{627E550B-E441-47F6-8E87-331509A331B7}" destId="{17840CDD-9EFC-4419-A627-A9D6894B70C8}" srcOrd="0" destOrd="0" presId="urn:microsoft.com/office/officeart/2005/8/layout/pList1#2"/>
    <dgm:cxn modelId="{2A665E55-0811-46D4-91CB-7441990C8DE0}" srcId="{A3C95575-0771-477B-8005-010C1CFEB96C}" destId="{A4C787E8-52FF-41F6-A8AA-772EDC4B51ED}" srcOrd="0" destOrd="0" parTransId="{58BB3028-01B8-438F-9EE3-9B385C8AC17B}" sibTransId="{62DBEA27-4B5D-487D-8598-4226D6EECA45}"/>
    <dgm:cxn modelId="{3E62AFB2-AB2A-4D06-97F0-4E893B8F4EA2}" type="presOf" srcId="{1EA70B0F-144A-4D48-8B9B-1B988038DA72}" destId="{166FF513-5F37-454A-9D5E-887D6C57E6A9}" srcOrd="0" destOrd="0" presId="urn:microsoft.com/office/officeart/2005/8/layout/pList1#2"/>
    <dgm:cxn modelId="{56F7B90B-64CD-4F84-B04D-C276FF94C83A}" type="presOf" srcId="{C3CFFC10-3885-4753-832D-9AFF26ED420D}" destId="{18910AB8-1A21-4400-8439-C25DB120CA5B}" srcOrd="0" destOrd="0" presId="urn:microsoft.com/office/officeart/2005/8/layout/pList1#2"/>
    <dgm:cxn modelId="{CFE6F4FC-C9B9-4D8B-ACA8-CB639D574F21}" type="presOf" srcId="{0285C4AB-2542-4EAB-8279-0DB713AD8CF9}" destId="{F59E6BC4-509B-4BB0-A768-6B1104AA32DD}" srcOrd="0" destOrd="0" presId="urn:microsoft.com/office/officeart/2005/8/layout/pList1#2"/>
    <dgm:cxn modelId="{0A0A69E4-1B6F-4F25-9720-9B8222E1697F}" type="presOf" srcId="{A3C95575-0771-477B-8005-010C1CFEB96C}" destId="{A1B837EA-271F-4A91-8EEA-56A3E677FDB9}" srcOrd="0" destOrd="0" presId="urn:microsoft.com/office/officeart/2005/8/layout/pList1#2"/>
    <dgm:cxn modelId="{FAF9DBD5-1BB0-4032-8706-73D74712E239}" type="presOf" srcId="{E859F41C-8656-4C39-BFF8-DFDF672C7C81}" destId="{99E11E6F-1030-48B7-99A2-DCF46E3529CE}" srcOrd="0" destOrd="0" presId="urn:microsoft.com/office/officeart/2005/8/layout/pList1#2"/>
    <dgm:cxn modelId="{300C51C5-AB00-4862-819B-B5D071A11827}" srcId="{A3C95575-0771-477B-8005-010C1CFEB96C}" destId="{0285C4AB-2542-4EAB-8279-0DB713AD8CF9}" srcOrd="2" destOrd="0" parTransId="{A1053C18-767B-48B5-931D-C6C8D558934B}" sibTransId="{C3CFFC10-3885-4753-832D-9AFF26ED420D}"/>
    <dgm:cxn modelId="{4C06E72A-3D2E-4087-9681-83E2C290245E}" srcId="{A3C95575-0771-477B-8005-010C1CFEB96C}" destId="{E859F41C-8656-4C39-BFF8-DFDF672C7C81}" srcOrd="3" destOrd="0" parTransId="{3B6E5159-8ABB-48C5-A2EE-5944FD065B6D}" sibTransId="{97E66706-0D5D-4D96-B158-DF0EAD4437CA}"/>
    <dgm:cxn modelId="{4EB7B6E2-EFD3-4EF2-9F8F-9A5714BFB83B}" srcId="{A3C95575-0771-477B-8005-010C1CFEB96C}" destId="{627E550B-E441-47F6-8E87-331509A331B7}" srcOrd="1" destOrd="0" parTransId="{9FAE1E5E-B225-4E74-93B6-D85D8B431B9F}" sibTransId="{1EA70B0F-144A-4D48-8B9B-1B988038DA72}"/>
    <dgm:cxn modelId="{62643195-258B-4D90-A061-F97925EEF0DE}" type="presOf" srcId="{A4C787E8-52FF-41F6-A8AA-772EDC4B51ED}" destId="{9BFD2A62-6D66-44A4-8F99-BE1358D06B0E}" srcOrd="0" destOrd="0" presId="urn:microsoft.com/office/officeart/2005/8/layout/pList1#2"/>
    <dgm:cxn modelId="{F23FBF59-24EA-437A-831F-6BCA0005D48F}" type="presOf" srcId="{62DBEA27-4B5D-487D-8598-4226D6EECA45}" destId="{FFAE9DD7-9B4E-41CE-BBF4-3999207CF1CB}" srcOrd="0" destOrd="0" presId="urn:microsoft.com/office/officeart/2005/8/layout/pList1#2"/>
    <dgm:cxn modelId="{7224ADD1-BD48-458C-BFEE-4089D67A4931}" type="presParOf" srcId="{A1B837EA-271F-4A91-8EEA-56A3E677FDB9}" destId="{27AFBEAD-C108-4381-B604-F9DADDA58D8D}" srcOrd="0" destOrd="0" presId="urn:microsoft.com/office/officeart/2005/8/layout/pList1#2"/>
    <dgm:cxn modelId="{7AA66DD5-49F9-45BD-8312-BE7BBD8DD419}" type="presParOf" srcId="{27AFBEAD-C108-4381-B604-F9DADDA58D8D}" destId="{3A3AD500-EA0B-4D6F-AE2B-031B522DCC77}" srcOrd="0" destOrd="0" presId="urn:microsoft.com/office/officeart/2005/8/layout/pList1#2"/>
    <dgm:cxn modelId="{7E2F4C24-B24B-43D6-A3F1-52C1F0E6011E}" type="presParOf" srcId="{27AFBEAD-C108-4381-B604-F9DADDA58D8D}" destId="{9BFD2A62-6D66-44A4-8F99-BE1358D06B0E}" srcOrd="1" destOrd="0" presId="urn:microsoft.com/office/officeart/2005/8/layout/pList1#2"/>
    <dgm:cxn modelId="{B692F935-3F01-48CF-ADCA-A641BF0F751F}" type="presParOf" srcId="{A1B837EA-271F-4A91-8EEA-56A3E677FDB9}" destId="{FFAE9DD7-9B4E-41CE-BBF4-3999207CF1CB}" srcOrd="1" destOrd="0" presId="urn:microsoft.com/office/officeart/2005/8/layout/pList1#2"/>
    <dgm:cxn modelId="{E26C8BED-94B9-4E01-8327-6B19E316E3B4}" type="presParOf" srcId="{A1B837EA-271F-4A91-8EEA-56A3E677FDB9}" destId="{6CCCE101-DDFC-4FC8-8A72-7F1AD4924C4B}" srcOrd="2" destOrd="0" presId="urn:microsoft.com/office/officeart/2005/8/layout/pList1#2"/>
    <dgm:cxn modelId="{F67A40D5-9562-4DD8-83C6-855E083F9936}" type="presParOf" srcId="{6CCCE101-DDFC-4FC8-8A72-7F1AD4924C4B}" destId="{36C2A728-4E08-4567-B4B5-F2E92540B541}" srcOrd="0" destOrd="0" presId="urn:microsoft.com/office/officeart/2005/8/layout/pList1#2"/>
    <dgm:cxn modelId="{E16F5A4D-A8DA-4C36-9C7F-6826807EA494}" type="presParOf" srcId="{6CCCE101-DDFC-4FC8-8A72-7F1AD4924C4B}" destId="{17840CDD-9EFC-4419-A627-A9D6894B70C8}" srcOrd="1" destOrd="0" presId="urn:microsoft.com/office/officeart/2005/8/layout/pList1#2"/>
    <dgm:cxn modelId="{00412E98-D68E-493E-8F4D-922FD6387DF8}" type="presParOf" srcId="{A1B837EA-271F-4A91-8EEA-56A3E677FDB9}" destId="{166FF513-5F37-454A-9D5E-887D6C57E6A9}" srcOrd="3" destOrd="0" presId="urn:microsoft.com/office/officeart/2005/8/layout/pList1#2"/>
    <dgm:cxn modelId="{3E7D028F-156E-485C-81A5-49E65F8C8812}" type="presParOf" srcId="{A1B837EA-271F-4A91-8EEA-56A3E677FDB9}" destId="{571744B4-ED00-42CC-B4FC-F65BFB370D7A}" srcOrd="4" destOrd="0" presId="urn:microsoft.com/office/officeart/2005/8/layout/pList1#2"/>
    <dgm:cxn modelId="{E44338DE-C3D7-4F14-B367-CE0696C60119}" type="presParOf" srcId="{571744B4-ED00-42CC-B4FC-F65BFB370D7A}" destId="{28AFF42D-5451-4D84-95BF-B0BB38E2DB3A}" srcOrd="0" destOrd="0" presId="urn:microsoft.com/office/officeart/2005/8/layout/pList1#2"/>
    <dgm:cxn modelId="{F4FED9EF-8F78-4D0D-9E4A-75112F8942A8}" type="presParOf" srcId="{571744B4-ED00-42CC-B4FC-F65BFB370D7A}" destId="{F59E6BC4-509B-4BB0-A768-6B1104AA32DD}" srcOrd="1" destOrd="0" presId="urn:microsoft.com/office/officeart/2005/8/layout/pList1#2"/>
    <dgm:cxn modelId="{095958A6-29E4-4933-ADC9-4F2ED697C72B}" type="presParOf" srcId="{A1B837EA-271F-4A91-8EEA-56A3E677FDB9}" destId="{18910AB8-1A21-4400-8439-C25DB120CA5B}" srcOrd="5" destOrd="0" presId="urn:microsoft.com/office/officeart/2005/8/layout/pList1#2"/>
    <dgm:cxn modelId="{60A1D953-8601-4FDB-8A53-17FBD5B2967D}" type="presParOf" srcId="{A1B837EA-271F-4A91-8EEA-56A3E677FDB9}" destId="{ED02EF66-26EE-483C-8C3A-C17123F39FAC}" srcOrd="6" destOrd="0" presId="urn:microsoft.com/office/officeart/2005/8/layout/pList1#2"/>
    <dgm:cxn modelId="{F0746DBE-271F-4065-A2F4-BC0E145E32E5}" type="presParOf" srcId="{ED02EF66-26EE-483C-8C3A-C17123F39FAC}" destId="{337117BC-E662-4FFD-832A-AEC5D7AE00AF}" srcOrd="0" destOrd="0" presId="urn:microsoft.com/office/officeart/2005/8/layout/pList1#2"/>
    <dgm:cxn modelId="{9BA7EE6B-2D8D-4CD5-92A6-D9570BBCBE00}" type="presParOf" srcId="{ED02EF66-26EE-483C-8C3A-C17123F39FAC}" destId="{99E11E6F-1030-48B7-99A2-DCF46E3529CE}" srcOrd="1" destOrd="0" presId="urn:microsoft.com/office/officeart/2005/8/layout/pList1#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DDDD2-6E13-4AF9-9C6B-D6F8B35B8121}" type="doc">
      <dgm:prSet loTypeId="urn:microsoft.com/office/officeart/2005/8/layout/vList3#2" loCatId="list" qsTypeId="urn:microsoft.com/office/officeart/2005/8/quickstyle/simple1" qsCatId="simple" csTypeId="urn:microsoft.com/office/officeart/2005/8/colors/colorful1#4" csCatId="colorful" phldr="1"/>
      <dgm:spPr/>
    </dgm:pt>
    <dgm:pt modelId="{12F87408-7209-43F7-9ADD-C687EAFD8899}">
      <dgm:prSet phldrT="[Texto]"/>
      <dgm:spPr/>
      <dgm:t>
        <a:bodyPr/>
        <a:lstStyle/>
        <a:p>
          <a:r>
            <a:rPr lang="es-PE" b="0" i="0" dirty="0"/>
            <a:t>Eficacia.</a:t>
          </a:r>
          <a:endParaRPr lang="es-PE" dirty="0"/>
        </a:p>
      </dgm:t>
    </dgm:pt>
    <dgm:pt modelId="{60024001-54B9-4F76-AFC8-64CB2693DBF2}" type="parTrans" cxnId="{CF132AD2-0BCE-49B6-9DC2-E1C64A389751}">
      <dgm:prSet/>
      <dgm:spPr/>
      <dgm:t>
        <a:bodyPr/>
        <a:lstStyle/>
        <a:p>
          <a:endParaRPr lang="es-PE"/>
        </a:p>
      </dgm:t>
    </dgm:pt>
    <dgm:pt modelId="{906BB124-FD7F-4068-9641-08CD81FC52C6}" type="sibTrans" cxnId="{CF132AD2-0BCE-49B6-9DC2-E1C64A389751}">
      <dgm:prSet/>
      <dgm:spPr/>
      <dgm:t>
        <a:bodyPr/>
        <a:lstStyle/>
        <a:p>
          <a:endParaRPr lang="es-PE"/>
        </a:p>
      </dgm:t>
    </dgm:pt>
    <dgm:pt modelId="{F1A09E8C-46F9-42A6-8B4B-FC1EDB63B371}">
      <dgm:prSet phldrT="[Texto]"/>
      <dgm:spPr/>
      <dgm:t>
        <a:bodyPr/>
        <a:lstStyle/>
        <a:p>
          <a:r>
            <a:rPr lang="es-PE" b="0" i="0" dirty="0"/>
            <a:t>Clasificación de información.</a:t>
          </a:r>
          <a:endParaRPr lang="es-PE" dirty="0"/>
        </a:p>
      </dgm:t>
    </dgm:pt>
    <dgm:pt modelId="{4DAC7E50-BFEB-42A5-8273-DDEF4E6D604E}" type="parTrans" cxnId="{D66E352B-8CAC-44D5-AE0C-67FC8256F35A}">
      <dgm:prSet/>
      <dgm:spPr/>
      <dgm:t>
        <a:bodyPr/>
        <a:lstStyle/>
        <a:p>
          <a:endParaRPr lang="es-PE"/>
        </a:p>
      </dgm:t>
    </dgm:pt>
    <dgm:pt modelId="{E9DE13A6-4172-4745-A31E-9055122BD936}" type="sibTrans" cxnId="{D66E352B-8CAC-44D5-AE0C-67FC8256F35A}">
      <dgm:prSet/>
      <dgm:spPr/>
      <dgm:t>
        <a:bodyPr/>
        <a:lstStyle/>
        <a:p>
          <a:endParaRPr lang="es-PE"/>
        </a:p>
      </dgm:t>
    </dgm:pt>
    <dgm:pt modelId="{2FBBA308-D26D-44B6-8BAA-34505B5086DF}">
      <dgm:prSet phldrT="[Texto]"/>
      <dgm:spPr/>
      <dgm:t>
        <a:bodyPr/>
        <a:lstStyle/>
        <a:p>
          <a:r>
            <a:rPr lang="es-MX" b="0" i="0" dirty="0"/>
            <a:t>Identificación de necesidades del cliente</a:t>
          </a:r>
          <a:endParaRPr lang="es-PE" dirty="0"/>
        </a:p>
      </dgm:t>
    </dgm:pt>
    <dgm:pt modelId="{5B61D30C-E455-4AB0-94A1-892DD418F725}" type="parTrans" cxnId="{EA017C70-8590-469C-8DC7-FF2E48B2F105}">
      <dgm:prSet/>
      <dgm:spPr/>
      <dgm:t>
        <a:bodyPr/>
        <a:lstStyle/>
        <a:p>
          <a:endParaRPr lang="es-PE"/>
        </a:p>
      </dgm:t>
    </dgm:pt>
    <dgm:pt modelId="{20F41C83-7E2B-485F-A581-BBDAF705EB81}" type="sibTrans" cxnId="{EA017C70-8590-469C-8DC7-FF2E48B2F105}">
      <dgm:prSet/>
      <dgm:spPr/>
      <dgm:t>
        <a:bodyPr/>
        <a:lstStyle/>
        <a:p>
          <a:endParaRPr lang="es-PE"/>
        </a:p>
      </dgm:t>
    </dgm:pt>
    <dgm:pt modelId="{793A3874-1754-4E7E-8400-487AC199770C}">
      <dgm:prSet/>
      <dgm:spPr/>
      <dgm:t>
        <a:bodyPr/>
        <a:lstStyle/>
        <a:p>
          <a:r>
            <a:rPr lang="es-PE" b="0" i="0" dirty="0"/>
            <a:t>Facilidad de uso.</a:t>
          </a:r>
          <a:endParaRPr lang="es-PE" dirty="0"/>
        </a:p>
      </dgm:t>
    </dgm:pt>
    <dgm:pt modelId="{9A6E5051-89A3-4581-9E66-43314FBD6420}" type="parTrans" cxnId="{79B226BB-379D-4B5D-B25E-DF79778464EF}">
      <dgm:prSet/>
      <dgm:spPr/>
      <dgm:t>
        <a:bodyPr/>
        <a:lstStyle/>
        <a:p>
          <a:endParaRPr lang="es-PE"/>
        </a:p>
      </dgm:t>
    </dgm:pt>
    <dgm:pt modelId="{1258224C-1BBF-4AD9-B0C7-0213FA1C873D}" type="sibTrans" cxnId="{79B226BB-379D-4B5D-B25E-DF79778464EF}">
      <dgm:prSet/>
      <dgm:spPr/>
      <dgm:t>
        <a:bodyPr/>
        <a:lstStyle/>
        <a:p>
          <a:endParaRPr lang="es-PE"/>
        </a:p>
      </dgm:t>
    </dgm:pt>
    <dgm:pt modelId="{43FBC387-3A1F-4A86-A385-B631C0525D5F}">
      <dgm:prSet/>
      <dgm:spPr/>
      <dgm:t>
        <a:bodyPr/>
        <a:lstStyle/>
        <a:p>
          <a:r>
            <a:rPr lang="es-PE" b="0" i="0" dirty="0"/>
            <a:t>Ahorro.</a:t>
          </a:r>
          <a:endParaRPr lang="es-PE" dirty="0"/>
        </a:p>
      </dgm:t>
    </dgm:pt>
    <dgm:pt modelId="{86E4152A-11C1-43B9-9D90-AA65F227E5A7}" type="parTrans" cxnId="{7B2A2CBA-628E-4F2B-94E2-6171C067B310}">
      <dgm:prSet/>
      <dgm:spPr/>
      <dgm:t>
        <a:bodyPr/>
        <a:lstStyle/>
        <a:p>
          <a:endParaRPr lang="es-PE"/>
        </a:p>
      </dgm:t>
    </dgm:pt>
    <dgm:pt modelId="{0DE7E174-F0A6-4133-9CAC-72778BCA6EA3}" type="sibTrans" cxnId="{7B2A2CBA-628E-4F2B-94E2-6171C067B310}">
      <dgm:prSet/>
      <dgm:spPr/>
      <dgm:t>
        <a:bodyPr/>
        <a:lstStyle/>
        <a:p>
          <a:endParaRPr lang="es-PE"/>
        </a:p>
      </dgm:t>
    </dgm:pt>
    <dgm:pt modelId="{C31A1D48-A1A3-4588-90D4-6DB64FF7F0C8}">
      <dgm:prSet/>
      <dgm:spPr/>
      <dgm:t>
        <a:bodyPr/>
        <a:lstStyle/>
        <a:p>
          <a:r>
            <a:rPr lang="es-PE" b="0" i="0" dirty="0"/>
            <a:t>Detección de Fallos.</a:t>
          </a:r>
          <a:endParaRPr lang="es-PE" dirty="0"/>
        </a:p>
      </dgm:t>
    </dgm:pt>
    <dgm:pt modelId="{2CDB9515-B0FE-41E7-A581-CAD916C69004}" type="parTrans" cxnId="{2128B790-E513-4A65-80C8-B93AE57A696E}">
      <dgm:prSet/>
      <dgm:spPr/>
      <dgm:t>
        <a:bodyPr/>
        <a:lstStyle/>
        <a:p>
          <a:endParaRPr lang="es-PE"/>
        </a:p>
      </dgm:t>
    </dgm:pt>
    <dgm:pt modelId="{3897AE69-2919-4E1B-9E3B-BB3C4B8A2833}" type="sibTrans" cxnId="{2128B790-E513-4A65-80C8-B93AE57A696E}">
      <dgm:prSet/>
      <dgm:spPr/>
      <dgm:t>
        <a:bodyPr/>
        <a:lstStyle/>
        <a:p>
          <a:endParaRPr lang="es-PE"/>
        </a:p>
      </dgm:t>
    </dgm:pt>
    <dgm:pt modelId="{9F819F76-E652-460D-891D-58676CC430A4}" type="pres">
      <dgm:prSet presAssocID="{156DDDD2-6E13-4AF9-9C6B-D6F8B35B8121}" presName="linearFlow" presStyleCnt="0">
        <dgm:presLayoutVars>
          <dgm:dir/>
          <dgm:resizeHandles val="exact"/>
        </dgm:presLayoutVars>
      </dgm:prSet>
      <dgm:spPr/>
    </dgm:pt>
    <dgm:pt modelId="{76F8991F-470F-45B1-842F-B9437F180E24}" type="pres">
      <dgm:prSet presAssocID="{12F87408-7209-43F7-9ADD-C687EAFD8899}" presName="composite" presStyleCnt="0"/>
      <dgm:spPr/>
    </dgm:pt>
    <dgm:pt modelId="{29D3B99D-4712-4D9A-A579-DF0BC4036CA2}" type="pres">
      <dgm:prSet presAssocID="{12F87408-7209-43F7-9ADD-C687EAFD8899}" presName="imgShp" presStyleLbl="fgImgPlace1" presStyleIdx="0" presStyleCnt="6"/>
      <dgm:spPr/>
    </dgm:pt>
    <dgm:pt modelId="{0097CEA5-7CE3-49A5-AE12-0E5BEA3C9EB6}" type="pres">
      <dgm:prSet presAssocID="{12F87408-7209-43F7-9ADD-C687EAFD8899}" presName="txShp" presStyleLbl="node1" presStyleIdx="0" presStyleCnt="6">
        <dgm:presLayoutVars>
          <dgm:bulletEnabled val="1"/>
        </dgm:presLayoutVars>
      </dgm:prSet>
      <dgm:spPr/>
      <dgm:t>
        <a:bodyPr/>
        <a:lstStyle/>
        <a:p>
          <a:endParaRPr lang="es-PE"/>
        </a:p>
      </dgm:t>
    </dgm:pt>
    <dgm:pt modelId="{77628816-ABEB-49F7-8858-F6C8D97E9AFF}" type="pres">
      <dgm:prSet presAssocID="{906BB124-FD7F-4068-9641-08CD81FC52C6}" presName="spacing" presStyleCnt="0"/>
      <dgm:spPr/>
    </dgm:pt>
    <dgm:pt modelId="{F9656E14-A215-4B4A-AA57-ADBE87B4BC6A}" type="pres">
      <dgm:prSet presAssocID="{793A3874-1754-4E7E-8400-487AC199770C}" presName="composite" presStyleCnt="0"/>
      <dgm:spPr/>
    </dgm:pt>
    <dgm:pt modelId="{366CBEFF-ADCD-43A9-98C3-93E6AC301876}" type="pres">
      <dgm:prSet presAssocID="{793A3874-1754-4E7E-8400-487AC199770C}" presName="imgShp" presStyleLbl="fgImgPlace1" presStyleIdx="1" presStyleCnt="6"/>
      <dgm:spPr/>
    </dgm:pt>
    <dgm:pt modelId="{EED11966-30F6-46DF-9A38-7B8D54670E74}" type="pres">
      <dgm:prSet presAssocID="{793A3874-1754-4E7E-8400-487AC199770C}" presName="txShp" presStyleLbl="node1" presStyleIdx="1" presStyleCnt="6">
        <dgm:presLayoutVars>
          <dgm:bulletEnabled val="1"/>
        </dgm:presLayoutVars>
      </dgm:prSet>
      <dgm:spPr/>
      <dgm:t>
        <a:bodyPr/>
        <a:lstStyle/>
        <a:p>
          <a:endParaRPr lang="es-PE"/>
        </a:p>
      </dgm:t>
    </dgm:pt>
    <dgm:pt modelId="{A8ED09FD-4758-4A99-8093-47CE87BE3D83}" type="pres">
      <dgm:prSet presAssocID="{1258224C-1BBF-4AD9-B0C7-0213FA1C873D}" presName="spacing" presStyleCnt="0"/>
      <dgm:spPr/>
    </dgm:pt>
    <dgm:pt modelId="{F297090A-17AB-4862-A7E8-2F38E701A055}" type="pres">
      <dgm:prSet presAssocID="{43FBC387-3A1F-4A86-A385-B631C0525D5F}" presName="composite" presStyleCnt="0"/>
      <dgm:spPr/>
    </dgm:pt>
    <dgm:pt modelId="{6C479092-64DC-41F1-AD13-3514C7D7F59C}" type="pres">
      <dgm:prSet presAssocID="{43FBC387-3A1F-4A86-A385-B631C0525D5F}" presName="imgShp" presStyleLbl="fgImgPlace1" presStyleIdx="2" presStyleCnt="6"/>
      <dgm:spPr/>
    </dgm:pt>
    <dgm:pt modelId="{E0EC41E7-B7B5-4CD9-8CCA-76267BF1354B}" type="pres">
      <dgm:prSet presAssocID="{43FBC387-3A1F-4A86-A385-B631C0525D5F}" presName="txShp" presStyleLbl="node1" presStyleIdx="2" presStyleCnt="6">
        <dgm:presLayoutVars>
          <dgm:bulletEnabled val="1"/>
        </dgm:presLayoutVars>
      </dgm:prSet>
      <dgm:spPr/>
      <dgm:t>
        <a:bodyPr/>
        <a:lstStyle/>
        <a:p>
          <a:endParaRPr lang="es-PE"/>
        </a:p>
      </dgm:t>
    </dgm:pt>
    <dgm:pt modelId="{D84F49EC-0E46-44BD-8015-73DA1857BE8B}" type="pres">
      <dgm:prSet presAssocID="{0DE7E174-F0A6-4133-9CAC-72778BCA6EA3}" presName="spacing" presStyleCnt="0"/>
      <dgm:spPr/>
    </dgm:pt>
    <dgm:pt modelId="{A7F9A516-D7A4-408B-B721-C18690BC10A2}" type="pres">
      <dgm:prSet presAssocID="{C31A1D48-A1A3-4588-90D4-6DB64FF7F0C8}" presName="composite" presStyleCnt="0"/>
      <dgm:spPr/>
    </dgm:pt>
    <dgm:pt modelId="{EA3246E2-0A57-4B85-B6BB-F27235174419}" type="pres">
      <dgm:prSet presAssocID="{C31A1D48-A1A3-4588-90D4-6DB64FF7F0C8}" presName="imgShp" presStyleLbl="fgImgPlace1" presStyleIdx="3" presStyleCnt="6"/>
      <dgm:spPr/>
    </dgm:pt>
    <dgm:pt modelId="{CF4E895A-69B9-43F1-B2E3-FDAFF3449127}" type="pres">
      <dgm:prSet presAssocID="{C31A1D48-A1A3-4588-90D4-6DB64FF7F0C8}" presName="txShp" presStyleLbl="node1" presStyleIdx="3" presStyleCnt="6">
        <dgm:presLayoutVars>
          <dgm:bulletEnabled val="1"/>
        </dgm:presLayoutVars>
      </dgm:prSet>
      <dgm:spPr/>
      <dgm:t>
        <a:bodyPr/>
        <a:lstStyle/>
        <a:p>
          <a:endParaRPr lang="es-PE"/>
        </a:p>
      </dgm:t>
    </dgm:pt>
    <dgm:pt modelId="{8427DDFB-D261-4A8C-B0E7-5ADBB6F33EEB}" type="pres">
      <dgm:prSet presAssocID="{3897AE69-2919-4E1B-9E3B-BB3C4B8A2833}" presName="spacing" presStyleCnt="0"/>
      <dgm:spPr/>
    </dgm:pt>
    <dgm:pt modelId="{ABA46F74-ADB0-4689-8E6B-03203A185F5E}" type="pres">
      <dgm:prSet presAssocID="{F1A09E8C-46F9-42A6-8B4B-FC1EDB63B371}" presName="composite" presStyleCnt="0"/>
      <dgm:spPr/>
    </dgm:pt>
    <dgm:pt modelId="{3FCF4B8F-10B0-4D9C-ADDA-B1CC757023F0}" type="pres">
      <dgm:prSet presAssocID="{F1A09E8C-46F9-42A6-8B4B-FC1EDB63B371}" presName="imgShp" presStyleLbl="fgImgPlace1" presStyleIdx="4" presStyleCnt="6"/>
      <dgm:spPr/>
    </dgm:pt>
    <dgm:pt modelId="{13235443-1539-408D-B809-A7E1CF7D4BC9}" type="pres">
      <dgm:prSet presAssocID="{F1A09E8C-46F9-42A6-8B4B-FC1EDB63B371}" presName="txShp" presStyleLbl="node1" presStyleIdx="4" presStyleCnt="6">
        <dgm:presLayoutVars>
          <dgm:bulletEnabled val="1"/>
        </dgm:presLayoutVars>
      </dgm:prSet>
      <dgm:spPr/>
      <dgm:t>
        <a:bodyPr/>
        <a:lstStyle/>
        <a:p>
          <a:endParaRPr lang="es-PE"/>
        </a:p>
      </dgm:t>
    </dgm:pt>
    <dgm:pt modelId="{E912E092-E1A2-4DD2-BC79-487B1548A940}" type="pres">
      <dgm:prSet presAssocID="{E9DE13A6-4172-4745-A31E-9055122BD936}" presName="spacing" presStyleCnt="0"/>
      <dgm:spPr/>
    </dgm:pt>
    <dgm:pt modelId="{BC00C4FB-F9B9-4842-BE45-7E200C28F474}" type="pres">
      <dgm:prSet presAssocID="{2FBBA308-D26D-44B6-8BAA-34505B5086DF}" presName="composite" presStyleCnt="0"/>
      <dgm:spPr/>
    </dgm:pt>
    <dgm:pt modelId="{587BD4DF-94E6-4DA0-A445-784D9006377C}" type="pres">
      <dgm:prSet presAssocID="{2FBBA308-D26D-44B6-8BAA-34505B5086DF}" presName="imgShp" presStyleLbl="fgImgPlace1" presStyleIdx="5" presStyleCnt="6"/>
      <dgm:spPr/>
    </dgm:pt>
    <dgm:pt modelId="{9B8CB836-D4A0-416D-8F76-4BF0B60E6D9B}" type="pres">
      <dgm:prSet presAssocID="{2FBBA308-D26D-44B6-8BAA-34505B5086DF}" presName="txShp" presStyleLbl="node1" presStyleIdx="5" presStyleCnt="6">
        <dgm:presLayoutVars>
          <dgm:bulletEnabled val="1"/>
        </dgm:presLayoutVars>
      </dgm:prSet>
      <dgm:spPr/>
      <dgm:t>
        <a:bodyPr/>
        <a:lstStyle/>
        <a:p>
          <a:endParaRPr lang="es-PE"/>
        </a:p>
      </dgm:t>
    </dgm:pt>
  </dgm:ptLst>
  <dgm:cxnLst>
    <dgm:cxn modelId="{CD4499CA-B327-4C43-A073-DFD0AE7E22DA}" type="presOf" srcId="{12F87408-7209-43F7-9ADD-C687EAFD8899}" destId="{0097CEA5-7CE3-49A5-AE12-0E5BEA3C9EB6}" srcOrd="0" destOrd="0" presId="urn:microsoft.com/office/officeart/2005/8/layout/vList3#2"/>
    <dgm:cxn modelId="{6095B157-F408-46E0-B4CE-E01AE19B8449}" type="presOf" srcId="{43FBC387-3A1F-4A86-A385-B631C0525D5F}" destId="{E0EC41E7-B7B5-4CD9-8CCA-76267BF1354B}" srcOrd="0" destOrd="0" presId="urn:microsoft.com/office/officeart/2005/8/layout/vList3#2"/>
    <dgm:cxn modelId="{79B226BB-379D-4B5D-B25E-DF79778464EF}" srcId="{156DDDD2-6E13-4AF9-9C6B-D6F8B35B8121}" destId="{793A3874-1754-4E7E-8400-487AC199770C}" srcOrd="1" destOrd="0" parTransId="{9A6E5051-89A3-4581-9E66-43314FBD6420}" sibTransId="{1258224C-1BBF-4AD9-B0C7-0213FA1C873D}"/>
    <dgm:cxn modelId="{D33DA2BB-5F09-417E-933F-B643350E5EB1}" type="presOf" srcId="{793A3874-1754-4E7E-8400-487AC199770C}" destId="{EED11966-30F6-46DF-9A38-7B8D54670E74}" srcOrd="0" destOrd="0" presId="urn:microsoft.com/office/officeart/2005/8/layout/vList3#2"/>
    <dgm:cxn modelId="{327BC59D-9A5E-4F39-8E49-31E55DF2D794}" type="presOf" srcId="{156DDDD2-6E13-4AF9-9C6B-D6F8B35B8121}" destId="{9F819F76-E652-460D-891D-58676CC430A4}" srcOrd="0" destOrd="0" presId="urn:microsoft.com/office/officeart/2005/8/layout/vList3#2"/>
    <dgm:cxn modelId="{CF132AD2-0BCE-49B6-9DC2-E1C64A389751}" srcId="{156DDDD2-6E13-4AF9-9C6B-D6F8B35B8121}" destId="{12F87408-7209-43F7-9ADD-C687EAFD8899}" srcOrd="0" destOrd="0" parTransId="{60024001-54B9-4F76-AFC8-64CB2693DBF2}" sibTransId="{906BB124-FD7F-4068-9641-08CD81FC52C6}"/>
    <dgm:cxn modelId="{2128B790-E513-4A65-80C8-B93AE57A696E}" srcId="{156DDDD2-6E13-4AF9-9C6B-D6F8B35B8121}" destId="{C31A1D48-A1A3-4588-90D4-6DB64FF7F0C8}" srcOrd="3" destOrd="0" parTransId="{2CDB9515-B0FE-41E7-A581-CAD916C69004}" sibTransId="{3897AE69-2919-4E1B-9E3B-BB3C4B8A2833}"/>
    <dgm:cxn modelId="{7B2A2CBA-628E-4F2B-94E2-6171C067B310}" srcId="{156DDDD2-6E13-4AF9-9C6B-D6F8B35B8121}" destId="{43FBC387-3A1F-4A86-A385-B631C0525D5F}" srcOrd="2" destOrd="0" parTransId="{86E4152A-11C1-43B9-9D90-AA65F227E5A7}" sibTransId="{0DE7E174-F0A6-4133-9CAC-72778BCA6EA3}"/>
    <dgm:cxn modelId="{EA017C70-8590-469C-8DC7-FF2E48B2F105}" srcId="{156DDDD2-6E13-4AF9-9C6B-D6F8B35B8121}" destId="{2FBBA308-D26D-44B6-8BAA-34505B5086DF}" srcOrd="5" destOrd="0" parTransId="{5B61D30C-E455-4AB0-94A1-892DD418F725}" sibTransId="{20F41C83-7E2B-485F-A581-BBDAF705EB81}"/>
    <dgm:cxn modelId="{D66E352B-8CAC-44D5-AE0C-67FC8256F35A}" srcId="{156DDDD2-6E13-4AF9-9C6B-D6F8B35B8121}" destId="{F1A09E8C-46F9-42A6-8B4B-FC1EDB63B371}" srcOrd="4" destOrd="0" parTransId="{4DAC7E50-BFEB-42A5-8273-DDEF4E6D604E}" sibTransId="{E9DE13A6-4172-4745-A31E-9055122BD936}"/>
    <dgm:cxn modelId="{51800387-37F5-4FA8-947C-D1B22E6BCD1E}" type="presOf" srcId="{F1A09E8C-46F9-42A6-8B4B-FC1EDB63B371}" destId="{13235443-1539-408D-B809-A7E1CF7D4BC9}" srcOrd="0" destOrd="0" presId="urn:microsoft.com/office/officeart/2005/8/layout/vList3#2"/>
    <dgm:cxn modelId="{4C35C59F-CBDC-4914-B608-2D5ACB391B09}" type="presOf" srcId="{C31A1D48-A1A3-4588-90D4-6DB64FF7F0C8}" destId="{CF4E895A-69B9-43F1-B2E3-FDAFF3449127}" srcOrd="0" destOrd="0" presId="urn:microsoft.com/office/officeart/2005/8/layout/vList3#2"/>
    <dgm:cxn modelId="{DDD335FD-B54B-476F-A304-0CACE631C2BF}" type="presOf" srcId="{2FBBA308-D26D-44B6-8BAA-34505B5086DF}" destId="{9B8CB836-D4A0-416D-8F76-4BF0B60E6D9B}" srcOrd="0" destOrd="0" presId="urn:microsoft.com/office/officeart/2005/8/layout/vList3#2"/>
    <dgm:cxn modelId="{757A62F6-6448-4512-80BC-A1DB87122EC5}" type="presParOf" srcId="{9F819F76-E652-460D-891D-58676CC430A4}" destId="{76F8991F-470F-45B1-842F-B9437F180E24}" srcOrd="0" destOrd="0" presId="urn:microsoft.com/office/officeart/2005/8/layout/vList3#2"/>
    <dgm:cxn modelId="{5E5328CE-823D-410A-B768-E6017EF3E37F}" type="presParOf" srcId="{76F8991F-470F-45B1-842F-B9437F180E24}" destId="{29D3B99D-4712-4D9A-A579-DF0BC4036CA2}" srcOrd="0" destOrd="0" presId="urn:microsoft.com/office/officeart/2005/8/layout/vList3#2"/>
    <dgm:cxn modelId="{4F3442F8-E9CB-4BD5-BFCD-D5100F676A8C}" type="presParOf" srcId="{76F8991F-470F-45B1-842F-B9437F180E24}" destId="{0097CEA5-7CE3-49A5-AE12-0E5BEA3C9EB6}" srcOrd="1" destOrd="0" presId="urn:microsoft.com/office/officeart/2005/8/layout/vList3#2"/>
    <dgm:cxn modelId="{9B936371-36DB-45F7-BF6C-BC0F5F40BD60}" type="presParOf" srcId="{9F819F76-E652-460D-891D-58676CC430A4}" destId="{77628816-ABEB-49F7-8858-F6C8D97E9AFF}" srcOrd="1" destOrd="0" presId="urn:microsoft.com/office/officeart/2005/8/layout/vList3#2"/>
    <dgm:cxn modelId="{3B8F5DEC-4F71-473E-B884-107665CCF74D}" type="presParOf" srcId="{9F819F76-E652-460D-891D-58676CC430A4}" destId="{F9656E14-A215-4B4A-AA57-ADBE87B4BC6A}" srcOrd="2" destOrd="0" presId="urn:microsoft.com/office/officeart/2005/8/layout/vList3#2"/>
    <dgm:cxn modelId="{E7F82AFB-A616-4B88-A385-D12A5D35D75A}" type="presParOf" srcId="{F9656E14-A215-4B4A-AA57-ADBE87B4BC6A}" destId="{366CBEFF-ADCD-43A9-98C3-93E6AC301876}" srcOrd="0" destOrd="0" presId="urn:microsoft.com/office/officeart/2005/8/layout/vList3#2"/>
    <dgm:cxn modelId="{20A2CFAE-8E77-425F-ABF1-6D59F647A5B0}" type="presParOf" srcId="{F9656E14-A215-4B4A-AA57-ADBE87B4BC6A}" destId="{EED11966-30F6-46DF-9A38-7B8D54670E74}" srcOrd="1" destOrd="0" presId="urn:microsoft.com/office/officeart/2005/8/layout/vList3#2"/>
    <dgm:cxn modelId="{AE1A77F3-7AB4-49BB-9D2A-EBA9545D9D3C}" type="presParOf" srcId="{9F819F76-E652-460D-891D-58676CC430A4}" destId="{A8ED09FD-4758-4A99-8093-47CE87BE3D83}" srcOrd="3" destOrd="0" presId="urn:microsoft.com/office/officeart/2005/8/layout/vList3#2"/>
    <dgm:cxn modelId="{40D78393-20CC-4426-9B6E-64E0215E541E}" type="presParOf" srcId="{9F819F76-E652-460D-891D-58676CC430A4}" destId="{F297090A-17AB-4862-A7E8-2F38E701A055}" srcOrd="4" destOrd="0" presId="urn:microsoft.com/office/officeart/2005/8/layout/vList3#2"/>
    <dgm:cxn modelId="{04FA6FE4-4884-47A0-A215-972A0EC9C371}" type="presParOf" srcId="{F297090A-17AB-4862-A7E8-2F38E701A055}" destId="{6C479092-64DC-41F1-AD13-3514C7D7F59C}" srcOrd="0" destOrd="0" presId="urn:microsoft.com/office/officeart/2005/8/layout/vList3#2"/>
    <dgm:cxn modelId="{0754DE62-D23C-4BAD-8AA4-92B9B2FE5546}" type="presParOf" srcId="{F297090A-17AB-4862-A7E8-2F38E701A055}" destId="{E0EC41E7-B7B5-4CD9-8CCA-76267BF1354B}" srcOrd="1" destOrd="0" presId="urn:microsoft.com/office/officeart/2005/8/layout/vList3#2"/>
    <dgm:cxn modelId="{8140220A-AA83-41A6-9EC7-F8ABE1C6DD52}" type="presParOf" srcId="{9F819F76-E652-460D-891D-58676CC430A4}" destId="{D84F49EC-0E46-44BD-8015-73DA1857BE8B}" srcOrd="5" destOrd="0" presId="urn:microsoft.com/office/officeart/2005/8/layout/vList3#2"/>
    <dgm:cxn modelId="{CC645FFA-1763-40ED-8527-B7440B103BCD}" type="presParOf" srcId="{9F819F76-E652-460D-891D-58676CC430A4}" destId="{A7F9A516-D7A4-408B-B721-C18690BC10A2}" srcOrd="6" destOrd="0" presId="urn:microsoft.com/office/officeart/2005/8/layout/vList3#2"/>
    <dgm:cxn modelId="{76D9EA1B-4ACE-42BF-8E66-A15FEA5D2DAD}" type="presParOf" srcId="{A7F9A516-D7A4-408B-B721-C18690BC10A2}" destId="{EA3246E2-0A57-4B85-B6BB-F27235174419}" srcOrd="0" destOrd="0" presId="urn:microsoft.com/office/officeart/2005/8/layout/vList3#2"/>
    <dgm:cxn modelId="{230BC5D3-5597-46AE-A85C-1EE32DDBE2B1}" type="presParOf" srcId="{A7F9A516-D7A4-408B-B721-C18690BC10A2}" destId="{CF4E895A-69B9-43F1-B2E3-FDAFF3449127}" srcOrd="1" destOrd="0" presId="urn:microsoft.com/office/officeart/2005/8/layout/vList3#2"/>
    <dgm:cxn modelId="{9A5F82F6-B68A-4C46-9C13-A3A70B4134FB}" type="presParOf" srcId="{9F819F76-E652-460D-891D-58676CC430A4}" destId="{8427DDFB-D261-4A8C-B0E7-5ADBB6F33EEB}" srcOrd="7" destOrd="0" presId="urn:microsoft.com/office/officeart/2005/8/layout/vList3#2"/>
    <dgm:cxn modelId="{F6FE2787-7CA6-476A-AB00-546A970B9016}" type="presParOf" srcId="{9F819F76-E652-460D-891D-58676CC430A4}" destId="{ABA46F74-ADB0-4689-8E6B-03203A185F5E}" srcOrd="8" destOrd="0" presId="urn:microsoft.com/office/officeart/2005/8/layout/vList3#2"/>
    <dgm:cxn modelId="{F703BEB0-3E94-4990-B7DC-A7B9F46B7B69}" type="presParOf" srcId="{ABA46F74-ADB0-4689-8E6B-03203A185F5E}" destId="{3FCF4B8F-10B0-4D9C-ADDA-B1CC757023F0}" srcOrd="0" destOrd="0" presId="urn:microsoft.com/office/officeart/2005/8/layout/vList3#2"/>
    <dgm:cxn modelId="{032A470D-3BF4-49D3-B1BC-72FE6A964E72}" type="presParOf" srcId="{ABA46F74-ADB0-4689-8E6B-03203A185F5E}" destId="{13235443-1539-408D-B809-A7E1CF7D4BC9}" srcOrd="1" destOrd="0" presId="urn:microsoft.com/office/officeart/2005/8/layout/vList3#2"/>
    <dgm:cxn modelId="{C139F2E8-2C11-4898-B11F-7C653A96009D}" type="presParOf" srcId="{9F819F76-E652-460D-891D-58676CC430A4}" destId="{E912E092-E1A2-4DD2-BC79-487B1548A940}" srcOrd="9" destOrd="0" presId="urn:microsoft.com/office/officeart/2005/8/layout/vList3#2"/>
    <dgm:cxn modelId="{D1277798-8F72-431A-A90E-43BB2EF86E2C}" type="presParOf" srcId="{9F819F76-E652-460D-891D-58676CC430A4}" destId="{BC00C4FB-F9B9-4842-BE45-7E200C28F474}" srcOrd="10" destOrd="0" presId="urn:microsoft.com/office/officeart/2005/8/layout/vList3#2"/>
    <dgm:cxn modelId="{D20BDD88-FF5F-4CEA-8DC0-79DB94606361}" type="presParOf" srcId="{BC00C4FB-F9B9-4842-BE45-7E200C28F474}" destId="{587BD4DF-94E6-4DA0-A445-784D9006377C}" srcOrd="0" destOrd="0" presId="urn:microsoft.com/office/officeart/2005/8/layout/vList3#2"/>
    <dgm:cxn modelId="{5EF4542E-DF24-4214-BA66-DA419A3C4F38}" type="presParOf" srcId="{BC00C4FB-F9B9-4842-BE45-7E200C28F474}" destId="{9B8CB836-D4A0-416D-8F76-4BF0B60E6D9B}" srcOrd="1" destOrd="0" presId="urn:microsoft.com/office/officeart/2005/8/layout/vList3#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3AD500-EA0B-4D6F-AE2B-031B522DCC77}">
      <dsp:nvSpPr>
        <dsp:cNvPr id="0" name=""/>
        <dsp:cNvSpPr/>
      </dsp:nvSpPr>
      <dsp:spPr>
        <a:xfrm>
          <a:off x="120215" y="903"/>
          <a:ext cx="1829817" cy="1260743"/>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BFD2A62-6D66-44A4-8F99-BE1358D06B0E}">
      <dsp:nvSpPr>
        <dsp:cNvPr id="0" name=""/>
        <dsp:cNvSpPr/>
      </dsp:nvSpPr>
      <dsp:spPr>
        <a:xfrm>
          <a:off x="120215"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de Datos</a:t>
          </a:r>
        </a:p>
      </dsp:txBody>
      <dsp:txXfrm>
        <a:off x="120215" y="1261647"/>
        <a:ext cx="1829817" cy="678862"/>
      </dsp:txXfrm>
    </dsp:sp>
    <dsp:sp modelId="{36C2A728-4E08-4567-B4B5-F2E92540B541}">
      <dsp:nvSpPr>
        <dsp:cNvPr id="0" name=""/>
        <dsp:cNvSpPr/>
      </dsp:nvSpPr>
      <dsp:spPr>
        <a:xfrm>
          <a:off x="2133091" y="903"/>
          <a:ext cx="1829817" cy="1260743"/>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7840CDD-9EFC-4419-A627-A9D6894B70C8}">
      <dsp:nvSpPr>
        <dsp:cNvPr id="0" name=""/>
        <dsp:cNvSpPr/>
      </dsp:nvSpPr>
      <dsp:spPr>
        <a:xfrm>
          <a:off x="2133091"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Arquitectónico</a:t>
          </a:r>
        </a:p>
      </dsp:txBody>
      <dsp:txXfrm>
        <a:off x="2133091" y="1261647"/>
        <a:ext cx="1829817" cy="678862"/>
      </dsp:txXfrm>
    </dsp:sp>
    <dsp:sp modelId="{28AFF42D-5451-4D84-95BF-B0BB38E2DB3A}">
      <dsp:nvSpPr>
        <dsp:cNvPr id="0" name=""/>
        <dsp:cNvSpPr/>
      </dsp:nvSpPr>
      <dsp:spPr>
        <a:xfrm>
          <a:off x="4145967" y="903"/>
          <a:ext cx="1829817" cy="1260743"/>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59E6BC4-509B-4BB0-A768-6B1104AA32DD}">
      <dsp:nvSpPr>
        <dsp:cNvPr id="0" name=""/>
        <dsp:cNvSpPr/>
      </dsp:nvSpPr>
      <dsp:spPr>
        <a:xfrm>
          <a:off x="4145967"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de la Interfaz</a:t>
          </a:r>
        </a:p>
      </dsp:txBody>
      <dsp:txXfrm>
        <a:off x="4145967" y="1261647"/>
        <a:ext cx="1829817" cy="678862"/>
      </dsp:txXfrm>
    </dsp:sp>
    <dsp:sp modelId="{337117BC-E662-4FFD-832A-AEC5D7AE00AF}">
      <dsp:nvSpPr>
        <dsp:cNvPr id="0" name=""/>
        <dsp:cNvSpPr/>
      </dsp:nvSpPr>
      <dsp:spPr>
        <a:xfrm>
          <a:off x="2133091" y="2123490"/>
          <a:ext cx="1829817" cy="1260743"/>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9E11E6F-1030-48B7-99A2-DCF46E3529CE}">
      <dsp:nvSpPr>
        <dsp:cNvPr id="0" name=""/>
        <dsp:cNvSpPr/>
      </dsp:nvSpPr>
      <dsp:spPr>
        <a:xfrm>
          <a:off x="2133091" y="3384234"/>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lvl="0" algn="ctr" defTabSz="800100">
            <a:lnSpc>
              <a:spcPct val="90000"/>
            </a:lnSpc>
            <a:spcBef>
              <a:spcPct val="0"/>
            </a:spcBef>
            <a:spcAft>
              <a:spcPct val="35000"/>
            </a:spcAft>
          </a:pPr>
          <a:r>
            <a:rPr lang="es-PE" sz="1800" b="1" kern="1200" dirty="0">
              <a:latin typeface="Shadows Into Light"/>
            </a:rPr>
            <a:t>Diseño de Procedimientos</a:t>
          </a:r>
        </a:p>
      </dsp:txBody>
      <dsp:txXfrm>
        <a:off x="2133091" y="3384234"/>
        <a:ext cx="1829817" cy="67886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97CEA5-7CE3-49A5-AE12-0E5BEA3C9EB6}">
      <dsp:nvSpPr>
        <dsp:cNvPr id="0" name=""/>
        <dsp:cNvSpPr/>
      </dsp:nvSpPr>
      <dsp:spPr>
        <a:xfrm rot="10800000">
          <a:off x="1318700" y="1807"/>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Eficacia.</a:t>
          </a:r>
          <a:endParaRPr lang="es-PE" sz="1800" kern="1200" dirty="0"/>
        </a:p>
      </dsp:txBody>
      <dsp:txXfrm rot="10800000">
        <a:off x="1318700" y="1807"/>
        <a:ext cx="4697559" cy="541923"/>
      </dsp:txXfrm>
    </dsp:sp>
    <dsp:sp modelId="{29D3B99D-4712-4D9A-A579-DF0BC4036CA2}">
      <dsp:nvSpPr>
        <dsp:cNvPr id="0" name=""/>
        <dsp:cNvSpPr/>
      </dsp:nvSpPr>
      <dsp:spPr>
        <a:xfrm>
          <a:off x="1047738" y="1807"/>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D11966-30F6-46DF-9A38-7B8D54670E74}">
      <dsp:nvSpPr>
        <dsp:cNvPr id="0" name=""/>
        <dsp:cNvSpPr/>
      </dsp:nvSpPr>
      <dsp:spPr>
        <a:xfrm rot="10800000">
          <a:off x="1318700" y="705499"/>
          <a:ext cx="4697559" cy="541923"/>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Facilidad de uso.</a:t>
          </a:r>
          <a:endParaRPr lang="es-PE" sz="1800" kern="1200" dirty="0"/>
        </a:p>
      </dsp:txBody>
      <dsp:txXfrm rot="10800000">
        <a:off x="1318700" y="705499"/>
        <a:ext cx="4697559" cy="541923"/>
      </dsp:txXfrm>
    </dsp:sp>
    <dsp:sp modelId="{366CBEFF-ADCD-43A9-98C3-93E6AC301876}">
      <dsp:nvSpPr>
        <dsp:cNvPr id="0" name=""/>
        <dsp:cNvSpPr/>
      </dsp:nvSpPr>
      <dsp:spPr>
        <a:xfrm>
          <a:off x="1047738" y="705499"/>
          <a:ext cx="541923" cy="541923"/>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EC41E7-B7B5-4CD9-8CCA-76267BF1354B}">
      <dsp:nvSpPr>
        <dsp:cNvPr id="0" name=""/>
        <dsp:cNvSpPr/>
      </dsp:nvSpPr>
      <dsp:spPr>
        <a:xfrm rot="10800000">
          <a:off x="1318700" y="1409191"/>
          <a:ext cx="4697559" cy="541923"/>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Ahorro.</a:t>
          </a:r>
          <a:endParaRPr lang="es-PE" sz="1800" kern="1200" dirty="0"/>
        </a:p>
      </dsp:txBody>
      <dsp:txXfrm rot="10800000">
        <a:off x="1318700" y="1409191"/>
        <a:ext cx="4697559" cy="541923"/>
      </dsp:txXfrm>
    </dsp:sp>
    <dsp:sp modelId="{6C479092-64DC-41F1-AD13-3514C7D7F59C}">
      <dsp:nvSpPr>
        <dsp:cNvPr id="0" name=""/>
        <dsp:cNvSpPr/>
      </dsp:nvSpPr>
      <dsp:spPr>
        <a:xfrm>
          <a:off x="1047738" y="1409191"/>
          <a:ext cx="541923" cy="541923"/>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E895A-69B9-43F1-B2E3-FDAFF3449127}">
      <dsp:nvSpPr>
        <dsp:cNvPr id="0" name=""/>
        <dsp:cNvSpPr/>
      </dsp:nvSpPr>
      <dsp:spPr>
        <a:xfrm rot="10800000">
          <a:off x="1318700" y="2112884"/>
          <a:ext cx="4697559" cy="541923"/>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Detección de Fallos.</a:t>
          </a:r>
          <a:endParaRPr lang="es-PE" sz="1800" kern="1200" dirty="0"/>
        </a:p>
      </dsp:txBody>
      <dsp:txXfrm rot="10800000">
        <a:off x="1318700" y="2112884"/>
        <a:ext cx="4697559" cy="541923"/>
      </dsp:txXfrm>
    </dsp:sp>
    <dsp:sp modelId="{EA3246E2-0A57-4B85-B6BB-F27235174419}">
      <dsp:nvSpPr>
        <dsp:cNvPr id="0" name=""/>
        <dsp:cNvSpPr/>
      </dsp:nvSpPr>
      <dsp:spPr>
        <a:xfrm>
          <a:off x="1047738" y="2112884"/>
          <a:ext cx="541923" cy="541923"/>
        </a:xfrm>
        <a:prstGeom prst="ellipse">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235443-1539-408D-B809-A7E1CF7D4BC9}">
      <dsp:nvSpPr>
        <dsp:cNvPr id="0" name=""/>
        <dsp:cNvSpPr/>
      </dsp:nvSpPr>
      <dsp:spPr>
        <a:xfrm rot="10800000">
          <a:off x="1318700" y="2816576"/>
          <a:ext cx="4697559" cy="541923"/>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PE" sz="1800" b="0" i="0" kern="1200" dirty="0"/>
            <a:t>Clasificación de información.</a:t>
          </a:r>
          <a:endParaRPr lang="es-PE" sz="1800" kern="1200" dirty="0"/>
        </a:p>
      </dsp:txBody>
      <dsp:txXfrm rot="10800000">
        <a:off x="1318700" y="2816576"/>
        <a:ext cx="4697559" cy="541923"/>
      </dsp:txXfrm>
    </dsp:sp>
    <dsp:sp modelId="{3FCF4B8F-10B0-4D9C-ADDA-B1CC757023F0}">
      <dsp:nvSpPr>
        <dsp:cNvPr id="0" name=""/>
        <dsp:cNvSpPr/>
      </dsp:nvSpPr>
      <dsp:spPr>
        <a:xfrm>
          <a:off x="1047738" y="2816576"/>
          <a:ext cx="541923" cy="541923"/>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8CB836-D4A0-416D-8F76-4BF0B60E6D9B}">
      <dsp:nvSpPr>
        <dsp:cNvPr id="0" name=""/>
        <dsp:cNvSpPr/>
      </dsp:nvSpPr>
      <dsp:spPr>
        <a:xfrm rot="10800000">
          <a:off x="1318700" y="3520268"/>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lvl="0" algn="ctr" defTabSz="800100">
            <a:lnSpc>
              <a:spcPct val="90000"/>
            </a:lnSpc>
            <a:spcBef>
              <a:spcPct val="0"/>
            </a:spcBef>
            <a:spcAft>
              <a:spcPct val="35000"/>
            </a:spcAft>
          </a:pPr>
          <a:r>
            <a:rPr lang="es-MX" sz="1800" b="0" i="0" kern="1200" dirty="0"/>
            <a:t>Identificación de necesidades del cliente</a:t>
          </a:r>
          <a:endParaRPr lang="es-PE" sz="1800" kern="1200" dirty="0"/>
        </a:p>
      </dsp:txBody>
      <dsp:txXfrm rot="10800000">
        <a:off x="1318700" y="3520268"/>
        <a:ext cx="4697559" cy="541923"/>
      </dsp:txXfrm>
    </dsp:sp>
    <dsp:sp modelId="{587BD4DF-94E6-4DA0-A445-784D9006377C}">
      <dsp:nvSpPr>
        <dsp:cNvPr id="0" name=""/>
        <dsp:cNvSpPr/>
      </dsp:nvSpPr>
      <dsp:spPr>
        <a:xfrm>
          <a:off x="1047738" y="3520268"/>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350642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372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22035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a:endParaRPr/>
          </a:p>
        </p:txBody>
      </p:sp>
      <p:sp>
        <p:nvSpPr>
          <p:cNvPr id="11" name="Google Shape;11;p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4" name="Google Shape;14;p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magenta">
  <p:cSld name="TITLE_2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7" name="Google Shape;17;p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ue">
  <p:cSld name="TITLE_2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20" name="Google Shape;20;p5"/>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a:endParaRPr/>
          </a:p>
        </p:txBody>
      </p:sp>
      <p:sp>
        <p:nvSpPr>
          <p:cNvPr id="33" name="Google Shape;33;p8"/>
          <p:cNvSpPr txBox="1">
            <a:spLocks noGrp="1"/>
          </p:cNvSpPr>
          <p:nvPr>
            <p:ph type="body" idx="1"/>
          </p:nvPr>
        </p:nvSpPr>
        <p:spPr>
          <a:xfrm>
            <a:off x="1070325" y="1918650"/>
            <a:ext cx="7056300" cy="4083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4" name="Google Shape;34;p8"/>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5" name="Google Shape;35;p8"/>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6" name="Google Shape;36;p8"/>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9" name="Google Shape;39;p9"/>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9"/>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1" name="Google Shape;41;p9"/>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42" name="Google Shape;42;p9"/>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43" name="Google Shape;43;p9"/>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extLst>
      <p:ext uri="{BB962C8B-B14F-4D97-AF65-F5344CB8AC3E}">
        <p14:creationId xmlns:p14="http://schemas.microsoft.com/office/powerpoint/2010/main" xmlns="" val="236859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10148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6" name="Google Shape;46;p10"/>
          <p:cNvSpPr txBox="1">
            <a:spLocks noGrp="1"/>
          </p:cNvSpPr>
          <p:nvPr>
            <p:ph type="body" idx="2"/>
          </p:nvPr>
        </p:nvSpPr>
        <p:spPr>
          <a:xfrm>
            <a:off x="34299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7" name="Google Shape;47;p10"/>
          <p:cNvSpPr txBox="1">
            <a:spLocks noGrp="1"/>
          </p:cNvSpPr>
          <p:nvPr>
            <p:ph type="body" idx="3"/>
          </p:nvPr>
        </p:nvSpPr>
        <p:spPr>
          <a:xfrm>
            <a:off x="58450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 name="Google Shape;48;p10"/>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9" name="Google Shape;49;p10"/>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50" name="Google Shape;50;p10"/>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51" name="Google Shape;51;p1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extLst>
      <p:ext uri="{BB962C8B-B14F-4D97-AF65-F5344CB8AC3E}">
        <p14:creationId xmlns:p14="http://schemas.microsoft.com/office/powerpoint/2010/main" xmlns="" val="107829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ny color">
  <p:cSld name="Blank any color">
    <p:bg>
      <p:bgPr>
        <a:solidFill>
          <a:srgbClr val="B7B7B7"/>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2">
            <a:alphaModFix/>
          </a:blip>
          <a:stretch>
            <a:fillRect/>
          </a:stretch>
        </p:blipFill>
        <p:spPr>
          <a:xfrm>
            <a:off x="0" y="0"/>
            <a:ext cx="9144000" cy="6858000"/>
          </a:xfrm>
          <a:prstGeom prst="rect">
            <a:avLst/>
          </a:prstGeom>
          <a:noFill/>
          <a:ln>
            <a:noFill/>
          </a:ln>
        </p:spPr>
      </p:pic>
      <p:sp>
        <p:nvSpPr>
          <p:cNvPr id="64" name="Google Shape;64;p1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extLst>
      <p:ext uri="{BB962C8B-B14F-4D97-AF65-F5344CB8AC3E}">
        <p14:creationId xmlns:p14="http://schemas.microsoft.com/office/powerpoint/2010/main" xmlns="" val="323448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4550" y="689775"/>
            <a:ext cx="7547700" cy="9105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7" name="Google Shape;7;p1"/>
          <p:cNvSpPr txBox="1">
            <a:spLocks noGrp="1"/>
          </p:cNvSpPr>
          <p:nvPr>
            <p:ph type="body" idx="1"/>
          </p:nvPr>
        </p:nvSpPr>
        <p:spPr>
          <a:xfrm>
            <a:off x="1070325" y="1918650"/>
            <a:ext cx="7056300" cy="4083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marL="914400" lvl="1"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marL="1371600" lvl="2"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marL="1828800" lvl="3"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marL="2286000" lvl="4"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marL="2743200" lvl="5"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marL="3200400" lvl="6"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marL="3657600" lvl="7"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marL="4114800" lvl="8"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348076" y="6383554"/>
            <a:ext cx="548700" cy="398700"/>
          </a:xfrm>
          <a:prstGeom prst="rect">
            <a:avLst/>
          </a:prstGeom>
          <a:noFill/>
          <a:ln>
            <a:noFill/>
          </a:ln>
        </p:spPr>
        <p:txBody>
          <a:bodyPr spcFirstLastPara="1" wrap="square" lIns="91425" tIns="91425" rIns="91425" bIns="91425" anchor="t" anchorCtr="0">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82" r:id="rId7"/>
    <p:sldLayoutId id="2147483683" r:id="rId8"/>
    <p:sldLayoutId id="2147483684"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6"/>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noAutofit/>
          </a:bodyPr>
          <a:lstStyle/>
          <a:p>
            <a:pPr lvl="0"/>
            <a:r>
              <a:rPr lang="es-PE" dirty="0"/>
              <a:t>DISEÑO DE SISTEMAS</a:t>
            </a:r>
            <a:endParaRPr dirty="0"/>
          </a:p>
        </p:txBody>
      </p:sp>
      <p:sp>
        <p:nvSpPr>
          <p:cNvPr id="142" name="Google Shape;142;p36"/>
          <p:cNvSpPr/>
          <p:nvPr/>
        </p:nvSpPr>
        <p:spPr>
          <a:xfrm rot="-4140551">
            <a:off x="2545345" y="1556493"/>
            <a:ext cx="402308" cy="1167266"/>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143" name="Google Shape;143;p36"/>
          <p:cNvSpPr/>
          <p:nvPr/>
        </p:nvSpPr>
        <p:spPr>
          <a:xfrm>
            <a:off x="2496775" y="4255850"/>
            <a:ext cx="3153375" cy="34500"/>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144" name="Google Shape;144;p36"/>
          <p:cNvSpPr/>
          <p:nvPr/>
        </p:nvSpPr>
        <p:spPr>
          <a:xfrm>
            <a:off x="2423800" y="4303603"/>
            <a:ext cx="3177700" cy="41425"/>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145" name="Google Shape;145;p36"/>
          <p:cNvCxnSpPr/>
          <p:nvPr/>
        </p:nvCxnSpPr>
        <p:spPr>
          <a:xfrm rot="10800000" flipH="1">
            <a:off x="3927513" y="2011400"/>
            <a:ext cx="291900" cy="543000"/>
          </a:xfrm>
          <a:prstGeom prst="straightConnector1">
            <a:avLst/>
          </a:prstGeom>
          <a:noFill/>
          <a:ln w="9525" cap="flat" cmpd="sng">
            <a:solidFill>
              <a:srgbClr val="FFFFFF"/>
            </a:solidFill>
            <a:prstDash val="dash"/>
            <a:round/>
            <a:headEnd type="stealth" w="med" len="med"/>
            <a:tailEnd type="none" w="med" len="med"/>
          </a:ln>
        </p:spPr>
      </p:cxnSp>
      <p:sp>
        <p:nvSpPr>
          <p:cNvPr id="146" name="Google Shape;146;p36"/>
          <p:cNvSpPr/>
          <p:nvPr/>
        </p:nvSpPr>
        <p:spPr>
          <a:xfrm>
            <a:off x="5064442" y="2448192"/>
            <a:ext cx="1345200" cy="1025100"/>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pic>
        <p:nvPicPr>
          <p:cNvPr id="8" name="Picture 2" descr="https://www.isur.edu.pe/themes/isur/images/logo_30_anios.png">
            <a:extLst>
              <a:ext uri="{FF2B5EF4-FFF2-40B4-BE49-F238E27FC236}">
                <a16:creationId xmlns="" xmlns:a16="http://schemas.microsoft.com/office/drawing/2014/main" id="{1E030E4C-C2AF-4BE0-BD86-AA7BB02ED81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63458" y="963820"/>
            <a:ext cx="2211572" cy="7287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A48BEB0-68FB-4EE8-88FB-B71E88E44ED1}"/>
              </a:ext>
            </a:extLst>
          </p:cNvPr>
          <p:cNvSpPr>
            <a:spLocks noGrp="1"/>
          </p:cNvSpPr>
          <p:nvPr>
            <p:ph type="title"/>
          </p:nvPr>
        </p:nvSpPr>
        <p:spPr/>
        <p:txBody>
          <a:bodyPr anchor="ctr"/>
          <a:lstStyle/>
          <a:p>
            <a:r>
              <a:rPr lang="es-MX" sz="2800" b="1" dirty="0"/>
              <a:t>Componentes de un Sistema de Información</a:t>
            </a:r>
            <a:endParaRPr lang="es-PE" sz="2800" b="1" dirty="0"/>
          </a:p>
        </p:txBody>
      </p:sp>
      <p:sp>
        <p:nvSpPr>
          <p:cNvPr id="3" name="Marcador de texto 2">
            <a:extLst>
              <a:ext uri="{FF2B5EF4-FFF2-40B4-BE49-F238E27FC236}">
                <a16:creationId xmlns="" xmlns:a16="http://schemas.microsoft.com/office/drawing/2014/main" id="{AE1ABC14-4BCD-4180-83B1-6F23894EB739}"/>
              </a:ext>
            </a:extLst>
          </p:cNvPr>
          <p:cNvSpPr>
            <a:spLocks noGrp="1"/>
          </p:cNvSpPr>
          <p:nvPr>
            <p:ph type="body" idx="1"/>
          </p:nvPr>
        </p:nvSpPr>
        <p:spPr>
          <a:xfrm>
            <a:off x="1070325" y="1814945"/>
            <a:ext cx="7056300" cy="4186705"/>
          </a:xfrm>
        </p:spPr>
        <p:txBody>
          <a:bodyPr/>
          <a:lstStyle/>
          <a:p>
            <a:pPr algn="just"/>
            <a:r>
              <a:rPr lang="es-MX" sz="2000" b="1" dirty="0"/>
              <a:t>Entrada</a:t>
            </a:r>
            <a:r>
              <a:rPr lang="es-MX" sz="2000" dirty="0"/>
              <a:t>: Proceso mediante el cual se captura y prepara datos para su posterior procesamiento. Las entradas pueden ser manuales o automáticas. Las manuales se realizan por el operador o el usuario, y las automáticas surgen de otros sistemas.</a:t>
            </a:r>
          </a:p>
          <a:p>
            <a:pPr algn="just"/>
            <a:r>
              <a:rPr lang="es-MX" sz="2000" b="1" dirty="0"/>
              <a:t>Almacenamiento: </a:t>
            </a:r>
            <a:r>
              <a:rPr lang="es-MX" sz="2000" dirty="0"/>
              <a:t>Proceso mediante el cual el sistema almacena de manera organizada los datos e información para su uso posterior.</a:t>
            </a:r>
          </a:p>
          <a:p>
            <a:pPr algn="just"/>
            <a:r>
              <a:rPr lang="es-MX" sz="2000" b="1" dirty="0"/>
              <a:t>Proceso</a:t>
            </a:r>
            <a:r>
              <a:rPr lang="es-MX" sz="2000" dirty="0"/>
              <a:t>: Es la capacidad de efectuar operaciones con los datos guardados en las unidades de memoria. </a:t>
            </a:r>
          </a:p>
          <a:p>
            <a:pPr algn="just"/>
            <a:r>
              <a:rPr lang="es-MX" sz="2000" b="1" dirty="0"/>
              <a:t>Salida</a:t>
            </a:r>
            <a:r>
              <a:rPr lang="es-MX" sz="2000" dirty="0"/>
              <a:t>: Actividad que permite transmitir información útil y valiosa a los usuarios finales.</a:t>
            </a:r>
            <a:endParaRPr lang="es-MX" dirty="0"/>
          </a:p>
        </p:txBody>
      </p:sp>
      <p:sp>
        <p:nvSpPr>
          <p:cNvPr id="4" name="Marcador de número de diapositiva 3">
            <a:extLst>
              <a:ext uri="{FF2B5EF4-FFF2-40B4-BE49-F238E27FC236}">
                <a16:creationId xmlns="" xmlns:a16="http://schemas.microsoft.com/office/drawing/2014/main" id="{912E4E69-61B0-45B0-A42B-5D47AEE29D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10</a:t>
            </a:fld>
            <a:endParaRPr lang="es-PE"/>
          </a:p>
        </p:txBody>
      </p:sp>
    </p:spTree>
    <p:extLst>
      <p:ext uri="{BB962C8B-B14F-4D97-AF65-F5344CB8AC3E}">
        <p14:creationId xmlns:p14="http://schemas.microsoft.com/office/powerpoint/2010/main" xmlns="" val="273516575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285FF64-AA6D-4E38-8460-A09558A1A60B}"/>
              </a:ext>
            </a:extLst>
          </p:cNvPr>
          <p:cNvSpPr>
            <a:spLocks noGrp="1"/>
          </p:cNvSpPr>
          <p:nvPr>
            <p:ph type="title"/>
          </p:nvPr>
        </p:nvSpPr>
        <p:spPr/>
        <p:txBody>
          <a:bodyPr/>
          <a:lstStyle/>
          <a:p>
            <a:r>
              <a:rPr lang="es-MX" b="1" dirty="0"/>
              <a:t>Diseñador de base de datos</a:t>
            </a:r>
            <a:endParaRPr lang="es-PE" dirty="0"/>
          </a:p>
        </p:txBody>
      </p:sp>
      <p:sp>
        <p:nvSpPr>
          <p:cNvPr id="3" name="Marcador de texto 2">
            <a:extLst>
              <a:ext uri="{FF2B5EF4-FFF2-40B4-BE49-F238E27FC236}">
                <a16:creationId xmlns="" xmlns:a16="http://schemas.microsoft.com/office/drawing/2014/main" id="{545AFA44-4C10-4F5A-8DD3-8C24A8A27940}"/>
              </a:ext>
            </a:extLst>
          </p:cNvPr>
          <p:cNvSpPr>
            <a:spLocks noGrp="1"/>
          </p:cNvSpPr>
          <p:nvPr>
            <p:ph type="body" idx="1"/>
          </p:nvPr>
        </p:nvSpPr>
        <p:spPr/>
        <p:txBody>
          <a:bodyPr/>
          <a:lstStyle/>
          <a:p>
            <a:pPr algn="just"/>
            <a:r>
              <a:rPr lang="es-MX" sz="1600" dirty="0" smtClean="0"/>
              <a:t>El </a:t>
            </a:r>
            <a:r>
              <a:rPr lang="es-MX" sz="1600" dirty="0"/>
              <a:t>diseñador de la base de datos define las tablas, índices, vistas, limitaciones, disparadores, procedimientos almacenados, tablas o parámetros de almacenamiento, y otras bases de datos específicas de las construcciones necesarias para almacenar, recuperar y eliminar la persistencia de objetos. Esta información se mantiene en el Artefacto: modelo de datos.</a:t>
            </a:r>
          </a:p>
          <a:p>
            <a:pPr algn="just"/>
            <a:endParaRPr lang="es-PE" sz="1600" dirty="0"/>
          </a:p>
        </p:txBody>
      </p:sp>
      <p:sp>
        <p:nvSpPr>
          <p:cNvPr id="4" name="Marcador de número de diapositiva 3">
            <a:extLst>
              <a:ext uri="{FF2B5EF4-FFF2-40B4-BE49-F238E27FC236}">
                <a16:creationId xmlns="" xmlns:a16="http://schemas.microsoft.com/office/drawing/2014/main" id="{94A2AD57-93F1-414F-9D12-77009D9B1C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100</a:t>
            </a:fld>
            <a:endParaRPr lang="es-PE"/>
          </a:p>
        </p:txBody>
      </p:sp>
      <p:pic>
        <p:nvPicPr>
          <p:cNvPr id="4098" name="Picture 2"/>
          <p:cNvPicPr>
            <a:picLocks noChangeAspect="1" noChangeArrowheads="1"/>
          </p:cNvPicPr>
          <p:nvPr/>
        </p:nvPicPr>
        <p:blipFill>
          <a:blip r:embed="rId2"/>
          <a:srcRect/>
          <a:stretch>
            <a:fillRect/>
          </a:stretch>
        </p:blipFill>
        <p:spPr bwMode="auto">
          <a:xfrm>
            <a:off x="4666151" y="3547696"/>
            <a:ext cx="3609975" cy="2552700"/>
          </a:xfrm>
          <a:prstGeom prst="rect">
            <a:avLst/>
          </a:prstGeom>
          <a:noFill/>
          <a:ln w="9525">
            <a:noFill/>
            <a:miter lim="800000"/>
            <a:headEnd/>
            <a:tailEnd/>
          </a:ln>
        </p:spPr>
      </p:pic>
    </p:spTree>
    <p:extLst>
      <p:ext uri="{BB962C8B-B14F-4D97-AF65-F5344CB8AC3E}">
        <p14:creationId xmlns:p14="http://schemas.microsoft.com/office/powerpoint/2010/main" xmlns="" val="237820067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B5916F3-B617-466F-ADF8-E7805B597368}"/>
              </a:ext>
            </a:extLst>
          </p:cNvPr>
          <p:cNvSpPr>
            <a:spLocks noGrp="1"/>
          </p:cNvSpPr>
          <p:nvPr>
            <p:ph type="title"/>
          </p:nvPr>
        </p:nvSpPr>
        <p:spPr/>
        <p:txBody>
          <a:bodyPr/>
          <a:lstStyle/>
          <a:p>
            <a:r>
              <a:rPr lang="es-MX" sz="2800" b="1" dirty="0"/>
              <a:t>Diseñador de </a:t>
            </a:r>
            <a:r>
              <a:rPr lang="es-MX" sz="2800" b="1" dirty="0" smtClean="0"/>
              <a:t>Cápsulas </a:t>
            </a:r>
            <a:r>
              <a:rPr lang="es-MX" sz="2800" b="1" dirty="0"/>
              <a:t>(para sistemas de tiempo real)</a:t>
            </a:r>
            <a:endParaRPr lang="es-PE" sz="2800" dirty="0"/>
          </a:p>
        </p:txBody>
      </p:sp>
      <p:sp>
        <p:nvSpPr>
          <p:cNvPr id="3" name="Marcador de texto 2">
            <a:extLst>
              <a:ext uri="{FF2B5EF4-FFF2-40B4-BE49-F238E27FC236}">
                <a16:creationId xmlns="" xmlns:a16="http://schemas.microsoft.com/office/drawing/2014/main" id="{BAC44E65-C411-4065-817A-09FC9BB02418}"/>
              </a:ext>
            </a:extLst>
          </p:cNvPr>
          <p:cNvSpPr>
            <a:spLocks noGrp="1"/>
          </p:cNvSpPr>
          <p:nvPr>
            <p:ph type="body" idx="1"/>
          </p:nvPr>
        </p:nvSpPr>
        <p:spPr/>
        <p:txBody>
          <a:bodyPr/>
          <a:lstStyle/>
          <a:p>
            <a:pPr algn="just"/>
            <a:r>
              <a:rPr lang="es-MX" sz="2000" dirty="0"/>
              <a:t>El diseñador de la cápsula es un tipo de diseñador que se centra en garantizar que el sistema sea capaz de responder a los acontecimientos de manera oportuna, a través del uso adecuado de las técnicas de diseño.</a:t>
            </a:r>
          </a:p>
          <a:p>
            <a:pPr algn="just"/>
            <a:endParaRPr lang="es-PE" sz="2000" dirty="0"/>
          </a:p>
        </p:txBody>
      </p:sp>
      <p:sp>
        <p:nvSpPr>
          <p:cNvPr id="4" name="Marcador de número de diapositiva 3">
            <a:extLst>
              <a:ext uri="{FF2B5EF4-FFF2-40B4-BE49-F238E27FC236}">
                <a16:creationId xmlns="" xmlns:a16="http://schemas.microsoft.com/office/drawing/2014/main" id="{A9701C87-2275-41E4-98A6-72F41784B9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101</a:t>
            </a:fld>
            <a:endParaRPr lang="es-PE"/>
          </a:p>
        </p:txBody>
      </p:sp>
      <p:pic>
        <p:nvPicPr>
          <p:cNvPr id="3074" name="Picture 2"/>
          <p:cNvPicPr>
            <a:picLocks noChangeAspect="1" noChangeArrowheads="1"/>
          </p:cNvPicPr>
          <p:nvPr/>
        </p:nvPicPr>
        <p:blipFill>
          <a:blip r:embed="rId2"/>
          <a:srcRect/>
          <a:stretch>
            <a:fillRect/>
          </a:stretch>
        </p:blipFill>
        <p:spPr bwMode="auto">
          <a:xfrm>
            <a:off x="1596171" y="3899388"/>
            <a:ext cx="6162675" cy="1943100"/>
          </a:xfrm>
          <a:prstGeom prst="rect">
            <a:avLst/>
          </a:prstGeom>
          <a:noFill/>
          <a:ln w="9525">
            <a:noFill/>
            <a:miter lim="800000"/>
            <a:headEnd/>
            <a:tailEnd/>
          </a:ln>
        </p:spPr>
      </p:pic>
    </p:spTree>
    <p:extLst>
      <p:ext uri="{BB962C8B-B14F-4D97-AF65-F5344CB8AC3E}">
        <p14:creationId xmlns:p14="http://schemas.microsoft.com/office/powerpoint/2010/main" xmlns="" val="90144657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503961D-4037-40C8-A1CA-AB0206A23814}"/>
              </a:ext>
            </a:extLst>
          </p:cNvPr>
          <p:cNvSpPr>
            <a:spLocks noGrp="1"/>
          </p:cNvSpPr>
          <p:nvPr>
            <p:ph type="title"/>
          </p:nvPr>
        </p:nvSpPr>
        <p:spPr/>
        <p:txBody>
          <a:bodyPr/>
          <a:lstStyle/>
          <a:p>
            <a:r>
              <a:rPr lang="es-MX" b="1" dirty="0"/>
              <a:t>Revisor de Arquitectura o mentor</a:t>
            </a:r>
            <a:endParaRPr lang="es-PE" dirty="0"/>
          </a:p>
        </p:txBody>
      </p:sp>
      <p:sp>
        <p:nvSpPr>
          <p:cNvPr id="3" name="Marcador de texto 2">
            <a:extLst>
              <a:ext uri="{FF2B5EF4-FFF2-40B4-BE49-F238E27FC236}">
                <a16:creationId xmlns="" xmlns:a16="http://schemas.microsoft.com/office/drawing/2014/main" id="{D9342894-5057-426B-BB21-87C82F9F8282}"/>
              </a:ext>
            </a:extLst>
          </p:cNvPr>
          <p:cNvSpPr>
            <a:spLocks noGrp="1"/>
          </p:cNvSpPr>
          <p:nvPr>
            <p:ph type="body" idx="1"/>
          </p:nvPr>
        </p:nvSpPr>
        <p:spPr/>
        <p:txBody>
          <a:bodyPr/>
          <a:lstStyle/>
          <a:p>
            <a:pPr algn="just"/>
            <a:r>
              <a:rPr lang="es-MX" sz="2000" dirty="0" smtClean="0"/>
              <a:t>Es </a:t>
            </a:r>
            <a:r>
              <a:rPr lang="es-MX" sz="2000" dirty="0"/>
              <a:t>el rol que está íntimamente ligado con el proceso de desarrollo de software, que conoce todas las prácticas involucradas y entiende el porqué de la misma. </a:t>
            </a:r>
            <a:endParaRPr lang="es-MX" sz="2000" dirty="0" smtClean="0"/>
          </a:p>
        </p:txBody>
      </p:sp>
      <p:sp>
        <p:nvSpPr>
          <p:cNvPr id="4" name="Marcador de número de diapositiva 3">
            <a:extLst>
              <a:ext uri="{FF2B5EF4-FFF2-40B4-BE49-F238E27FC236}">
                <a16:creationId xmlns="" xmlns:a16="http://schemas.microsoft.com/office/drawing/2014/main" id="{4B70EB84-3678-4DA3-8EDD-7A8B0BE89D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102</a:t>
            </a:fld>
            <a:endParaRPr lang="es-PE"/>
          </a:p>
        </p:txBody>
      </p:sp>
      <p:pic>
        <p:nvPicPr>
          <p:cNvPr id="2050" name="Picture 2"/>
          <p:cNvPicPr>
            <a:picLocks noChangeAspect="1" noChangeArrowheads="1"/>
          </p:cNvPicPr>
          <p:nvPr/>
        </p:nvPicPr>
        <p:blipFill>
          <a:blip r:embed="rId2"/>
          <a:srcRect/>
          <a:stretch>
            <a:fillRect/>
          </a:stretch>
        </p:blipFill>
        <p:spPr bwMode="auto">
          <a:xfrm>
            <a:off x="2631831" y="3393464"/>
            <a:ext cx="4114800" cy="2486025"/>
          </a:xfrm>
          <a:prstGeom prst="rect">
            <a:avLst/>
          </a:prstGeom>
          <a:noFill/>
          <a:ln w="9525">
            <a:noFill/>
            <a:miter lim="800000"/>
            <a:headEnd/>
            <a:tailEnd/>
          </a:ln>
        </p:spPr>
      </p:pic>
    </p:spTree>
    <p:extLst>
      <p:ext uri="{BB962C8B-B14F-4D97-AF65-F5344CB8AC3E}">
        <p14:creationId xmlns:p14="http://schemas.microsoft.com/office/powerpoint/2010/main" xmlns="" val="5501547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503961D-4037-40C8-A1CA-AB0206A23814}"/>
              </a:ext>
            </a:extLst>
          </p:cNvPr>
          <p:cNvSpPr>
            <a:spLocks noGrp="1"/>
          </p:cNvSpPr>
          <p:nvPr>
            <p:ph type="title"/>
          </p:nvPr>
        </p:nvSpPr>
        <p:spPr/>
        <p:txBody>
          <a:bodyPr/>
          <a:lstStyle/>
          <a:p>
            <a:r>
              <a:rPr lang="es-MX" b="1" dirty="0"/>
              <a:t>Revisor de Arquitectura o mentor</a:t>
            </a:r>
            <a:endParaRPr lang="es-PE" dirty="0"/>
          </a:p>
        </p:txBody>
      </p:sp>
      <p:sp>
        <p:nvSpPr>
          <p:cNvPr id="3" name="Marcador de texto 2">
            <a:extLst>
              <a:ext uri="{FF2B5EF4-FFF2-40B4-BE49-F238E27FC236}">
                <a16:creationId xmlns="" xmlns:a16="http://schemas.microsoft.com/office/drawing/2014/main" id="{D9342894-5057-426B-BB21-87C82F9F8282}"/>
              </a:ext>
            </a:extLst>
          </p:cNvPr>
          <p:cNvSpPr>
            <a:spLocks noGrp="1"/>
          </p:cNvSpPr>
          <p:nvPr>
            <p:ph type="body" idx="1"/>
          </p:nvPr>
        </p:nvSpPr>
        <p:spPr/>
        <p:txBody>
          <a:bodyPr/>
          <a:lstStyle/>
          <a:p>
            <a:pPr algn="just"/>
            <a:r>
              <a:rPr lang="es-MX" sz="2000" dirty="0" smtClean="0"/>
              <a:t>Acompaña </a:t>
            </a:r>
            <a:r>
              <a:rPr lang="es-MX" sz="2000" dirty="0"/>
              <a:t>y apoya a los equipos de trabajo mediante revisiones de los artefactos y haciendo recomendaciones de cómo mejorar los mismos durante todo el ciclo de vida del sistema. </a:t>
            </a:r>
            <a:endParaRPr lang="es-MX" sz="2000" dirty="0" smtClean="0"/>
          </a:p>
          <a:p>
            <a:pPr algn="just"/>
            <a:endParaRPr lang="es-MX" sz="2000" dirty="0" smtClean="0"/>
          </a:p>
          <a:p>
            <a:pPr algn="just"/>
            <a:r>
              <a:rPr lang="es-MX" sz="2000" dirty="0" smtClean="0"/>
              <a:t>Este </a:t>
            </a:r>
            <a:r>
              <a:rPr lang="es-MX" sz="2000" dirty="0"/>
              <a:t>rol está en capacidad de aclarar cualquier duda que puede surgir del proceso, así como también contribuye a que la calidad se mantenga durante el desarrollo del sistema.</a:t>
            </a:r>
          </a:p>
          <a:p>
            <a:pPr algn="just"/>
            <a:endParaRPr lang="es-PE" sz="2000" dirty="0"/>
          </a:p>
        </p:txBody>
      </p:sp>
      <p:sp>
        <p:nvSpPr>
          <p:cNvPr id="4" name="Marcador de número de diapositiva 3">
            <a:extLst>
              <a:ext uri="{FF2B5EF4-FFF2-40B4-BE49-F238E27FC236}">
                <a16:creationId xmlns="" xmlns:a16="http://schemas.microsoft.com/office/drawing/2014/main" id="{4B70EB84-3678-4DA3-8EDD-7A8B0BE89D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103</a:t>
            </a:fld>
            <a:endParaRPr lang="es-PE"/>
          </a:p>
        </p:txBody>
      </p:sp>
    </p:spTree>
    <p:extLst>
      <p:ext uri="{BB962C8B-B14F-4D97-AF65-F5344CB8AC3E}">
        <p14:creationId xmlns:p14="http://schemas.microsoft.com/office/powerpoint/2010/main" xmlns="" val="286250402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E041357-F919-4E71-B354-89A1B7AD182F}"/>
              </a:ext>
            </a:extLst>
          </p:cNvPr>
          <p:cNvSpPr>
            <a:spLocks noGrp="1"/>
          </p:cNvSpPr>
          <p:nvPr>
            <p:ph type="title"/>
          </p:nvPr>
        </p:nvSpPr>
        <p:spPr/>
        <p:txBody>
          <a:bodyPr/>
          <a:lstStyle/>
          <a:p>
            <a:r>
              <a:rPr lang="es-MX" b="1" dirty="0"/>
              <a:t>Diseño Crítico o probador</a:t>
            </a:r>
            <a:endParaRPr lang="es-PE" dirty="0"/>
          </a:p>
        </p:txBody>
      </p:sp>
      <p:sp>
        <p:nvSpPr>
          <p:cNvPr id="3" name="Marcador de texto 2">
            <a:extLst>
              <a:ext uri="{FF2B5EF4-FFF2-40B4-BE49-F238E27FC236}">
                <a16:creationId xmlns="" xmlns:a16="http://schemas.microsoft.com/office/drawing/2014/main" id="{DC6AC6BE-5F8C-4822-8877-2F14914F7014}"/>
              </a:ext>
            </a:extLst>
          </p:cNvPr>
          <p:cNvSpPr>
            <a:spLocks noGrp="1"/>
          </p:cNvSpPr>
          <p:nvPr>
            <p:ph type="body" idx="1"/>
          </p:nvPr>
        </p:nvSpPr>
        <p:spPr/>
        <p:txBody>
          <a:bodyPr/>
          <a:lstStyle/>
          <a:p>
            <a:pPr algn="just"/>
            <a:r>
              <a:rPr lang="es-MX" sz="2000" dirty="0" smtClean="0"/>
              <a:t>Estos </a:t>
            </a:r>
            <a:r>
              <a:rPr lang="es-MX" sz="2000" dirty="0"/>
              <a:t>especialistas revisan los principales artefactos producidos a través de este flujo de trabajo.</a:t>
            </a:r>
          </a:p>
          <a:p>
            <a:pPr algn="just"/>
            <a:endParaRPr lang="es-PE" sz="2000" dirty="0"/>
          </a:p>
        </p:txBody>
      </p:sp>
      <p:sp>
        <p:nvSpPr>
          <p:cNvPr id="4" name="Marcador de número de diapositiva 3">
            <a:extLst>
              <a:ext uri="{FF2B5EF4-FFF2-40B4-BE49-F238E27FC236}">
                <a16:creationId xmlns="" xmlns:a16="http://schemas.microsoft.com/office/drawing/2014/main" id="{E5F9728B-AE21-4A44-AC18-8111768476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104</a:t>
            </a:fld>
            <a:endParaRPr lang="es-PE"/>
          </a:p>
        </p:txBody>
      </p:sp>
      <p:pic>
        <p:nvPicPr>
          <p:cNvPr id="1026" name="Picture 2"/>
          <p:cNvPicPr>
            <a:picLocks noChangeAspect="1" noChangeArrowheads="1"/>
          </p:cNvPicPr>
          <p:nvPr/>
        </p:nvPicPr>
        <p:blipFill>
          <a:blip r:embed="rId2"/>
          <a:srcRect/>
          <a:stretch>
            <a:fillRect/>
          </a:stretch>
        </p:blipFill>
        <p:spPr bwMode="auto">
          <a:xfrm>
            <a:off x="4963624" y="3440723"/>
            <a:ext cx="3343275" cy="2743200"/>
          </a:xfrm>
          <a:prstGeom prst="rect">
            <a:avLst/>
          </a:prstGeom>
          <a:noFill/>
          <a:ln w="9525">
            <a:noFill/>
            <a:miter lim="800000"/>
            <a:headEnd/>
            <a:tailEnd/>
          </a:ln>
        </p:spPr>
      </p:pic>
    </p:spTree>
    <p:extLst>
      <p:ext uri="{BB962C8B-B14F-4D97-AF65-F5344CB8AC3E}">
        <p14:creationId xmlns:p14="http://schemas.microsoft.com/office/powerpoint/2010/main" xmlns="" val="308616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C2AD6F3-F9B2-4A12-A3F4-E13D4AF2519B}"/>
              </a:ext>
            </a:extLst>
          </p:cNvPr>
          <p:cNvSpPr>
            <a:spLocks noGrp="1"/>
          </p:cNvSpPr>
          <p:nvPr>
            <p:ph type="title"/>
          </p:nvPr>
        </p:nvSpPr>
        <p:spPr/>
        <p:txBody>
          <a:bodyPr anchor="ctr"/>
          <a:lstStyle/>
          <a:p>
            <a:r>
              <a:rPr lang="es-MX" sz="2800" b="1" dirty="0"/>
              <a:t>Componentes de un Sistema de Información</a:t>
            </a:r>
            <a:endParaRPr lang="es-PE" sz="2800" dirty="0"/>
          </a:p>
        </p:txBody>
      </p:sp>
      <p:sp>
        <p:nvSpPr>
          <p:cNvPr id="3" name="Marcador de texto 2">
            <a:extLst>
              <a:ext uri="{FF2B5EF4-FFF2-40B4-BE49-F238E27FC236}">
                <a16:creationId xmlns="" xmlns:a16="http://schemas.microsoft.com/office/drawing/2014/main" id="{61F2FA5B-A08E-4112-A8BB-5B172AB3ACF1}"/>
              </a:ext>
            </a:extLst>
          </p:cNvPr>
          <p:cNvSpPr>
            <a:spLocks noGrp="1"/>
          </p:cNvSpPr>
          <p:nvPr>
            <p:ph type="body" idx="1"/>
          </p:nvPr>
        </p:nvSpPr>
        <p:spPr/>
        <p:txBody>
          <a:bodyPr/>
          <a:lstStyle/>
          <a:p>
            <a:pPr algn="just"/>
            <a:r>
              <a:rPr lang="es-MX" dirty="0"/>
              <a:t>Además un sistema de información debe tener control del desempeño del sistema, es decir debe generar </a:t>
            </a:r>
            <a:r>
              <a:rPr lang="es-MX" b="1" dirty="0"/>
              <a:t>retroalimentación</a:t>
            </a:r>
            <a:r>
              <a:rPr lang="es-MX" dirty="0"/>
              <a:t> sobre las actividades de entrada, procesamiento, almacenamiento y salida de información. </a:t>
            </a:r>
          </a:p>
          <a:p>
            <a:pPr algn="just"/>
            <a:r>
              <a:rPr lang="es-MX" dirty="0"/>
              <a:t>Esta </a:t>
            </a:r>
            <a:r>
              <a:rPr lang="es-MX" b="1" dirty="0"/>
              <a:t>retroalimentación</a:t>
            </a:r>
            <a:r>
              <a:rPr lang="es-MX" dirty="0"/>
              <a:t> debe evaluarse para determinar si el sistema cumple con los estándares de desempeño establecidos.</a:t>
            </a:r>
            <a:endParaRPr lang="es-PE" dirty="0"/>
          </a:p>
        </p:txBody>
      </p:sp>
      <p:sp>
        <p:nvSpPr>
          <p:cNvPr id="4" name="Marcador de número de diapositiva 3">
            <a:extLst>
              <a:ext uri="{FF2B5EF4-FFF2-40B4-BE49-F238E27FC236}">
                <a16:creationId xmlns="" xmlns:a16="http://schemas.microsoft.com/office/drawing/2014/main" id="{F0B6DE1C-A365-483F-A137-C3331EE5E6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11</a:t>
            </a:fld>
            <a:endParaRPr lang="es-PE"/>
          </a:p>
        </p:txBody>
      </p:sp>
    </p:spTree>
    <p:extLst>
      <p:ext uri="{BB962C8B-B14F-4D97-AF65-F5344CB8AC3E}">
        <p14:creationId xmlns:p14="http://schemas.microsoft.com/office/powerpoint/2010/main" xmlns="" val="247414763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 xmlns:a16="http://schemas.microsoft.com/office/drawing/2014/main" id="{873F735B-3189-43FA-8638-C343552E1937}"/>
              </a:ext>
            </a:extLst>
          </p:cNvPr>
          <p:cNvSpPr>
            <a:spLocks noGrp="1"/>
          </p:cNvSpPr>
          <p:nvPr>
            <p:ph type="body" idx="1"/>
          </p:nvPr>
        </p:nvSpPr>
        <p:spPr/>
        <p:txBody>
          <a:bodyPr/>
          <a:lstStyle/>
          <a:p>
            <a:pPr marL="114300" indent="0">
              <a:buNone/>
            </a:pPr>
            <a:r>
              <a:rPr lang="es-MX" b="1" dirty="0"/>
              <a:t>Software:</a:t>
            </a:r>
          </a:p>
          <a:p>
            <a:r>
              <a:rPr lang="es-MX" dirty="0"/>
              <a:t>Son programas de computadora, con estructuras de datos y su documentación, que hacen efectiva la metodología de los requerimientos de los usuarios.</a:t>
            </a:r>
          </a:p>
          <a:p>
            <a:r>
              <a:rPr lang="es-MX" dirty="0"/>
              <a:t>El software da el soporte lógico y las ordenes al hardware.</a:t>
            </a:r>
            <a:endParaRPr lang="es-PE" dirty="0"/>
          </a:p>
        </p:txBody>
      </p:sp>
      <p:sp>
        <p:nvSpPr>
          <p:cNvPr id="8" name="Marcador de texto 7">
            <a:extLst>
              <a:ext uri="{FF2B5EF4-FFF2-40B4-BE49-F238E27FC236}">
                <a16:creationId xmlns="" xmlns:a16="http://schemas.microsoft.com/office/drawing/2014/main" id="{3AFA18B2-033F-4AD0-B923-F74B07515768}"/>
              </a:ext>
            </a:extLst>
          </p:cNvPr>
          <p:cNvSpPr>
            <a:spLocks noGrp="1"/>
          </p:cNvSpPr>
          <p:nvPr>
            <p:ph type="body" idx="2"/>
          </p:nvPr>
        </p:nvSpPr>
        <p:spPr/>
        <p:txBody>
          <a:bodyPr/>
          <a:lstStyle/>
          <a:p>
            <a:pPr marL="114300" indent="0">
              <a:buNone/>
            </a:pPr>
            <a:r>
              <a:rPr lang="es-MX" b="1" dirty="0"/>
              <a:t>Hardware: </a:t>
            </a:r>
          </a:p>
          <a:p>
            <a:pPr marL="271463" indent="-285750"/>
            <a:r>
              <a:rPr lang="es-MX" dirty="0"/>
              <a:t>Son dispositivos electrónicos y electromecánicos, que proporcionan capacidad de cálculos y funciones rápidas, exactas y efectivas a las computadoras.</a:t>
            </a:r>
          </a:p>
          <a:p>
            <a:pPr marL="271463" indent="-285750"/>
            <a:r>
              <a:rPr lang="es-MX" dirty="0"/>
              <a:t>El hardware da el soporte físico al software.</a:t>
            </a:r>
          </a:p>
          <a:p>
            <a:pPr marL="442913" lvl="1" indent="0">
              <a:buNone/>
            </a:pPr>
            <a:endParaRPr lang="es-PE" dirty="0"/>
          </a:p>
        </p:txBody>
      </p:sp>
      <p:sp>
        <p:nvSpPr>
          <p:cNvPr id="5" name="Título 4">
            <a:extLst>
              <a:ext uri="{FF2B5EF4-FFF2-40B4-BE49-F238E27FC236}">
                <a16:creationId xmlns="" xmlns:a16="http://schemas.microsoft.com/office/drawing/2014/main" id="{6ABF0EC4-AC31-4D0C-AA78-2D9A5524215E}"/>
              </a:ext>
            </a:extLst>
          </p:cNvPr>
          <p:cNvSpPr>
            <a:spLocks noGrp="1"/>
          </p:cNvSpPr>
          <p:nvPr>
            <p:ph type="title"/>
          </p:nvPr>
        </p:nvSpPr>
        <p:spPr/>
        <p:txBody>
          <a:bodyPr/>
          <a:lstStyle/>
          <a:p>
            <a:r>
              <a:rPr lang="es-PE" b="1" dirty="0"/>
              <a:t>Elementos de un Sistema de Información</a:t>
            </a:r>
          </a:p>
        </p:txBody>
      </p:sp>
      <p:sp>
        <p:nvSpPr>
          <p:cNvPr id="4" name="Marcador de número de diapositiva 3">
            <a:extLst>
              <a:ext uri="{FF2B5EF4-FFF2-40B4-BE49-F238E27FC236}">
                <a16:creationId xmlns="" xmlns:a16="http://schemas.microsoft.com/office/drawing/2014/main" id="{5B3CA84E-43DF-4F36-8F8A-D6BE703B7B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12</a:t>
            </a:fld>
            <a:endParaRPr lang="es-PE"/>
          </a:p>
        </p:txBody>
      </p:sp>
    </p:spTree>
    <p:extLst>
      <p:ext uri="{BB962C8B-B14F-4D97-AF65-F5344CB8AC3E}">
        <p14:creationId xmlns:p14="http://schemas.microsoft.com/office/powerpoint/2010/main" xmlns="" val="257342332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 xmlns:a16="http://schemas.microsoft.com/office/drawing/2014/main" id="{A47C6071-B48F-477E-A2F4-DACFDA620A59}"/>
              </a:ext>
            </a:extLst>
          </p:cNvPr>
          <p:cNvSpPr>
            <a:spLocks noGrp="1"/>
          </p:cNvSpPr>
          <p:nvPr>
            <p:ph type="body" idx="1"/>
          </p:nvPr>
        </p:nvSpPr>
        <p:spPr/>
        <p:txBody>
          <a:bodyPr/>
          <a:lstStyle/>
          <a:p>
            <a:pPr marL="114300" indent="0">
              <a:buNone/>
            </a:pPr>
            <a:r>
              <a:rPr lang="es-MX" b="1" dirty="0"/>
              <a:t>Gente: </a:t>
            </a:r>
          </a:p>
          <a:p>
            <a:r>
              <a:rPr lang="es-MX" dirty="0"/>
              <a:t>Los individuos que son usuarios y operadores del software y del hardware. </a:t>
            </a:r>
          </a:p>
          <a:p>
            <a:endParaRPr lang="es-MX" dirty="0"/>
          </a:p>
          <a:p>
            <a:r>
              <a:rPr lang="es-MX" b="1" dirty="0"/>
              <a:t>Documentación: </a:t>
            </a:r>
            <a:r>
              <a:rPr lang="es-MX" dirty="0"/>
              <a:t>Los manuales, los impresos y otra información descriptiva que explica el uso y / o la operación.</a:t>
            </a:r>
            <a:endParaRPr lang="es-PE" dirty="0"/>
          </a:p>
        </p:txBody>
      </p:sp>
      <p:sp>
        <p:nvSpPr>
          <p:cNvPr id="8" name="Marcador de texto 7">
            <a:extLst>
              <a:ext uri="{FF2B5EF4-FFF2-40B4-BE49-F238E27FC236}">
                <a16:creationId xmlns="" xmlns:a16="http://schemas.microsoft.com/office/drawing/2014/main" id="{2B9BE597-02C5-41F3-BAF9-6C5EB0C3C279}"/>
              </a:ext>
            </a:extLst>
          </p:cNvPr>
          <p:cNvSpPr>
            <a:spLocks noGrp="1"/>
          </p:cNvSpPr>
          <p:nvPr>
            <p:ph type="body" idx="2"/>
          </p:nvPr>
        </p:nvSpPr>
        <p:spPr/>
        <p:txBody>
          <a:bodyPr/>
          <a:lstStyle/>
          <a:p>
            <a:pPr marL="114300" indent="0">
              <a:buNone/>
            </a:pPr>
            <a:r>
              <a:rPr lang="es-MX" b="1" dirty="0"/>
              <a:t>Bases de Datos: </a:t>
            </a:r>
          </a:p>
          <a:p>
            <a:r>
              <a:rPr lang="es-MX" dirty="0"/>
              <a:t>Una colección grande y organizada de información a la que se accede mediante el software y que es una parte integral del funcionamiento del sistema.</a:t>
            </a:r>
            <a:endParaRPr lang="es-PE" dirty="0"/>
          </a:p>
        </p:txBody>
      </p:sp>
      <p:sp>
        <p:nvSpPr>
          <p:cNvPr id="6" name="Título 5">
            <a:extLst>
              <a:ext uri="{FF2B5EF4-FFF2-40B4-BE49-F238E27FC236}">
                <a16:creationId xmlns="" xmlns:a16="http://schemas.microsoft.com/office/drawing/2014/main" id="{76490824-4899-492A-A08B-85B5AAC1DEF4}"/>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 xmlns:a16="http://schemas.microsoft.com/office/drawing/2014/main" id="{A1D95A9B-08F3-46E9-A5DE-277042AAE5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13</a:t>
            </a:fld>
            <a:endParaRPr lang="es-PE"/>
          </a:p>
        </p:txBody>
      </p:sp>
    </p:spTree>
    <p:extLst>
      <p:ext uri="{BB962C8B-B14F-4D97-AF65-F5344CB8AC3E}">
        <p14:creationId xmlns:p14="http://schemas.microsoft.com/office/powerpoint/2010/main" xmlns="" val="349858099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 xmlns:a16="http://schemas.microsoft.com/office/drawing/2014/main" id="{D5F93690-90E5-4624-A7E3-75F1C7DFD1BD}"/>
              </a:ext>
            </a:extLst>
          </p:cNvPr>
          <p:cNvSpPr>
            <a:spLocks noGrp="1"/>
          </p:cNvSpPr>
          <p:nvPr>
            <p:ph type="body" idx="1"/>
          </p:nvPr>
        </p:nvSpPr>
        <p:spPr/>
        <p:txBody>
          <a:bodyPr/>
          <a:lstStyle/>
          <a:p>
            <a:pPr marL="114300" indent="0">
              <a:buNone/>
            </a:pPr>
            <a:r>
              <a:rPr lang="es-MX" b="1" dirty="0"/>
              <a:t>Procedimientos: </a:t>
            </a:r>
          </a:p>
          <a:p>
            <a:r>
              <a:rPr lang="es-MX" dirty="0"/>
              <a:t>Son los pasos que definen el uso especifico de cada uno de los elementos o componentes del Sistema y las reglas de su manejo y mantenimiento.</a:t>
            </a:r>
            <a:endParaRPr lang="es-PE" dirty="0"/>
          </a:p>
        </p:txBody>
      </p:sp>
      <p:sp>
        <p:nvSpPr>
          <p:cNvPr id="8" name="Marcador de texto 7">
            <a:extLst>
              <a:ext uri="{FF2B5EF4-FFF2-40B4-BE49-F238E27FC236}">
                <a16:creationId xmlns="" xmlns:a16="http://schemas.microsoft.com/office/drawing/2014/main" id="{90DDD830-2085-43DD-A174-CA1627347DE1}"/>
              </a:ext>
            </a:extLst>
          </p:cNvPr>
          <p:cNvSpPr>
            <a:spLocks noGrp="1"/>
          </p:cNvSpPr>
          <p:nvPr>
            <p:ph type="body" idx="2"/>
          </p:nvPr>
        </p:nvSpPr>
        <p:spPr/>
        <p:txBody>
          <a:bodyPr/>
          <a:lstStyle/>
          <a:p>
            <a:pPr marL="114300" indent="0">
              <a:buNone/>
            </a:pPr>
            <a:r>
              <a:rPr lang="es-MX" b="1" dirty="0"/>
              <a:t>Control:</a:t>
            </a:r>
          </a:p>
          <a:p>
            <a:r>
              <a:rPr lang="es-MX" dirty="0"/>
              <a:t>Los sistemas trabajan mejor cuando operan dentro de los niveles de control tolerables de rendimiento.</a:t>
            </a:r>
            <a:endParaRPr lang="es-PE" dirty="0"/>
          </a:p>
        </p:txBody>
      </p:sp>
      <p:sp>
        <p:nvSpPr>
          <p:cNvPr id="6" name="Título 5">
            <a:extLst>
              <a:ext uri="{FF2B5EF4-FFF2-40B4-BE49-F238E27FC236}">
                <a16:creationId xmlns="" xmlns:a16="http://schemas.microsoft.com/office/drawing/2014/main" id="{D07078E8-2CF5-47B8-8592-EDC8E8A7A741}"/>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 xmlns:a16="http://schemas.microsoft.com/office/drawing/2014/main" id="{89A5F00B-92E4-4025-AA68-F160CD895CE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14</a:t>
            </a:fld>
            <a:endParaRPr lang="es-PE"/>
          </a:p>
        </p:txBody>
      </p:sp>
    </p:spTree>
    <p:extLst>
      <p:ext uri="{BB962C8B-B14F-4D97-AF65-F5344CB8AC3E}">
        <p14:creationId xmlns:p14="http://schemas.microsoft.com/office/powerpoint/2010/main" xmlns="" val="364872736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90CCDAC-8E0C-41FF-A91A-E151A980DF16}"/>
              </a:ext>
            </a:extLst>
          </p:cNvPr>
          <p:cNvSpPr>
            <a:spLocks noGrp="1"/>
          </p:cNvSpPr>
          <p:nvPr>
            <p:ph type="ctrTitle"/>
          </p:nvPr>
        </p:nvSpPr>
        <p:spPr>
          <a:xfrm>
            <a:off x="1681076" y="1173314"/>
            <a:ext cx="5882700" cy="1546500"/>
          </a:xfrm>
        </p:spPr>
        <p:txBody>
          <a:bodyPr/>
          <a:lstStyle/>
          <a:p>
            <a:r>
              <a:rPr lang="es-PE" sz="4000" b="1" dirty="0">
                <a:effectLst>
                  <a:outerShdw blurRad="38100" dist="38100" dir="2700000" algn="tl">
                    <a:srgbClr val="000000">
                      <a:alpha val="43137"/>
                    </a:srgbClr>
                  </a:outerShdw>
                </a:effectLst>
              </a:rPr>
              <a:t>Diseño de Sistemas de Información</a:t>
            </a:r>
          </a:p>
        </p:txBody>
      </p:sp>
      <p:sp>
        <p:nvSpPr>
          <p:cNvPr id="3" name="Marcador de número de diapositiva 2">
            <a:extLst>
              <a:ext uri="{FF2B5EF4-FFF2-40B4-BE49-F238E27FC236}">
                <a16:creationId xmlns="" xmlns:a16="http://schemas.microsoft.com/office/drawing/2014/main" id="{034CFBE9-DBC0-47C9-BC42-6546AED6B9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15</a:t>
            </a:fld>
            <a:endParaRPr lang="es-PE"/>
          </a:p>
        </p:txBody>
      </p:sp>
      <p:sp>
        <p:nvSpPr>
          <p:cNvPr id="4" name="Rectángulo 3">
            <a:extLst>
              <a:ext uri="{FF2B5EF4-FFF2-40B4-BE49-F238E27FC236}">
                <a16:creationId xmlns="" xmlns:a16="http://schemas.microsoft.com/office/drawing/2014/main" id="{E698FC52-CF10-4164-A198-EDC7FDEBE268}"/>
              </a:ext>
            </a:extLst>
          </p:cNvPr>
          <p:cNvSpPr/>
          <p:nvPr/>
        </p:nvSpPr>
        <p:spPr>
          <a:xfrm>
            <a:off x="1858445" y="2863744"/>
            <a:ext cx="5527962" cy="2308324"/>
          </a:xfrm>
          <a:prstGeom prst="rect">
            <a:avLst/>
          </a:prstGeom>
        </p:spPr>
        <p:txBody>
          <a:bodyPr wrap="square">
            <a:spAutoFit/>
          </a:bodyPr>
          <a:lstStyle/>
          <a:p>
            <a:pPr algn="just"/>
            <a:r>
              <a:rPr lang="es-MX" sz="2400" dirty="0">
                <a:solidFill>
                  <a:srgbClr val="445555"/>
                </a:solidFill>
                <a:latin typeface="Shadows Into Light"/>
              </a:rPr>
              <a:t>Se define el proceso de “</a:t>
            </a:r>
            <a:r>
              <a:rPr lang="es-MX" sz="2400" b="1" dirty="0">
                <a:solidFill>
                  <a:srgbClr val="445555"/>
                </a:solidFill>
                <a:latin typeface="Shadows Into Light"/>
              </a:rPr>
              <a:t>aplicar</a:t>
            </a:r>
            <a:r>
              <a:rPr lang="es-MX" sz="2400" dirty="0">
                <a:solidFill>
                  <a:srgbClr val="445555"/>
                </a:solidFill>
                <a:latin typeface="Shadows Into Light"/>
              </a:rPr>
              <a:t>” ciertas técnicas y principios con el propósito de </a:t>
            </a:r>
            <a:r>
              <a:rPr lang="es-MX" sz="2400" b="1" dirty="0">
                <a:solidFill>
                  <a:srgbClr val="445555"/>
                </a:solidFill>
                <a:latin typeface="Shadows Into Light"/>
              </a:rPr>
              <a:t>“definir un dispositivo, un proceso o un Sistema”, </a:t>
            </a:r>
            <a:r>
              <a:rPr lang="es-MX" sz="2400" dirty="0">
                <a:solidFill>
                  <a:srgbClr val="445555"/>
                </a:solidFill>
                <a:latin typeface="Shadows Into Light"/>
              </a:rPr>
              <a:t>con suficientes detalles como para permitir su interpretación y realización física.</a:t>
            </a:r>
            <a:endParaRPr lang="es-PE" sz="2400" dirty="0">
              <a:solidFill>
                <a:srgbClr val="445555"/>
              </a:solidFill>
              <a:latin typeface="Shadows Into Light"/>
            </a:endParaRPr>
          </a:p>
        </p:txBody>
      </p:sp>
    </p:spTree>
    <p:extLst>
      <p:ext uri="{BB962C8B-B14F-4D97-AF65-F5344CB8AC3E}">
        <p14:creationId xmlns:p14="http://schemas.microsoft.com/office/powerpoint/2010/main" xmlns="" val="325151311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0058F260-51AD-4AE1-80DF-0B6C5ACEF060}"/>
              </a:ext>
            </a:extLst>
          </p:cNvPr>
          <p:cNvSpPr>
            <a:spLocks noGrp="1"/>
          </p:cNvSpPr>
          <p:nvPr>
            <p:ph type="title"/>
          </p:nvPr>
        </p:nvSpPr>
        <p:spPr/>
        <p:txBody>
          <a:bodyPr/>
          <a:lstStyle/>
          <a:p>
            <a:r>
              <a:rPr lang="es-PE" sz="2800" b="1" dirty="0"/>
              <a:t>Etapas del Diseño de un Sistema de Información</a:t>
            </a:r>
          </a:p>
        </p:txBody>
      </p:sp>
      <p:sp>
        <p:nvSpPr>
          <p:cNvPr id="3" name="Marcador de número de diapositiva 2">
            <a:extLst>
              <a:ext uri="{FF2B5EF4-FFF2-40B4-BE49-F238E27FC236}">
                <a16:creationId xmlns="" xmlns:a16="http://schemas.microsoft.com/office/drawing/2014/main" id="{0D81F91A-C1C5-4DDB-B7C3-7FACB09257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16</a:t>
            </a:fld>
            <a:endParaRPr lang="es-PE"/>
          </a:p>
        </p:txBody>
      </p:sp>
      <p:graphicFrame>
        <p:nvGraphicFramePr>
          <p:cNvPr id="6" name="Diagrama 5">
            <a:extLst>
              <a:ext uri="{FF2B5EF4-FFF2-40B4-BE49-F238E27FC236}">
                <a16:creationId xmlns="" xmlns:a16="http://schemas.microsoft.com/office/drawing/2014/main" id="{73E865FA-03BF-43F8-BE3B-19D764F0CAA5}"/>
              </a:ext>
            </a:extLst>
          </p:cNvPr>
          <p:cNvGraphicFramePr/>
          <p:nvPr>
            <p:extLst>
              <p:ext uri="{D42A27DB-BD31-4B8C-83A1-F6EECF244321}">
                <p14:modId xmlns:p14="http://schemas.microsoft.com/office/powerpoint/2010/main" xmlns="" val="3097493999"/>
              </p:ext>
            </p:extLst>
          </p:nvPr>
        </p:nvGraphicFramePr>
        <p:xfrm>
          <a:off x="1524000" y="195991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Google Shape;451;p63">
            <a:extLst>
              <a:ext uri="{FF2B5EF4-FFF2-40B4-BE49-F238E27FC236}">
                <a16:creationId xmlns="" xmlns:a16="http://schemas.microsoft.com/office/drawing/2014/main" id="{1C80BE2E-0231-4013-AFE7-33820FE81ADB}"/>
              </a:ext>
            </a:extLst>
          </p:cNvPr>
          <p:cNvSpPr/>
          <p:nvPr/>
        </p:nvSpPr>
        <p:spPr>
          <a:xfrm>
            <a:off x="6266462" y="2341418"/>
            <a:ext cx="674666" cy="608868"/>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4;p63">
            <a:extLst>
              <a:ext uri="{FF2B5EF4-FFF2-40B4-BE49-F238E27FC236}">
                <a16:creationId xmlns="" xmlns:a16="http://schemas.microsoft.com/office/drawing/2014/main" id="{A318D00F-7721-4433-AFAC-32073DDA4D61}"/>
              </a:ext>
            </a:extLst>
          </p:cNvPr>
          <p:cNvSpPr/>
          <p:nvPr/>
        </p:nvSpPr>
        <p:spPr>
          <a:xfrm>
            <a:off x="4234667" y="2283693"/>
            <a:ext cx="674666" cy="608868"/>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p63">
            <a:extLst>
              <a:ext uri="{FF2B5EF4-FFF2-40B4-BE49-F238E27FC236}">
                <a16:creationId xmlns="" xmlns:a16="http://schemas.microsoft.com/office/drawing/2014/main" id="{A2797950-297E-490F-84AD-EEBE4E8754D6}"/>
              </a:ext>
            </a:extLst>
          </p:cNvPr>
          <p:cNvSpPr/>
          <p:nvPr/>
        </p:nvSpPr>
        <p:spPr>
          <a:xfrm>
            <a:off x="4247224" y="4349236"/>
            <a:ext cx="662109" cy="608868"/>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9;p63">
            <a:extLst>
              <a:ext uri="{FF2B5EF4-FFF2-40B4-BE49-F238E27FC236}">
                <a16:creationId xmlns="" xmlns:a16="http://schemas.microsoft.com/office/drawing/2014/main" id="{592DB41D-FF9F-4BED-9C26-D843EFC692EB}"/>
              </a:ext>
            </a:extLst>
          </p:cNvPr>
          <p:cNvSpPr/>
          <p:nvPr/>
        </p:nvSpPr>
        <p:spPr>
          <a:xfrm>
            <a:off x="2202872" y="2283693"/>
            <a:ext cx="562981" cy="55114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1921479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167BD1C-4DF4-489C-9105-EA8B953B214A}"/>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 xmlns:a16="http://schemas.microsoft.com/office/drawing/2014/main" id="{75EC42D9-9E63-498A-91DA-02911250FBF0}"/>
              </a:ext>
            </a:extLst>
          </p:cNvPr>
          <p:cNvSpPr>
            <a:spLocks noGrp="1"/>
          </p:cNvSpPr>
          <p:nvPr>
            <p:ph type="body" idx="1"/>
          </p:nvPr>
        </p:nvSpPr>
        <p:spPr/>
        <p:txBody>
          <a:bodyPr/>
          <a:lstStyle/>
          <a:p>
            <a:pPr marL="76200" indent="0" algn="just">
              <a:buNone/>
            </a:pPr>
            <a:r>
              <a:rPr lang="es-PE" b="1" dirty="0"/>
              <a:t>Diseño de Datos:</a:t>
            </a:r>
            <a:endParaRPr lang="es-MX" b="1" dirty="0"/>
          </a:p>
          <a:p>
            <a:pPr algn="just"/>
            <a:r>
              <a:rPr lang="es-MX" dirty="0"/>
              <a:t>Trasforma el modelo de dominio de la información, creado durante el análisis, en las estructuras de datos necesarios para implementar el Software.</a:t>
            </a:r>
            <a:endParaRPr lang="es-PE" dirty="0"/>
          </a:p>
        </p:txBody>
      </p:sp>
      <p:sp>
        <p:nvSpPr>
          <p:cNvPr id="4" name="Marcador de número de diapositiva 3">
            <a:extLst>
              <a:ext uri="{FF2B5EF4-FFF2-40B4-BE49-F238E27FC236}">
                <a16:creationId xmlns="" xmlns:a16="http://schemas.microsoft.com/office/drawing/2014/main" id="{F9CA6AD9-6678-4EE8-B343-F50335B81A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17</a:t>
            </a:fld>
            <a:endParaRPr lang="es-PE"/>
          </a:p>
        </p:txBody>
      </p:sp>
    </p:spTree>
    <p:extLst>
      <p:ext uri="{BB962C8B-B14F-4D97-AF65-F5344CB8AC3E}">
        <p14:creationId xmlns:p14="http://schemas.microsoft.com/office/powerpoint/2010/main" xmlns="" val="282941135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8028DD13-70D8-47B5-8613-15291A641E51}"/>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6" name="Marcador de texto 5">
            <a:extLst>
              <a:ext uri="{FF2B5EF4-FFF2-40B4-BE49-F238E27FC236}">
                <a16:creationId xmlns="" xmlns:a16="http://schemas.microsoft.com/office/drawing/2014/main" id="{4A305287-AA68-4E5C-932B-2C05FCB52D73}"/>
              </a:ext>
            </a:extLst>
          </p:cNvPr>
          <p:cNvSpPr>
            <a:spLocks noGrp="1"/>
          </p:cNvSpPr>
          <p:nvPr>
            <p:ph type="body" idx="1"/>
          </p:nvPr>
        </p:nvSpPr>
        <p:spPr/>
        <p:txBody>
          <a:bodyPr/>
          <a:lstStyle/>
          <a:p>
            <a:pPr marL="76200" indent="0">
              <a:buNone/>
            </a:pPr>
            <a:r>
              <a:rPr lang="es-PE" b="1" dirty="0"/>
              <a:t>Diseño Arquitectónico:</a:t>
            </a:r>
            <a:endParaRPr lang="es-MX" b="1" dirty="0"/>
          </a:p>
          <a:p>
            <a:r>
              <a:rPr lang="es-MX" dirty="0"/>
              <a:t>Define la relación entre cada uno de los elementos estructurales del programa.</a:t>
            </a:r>
            <a:endParaRPr lang="es-PE" dirty="0"/>
          </a:p>
        </p:txBody>
      </p:sp>
      <p:sp>
        <p:nvSpPr>
          <p:cNvPr id="4" name="Marcador de número de diapositiva 3">
            <a:extLst>
              <a:ext uri="{FF2B5EF4-FFF2-40B4-BE49-F238E27FC236}">
                <a16:creationId xmlns="" xmlns:a16="http://schemas.microsoft.com/office/drawing/2014/main" id="{4A0B77CC-339B-4724-9948-059CD49997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18</a:t>
            </a:fld>
            <a:endParaRPr lang="es-PE"/>
          </a:p>
        </p:txBody>
      </p:sp>
    </p:spTree>
    <p:extLst>
      <p:ext uri="{BB962C8B-B14F-4D97-AF65-F5344CB8AC3E}">
        <p14:creationId xmlns:p14="http://schemas.microsoft.com/office/powerpoint/2010/main" xmlns="" val="85839243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0F22FD5-09E5-41AE-9C8A-9985132B7C85}"/>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 xmlns:a16="http://schemas.microsoft.com/office/drawing/2014/main" id="{F1C74E0B-A118-45FA-8CF5-7F8CF486B093}"/>
              </a:ext>
            </a:extLst>
          </p:cNvPr>
          <p:cNvSpPr>
            <a:spLocks noGrp="1"/>
          </p:cNvSpPr>
          <p:nvPr>
            <p:ph type="body" idx="1"/>
          </p:nvPr>
        </p:nvSpPr>
        <p:spPr/>
        <p:txBody>
          <a:bodyPr/>
          <a:lstStyle/>
          <a:p>
            <a:pPr marL="76200" indent="0" algn="just">
              <a:buNone/>
            </a:pPr>
            <a:r>
              <a:rPr lang="es-PE" b="1" dirty="0"/>
              <a:t>Diseño de la Interfaz:</a:t>
            </a:r>
            <a:endParaRPr lang="es-MX" b="1" dirty="0"/>
          </a:p>
          <a:p>
            <a:pPr algn="just"/>
            <a:r>
              <a:rPr lang="es-MX" dirty="0"/>
              <a:t>Describe “como se comunica el Software consigo mismo”, con los sistemas que operan junto con el y con los operadores y usuarios que lo emplean.</a:t>
            </a:r>
            <a:endParaRPr lang="es-PE" dirty="0"/>
          </a:p>
        </p:txBody>
      </p:sp>
      <p:sp>
        <p:nvSpPr>
          <p:cNvPr id="4" name="Marcador de número de diapositiva 3">
            <a:extLst>
              <a:ext uri="{FF2B5EF4-FFF2-40B4-BE49-F238E27FC236}">
                <a16:creationId xmlns="" xmlns:a16="http://schemas.microsoft.com/office/drawing/2014/main" id="{A43F1A34-A518-4C0A-880A-3983902960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19</a:t>
            </a:fld>
            <a:endParaRPr lang="es-PE"/>
          </a:p>
        </p:txBody>
      </p:sp>
    </p:spTree>
    <p:extLst>
      <p:ext uri="{BB962C8B-B14F-4D97-AF65-F5344CB8AC3E}">
        <p14:creationId xmlns:p14="http://schemas.microsoft.com/office/powerpoint/2010/main" xmlns="" val="56283426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 xmlns:a16="http://schemas.microsoft.com/office/drawing/2014/main" id="{76734059-5FB1-4ABE-B7C8-10101950BC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a:t>
            </a:fld>
            <a:endParaRPr lang="es-PE"/>
          </a:p>
        </p:txBody>
      </p:sp>
      <p:sp>
        <p:nvSpPr>
          <p:cNvPr id="5" name="Rectángulo 4">
            <a:extLst>
              <a:ext uri="{FF2B5EF4-FFF2-40B4-BE49-F238E27FC236}">
                <a16:creationId xmlns="" xmlns:a16="http://schemas.microsoft.com/office/drawing/2014/main" id="{93940E8F-7276-4B2D-8294-4183FACF0B25}"/>
              </a:ext>
            </a:extLst>
          </p:cNvPr>
          <p:cNvSpPr/>
          <p:nvPr/>
        </p:nvSpPr>
        <p:spPr>
          <a:xfrm>
            <a:off x="2632206" y="3390879"/>
            <a:ext cx="4876656" cy="1077218"/>
          </a:xfrm>
          <a:prstGeom prst="rect">
            <a:avLst/>
          </a:prstGeom>
        </p:spPr>
        <p:txBody>
          <a:bodyPr wrap="none">
            <a:spAutoFit/>
          </a:bodyPr>
          <a:lstStyle/>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sym typeface="Shadows Into Light"/>
              </a:rPr>
              <a:t>Conceptos</a:t>
            </a:r>
            <a:r>
              <a:rPr lang="es-PE" sz="3200" b="1" dirty="0">
                <a:effectLst>
                  <a:outerShdw blurRad="38100" dist="38100" dir="2700000" algn="tl">
                    <a:srgbClr val="000000">
                      <a:alpha val="43137"/>
                    </a:srgbClr>
                  </a:outerShdw>
                </a:effectLst>
                <a:latin typeface="Shadows Into Light"/>
                <a:ea typeface="Calibri" panose="020F0502020204030204" pitchFamily="34" charset="0"/>
              </a:rPr>
              <a:t>  </a:t>
            </a:r>
            <a:r>
              <a:rPr lang="es-PE" sz="3200" b="1" dirty="0">
                <a:solidFill>
                  <a:srgbClr val="FFFFFF"/>
                </a:solidFill>
                <a:effectLst>
                  <a:outerShdw blurRad="38100" dist="38100" dir="2700000" algn="tl">
                    <a:srgbClr val="000000">
                      <a:alpha val="43137"/>
                    </a:srgbClr>
                  </a:outerShdw>
                </a:effectLst>
                <a:latin typeface="Shadows Into Light"/>
              </a:rPr>
              <a:t>Preliminares</a:t>
            </a:r>
          </a:p>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rPr>
              <a:t>Características</a:t>
            </a:r>
          </a:p>
        </p:txBody>
      </p:sp>
      <p:sp>
        <p:nvSpPr>
          <p:cNvPr id="6" name="Rectángulo 5">
            <a:extLst>
              <a:ext uri="{FF2B5EF4-FFF2-40B4-BE49-F238E27FC236}">
                <a16:creationId xmlns="" xmlns:a16="http://schemas.microsoft.com/office/drawing/2014/main" id="{69EF6CEA-03C8-4CC3-B7D1-DA4FD7C20980}"/>
              </a:ext>
            </a:extLst>
          </p:cNvPr>
          <p:cNvSpPr/>
          <p:nvPr/>
        </p:nvSpPr>
        <p:spPr>
          <a:xfrm>
            <a:off x="2419419" y="1183034"/>
            <a:ext cx="4406014" cy="584775"/>
          </a:xfrm>
          <a:prstGeom prst="rect">
            <a:avLst/>
          </a:prstGeom>
        </p:spPr>
        <p:txBody>
          <a:bodyPr wrap="none">
            <a:spAutoFit/>
          </a:bodyPr>
          <a:lstStyle/>
          <a:p>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c</a:t>
            </a:r>
            <a:r>
              <a:rPr lang="es-PE" sz="3200" b="1" dirty="0">
                <a:latin typeface="Shadows Into Light"/>
                <a:ea typeface="Calibri" panose="020F0502020204030204" pitchFamily="34" charset="0"/>
              </a:rPr>
              <a:t>t</a:t>
            </a:r>
            <a:r>
              <a:rPr lang="es-PE" sz="3200" b="1" spc="-5" dirty="0">
                <a:latin typeface="Shadows Into Light"/>
                <a:ea typeface="Calibri" panose="020F0502020204030204" pitchFamily="34" charset="0"/>
              </a:rPr>
              <a:t>ividad</a:t>
            </a:r>
            <a:r>
              <a:rPr lang="es-PE" sz="3200" b="1" spc="-50" dirty="0">
                <a:latin typeface="Shadows Into Light"/>
                <a:ea typeface="Calibri" panose="020F0502020204030204" pitchFamily="34" charset="0"/>
              </a:rPr>
              <a:t> </a:t>
            </a:r>
            <a:r>
              <a:rPr lang="es-PE" sz="3200" b="1" spc="-5" dirty="0">
                <a:latin typeface="Shadows Into Light"/>
                <a:ea typeface="Calibri" panose="020F0502020204030204" pitchFamily="34" charset="0"/>
              </a:rPr>
              <a:t>d</a:t>
            </a:r>
            <a:r>
              <a:rPr lang="es-PE" sz="3200" b="1" dirty="0">
                <a:latin typeface="Shadows Into Light"/>
                <a:ea typeface="Calibri" panose="020F0502020204030204" pitchFamily="34" charset="0"/>
              </a:rPr>
              <a:t>e</a:t>
            </a:r>
            <a:r>
              <a:rPr lang="es-PE" sz="3200" b="1" spc="-60" dirty="0">
                <a:latin typeface="Shadows Into Light"/>
                <a:ea typeface="Calibri" panose="020F0502020204030204" pitchFamily="34" charset="0"/>
              </a:rPr>
              <a:t> </a:t>
            </a:r>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p</a:t>
            </a:r>
            <a:r>
              <a:rPr lang="es-PE" sz="3200" b="1" spc="-10" dirty="0">
                <a:latin typeface="Shadows Into Light"/>
                <a:ea typeface="Calibri" panose="020F0502020204030204" pitchFamily="34" charset="0"/>
              </a:rPr>
              <a:t>r</a:t>
            </a:r>
            <a:r>
              <a:rPr lang="es-PE" sz="3200" b="1" spc="-5" dirty="0">
                <a:latin typeface="Shadows Into Light"/>
                <a:ea typeface="Calibri" panose="020F0502020204030204" pitchFamily="34" charset="0"/>
              </a:rPr>
              <a:t>en</a:t>
            </a:r>
            <a:r>
              <a:rPr lang="es-PE" sz="3200" b="1" spc="-15" dirty="0">
                <a:latin typeface="Shadows Into Light"/>
                <a:ea typeface="Calibri" panose="020F0502020204030204" pitchFamily="34" charset="0"/>
              </a:rPr>
              <a:t>d</a:t>
            </a:r>
            <a:r>
              <a:rPr lang="es-PE" sz="3200" b="1" spc="-5" dirty="0">
                <a:latin typeface="Shadows Into Light"/>
                <a:ea typeface="Calibri" panose="020F0502020204030204" pitchFamily="34" charset="0"/>
              </a:rPr>
              <a:t>i</a:t>
            </a:r>
            <a:r>
              <a:rPr lang="es-PE" sz="3200" b="1" spc="5" dirty="0">
                <a:latin typeface="Shadows Into Light"/>
                <a:ea typeface="Calibri" panose="020F0502020204030204" pitchFamily="34" charset="0"/>
              </a:rPr>
              <a:t>z</a:t>
            </a:r>
            <a:r>
              <a:rPr lang="es-PE" sz="3200" b="1" spc="-15" dirty="0">
                <a:latin typeface="Shadows Into Light"/>
                <a:ea typeface="Calibri" panose="020F0502020204030204" pitchFamily="34" charset="0"/>
              </a:rPr>
              <a:t>a</a:t>
            </a:r>
            <a:r>
              <a:rPr lang="es-PE" sz="3200" b="1" spc="5" dirty="0">
                <a:latin typeface="Shadows Into Light"/>
                <a:ea typeface="Calibri" panose="020F0502020204030204" pitchFamily="34" charset="0"/>
              </a:rPr>
              <a:t>j</a:t>
            </a:r>
            <a:r>
              <a:rPr lang="es-PE" sz="3200" b="1" dirty="0">
                <a:latin typeface="Shadows Into Light"/>
                <a:ea typeface="Calibri" panose="020F0502020204030204" pitchFamily="34" charset="0"/>
              </a:rPr>
              <a:t>e</a:t>
            </a:r>
            <a:endParaRPr lang="es-PE" sz="3200" dirty="0">
              <a:latin typeface="Shadows Into Light"/>
            </a:endParaRPr>
          </a:p>
        </p:txBody>
      </p:sp>
      <p:sp>
        <p:nvSpPr>
          <p:cNvPr id="7" name="Rectángulo 6">
            <a:extLst>
              <a:ext uri="{FF2B5EF4-FFF2-40B4-BE49-F238E27FC236}">
                <a16:creationId xmlns="" xmlns:a16="http://schemas.microsoft.com/office/drawing/2014/main" id="{4EEA9C6F-5B33-4A7F-9438-D5BC5C1207A4}"/>
              </a:ext>
            </a:extLst>
          </p:cNvPr>
          <p:cNvSpPr/>
          <p:nvPr/>
        </p:nvSpPr>
        <p:spPr>
          <a:xfrm>
            <a:off x="2641022" y="2274069"/>
            <a:ext cx="3861955" cy="564385"/>
          </a:xfrm>
          <a:prstGeom prst="rect">
            <a:avLst/>
          </a:prstGeom>
        </p:spPr>
        <p:txBody>
          <a:bodyPr wrap="none">
            <a:spAutoFit/>
          </a:bodyPr>
          <a:lstStyle/>
          <a:p>
            <a:pPr lvl="0" algn="just">
              <a:lnSpc>
                <a:spcPct val="107000"/>
              </a:lnSpc>
            </a:pPr>
            <a:r>
              <a:rPr lang="es-PE" sz="3000" b="1" dirty="0">
                <a:latin typeface="Shadows Into Light"/>
                <a:ea typeface="Calibri" panose="020F0502020204030204" pitchFamily="34" charset="0"/>
                <a:cs typeface="Calibri" panose="020F0502020204030204" pitchFamily="34" charset="0"/>
              </a:rPr>
              <a:t>Desarrollo de Software</a:t>
            </a:r>
            <a:endParaRPr lang="es-PE" sz="3000" b="1" dirty="0">
              <a:latin typeface="Shadows Into 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4955563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256586F-2C04-48D3-8D3E-7833D2EF1C4E}"/>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 xmlns:a16="http://schemas.microsoft.com/office/drawing/2014/main" id="{3ADA1FE0-40F3-404E-B831-3FC7B0082D96}"/>
              </a:ext>
            </a:extLst>
          </p:cNvPr>
          <p:cNvSpPr>
            <a:spLocks noGrp="1"/>
          </p:cNvSpPr>
          <p:nvPr>
            <p:ph type="body" idx="1"/>
          </p:nvPr>
        </p:nvSpPr>
        <p:spPr/>
        <p:txBody>
          <a:bodyPr/>
          <a:lstStyle/>
          <a:p>
            <a:pPr marL="76200" indent="0" algn="just">
              <a:buNone/>
            </a:pPr>
            <a:r>
              <a:rPr lang="es-PE" b="1" dirty="0"/>
              <a:t>Diseño de Procedimientos:</a:t>
            </a:r>
          </a:p>
          <a:p>
            <a:pPr algn="just"/>
            <a:r>
              <a:rPr lang="es-PE" dirty="0"/>
              <a:t>Transforma elementos estructurales de la arquitectura del programa.</a:t>
            </a:r>
          </a:p>
        </p:txBody>
      </p:sp>
      <p:sp>
        <p:nvSpPr>
          <p:cNvPr id="4" name="Marcador de número de diapositiva 3">
            <a:extLst>
              <a:ext uri="{FF2B5EF4-FFF2-40B4-BE49-F238E27FC236}">
                <a16:creationId xmlns="" xmlns:a16="http://schemas.microsoft.com/office/drawing/2014/main" id="{02CC1B54-FF4D-430D-951A-36FBA90674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20</a:t>
            </a:fld>
            <a:endParaRPr lang="es-PE"/>
          </a:p>
        </p:txBody>
      </p:sp>
    </p:spTree>
    <p:extLst>
      <p:ext uri="{BB962C8B-B14F-4D97-AF65-F5344CB8AC3E}">
        <p14:creationId xmlns:p14="http://schemas.microsoft.com/office/powerpoint/2010/main" xmlns="" val="202039636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612199DB-6A6F-4BDF-B114-F4D823566A56}"/>
              </a:ext>
            </a:extLst>
          </p:cNvPr>
          <p:cNvSpPr>
            <a:spLocks noGrp="1"/>
          </p:cNvSpPr>
          <p:nvPr>
            <p:ph type="ctrTitle"/>
          </p:nvPr>
        </p:nvSpPr>
        <p:spPr>
          <a:xfrm>
            <a:off x="2064326" y="1714500"/>
            <a:ext cx="5015347" cy="3429000"/>
          </a:xfrm>
        </p:spPr>
        <p:txBody>
          <a:bodyPr/>
          <a:lstStyle/>
          <a:p>
            <a:r>
              <a:rPr lang="es-MX" sz="2800" dirty="0"/>
              <a:t>La importancia del </a:t>
            </a:r>
            <a:r>
              <a:rPr lang="es-MX" sz="2800" b="1" dirty="0">
                <a:effectLst>
                  <a:outerShdw blurRad="38100" dist="38100" dir="2700000" algn="tl">
                    <a:srgbClr val="000000">
                      <a:alpha val="43137"/>
                    </a:srgbClr>
                  </a:outerShdw>
                </a:effectLst>
              </a:rPr>
              <a:t>Diseño del Sistemas </a:t>
            </a:r>
            <a:r>
              <a:rPr lang="es-MX" sz="2800" dirty="0"/>
              <a:t>se puede definir en una sola palabra </a:t>
            </a:r>
            <a:r>
              <a:rPr lang="es-MX" sz="2800" b="1" u="sng" dirty="0">
                <a:effectLst>
                  <a:outerShdw blurRad="38100" dist="38100" dir="2700000" algn="tl">
                    <a:srgbClr val="000000">
                      <a:alpha val="43137"/>
                    </a:srgbClr>
                  </a:outerShdw>
                </a:effectLst>
              </a:rPr>
              <a:t>Calidad</a:t>
            </a:r>
            <a:r>
              <a:rPr lang="es-MX" sz="2800" dirty="0"/>
              <a:t>, dentro del diseño es donde se fomenta la calidad del Proyecto. El Diseño es la única manera de materializar con precisión los requerimientos del cliente.</a:t>
            </a:r>
            <a:endParaRPr lang="es-PE" sz="2800" dirty="0"/>
          </a:p>
        </p:txBody>
      </p:sp>
      <p:sp>
        <p:nvSpPr>
          <p:cNvPr id="4" name="Marcador de número de diapositiva 3">
            <a:extLst>
              <a:ext uri="{FF2B5EF4-FFF2-40B4-BE49-F238E27FC236}">
                <a16:creationId xmlns="" xmlns:a16="http://schemas.microsoft.com/office/drawing/2014/main" id="{22E268E0-E827-450A-9829-2F98F520FB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21</a:t>
            </a:fld>
            <a:endParaRPr lang="es-PE"/>
          </a:p>
        </p:txBody>
      </p:sp>
    </p:spTree>
    <p:extLst>
      <p:ext uri="{BB962C8B-B14F-4D97-AF65-F5344CB8AC3E}">
        <p14:creationId xmlns:p14="http://schemas.microsoft.com/office/powerpoint/2010/main" xmlns="" val="141172573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3AA6555B-2264-4201-8746-31B5613695E7}"/>
              </a:ext>
            </a:extLst>
          </p:cNvPr>
          <p:cNvSpPr>
            <a:spLocks noGrp="1"/>
          </p:cNvSpPr>
          <p:nvPr>
            <p:ph type="title"/>
          </p:nvPr>
        </p:nvSpPr>
        <p:spPr/>
        <p:txBody>
          <a:bodyPr anchor="ctr"/>
          <a:lstStyle/>
          <a:p>
            <a:r>
              <a:rPr lang="es-PE" b="1" dirty="0"/>
              <a:t>Características del Diseño de Sistemas</a:t>
            </a:r>
          </a:p>
        </p:txBody>
      </p:sp>
      <p:sp>
        <p:nvSpPr>
          <p:cNvPr id="3" name="Marcador de número de diapositiva 2">
            <a:extLst>
              <a:ext uri="{FF2B5EF4-FFF2-40B4-BE49-F238E27FC236}">
                <a16:creationId xmlns="" xmlns:a16="http://schemas.microsoft.com/office/drawing/2014/main" id="{7CA5F871-4F23-4D0F-958D-E04058761B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22</a:t>
            </a:fld>
            <a:endParaRPr lang="es-PE"/>
          </a:p>
        </p:txBody>
      </p:sp>
      <p:graphicFrame>
        <p:nvGraphicFramePr>
          <p:cNvPr id="6" name="Diagrama 5">
            <a:extLst>
              <a:ext uri="{FF2B5EF4-FFF2-40B4-BE49-F238E27FC236}">
                <a16:creationId xmlns="" xmlns:a16="http://schemas.microsoft.com/office/drawing/2014/main" id="{A260A467-C936-42D7-B9E8-6068F64794BF}"/>
              </a:ext>
            </a:extLst>
          </p:cNvPr>
          <p:cNvGraphicFramePr/>
          <p:nvPr>
            <p:extLst>
              <p:ext uri="{D42A27DB-BD31-4B8C-83A1-F6EECF244321}">
                <p14:modId xmlns:p14="http://schemas.microsoft.com/office/powerpoint/2010/main" xmlns="" val="3073773471"/>
              </p:ext>
            </p:extLst>
          </p:nvPr>
        </p:nvGraphicFramePr>
        <p:xfrm>
          <a:off x="1052051" y="1959914"/>
          <a:ext cx="706399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Google Shape;472;p63">
            <a:extLst>
              <a:ext uri="{FF2B5EF4-FFF2-40B4-BE49-F238E27FC236}">
                <a16:creationId xmlns="" xmlns:a16="http://schemas.microsoft.com/office/drawing/2014/main" id="{AEBB1CB2-5EB3-4075-81AB-090E805432E9}"/>
              </a:ext>
            </a:extLst>
          </p:cNvPr>
          <p:cNvSpPr/>
          <p:nvPr/>
        </p:nvSpPr>
        <p:spPr>
          <a:xfrm>
            <a:off x="2206719" y="208375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2;p63">
            <a:extLst>
              <a:ext uri="{FF2B5EF4-FFF2-40B4-BE49-F238E27FC236}">
                <a16:creationId xmlns="" xmlns:a16="http://schemas.microsoft.com/office/drawing/2014/main" id="{8BA1D6B3-DF2A-40C0-B764-44C56861A227}"/>
              </a:ext>
            </a:extLst>
          </p:cNvPr>
          <p:cNvSpPr/>
          <p:nvPr/>
        </p:nvSpPr>
        <p:spPr>
          <a:xfrm>
            <a:off x="2206719" y="2756377"/>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2;p63">
            <a:extLst>
              <a:ext uri="{FF2B5EF4-FFF2-40B4-BE49-F238E27FC236}">
                <a16:creationId xmlns="" xmlns:a16="http://schemas.microsoft.com/office/drawing/2014/main" id="{9255BC5E-E22D-43BE-B09F-4B2802506ACA}"/>
              </a:ext>
            </a:extLst>
          </p:cNvPr>
          <p:cNvSpPr/>
          <p:nvPr/>
        </p:nvSpPr>
        <p:spPr>
          <a:xfrm>
            <a:off x="2206719" y="342900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2;p63">
            <a:extLst>
              <a:ext uri="{FF2B5EF4-FFF2-40B4-BE49-F238E27FC236}">
                <a16:creationId xmlns="" xmlns:a16="http://schemas.microsoft.com/office/drawing/2014/main" id="{D71589F1-8ABC-4E6A-8E3A-F6FDF41978E8}"/>
              </a:ext>
            </a:extLst>
          </p:cNvPr>
          <p:cNvSpPr/>
          <p:nvPr/>
        </p:nvSpPr>
        <p:spPr>
          <a:xfrm>
            <a:off x="2206719" y="415239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2;p63">
            <a:extLst>
              <a:ext uri="{FF2B5EF4-FFF2-40B4-BE49-F238E27FC236}">
                <a16:creationId xmlns="" xmlns:a16="http://schemas.microsoft.com/office/drawing/2014/main" id="{79EF5AEA-A263-4D33-806B-559F8EFDF90E}"/>
              </a:ext>
            </a:extLst>
          </p:cNvPr>
          <p:cNvSpPr/>
          <p:nvPr/>
        </p:nvSpPr>
        <p:spPr>
          <a:xfrm>
            <a:off x="2206719" y="4875788"/>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2;p63">
            <a:extLst>
              <a:ext uri="{FF2B5EF4-FFF2-40B4-BE49-F238E27FC236}">
                <a16:creationId xmlns="" xmlns:a16="http://schemas.microsoft.com/office/drawing/2014/main" id="{EF62A8C6-657B-404E-BE39-45A967798E99}"/>
              </a:ext>
            </a:extLst>
          </p:cNvPr>
          <p:cNvSpPr/>
          <p:nvPr/>
        </p:nvSpPr>
        <p:spPr>
          <a:xfrm>
            <a:off x="2206719" y="5585103"/>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8735175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323AA90-6D41-4D93-8DDC-3D338360FF39}"/>
              </a:ext>
            </a:extLst>
          </p:cNvPr>
          <p:cNvSpPr>
            <a:spLocks noGrp="1"/>
          </p:cNvSpPr>
          <p:nvPr>
            <p:ph type="title"/>
          </p:nvPr>
        </p:nvSpPr>
        <p:spPr/>
        <p:txBody>
          <a:bodyPr/>
          <a:lstStyle/>
          <a:p>
            <a:r>
              <a:rPr lang="es-MX" dirty="0"/>
              <a:t>Criterios Técnicos para Evaluar un Diseño</a:t>
            </a:r>
            <a:endParaRPr lang="es-PE" dirty="0"/>
          </a:p>
        </p:txBody>
      </p:sp>
      <p:sp>
        <p:nvSpPr>
          <p:cNvPr id="3" name="Marcador de texto 2">
            <a:extLst>
              <a:ext uri="{FF2B5EF4-FFF2-40B4-BE49-F238E27FC236}">
                <a16:creationId xmlns="" xmlns:a16="http://schemas.microsoft.com/office/drawing/2014/main" id="{FE7700C6-4B1F-420E-B845-50E9C9EA6C6F}"/>
              </a:ext>
            </a:extLst>
          </p:cNvPr>
          <p:cNvSpPr>
            <a:spLocks noGrp="1"/>
          </p:cNvSpPr>
          <p:nvPr>
            <p:ph type="body" idx="1"/>
          </p:nvPr>
        </p:nvSpPr>
        <p:spPr/>
        <p:txBody>
          <a:bodyPr/>
          <a:lstStyle/>
          <a:p>
            <a:pPr algn="just"/>
            <a:r>
              <a:rPr lang="es-MX" dirty="0"/>
              <a:t>Un diseño debe presentar una organización jerárquica que haga un uso inteligente del control entre los componentes del software.</a:t>
            </a:r>
          </a:p>
          <a:p>
            <a:pPr algn="just"/>
            <a:r>
              <a:rPr lang="es-MX" dirty="0"/>
              <a:t>El diseño debe ser modular, es decir, se debe hacer una partición lógica del Software.</a:t>
            </a:r>
          </a:p>
          <a:p>
            <a:pPr algn="just"/>
            <a:r>
              <a:rPr lang="es-MX" dirty="0"/>
              <a:t>Un diseño debe contener abstracciones de datos y procedimientos.</a:t>
            </a:r>
          </a:p>
          <a:p>
            <a:pPr algn="just"/>
            <a:r>
              <a:rPr lang="es-MX" dirty="0"/>
              <a:t>Debe conducir a interfaces que reduzcan la complejidad de las conexiones entre los módulos y el entorno exterior.</a:t>
            </a:r>
          </a:p>
        </p:txBody>
      </p:sp>
      <p:sp>
        <p:nvSpPr>
          <p:cNvPr id="4" name="Marcador de número de diapositiva 3">
            <a:extLst>
              <a:ext uri="{FF2B5EF4-FFF2-40B4-BE49-F238E27FC236}">
                <a16:creationId xmlns="" xmlns:a16="http://schemas.microsoft.com/office/drawing/2014/main" id="{1A0C0596-AE04-42A6-AEAA-6D7561C13B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23</a:t>
            </a:fld>
            <a:endParaRPr lang="es-PE"/>
          </a:p>
        </p:txBody>
      </p:sp>
    </p:spTree>
    <p:extLst>
      <p:ext uri="{BB962C8B-B14F-4D97-AF65-F5344CB8AC3E}">
        <p14:creationId xmlns:p14="http://schemas.microsoft.com/office/powerpoint/2010/main" xmlns="" val="51889404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9C3B85F-2472-4BE9-A101-E5E3CA426209}"/>
              </a:ext>
            </a:extLst>
          </p:cNvPr>
          <p:cNvSpPr>
            <a:spLocks noGrp="1"/>
          </p:cNvSpPr>
          <p:nvPr>
            <p:ph type="title"/>
          </p:nvPr>
        </p:nvSpPr>
        <p:spPr/>
        <p:txBody>
          <a:bodyPr/>
          <a:lstStyle/>
          <a:p>
            <a:r>
              <a:rPr lang="es-MX" dirty="0"/>
              <a:t>Importancia del Diseño de un Sistema </a:t>
            </a:r>
            <a:endParaRPr lang="es-PE" dirty="0"/>
          </a:p>
        </p:txBody>
      </p:sp>
      <p:sp>
        <p:nvSpPr>
          <p:cNvPr id="3" name="Marcador de texto 2">
            <a:extLst>
              <a:ext uri="{FF2B5EF4-FFF2-40B4-BE49-F238E27FC236}">
                <a16:creationId xmlns="" xmlns:a16="http://schemas.microsoft.com/office/drawing/2014/main" id="{16643912-8E3D-4066-847B-D7391DB6AA11}"/>
              </a:ext>
            </a:extLst>
          </p:cNvPr>
          <p:cNvSpPr>
            <a:spLocks noGrp="1"/>
          </p:cNvSpPr>
          <p:nvPr>
            <p:ph type="body" idx="1"/>
          </p:nvPr>
        </p:nvSpPr>
        <p:spPr/>
        <p:txBody>
          <a:bodyPr/>
          <a:lstStyle/>
          <a:p>
            <a:pPr algn="just"/>
            <a:r>
              <a:rPr lang="es-MX" sz="2200" dirty="0"/>
              <a:t>Debe implementar todos los requisitos implícitos que desea el cliente. </a:t>
            </a:r>
          </a:p>
          <a:p>
            <a:pPr algn="just"/>
            <a:endParaRPr lang="es-MX" sz="2200" dirty="0"/>
          </a:p>
          <a:p>
            <a:pPr algn="just"/>
            <a:r>
              <a:rPr lang="es-MX" sz="2200" dirty="0"/>
              <a:t>Debe ser una guía que puedan leer y entender los que construyan el código y los que prueban y mantienen el Software. </a:t>
            </a:r>
          </a:p>
          <a:p>
            <a:pPr algn="just"/>
            <a:endParaRPr lang="es-MX" sz="2200" dirty="0"/>
          </a:p>
          <a:p>
            <a:pPr algn="just"/>
            <a:r>
              <a:rPr lang="es-MX" sz="2200" dirty="0"/>
              <a:t>Debe proporcionar una completa idea de lo que es el Software, enfocando los dominios de datos, funcional y comportamiento de la Implementación.</a:t>
            </a:r>
            <a:endParaRPr lang="es-PE" sz="2200" dirty="0"/>
          </a:p>
        </p:txBody>
      </p:sp>
      <p:sp>
        <p:nvSpPr>
          <p:cNvPr id="4" name="Marcador de número de diapositiva 3">
            <a:extLst>
              <a:ext uri="{FF2B5EF4-FFF2-40B4-BE49-F238E27FC236}">
                <a16:creationId xmlns="" xmlns:a16="http://schemas.microsoft.com/office/drawing/2014/main" id="{CCB51239-B89B-4815-8177-DF718B0978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24</a:t>
            </a:fld>
            <a:endParaRPr lang="es-PE"/>
          </a:p>
        </p:txBody>
      </p:sp>
    </p:spTree>
    <p:extLst>
      <p:ext uri="{BB962C8B-B14F-4D97-AF65-F5344CB8AC3E}">
        <p14:creationId xmlns:p14="http://schemas.microsoft.com/office/powerpoint/2010/main" xmlns="" val="383192915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2"/>
          <p:cNvSpPr txBox="1">
            <a:spLocks noGrp="1"/>
          </p:cNvSpPr>
          <p:nvPr>
            <p:ph type="ctrTitle" idx="4294967295"/>
          </p:nvPr>
        </p:nvSpPr>
        <p:spPr>
          <a:xfrm>
            <a:off x="685800" y="30255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EA3A68"/>
                </a:solidFill>
              </a:rPr>
              <a:t>Herramientas para el Diseño de Sistemas</a:t>
            </a:r>
            <a:endParaRPr sz="3600" b="1" dirty="0">
              <a:solidFill>
                <a:srgbClr val="EA3A68"/>
              </a:solidFill>
            </a:endParaRPr>
          </a:p>
        </p:txBody>
      </p:sp>
      <p:sp>
        <p:nvSpPr>
          <p:cNvPr id="191" name="Google Shape;191;p42"/>
          <p:cNvSpPr/>
          <p:nvPr/>
        </p:nvSpPr>
        <p:spPr>
          <a:xfrm>
            <a:off x="3777525" y="1491575"/>
            <a:ext cx="1734900" cy="1702500"/>
          </a:xfrm>
          <a:prstGeom prst="wedgeEllipseCallout">
            <a:avLst>
              <a:gd name="adj1" fmla="val 463"/>
              <a:gd name="adj2" fmla="val 63799"/>
            </a:avLst>
          </a:prstGeom>
          <a:solidFill>
            <a:srgbClr val="EA3A6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
        <p:nvSpPr>
          <p:cNvPr id="6" name="Google Shape;192;p42">
            <a:extLst>
              <a:ext uri="{FF2B5EF4-FFF2-40B4-BE49-F238E27FC236}">
                <a16:creationId xmlns="" xmlns:a16="http://schemas.microsoft.com/office/drawing/2014/main" id="{002EC8C6-437B-447E-8F3E-852CD8049795}"/>
              </a:ext>
            </a:extLst>
          </p:cNvPr>
          <p:cNvSpPr/>
          <p:nvPr/>
        </p:nvSpPr>
        <p:spPr>
          <a:xfrm>
            <a:off x="4199340" y="1891271"/>
            <a:ext cx="891248" cy="90311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de Especificación</a:t>
            </a:r>
          </a:p>
          <a:p>
            <a:pPr marL="0" lvl="0" indent="0">
              <a:buNone/>
            </a:pPr>
            <a:r>
              <a:rPr lang="es-MX" sz="2000" dirty="0"/>
              <a:t>Apoyan el proceso de formular las características que debe tener una aplicación, tales como entradas, salidas, procesamiento y especificaciones de control. Muchas incluyen herramientas para crear especificaciones de datos.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para Presentación</a:t>
            </a:r>
          </a:p>
          <a:p>
            <a:pPr marL="0" lvl="0" indent="0">
              <a:buNone/>
            </a:pPr>
            <a:r>
              <a:rPr lang="es-MX" sz="2000" dirty="0"/>
              <a:t>Se utilizan para describir la posición de datos, mensajes y encabezados sobre las pantallas de las terminales, reportes y otros medios de entrada y salida.</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el Desarrollo de Sistemas</a:t>
            </a:r>
          </a:p>
          <a:p>
            <a:pPr marL="0" lvl="0" indent="0">
              <a:buNone/>
            </a:pPr>
            <a:r>
              <a:rPr lang="es-MX" sz="2000" dirty="0"/>
              <a:t>Estas herramientas ayuda a los analistas a trasladar diseños en aplicaciones funcionales.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Ingeniería de Software</a:t>
            </a:r>
          </a:p>
          <a:p>
            <a:pPr marL="0" lvl="0" indent="0">
              <a:buNone/>
            </a:pPr>
            <a:r>
              <a:rPr lang="es-MX" sz="2000" dirty="0"/>
              <a:t>Apoyan el Proceso de formular diseños de Software, incluyendo procedimientos y controles, así como la documentación correspondiente.</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27</a:t>
            </a:fld>
            <a:endParaRPr/>
          </a:p>
        </p:txBody>
      </p:sp>
    </p:spTree>
    <p:extLst>
      <p:ext uri="{BB962C8B-B14F-4D97-AF65-F5344CB8AC3E}">
        <p14:creationId xmlns:p14="http://schemas.microsoft.com/office/powerpoint/2010/main" xmlns="" val="132447783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Generadores de Código</a:t>
            </a:r>
            <a:endParaRPr sz="2800" b="1" dirty="0"/>
          </a:p>
          <a:p>
            <a:pPr marL="0" lvl="0" indent="0">
              <a:buNone/>
            </a:pPr>
            <a:r>
              <a:rPr lang="es-MX" sz="2000" dirty="0"/>
              <a:t>Producen el código fuente y las aplicaciones a partir de especificaciones funcionales bien articuladas.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Herramientas para Pruebas</a:t>
            </a:r>
            <a:endParaRPr sz="2800" b="1" dirty="0"/>
          </a:p>
          <a:p>
            <a:pPr marL="0" lvl="0" indent="0">
              <a:buNone/>
            </a:pPr>
            <a:r>
              <a:rPr lang="es-MX" sz="2000" dirty="0"/>
              <a:t>Apoyan la fase de la evaluación, incluyen facilidades para examinar la correcta operación del Sistema así como el grado de perfección alcanzado en comparación con las expectativas.</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28</a:t>
            </a:fld>
            <a:endParaRPr/>
          </a:p>
        </p:txBody>
      </p:sp>
    </p:spTree>
    <p:extLst>
      <p:ext uri="{BB962C8B-B14F-4D97-AF65-F5344CB8AC3E}">
        <p14:creationId xmlns:p14="http://schemas.microsoft.com/office/powerpoint/2010/main" xmlns="" val="84375425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2800" b="1" dirty="0"/>
              <a:t>Decisiones que debe tomar un Diseñador de Sistemas</a:t>
            </a:r>
            <a:endParaRPr sz="2800" b="1" dirty="0"/>
          </a:p>
        </p:txBody>
      </p:sp>
      <p:sp>
        <p:nvSpPr>
          <p:cNvPr id="321" name="Google Shape;321;p54"/>
          <p:cNvSpPr txBox="1">
            <a:spLocks noGrp="1"/>
          </p:cNvSpPr>
          <p:nvPr>
            <p:ph type="body" idx="1"/>
          </p:nvPr>
        </p:nvSpPr>
        <p:spPr>
          <a:xfrm>
            <a:off x="1110575"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Organizar el sistema en subsistemas</a:t>
            </a:r>
            <a:endParaRPr sz="1200" dirty="0"/>
          </a:p>
        </p:txBody>
      </p:sp>
      <p:sp>
        <p:nvSpPr>
          <p:cNvPr id="322" name="Google Shape;322;p54"/>
          <p:cNvSpPr txBox="1">
            <a:spLocks noGrp="1"/>
          </p:cNvSpPr>
          <p:nvPr>
            <p:ph type="body" idx="2"/>
          </p:nvPr>
        </p:nvSpPr>
        <p:spPr>
          <a:xfrm>
            <a:off x="3461801" y="2362200"/>
            <a:ext cx="2236500" cy="151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dirty="0"/>
              <a:t>Asignar los subsistemas a los procesadores y tareas</a:t>
            </a:r>
            <a:endParaRPr sz="1200" dirty="0"/>
          </a:p>
        </p:txBody>
      </p:sp>
      <p:sp>
        <p:nvSpPr>
          <p:cNvPr id="323" name="Google Shape;323;p54"/>
          <p:cNvSpPr txBox="1">
            <a:spLocks noGrp="1"/>
          </p:cNvSpPr>
          <p:nvPr>
            <p:ph type="body" idx="3"/>
          </p:nvPr>
        </p:nvSpPr>
        <p:spPr>
          <a:xfrm>
            <a:off x="5813027"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Seleccionar una aproximación para la administración de almacenes de datos</a:t>
            </a:r>
            <a:endParaRPr sz="1200" dirty="0"/>
          </a:p>
        </p:txBody>
      </p:sp>
      <p:sp>
        <p:nvSpPr>
          <p:cNvPr id="324" name="Google Shape;324;p54"/>
          <p:cNvSpPr txBox="1">
            <a:spLocks noGrp="1"/>
          </p:cNvSpPr>
          <p:nvPr>
            <p:ph type="body" idx="1"/>
          </p:nvPr>
        </p:nvSpPr>
        <p:spPr>
          <a:xfrm>
            <a:off x="1110575"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el acceso a recursos globales</a:t>
            </a:r>
            <a:endParaRPr sz="1200" dirty="0"/>
          </a:p>
        </p:txBody>
      </p:sp>
      <p:sp>
        <p:nvSpPr>
          <p:cNvPr id="325" name="Google Shape;325;p54"/>
          <p:cNvSpPr txBox="1">
            <a:spLocks noGrp="1"/>
          </p:cNvSpPr>
          <p:nvPr>
            <p:ph type="body" idx="2"/>
          </p:nvPr>
        </p:nvSpPr>
        <p:spPr>
          <a:xfrm>
            <a:off x="3461801"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las condiciones de contorno</a:t>
            </a:r>
            <a:endParaRPr sz="1200" dirty="0"/>
          </a:p>
        </p:txBody>
      </p:sp>
      <p:sp>
        <p:nvSpPr>
          <p:cNvPr id="326" name="Google Shape;326;p54"/>
          <p:cNvSpPr txBox="1">
            <a:spLocks noGrp="1"/>
          </p:cNvSpPr>
          <p:nvPr>
            <p:ph type="body" idx="3"/>
          </p:nvPr>
        </p:nvSpPr>
        <p:spPr>
          <a:xfrm>
            <a:off x="5813027"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Establecer las prioridades</a:t>
            </a:r>
            <a:endParaRPr sz="1200" dirty="0"/>
          </a:p>
        </p:txBody>
      </p:sp>
      <p:sp>
        <p:nvSpPr>
          <p:cNvPr id="327" name="Google Shape;327;p54"/>
          <p:cNvSpPr/>
          <p:nvPr/>
        </p:nvSpPr>
        <p:spPr>
          <a:xfrm>
            <a:off x="3523248" y="2048698"/>
            <a:ext cx="430982" cy="380692"/>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4"/>
          <p:cNvSpPr/>
          <p:nvPr/>
        </p:nvSpPr>
        <p:spPr>
          <a:xfrm>
            <a:off x="1197920" y="2027379"/>
            <a:ext cx="419157" cy="423318"/>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54"/>
          <p:cNvSpPr/>
          <p:nvPr/>
        </p:nvSpPr>
        <p:spPr>
          <a:xfrm>
            <a:off x="5876966" y="2044476"/>
            <a:ext cx="436918" cy="435726"/>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4"/>
          <p:cNvSpPr/>
          <p:nvPr/>
        </p:nvSpPr>
        <p:spPr>
          <a:xfrm>
            <a:off x="5886146" y="4111159"/>
            <a:ext cx="418573" cy="38660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4"/>
          <p:cNvSpPr/>
          <p:nvPr/>
        </p:nvSpPr>
        <p:spPr>
          <a:xfrm>
            <a:off x="1184276" y="3972625"/>
            <a:ext cx="416213" cy="534019"/>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4"/>
          <p:cNvSpPr/>
          <p:nvPr/>
        </p:nvSpPr>
        <p:spPr>
          <a:xfrm>
            <a:off x="3552398" y="4102277"/>
            <a:ext cx="381859" cy="40436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29</a:t>
            </a:fld>
            <a:endParaRPr/>
          </a:p>
        </p:txBody>
      </p:sp>
      <p:sp>
        <p:nvSpPr>
          <p:cNvPr id="16" name="Google Shape;415;p63">
            <a:extLst>
              <a:ext uri="{FF2B5EF4-FFF2-40B4-BE49-F238E27FC236}">
                <a16:creationId xmlns="" xmlns:a16="http://schemas.microsoft.com/office/drawing/2014/main" id="{D7699DB4-F7CE-4451-AA58-1876CDE8A78D}"/>
              </a:ext>
            </a:extLst>
          </p:cNvPr>
          <p:cNvSpPr/>
          <p:nvPr/>
        </p:nvSpPr>
        <p:spPr>
          <a:xfrm>
            <a:off x="4977729" y="1202194"/>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BC73624A-D217-429D-A60D-E3FE8A7B267F}"/>
              </a:ext>
            </a:extLst>
          </p:cNvPr>
          <p:cNvSpPr>
            <a:spLocks noGrp="1"/>
          </p:cNvSpPr>
          <p:nvPr>
            <p:ph type="title"/>
          </p:nvPr>
        </p:nvSpPr>
        <p:spPr/>
        <p:txBody>
          <a:bodyPr anchor="ctr"/>
          <a:lstStyle/>
          <a:p>
            <a:r>
              <a:rPr lang="es-PE" b="1" dirty="0"/>
              <a:t>Conceptos: Diseño</a:t>
            </a:r>
          </a:p>
        </p:txBody>
      </p:sp>
      <p:sp>
        <p:nvSpPr>
          <p:cNvPr id="5" name="Marcador de texto 4">
            <a:extLst>
              <a:ext uri="{FF2B5EF4-FFF2-40B4-BE49-F238E27FC236}">
                <a16:creationId xmlns="" xmlns:a16="http://schemas.microsoft.com/office/drawing/2014/main" id="{99C1C82B-295B-45C2-A643-FDCA4C71CB80}"/>
              </a:ext>
            </a:extLst>
          </p:cNvPr>
          <p:cNvSpPr>
            <a:spLocks noGrp="1"/>
          </p:cNvSpPr>
          <p:nvPr>
            <p:ph type="body" idx="1"/>
          </p:nvPr>
        </p:nvSpPr>
        <p:spPr/>
        <p:txBody>
          <a:bodyPr/>
          <a:lstStyle/>
          <a:p>
            <a:pPr algn="just"/>
            <a:r>
              <a:rPr lang="es-MX" sz="2100" b="1" dirty="0"/>
              <a:t>Diseño: </a:t>
            </a:r>
            <a:r>
              <a:rPr lang="es-MX" sz="2100" dirty="0"/>
              <a:t>se define como el proceso previo de configuración mental, en la búsqueda de una solución en cualquier campo. Se aplica habitualmente en el contexto de la industria, ingeniería, arquitectura, comunicación y otras disciplinas que requieren creatividad.</a:t>
            </a:r>
          </a:p>
          <a:p>
            <a:pPr algn="just"/>
            <a:endParaRPr lang="es-MX" sz="2100" dirty="0"/>
          </a:p>
          <a:p>
            <a:pPr algn="just"/>
            <a:r>
              <a:rPr lang="es-MX" sz="2100" b="1" dirty="0"/>
              <a:t>Diseño</a:t>
            </a:r>
            <a:r>
              <a:rPr lang="es-MX" sz="2100" dirty="0"/>
              <a:t> se refiere a un </a:t>
            </a:r>
            <a:r>
              <a:rPr lang="es-MX" sz="2100" b="1" dirty="0"/>
              <a:t>boceto</a:t>
            </a:r>
            <a:r>
              <a:rPr lang="es-MX" sz="2100" dirty="0"/>
              <a:t>, </a:t>
            </a:r>
            <a:r>
              <a:rPr lang="es-MX" sz="2100" b="1" dirty="0"/>
              <a:t>bosquejo </a:t>
            </a:r>
            <a:r>
              <a:rPr lang="es-MX" sz="2100" dirty="0"/>
              <a:t>o </a:t>
            </a:r>
            <a:r>
              <a:rPr lang="es-MX" sz="2100" b="1" dirty="0"/>
              <a:t>esquema</a:t>
            </a:r>
            <a:r>
              <a:rPr lang="es-MX" sz="2100" dirty="0"/>
              <a:t> que se realiza, ya sea mentalmente o en un soporte material, antes de concretar la producción de algo. El término también se emplea para referirse a la </a:t>
            </a:r>
            <a:r>
              <a:rPr lang="es-MX" sz="2100" b="1" dirty="0"/>
              <a:t>apariencia</a:t>
            </a:r>
            <a:r>
              <a:rPr lang="es-MX" sz="2100" dirty="0"/>
              <a:t> de ciertos productos en cuanto a sus líneas, forma y funcionalidades.</a:t>
            </a:r>
            <a:endParaRPr lang="es-PE" sz="2100" dirty="0"/>
          </a:p>
        </p:txBody>
      </p:sp>
      <p:sp>
        <p:nvSpPr>
          <p:cNvPr id="3" name="Marcador de número de diapositiva 2">
            <a:extLst>
              <a:ext uri="{FF2B5EF4-FFF2-40B4-BE49-F238E27FC236}">
                <a16:creationId xmlns="" xmlns:a16="http://schemas.microsoft.com/office/drawing/2014/main" id="{38FBB027-790D-4821-BDBE-6D03A86086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a:t>
            </a:fld>
            <a:endParaRPr lang="es-PE"/>
          </a:p>
        </p:txBody>
      </p:sp>
    </p:spTree>
    <p:extLst>
      <p:ext uri="{BB962C8B-B14F-4D97-AF65-F5344CB8AC3E}">
        <p14:creationId xmlns:p14="http://schemas.microsoft.com/office/powerpoint/2010/main" xmlns="" val="425126012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 xmlns:a16="http://schemas.microsoft.com/office/drawing/2014/main" id="{1B0AC7AA-1654-4C34-8926-1A8D02F9E7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30</a:t>
            </a:fld>
            <a:endParaRPr lang="es-PE"/>
          </a:p>
        </p:txBody>
      </p:sp>
      <p:sp>
        <p:nvSpPr>
          <p:cNvPr id="10" name="Título 1">
            <a:extLst>
              <a:ext uri="{FF2B5EF4-FFF2-40B4-BE49-F238E27FC236}">
                <a16:creationId xmlns="" xmlns:a16="http://schemas.microsoft.com/office/drawing/2014/main" id="{94C9ACC2-C22E-4DB0-B5C2-87EFD77D98FF}"/>
              </a:ext>
            </a:extLst>
          </p:cNvPr>
          <p:cNvSpPr txBox="1">
            <a:spLocks/>
          </p:cNvSpPr>
          <p:nvPr/>
        </p:nvSpPr>
        <p:spPr>
          <a:xfrm>
            <a:off x="1180350" y="842175"/>
            <a:ext cx="7088100" cy="910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9pPr>
          </a:lstStyle>
          <a:p>
            <a:r>
              <a:rPr lang="es-MX" sz="3200" b="1" dirty="0">
                <a:effectLst>
                  <a:outerShdw blurRad="38100" dist="38100" dir="2700000" algn="tl">
                    <a:srgbClr val="000000">
                      <a:alpha val="43137"/>
                    </a:srgbClr>
                  </a:outerShdw>
                </a:effectLst>
              </a:rPr>
              <a:t>Conclusiones</a:t>
            </a:r>
            <a:endParaRPr lang="es-PE" sz="3200" b="1" dirty="0">
              <a:effectLst>
                <a:outerShdw blurRad="38100" dist="38100" dir="2700000" algn="tl">
                  <a:srgbClr val="000000">
                    <a:alpha val="43137"/>
                  </a:srgbClr>
                </a:outerShdw>
              </a:effectLst>
            </a:endParaRPr>
          </a:p>
        </p:txBody>
      </p:sp>
      <p:sp>
        <p:nvSpPr>
          <p:cNvPr id="11" name="Marcador de texto 2">
            <a:extLst>
              <a:ext uri="{FF2B5EF4-FFF2-40B4-BE49-F238E27FC236}">
                <a16:creationId xmlns="" xmlns:a16="http://schemas.microsoft.com/office/drawing/2014/main" id="{9F156C2D-A445-4B6A-B725-240D519452A2}"/>
              </a:ext>
            </a:extLst>
          </p:cNvPr>
          <p:cNvSpPr txBox="1">
            <a:spLocks/>
          </p:cNvSpPr>
          <p:nvPr/>
        </p:nvSpPr>
        <p:spPr>
          <a:xfrm>
            <a:off x="1043850" y="1905075"/>
            <a:ext cx="7056300" cy="37617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En una organización o Empresa, el Análisis y Diseño de Sistemas, es el proceso de estudiar su Situación con la finalidad de observar como trabaja y decidir si es necesario realizar una mejora por medio de los resultados obtenidos.</a:t>
            </a:r>
          </a:p>
          <a:p>
            <a:pPr marL="342900" indent="-342900" algn="just">
              <a:buFont typeface="Wingdings" panose="05000000000000000000" pitchFamily="2" charset="2"/>
              <a:buChar char="q"/>
            </a:pPr>
            <a:endParaRPr lang="es-MX" sz="2400" dirty="0">
              <a:solidFill>
                <a:schemeClr val="bg1"/>
              </a:solidFill>
              <a:effectLst>
                <a:outerShdw blurRad="38100" dist="38100" dir="2700000" algn="tl">
                  <a:srgbClr val="000000">
                    <a:alpha val="43137"/>
                  </a:srgbClr>
                </a:outerShdw>
              </a:effectLst>
              <a:latin typeface="Shadows Into Light"/>
            </a:endParaRPr>
          </a:p>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Mejora la calidad y eficiencia en el proceso de la toma de decisiones. Las decisiones podrán tomarse de una forma más ágil con el apoyo del análisis y diseño de un sistema de información.</a:t>
            </a:r>
            <a:br>
              <a:rPr lang="es-MX" sz="2400" dirty="0">
                <a:solidFill>
                  <a:schemeClr val="bg1"/>
                </a:solidFill>
                <a:effectLst>
                  <a:outerShdw blurRad="38100" dist="38100" dir="2700000" algn="tl">
                    <a:srgbClr val="000000">
                      <a:alpha val="43137"/>
                    </a:srgbClr>
                  </a:outerShdw>
                </a:effectLst>
                <a:latin typeface="Shadows Into Light"/>
              </a:rPr>
            </a:br>
            <a:endParaRPr lang="es-PE" sz="2400" dirty="0">
              <a:solidFill>
                <a:schemeClr val="bg1"/>
              </a:solidFill>
              <a:effectLst>
                <a:outerShdw blurRad="38100" dist="38100" dir="2700000" algn="tl">
                  <a:srgbClr val="000000">
                    <a:alpha val="43137"/>
                  </a:srgbClr>
                </a:outerShdw>
              </a:effectLst>
              <a:latin typeface="Shadows Into Light"/>
            </a:endParaRPr>
          </a:p>
        </p:txBody>
      </p:sp>
      <p:sp>
        <p:nvSpPr>
          <p:cNvPr id="12" name="Marcador de número de diapositiva 3">
            <a:extLst>
              <a:ext uri="{FF2B5EF4-FFF2-40B4-BE49-F238E27FC236}">
                <a16:creationId xmlns="" xmlns:a16="http://schemas.microsoft.com/office/drawing/2014/main" id="{CA593D38-C615-4997-BCE2-649107E0F9E9}"/>
              </a:ext>
            </a:extLst>
          </p:cNvPr>
          <p:cNvSpPr txBox="1">
            <a:spLocks/>
          </p:cNvSpPr>
          <p:nvPr/>
        </p:nvSpPr>
        <p:spPr>
          <a:xfrm>
            <a:off x="4500476" y="6535954"/>
            <a:ext cx="548700" cy="3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9pPr>
          </a:lstStyle>
          <a:p>
            <a:fld id="{00000000-1234-1234-1234-123412341234}" type="slidenum">
              <a:rPr lang="es-PE" smtClean="0"/>
              <a:pPr/>
              <a:t>30</a:t>
            </a:fld>
            <a:endParaRPr lang="es-PE"/>
          </a:p>
        </p:txBody>
      </p:sp>
    </p:spTree>
    <p:extLst>
      <p:ext uri="{BB962C8B-B14F-4D97-AF65-F5344CB8AC3E}">
        <p14:creationId xmlns:p14="http://schemas.microsoft.com/office/powerpoint/2010/main" xmlns="" val="393478333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0"/>
          <p:cNvSpPr txBox="1">
            <a:spLocks noGrp="1"/>
          </p:cNvSpPr>
          <p:nvPr>
            <p:ph type="ctrTitle" idx="4294967295"/>
          </p:nvPr>
        </p:nvSpPr>
        <p:spPr>
          <a:xfrm>
            <a:off x="1669950" y="1058012"/>
            <a:ext cx="5804100" cy="1123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sz="4400" b="1" dirty="0">
                <a:solidFill>
                  <a:srgbClr val="FFB008"/>
                </a:solidFill>
                <a:effectLst>
                  <a:outerShdw blurRad="38100" dist="38100" dir="2700000" algn="tl">
                    <a:srgbClr val="000000">
                      <a:alpha val="43137"/>
                    </a:srgbClr>
                  </a:outerShdw>
                </a:effectLst>
              </a:rPr>
              <a:t>Gracias por su atención</a:t>
            </a:r>
            <a:r>
              <a:rPr lang="en" sz="4400" b="1" dirty="0">
                <a:solidFill>
                  <a:srgbClr val="FFB008"/>
                </a:solidFill>
                <a:effectLst>
                  <a:outerShdw blurRad="38100" dist="38100" dir="2700000" algn="tl">
                    <a:srgbClr val="000000">
                      <a:alpha val="43137"/>
                    </a:srgbClr>
                  </a:outerShdw>
                </a:effectLst>
              </a:rPr>
              <a:t>!</a:t>
            </a:r>
            <a:endParaRPr sz="4400" b="1" dirty="0">
              <a:solidFill>
                <a:srgbClr val="FFB008"/>
              </a:solidFill>
              <a:effectLst>
                <a:outerShdw blurRad="38100" dist="38100" dir="2700000" algn="tl">
                  <a:srgbClr val="000000">
                    <a:alpha val="43137"/>
                  </a:srgbClr>
                </a:outerShdw>
              </a:effectLst>
            </a:endParaRPr>
          </a:p>
        </p:txBody>
      </p:sp>
      <p:sp>
        <p:nvSpPr>
          <p:cNvPr id="378" name="Google Shape;378;p60"/>
          <p:cNvSpPr txBox="1">
            <a:spLocks noGrp="1"/>
          </p:cNvSpPr>
          <p:nvPr>
            <p:ph type="subTitle" idx="4294967295"/>
          </p:nvPr>
        </p:nvSpPr>
        <p:spPr>
          <a:xfrm>
            <a:off x="1177800" y="2810038"/>
            <a:ext cx="67884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PE" sz="3600" b="1" dirty="0">
                <a:solidFill>
                  <a:srgbClr val="FFFFFF"/>
                </a:solidFill>
              </a:rPr>
              <a:t>¿Preguntas</a:t>
            </a:r>
            <a:r>
              <a:rPr lang="en" sz="3600" b="1" dirty="0">
                <a:solidFill>
                  <a:srgbClr val="FFFFFF"/>
                </a:solidFill>
              </a:rPr>
              <a:t>?</a:t>
            </a:r>
            <a:endParaRPr sz="3600" b="1" dirty="0">
              <a:solidFill>
                <a:srgbClr val="FFFFFF"/>
              </a:solidFill>
            </a:endParaRPr>
          </a:p>
        </p:txBody>
      </p:sp>
      <p:sp>
        <p:nvSpPr>
          <p:cNvPr id="379" name="Google Shape;379;p60"/>
          <p:cNvSpPr txBox="1">
            <a:spLocks noGrp="1"/>
          </p:cNvSpPr>
          <p:nvPr>
            <p:ph type="body" idx="4294967295"/>
          </p:nvPr>
        </p:nvSpPr>
        <p:spPr>
          <a:xfrm>
            <a:off x="1177800" y="4651225"/>
            <a:ext cx="6788400" cy="1471850"/>
          </a:xfrm>
          <a:prstGeom prst="rect">
            <a:avLst/>
          </a:prstGeom>
        </p:spPr>
        <p:txBody>
          <a:bodyPr spcFirstLastPara="1" wrap="square" lIns="91425" tIns="91425" rIns="91425" bIns="91425" anchor="t" anchorCtr="0">
            <a:noAutofit/>
          </a:bodyPr>
          <a:lstStyle/>
          <a:p>
            <a:pPr marL="0" lvl="0" indent="0" algn="ctr">
              <a:spcBef>
                <a:spcPts val="0"/>
              </a:spcBef>
              <a:buNone/>
            </a:pPr>
            <a:r>
              <a:rPr lang="es-MX" sz="2000" b="1" i="1" dirty="0"/>
              <a:t>“Dime y lo olvido, enséñame y lo recuerdo, involúcrame y lo aprendo”.</a:t>
            </a:r>
          </a:p>
          <a:p>
            <a:pPr marL="0" lvl="0" indent="0" algn="ctr">
              <a:spcBef>
                <a:spcPts val="0"/>
              </a:spcBef>
              <a:buNone/>
            </a:pPr>
            <a:endParaRPr lang="es-MX" dirty="0"/>
          </a:p>
          <a:p>
            <a:pPr marL="0" lvl="0" indent="0" algn="r">
              <a:spcBef>
                <a:spcPts val="0"/>
              </a:spcBef>
              <a:buNone/>
            </a:pPr>
            <a:r>
              <a:rPr lang="es-MX" sz="1800" b="1" dirty="0"/>
              <a:t>Benjamín Franklin</a:t>
            </a:r>
            <a:endParaRPr sz="1800" b="1" dirty="0">
              <a:solidFill>
                <a:srgbClr val="FFFFFF"/>
              </a:solidFill>
            </a:endParaRPr>
          </a:p>
        </p:txBody>
      </p:sp>
      <p:sp>
        <p:nvSpPr>
          <p:cNvPr id="380" name="Google Shape;380;p60"/>
          <p:cNvSpPr/>
          <p:nvPr/>
        </p:nvSpPr>
        <p:spPr>
          <a:xfrm>
            <a:off x="2076850" y="2317675"/>
            <a:ext cx="4748538" cy="1896500"/>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381" name="Google Shape;381;p60"/>
          <p:cNvCxnSpPr/>
          <p:nvPr/>
        </p:nvCxnSpPr>
        <p:spPr>
          <a:xfrm flipH="1">
            <a:off x="6023075" y="2253575"/>
            <a:ext cx="810600" cy="705300"/>
          </a:xfrm>
          <a:prstGeom prst="straightConnector1">
            <a:avLst/>
          </a:prstGeom>
          <a:noFill/>
          <a:ln w="9525" cap="flat" cmpd="sng">
            <a:solidFill>
              <a:srgbClr val="FFFFFF"/>
            </a:solidFill>
            <a:prstDash val="dash"/>
            <a:round/>
            <a:headEnd type="none" w="med" len="med"/>
            <a:tailEnd type="triangle" w="med" len="med"/>
          </a:ln>
        </p:spPr>
      </p:cxnSp>
      <p:cxnSp>
        <p:nvCxnSpPr>
          <p:cNvPr id="382" name="Google Shape;382;p60"/>
          <p:cNvCxnSpPr/>
          <p:nvPr/>
        </p:nvCxnSpPr>
        <p:spPr>
          <a:xfrm>
            <a:off x="3380350" y="2163675"/>
            <a:ext cx="219000" cy="559200"/>
          </a:xfrm>
          <a:prstGeom prst="straightConnector1">
            <a:avLst/>
          </a:prstGeom>
          <a:noFill/>
          <a:ln w="9525" cap="flat" cmpd="sng">
            <a:solidFill>
              <a:srgbClr val="FFFFFF"/>
            </a:solidFill>
            <a:prstDash val="dash"/>
            <a:round/>
            <a:headEnd type="none" w="med" len="med"/>
            <a:tailEnd type="triangle" w="med" len="med"/>
          </a:ln>
        </p:spPr>
      </p:cxnSp>
      <p:cxnSp>
        <p:nvCxnSpPr>
          <p:cNvPr id="383" name="Google Shape;383;p60"/>
          <p:cNvCxnSpPr/>
          <p:nvPr/>
        </p:nvCxnSpPr>
        <p:spPr>
          <a:xfrm rot="10800000" flipH="1">
            <a:off x="2350850" y="3720000"/>
            <a:ext cx="826800" cy="648600"/>
          </a:xfrm>
          <a:prstGeom prst="straightConnector1">
            <a:avLst/>
          </a:prstGeom>
          <a:noFill/>
          <a:ln w="9525" cap="flat" cmpd="sng">
            <a:solidFill>
              <a:srgbClr val="FFFFFF"/>
            </a:solidFill>
            <a:prstDash val="dash"/>
            <a:round/>
            <a:headEnd type="none" w="med" len="med"/>
            <a:tailEnd type="triangle" w="med" len="med"/>
          </a:ln>
        </p:spPr>
      </p:cxnSp>
      <p:cxnSp>
        <p:nvCxnSpPr>
          <p:cNvPr id="384" name="Google Shape;384;p60"/>
          <p:cNvCxnSpPr/>
          <p:nvPr/>
        </p:nvCxnSpPr>
        <p:spPr>
          <a:xfrm rot="10800000">
            <a:off x="5406800" y="3711950"/>
            <a:ext cx="178500" cy="713400"/>
          </a:xfrm>
          <a:prstGeom prst="straightConnector1">
            <a:avLst/>
          </a:prstGeom>
          <a:noFill/>
          <a:ln w="9525" cap="flat" cmpd="sng">
            <a:solidFill>
              <a:srgbClr val="FFFFFF"/>
            </a:solidFill>
            <a:prstDash val="dash"/>
            <a:round/>
            <a:headEnd type="none" w="med" len="med"/>
            <a:tailEnd type="triangle" w="med" len="med"/>
          </a:ln>
        </p:spPr>
      </p:cxnSp>
      <p:cxnSp>
        <p:nvCxnSpPr>
          <p:cNvPr id="385" name="Google Shape;385;p60"/>
          <p:cNvCxnSpPr/>
          <p:nvPr/>
        </p:nvCxnSpPr>
        <p:spPr>
          <a:xfrm rot="10800000">
            <a:off x="5707050" y="3655075"/>
            <a:ext cx="186300" cy="170400"/>
          </a:xfrm>
          <a:prstGeom prst="straightConnector1">
            <a:avLst/>
          </a:prstGeom>
          <a:noFill/>
          <a:ln w="9525" cap="flat" cmpd="sng">
            <a:solidFill>
              <a:srgbClr val="FFFFFF"/>
            </a:solidFill>
            <a:prstDash val="dash"/>
            <a:round/>
            <a:headEnd type="none" w="med" len="med"/>
            <a:tailEnd type="triangle" w="med" len="med"/>
          </a:ln>
        </p:spPr>
      </p:cxnSp>
      <p:sp>
        <p:nvSpPr>
          <p:cNvPr id="386" name="Google Shape;386;p6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31</a:t>
            </a:fld>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 xmlns:a16="http://schemas.microsoft.com/office/drawing/2014/main" id="{90072D24-3A66-4B2F-8E83-AD8E4152EEA2}"/>
              </a:ext>
            </a:extLst>
          </p:cNvPr>
          <p:cNvSpPr>
            <a:spLocks noGrp="1"/>
          </p:cNvSpPr>
          <p:nvPr>
            <p:ph type="ctrTitle"/>
          </p:nvPr>
        </p:nvSpPr>
        <p:spPr/>
        <p:txBody>
          <a:bodyPr/>
          <a:lstStyle/>
          <a:p>
            <a:r>
              <a:rPr lang="es-MX" sz="4800" b="1" dirty="0">
                <a:effectLst>
                  <a:outerShdw blurRad="38100" dist="38100" dir="2700000" algn="tl">
                    <a:srgbClr val="000000">
                      <a:alpha val="43137"/>
                    </a:srgbClr>
                  </a:outerShdw>
                </a:effectLst>
              </a:rPr>
              <a:t>Metodologías para el Diseño de Sistemas</a:t>
            </a:r>
            <a:endParaRPr lang="es-PE" sz="4800" b="1" dirty="0">
              <a:effectLst>
                <a:outerShdw blurRad="38100" dist="38100" dir="2700000" algn="tl">
                  <a:srgbClr val="000000">
                    <a:alpha val="43137"/>
                  </a:srgbClr>
                </a:outerShdw>
              </a:effectLst>
            </a:endParaRPr>
          </a:p>
        </p:txBody>
      </p:sp>
      <p:sp>
        <p:nvSpPr>
          <p:cNvPr id="2" name="Marcador de número de diapositiva 1">
            <a:extLst>
              <a:ext uri="{FF2B5EF4-FFF2-40B4-BE49-F238E27FC236}">
                <a16:creationId xmlns="" xmlns:a16="http://schemas.microsoft.com/office/drawing/2014/main" id="{806A9979-2565-49E1-A230-E92AB94E54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32</a:t>
            </a:fld>
            <a:endParaRPr lang="es-PE"/>
          </a:p>
        </p:txBody>
      </p:sp>
    </p:spTree>
    <p:extLst>
      <p:ext uri="{BB962C8B-B14F-4D97-AF65-F5344CB8AC3E}">
        <p14:creationId xmlns:p14="http://schemas.microsoft.com/office/powerpoint/2010/main" xmlns="" val="363022535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9CB86A5D-481F-4175-9112-116E4C18CA8D}"/>
              </a:ext>
            </a:extLst>
          </p:cNvPr>
          <p:cNvSpPr>
            <a:spLocks noGrp="1"/>
          </p:cNvSpPr>
          <p:nvPr>
            <p:ph type="title"/>
          </p:nvPr>
        </p:nvSpPr>
        <p:spPr/>
        <p:txBody>
          <a:bodyPr/>
          <a:lstStyle/>
          <a:p>
            <a:r>
              <a:rPr lang="es-PE" b="1" dirty="0"/>
              <a:t>Introducción</a:t>
            </a:r>
          </a:p>
        </p:txBody>
      </p:sp>
      <p:sp>
        <p:nvSpPr>
          <p:cNvPr id="5" name="Marcador de texto 4">
            <a:extLst>
              <a:ext uri="{FF2B5EF4-FFF2-40B4-BE49-F238E27FC236}">
                <a16:creationId xmlns="" xmlns:a16="http://schemas.microsoft.com/office/drawing/2014/main" id="{328CAA9E-7271-4A90-B239-8FFCCDEEB8F2}"/>
              </a:ext>
            </a:extLst>
          </p:cNvPr>
          <p:cNvSpPr>
            <a:spLocks noGrp="1"/>
          </p:cNvSpPr>
          <p:nvPr>
            <p:ph type="body" idx="1"/>
          </p:nvPr>
        </p:nvSpPr>
        <p:spPr/>
        <p:txBody>
          <a:bodyPr/>
          <a:lstStyle/>
          <a:p>
            <a:pPr algn="just"/>
            <a:r>
              <a:rPr lang="es-MX" sz="2000" dirty="0"/>
              <a:t>En la actualidad la mayoría de los usuarios de microcomputadoras tienen acceso a un sistema de información o forman parte del mismo. </a:t>
            </a:r>
          </a:p>
          <a:p>
            <a:pPr algn="just"/>
            <a:r>
              <a:rPr lang="es-MX" sz="2000" dirty="0"/>
              <a:t>Todas las organizaciones cuentan con un sistema de información de algún tipo, que sus empleados deben utilizar.</a:t>
            </a:r>
          </a:p>
          <a:p>
            <a:pPr algn="just"/>
            <a:r>
              <a:rPr lang="es-MX" sz="2000" dirty="0"/>
              <a:t>La creación o establecimiento de un nuevo sistema de información en la organización, puede ser una tarea compleja.</a:t>
            </a:r>
          </a:p>
          <a:p>
            <a:pPr algn="just"/>
            <a:r>
              <a:rPr lang="es-MX" sz="2000" dirty="0"/>
              <a:t>Para encarar este tipo de situaciones existe un proceso de análisis y diseño de sistemas que auxilia en la resolución de tales problemas.</a:t>
            </a:r>
            <a:endParaRPr lang="es-PE" sz="2000" dirty="0"/>
          </a:p>
        </p:txBody>
      </p:sp>
      <p:sp>
        <p:nvSpPr>
          <p:cNvPr id="3" name="Marcador de número de diapositiva 2">
            <a:extLst>
              <a:ext uri="{FF2B5EF4-FFF2-40B4-BE49-F238E27FC236}">
                <a16:creationId xmlns="" xmlns:a16="http://schemas.microsoft.com/office/drawing/2014/main" id="{93037707-0304-40B5-9BD6-8DC490461A0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33</a:t>
            </a:fld>
            <a:endParaRPr lang="es-PE"/>
          </a:p>
        </p:txBody>
      </p:sp>
    </p:spTree>
    <p:extLst>
      <p:ext uri="{BB962C8B-B14F-4D97-AF65-F5344CB8AC3E}">
        <p14:creationId xmlns:p14="http://schemas.microsoft.com/office/powerpoint/2010/main" xmlns="" val="315238856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04726C7C-3663-4162-BC97-D03655210EF3}"/>
              </a:ext>
            </a:extLst>
          </p:cNvPr>
          <p:cNvSpPr>
            <a:spLocks noGrp="1"/>
          </p:cNvSpPr>
          <p:nvPr>
            <p:ph type="title"/>
          </p:nvPr>
        </p:nvSpPr>
        <p:spPr/>
        <p:txBody>
          <a:bodyPr/>
          <a:lstStyle/>
          <a:p>
            <a:r>
              <a:rPr lang="es-PE" b="1" dirty="0"/>
              <a:t>Introducción</a:t>
            </a:r>
            <a:endParaRPr lang="es-PE" dirty="0"/>
          </a:p>
        </p:txBody>
      </p:sp>
      <p:sp>
        <p:nvSpPr>
          <p:cNvPr id="6" name="Marcador de texto 5">
            <a:extLst>
              <a:ext uri="{FF2B5EF4-FFF2-40B4-BE49-F238E27FC236}">
                <a16:creationId xmlns="" xmlns:a16="http://schemas.microsoft.com/office/drawing/2014/main" id="{87B719CC-E674-416E-AFB6-11402ECF8F42}"/>
              </a:ext>
            </a:extLst>
          </p:cNvPr>
          <p:cNvSpPr>
            <a:spLocks noGrp="1"/>
          </p:cNvSpPr>
          <p:nvPr>
            <p:ph type="body" idx="1"/>
          </p:nvPr>
        </p:nvSpPr>
        <p:spPr/>
        <p:txBody>
          <a:bodyPr/>
          <a:lstStyle/>
          <a:p>
            <a:pPr algn="just"/>
            <a:r>
              <a:rPr lang="es-MX" sz="2000" dirty="0"/>
              <a:t>El análisis y diseño de sistemas proporciona una guía útil que busca disminuir las situaciones de fracaso o errores en estos procesos. </a:t>
            </a:r>
          </a:p>
          <a:p>
            <a:pPr algn="just"/>
            <a:endParaRPr lang="es-MX" sz="2000" dirty="0"/>
          </a:p>
          <a:p>
            <a:pPr algn="just"/>
            <a:r>
              <a:rPr lang="es-MX" sz="2000" dirty="0"/>
              <a:t>Este procedimiento se lleva a cabo, en el llamado ciclo de vida de desarrollo de sistemas. Este ciclo puede repetirse indefinidamente, porque las organizaciones siempre se ven sometidas a cambios, y sus sistemas deben renovarse periódicamente.</a:t>
            </a:r>
            <a:endParaRPr lang="es-PE" sz="2000" dirty="0"/>
          </a:p>
        </p:txBody>
      </p:sp>
      <p:sp>
        <p:nvSpPr>
          <p:cNvPr id="4" name="Marcador de número de diapositiva 3">
            <a:extLst>
              <a:ext uri="{FF2B5EF4-FFF2-40B4-BE49-F238E27FC236}">
                <a16:creationId xmlns="" xmlns:a16="http://schemas.microsoft.com/office/drawing/2014/main" id="{D937808D-612B-4863-A440-20D7A4ACD5C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34</a:t>
            </a:fld>
            <a:endParaRPr lang="es-PE"/>
          </a:p>
        </p:txBody>
      </p:sp>
    </p:spTree>
    <p:extLst>
      <p:ext uri="{BB962C8B-B14F-4D97-AF65-F5344CB8AC3E}">
        <p14:creationId xmlns:p14="http://schemas.microsoft.com/office/powerpoint/2010/main" xmlns="" val="144382640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973EBA5-E042-4A67-8CEC-14A700C070AD}"/>
              </a:ext>
            </a:extLst>
          </p:cNvPr>
          <p:cNvSpPr>
            <a:spLocks noGrp="1"/>
          </p:cNvSpPr>
          <p:nvPr>
            <p:ph type="title"/>
          </p:nvPr>
        </p:nvSpPr>
        <p:spPr/>
        <p:txBody>
          <a:bodyPr/>
          <a:lstStyle/>
          <a:p>
            <a:r>
              <a:rPr lang="es-PE" b="1" dirty="0"/>
              <a:t>Método y Metodología</a:t>
            </a:r>
          </a:p>
        </p:txBody>
      </p:sp>
      <p:sp>
        <p:nvSpPr>
          <p:cNvPr id="3" name="Marcador de texto 2">
            <a:extLst>
              <a:ext uri="{FF2B5EF4-FFF2-40B4-BE49-F238E27FC236}">
                <a16:creationId xmlns="" xmlns:a16="http://schemas.microsoft.com/office/drawing/2014/main" id="{FFDBA74A-5DB8-49E8-AF89-EBEBCFD9EC14}"/>
              </a:ext>
            </a:extLst>
          </p:cNvPr>
          <p:cNvSpPr>
            <a:spLocks noGrp="1"/>
          </p:cNvSpPr>
          <p:nvPr>
            <p:ph type="body" idx="1"/>
          </p:nvPr>
        </p:nvSpPr>
        <p:spPr/>
        <p:txBody>
          <a:bodyPr/>
          <a:lstStyle/>
          <a:p>
            <a:pPr algn="just"/>
            <a:r>
              <a:rPr lang="es-MX" sz="2000" b="1" dirty="0"/>
              <a:t>Un método </a:t>
            </a:r>
            <a:r>
              <a:rPr lang="es-MX" sz="2000" dirty="0"/>
              <a:t>es el procedimiento utilizado para llegar a un fin.</a:t>
            </a:r>
          </a:p>
          <a:p>
            <a:pPr algn="just"/>
            <a:r>
              <a:rPr lang="es-MX" sz="2000" dirty="0"/>
              <a:t>Su significado original señala el camino que conduce a un lugar. </a:t>
            </a:r>
          </a:p>
          <a:p>
            <a:pPr algn="just"/>
            <a:r>
              <a:rPr lang="es-MX" sz="2000" b="1" dirty="0"/>
              <a:t>El método </a:t>
            </a:r>
            <a:r>
              <a:rPr lang="es-MX" sz="2000" dirty="0"/>
              <a:t>es un orden que se debe imponer a los diferentes procesos necesarios para lograr un fin dado o resultados.</a:t>
            </a:r>
          </a:p>
          <a:p>
            <a:pPr algn="just"/>
            <a:r>
              <a:rPr lang="es-MX" sz="2000" dirty="0"/>
              <a:t>En la ciencia se entiende por método al conjunto de procesos que el hombre debe emprender en la investigación y demostración de la verdad. </a:t>
            </a:r>
            <a:endParaRPr lang="es-PE" sz="2000" dirty="0"/>
          </a:p>
        </p:txBody>
      </p:sp>
      <p:sp>
        <p:nvSpPr>
          <p:cNvPr id="4" name="Marcador de número de diapositiva 3">
            <a:extLst>
              <a:ext uri="{FF2B5EF4-FFF2-40B4-BE49-F238E27FC236}">
                <a16:creationId xmlns="" xmlns:a16="http://schemas.microsoft.com/office/drawing/2014/main" id="{1AC50F3E-4C3C-4BF0-AA21-FE95B3EA47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35</a:t>
            </a:fld>
            <a:endParaRPr lang="es-PE"/>
          </a:p>
        </p:txBody>
      </p:sp>
    </p:spTree>
    <p:extLst>
      <p:ext uri="{BB962C8B-B14F-4D97-AF65-F5344CB8AC3E}">
        <p14:creationId xmlns:p14="http://schemas.microsoft.com/office/powerpoint/2010/main" xmlns="" val="363064041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D55F8A-6BAA-45C4-B366-4FD6B883A065}"/>
              </a:ext>
            </a:extLst>
          </p:cNvPr>
          <p:cNvSpPr>
            <a:spLocks noGrp="1"/>
          </p:cNvSpPr>
          <p:nvPr>
            <p:ph type="title"/>
          </p:nvPr>
        </p:nvSpPr>
        <p:spPr/>
        <p:txBody>
          <a:bodyPr/>
          <a:lstStyle/>
          <a:p>
            <a:r>
              <a:rPr lang="es-PE" b="1" dirty="0"/>
              <a:t>Método y Metodología</a:t>
            </a:r>
            <a:endParaRPr lang="es-PE" dirty="0"/>
          </a:p>
        </p:txBody>
      </p:sp>
      <p:sp>
        <p:nvSpPr>
          <p:cNvPr id="3" name="Marcador de texto 2">
            <a:extLst>
              <a:ext uri="{FF2B5EF4-FFF2-40B4-BE49-F238E27FC236}">
                <a16:creationId xmlns="" xmlns:a16="http://schemas.microsoft.com/office/drawing/2014/main" id="{4F253168-A289-42E5-A79A-3C21AC03E1EA}"/>
              </a:ext>
            </a:extLst>
          </p:cNvPr>
          <p:cNvSpPr>
            <a:spLocks noGrp="1"/>
          </p:cNvSpPr>
          <p:nvPr>
            <p:ph type="body" idx="1"/>
          </p:nvPr>
        </p:nvSpPr>
        <p:spPr/>
        <p:txBody>
          <a:bodyPr/>
          <a:lstStyle/>
          <a:p>
            <a:pPr algn="just"/>
            <a:r>
              <a:rPr lang="es-MX" sz="2000" b="1" dirty="0"/>
              <a:t>Metodología</a:t>
            </a:r>
            <a:r>
              <a:rPr lang="es-MX" sz="2000" dirty="0"/>
              <a:t> es aquella guía que se sigue a fin realizar las acciones propias de una investigación. En términos más sencillos se trata de la guía que nos va indicando qué hacer y cómo actuar cuando se quiere obtener algún tipo de investigación. </a:t>
            </a:r>
          </a:p>
          <a:p>
            <a:pPr algn="just"/>
            <a:endParaRPr lang="es-MX" sz="2000" dirty="0"/>
          </a:p>
          <a:p>
            <a:pPr algn="just"/>
            <a:r>
              <a:rPr lang="es-MX" sz="2000" dirty="0"/>
              <a:t>Es aplicable por ejemplo al ámbito laboral, donde tenemos una Metodología de Trabajo que nos lleva a lograr un mayor rendimiento y productividad, como también una Metodología de Estudio que nos permite alcanzar una mayor eficiencia a la hora de estudiar y realizar alguna labor educativa o didáctica.</a:t>
            </a:r>
            <a:endParaRPr lang="es-PE" sz="2000" dirty="0"/>
          </a:p>
        </p:txBody>
      </p:sp>
      <p:sp>
        <p:nvSpPr>
          <p:cNvPr id="4" name="Marcador de número de diapositiva 3">
            <a:extLst>
              <a:ext uri="{FF2B5EF4-FFF2-40B4-BE49-F238E27FC236}">
                <a16:creationId xmlns="" xmlns:a16="http://schemas.microsoft.com/office/drawing/2014/main" id="{2D64DC91-699E-40A4-A2C4-E15E6BDC68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36</a:t>
            </a:fld>
            <a:endParaRPr lang="es-PE"/>
          </a:p>
        </p:txBody>
      </p:sp>
    </p:spTree>
    <p:extLst>
      <p:ext uri="{BB962C8B-B14F-4D97-AF65-F5344CB8AC3E}">
        <p14:creationId xmlns:p14="http://schemas.microsoft.com/office/powerpoint/2010/main" xmlns="" val="365732502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p:txBody>
          <a:bodyPr/>
          <a:lstStyle/>
          <a:p>
            <a:r>
              <a:rPr lang="es-MX" sz="4800" b="1" dirty="0">
                <a:effectLst>
                  <a:outerShdw blurRad="38100" dist="38100" dir="2700000" algn="tl">
                    <a:srgbClr val="000000">
                      <a:alpha val="43137"/>
                    </a:srgbClr>
                  </a:outerShdw>
                </a:effectLst>
              </a:rPr>
              <a:t>Ciclo de Vida del Desarrollo de Software</a:t>
            </a:r>
            <a:endParaRPr lang="es-PE" sz="4800" dirty="0">
              <a:effectLst>
                <a:outerShdw blurRad="38100" dist="38100" dir="2700000" algn="tl">
                  <a:srgbClr val="000000">
                    <a:alpha val="43137"/>
                  </a:srgbClr>
                </a:outerShdw>
              </a:effectLst>
            </a:endParaRPr>
          </a:p>
        </p:txBody>
      </p:sp>
      <p:sp>
        <p:nvSpPr>
          <p:cNvPr id="4" name="3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37</a:t>
            </a:fld>
            <a:endParaRPr lang="es-PE"/>
          </a:p>
        </p:txBody>
      </p:sp>
    </p:spTree>
    <p:extLst>
      <p:ext uri="{BB962C8B-B14F-4D97-AF65-F5344CB8AC3E}">
        <p14:creationId xmlns:p14="http://schemas.microsoft.com/office/powerpoint/2010/main" xmlns="" val="30788053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863AD7E-41E1-4738-8BDF-26BC525EBB7F}"/>
              </a:ext>
            </a:extLst>
          </p:cNvPr>
          <p:cNvSpPr>
            <a:spLocks noGrp="1"/>
          </p:cNvSpPr>
          <p:nvPr>
            <p:ph type="title"/>
          </p:nvPr>
        </p:nvSpPr>
        <p:spPr/>
        <p:txBody>
          <a:bodyPr/>
          <a:lstStyle/>
          <a:p>
            <a:r>
              <a:rPr lang="es-MX" sz="2800" b="1" dirty="0"/>
              <a:t>Ciclo de Vida del Desarrollo de Software</a:t>
            </a:r>
            <a:endParaRPr lang="es-PE" sz="2800" b="1" dirty="0"/>
          </a:p>
        </p:txBody>
      </p:sp>
      <p:sp>
        <p:nvSpPr>
          <p:cNvPr id="3" name="Marcador de texto 2">
            <a:extLst>
              <a:ext uri="{FF2B5EF4-FFF2-40B4-BE49-F238E27FC236}">
                <a16:creationId xmlns="" xmlns:a16="http://schemas.microsoft.com/office/drawing/2014/main" id="{14AAE081-669C-454F-B7B4-0B3BFA981304}"/>
              </a:ext>
            </a:extLst>
          </p:cNvPr>
          <p:cNvSpPr>
            <a:spLocks noGrp="1"/>
          </p:cNvSpPr>
          <p:nvPr>
            <p:ph type="body" idx="1"/>
          </p:nvPr>
        </p:nvSpPr>
        <p:spPr/>
        <p:txBody>
          <a:bodyPr/>
          <a:lstStyle/>
          <a:p>
            <a:pPr algn="just"/>
            <a:r>
              <a:rPr lang="es-MX" dirty="0"/>
              <a:t>Es el proceso de dividir el trabajo de desarrollo del software en distintas fases para mejorar el diseño, la gestión del producto, y la gestión de proyecto.</a:t>
            </a:r>
          </a:p>
          <a:p>
            <a:pPr algn="just"/>
            <a:endParaRPr lang="es-MX" dirty="0"/>
          </a:p>
          <a:p>
            <a:pPr algn="just"/>
            <a:r>
              <a:rPr lang="es-MX" dirty="0"/>
              <a:t>Es también conocido como el </a:t>
            </a:r>
            <a:r>
              <a:rPr lang="es-MX" b="1" dirty="0"/>
              <a:t>ciclo de vida del desarrollo de software.</a:t>
            </a:r>
            <a:endParaRPr lang="es-PE" dirty="0"/>
          </a:p>
        </p:txBody>
      </p:sp>
      <p:sp>
        <p:nvSpPr>
          <p:cNvPr id="4" name="Marcador de número de diapositiva 3">
            <a:extLst>
              <a:ext uri="{FF2B5EF4-FFF2-40B4-BE49-F238E27FC236}">
                <a16:creationId xmlns="" xmlns:a16="http://schemas.microsoft.com/office/drawing/2014/main" id="{C64BB411-7233-4BA4-9C85-BE410AFE57B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38</a:t>
            </a:fld>
            <a:endParaRPr lang="es-PE"/>
          </a:p>
        </p:txBody>
      </p:sp>
    </p:spTree>
    <p:extLst>
      <p:ext uri="{BB962C8B-B14F-4D97-AF65-F5344CB8AC3E}">
        <p14:creationId xmlns:p14="http://schemas.microsoft.com/office/powerpoint/2010/main" xmlns="" val="117580455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z="2800" b="1" dirty="0"/>
              <a:t>Ciclo de Vida del Desarrollo de Software</a:t>
            </a:r>
            <a:endParaRPr lang="es-PE" sz="2800" dirty="0"/>
          </a:p>
        </p:txBody>
      </p:sp>
      <p:sp>
        <p:nvSpPr>
          <p:cNvPr id="4" name="3 Marcador de número de diapositiva"/>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39</a:t>
            </a:fld>
            <a:endParaRPr lang="es-PE"/>
          </a:p>
        </p:txBody>
      </p:sp>
      <p:pic>
        <p:nvPicPr>
          <p:cNvPr id="1026" name="Picture 2" descr="Resultado de imagen para ciclo de vida de un sistema informatic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3329" y="1968620"/>
            <a:ext cx="4964349" cy="36115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3047635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14086A1D-144F-416E-807E-D2E2269C5B70}"/>
              </a:ext>
            </a:extLst>
          </p:cNvPr>
          <p:cNvSpPr>
            <a:spLocks noGrp="1"/>
          </p:cNvSpPr>
          <p:nvPr>
            <p:ph type="title"/>
          </p:nvPr>
        </p:nvSpPr>
        <p:spPr/>
        <p:txBody>
          <a:bodyPr anchor="ctr"/>
          <a:lstStyle/>
          <a:p>
            <a:r>
              <a:rPr lang="es-PE" b="1" dirty="0"/>
              <a:t>Conceptos: Sistema</a:t>
            </a:r>
          </a:p>
        </p:txBody>
      </p:sp>
      <p:sp>
        <p:nvSpPr>
          <p:cNvPr id="6" name="Marcador de texto 5">
            <a:extLst>
              <a:ext uri="{FF2B5EF4-FFF2-40B4-BE49-F238E27FC236}">
                <a16:creationId xmlns="" xmlns:a16="http://schemas.microsoft.com/office/drawing/2014/main" id="{688CEA39-59F4-49B2-8D84-9DE229FD080D}"/>
              </a:ext>
            </a:extLst>
          </p:cNvPr>
          <p:cNvSpPr>
            <a:spLocks noGrp="1"/>
          </p:cNvSpPr>
          <p:nvPr>
            <p:ph type="body" idx="1"/>
          </p:nvPr>
        </p:nvSpPr>
        <p:spPr/>
        <p:txBody>
          <a:bodyPr/>
          <a:lstStyle/>
          <a:p>
            <a:pPr algn="just"/>
            <a:r>
              <a:rPr lang="es-MX" b="1" dirty="0"/>
              <a:t>Sistema: </a:t>
            </a:r>
            <a:r>
              <a:rPr lang="es-MX" dirty="0"/>
              <a:t>es un </a:t>
            </a:r>
            <a:r>
              <a:rPr lang="es-MX" b="1" dirty="0"/>
              <a:t>conjunto de elementos relacionados entre sí</a:t>
            </a:r>
            <a:r>
              <a:rPr lang="es-MX" dirty="0"/>
              <a:t> que funcionan como un todo, para lograr un objetivo común.</a:t>
            </a:r>
          </a:p>
          <a:p>
            <a:pPr algn="just"/>
            <a:endParaRPr lang="es-MX" dirty="0"/>
          </a:p>
          <a:p>
            <a:pPr algn="just"/>
            <a:r>
              <a:rPr lang="es-MX" dirty="0"/>
              <a:t>Los elementos que componen un sistema pueden ser variados, como una serie de principios o reglas estructuradas sobre una materia o teoría. </a:t>
            </a:r>
            <a:endParaRPr lang="es-PE" dirty="0"/>
          </a:p>
        </p:txBody>
      </p:sp>
      <p:sp>
        <p:nvSpPr>
          <p:cNvPr id="4" name="Marcador de número de diapositiva 3">
            <a:extLst>
              <a:ext uri="{FF2B5EF4-FFF2-40B4-BE49-F238E27FC236}">
                <a16:creationId xmlns="" xmlns:a16="http://schemas.microsoft.com/office/drawing/2014/main" id="{87F5DA0B-FAFF-4A10-8464-F59F53AD0E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a:t>
            </a:fld>
            <a:endParaRPr lang="es-PE"/>
          </a:p>
        </p:txBody>
      </p:sp>
    </p:spTree>
    <p:extLst>
      <p:ext uri="{BB962C8B-B14F-4D97-AF65-F5344CB8AC3E}">
        <p14:creationId xmlns:p14="http://schemas.microsoft.com/office/powerpoint/2010/main" xmlns="" val="55659036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3687F9C-1F19-48D4-851A-C8296BB2B091}"/>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F2C642C1-BC90-4D37-898D-FF5F2742448A}"/>
              </a:ext>
            </a:extLst>
          </p:cNvPr>
          <p:cNvSpPr>
            <a:spLocks noGrp="1"/>
          </p:cNvSpPr>
          <p:nvPr>
            <p:ph type="body" idx="1"/>
          </p:nvPr>
        </p:nvSpPr>
        <p:spPr/>
        <p:txBody>
          <a:bodyPr/>
          <a:lstStyle/>
          <a:p>
            <a:pPr algn="just"/>
            <a:r>
              <a:rPr lang="es-MX" sz="2000" dirty="0"/>
              <a:t>Cualquier sistema de información va pasando por una serie de fases a lo largo de su vida.</a:t>
            </a:r>
          </a:p>
          <a:p>
            <a:pPr algn="just"/>
            <a:r>
              <a:rPr lang="es-MX" sz="2000" dirty="0"/>
              <a:t>Su ciclo de vida comprende una serie de etapas entre las que se encuentran las siguientes:</a:t>
            </a:r>
          </a:p>
          <a:p>
            <a:pPr algn="just"/>
            <a:endParaRPr lang="es-MX" sz="2000" dirty="0"/>
          </a:p>
          <a:p>
            <a:pPr lvl="1"/>
            <a:r>
              <a:rPr lang="es-MX" sz="1800" dirty="0"/>
              <a:t>Planificación.</a:t>
            </a:r>
          </a:p>
          <a:p>
            <a:pPr lvl="1"/>
            <a:r>
              <a:rPr lang="es-MX" sz="1800" dirty="0"/>
              <a:t>Análisis.</a:t>
            </a:r>
          </a:p>
          <a:p>
            <a:pPr lvl="1"/>
            <a:r>
              <a:rPr lang="es-MX" sz="1800" dirty="0"/>
              <a:t>Diseño.</a:t>
            </a:r>
          </a:p>
          <a:p>
            <a:pPr lvl="1"/>
            <a:r>
              <a:rPr lang="es-MX" sz="1800" dirty="0"/>
              <a:t>Implementación.</a:t>
            </a:r>
          </a:p>
          <a:p>
            <a:pPr lvl="1"/>
            <a:r>
              <a:rPr lang="es-MX" sz="1800" dirty="0"/>
              <a:t>Pruebas.</a:t>
            </a:r>
          </a:p>
          <a:p>
            <a:pPr lvl="1"/>
            <a:r>
              <a:rPr lang="es-MX" sz="1800" dirty="0"/>
              <a:t>Instalación o despliegue.</a:t>
            </a:r>
          </a:p>
          <a:p>
            <a:pPr lvl="1"/>
            <a:r>
              <a:rPr lang="es-MX" sz="1800" dirty="0"/>
              <a:t>Uso y mantenimiento.</a:t>
            </a:r>
            <a:endParaRPr lang="es-PE" sz="1800" dirty="0"/>
          </a:p>
        </p:txBody>
      </p:sp>
      <p:sp>
        <p:nvSpPr>
          <p:cNvPr id="4" name="Marcador de número de diapositiva 3">
            <a:extLst>
              <a:ext uri="{FF2B5EF4-FFF2-40B4-BE49-F238E27FC236}">
                <a16:creationId xmlns="" xmlns:a16="http://schemas.microsoft.com/office/drawing/2014/main" id="{65DF9689-02DA-4971-8946-658C85EA86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40</a:t>
            </a:fld>
            <a:endParaRPr lang="es-PE"/>
          </a:p>
        </p:txBody>
      </p:sp>
    </p:spTree>
    <p:extLst>
      <p:ext uri="{BB962C8B-B14F-4D97-AF65-F5344CB8AC3E}">
        <p14:creationId xmlns:p14="http://schemas.microsoft.com/office/powerpoint/2010/main" xmlns="" val="100967908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4619565-789D-4DD4-B5E7-B2385623D889}"/>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6BF53078-BC39-499C-81A0-66F033C4AED3}"/>
              </a:ext>
            </a:extLst>
          </p:cNvPr>
          <p:cNvSpPr>
            <a:spLocks noGrp="1"/>
          </p:cNvSpPr>
          <p:nvPr>
            <p:ph type="body" idx="1"/>
          </p:nvPr>
        </p:nvSpPr>
        <p:spPr/>
        <p:txBody>
          <a:bodyPr/>
          <a:lstStyle/>
          <a:p>
            <a:pPr marL="76200" indent="0" algn="just">
              <a:buNone/>
            </a:pPr>
            <a:r>
              <a:rPr lang="es-PR" b="1" i="1" dirty="0"/>
              <a:t>Planificación</a:t>
            </a:r>
          </a:p>
          <a:p>
            <a:pPr algn="just"/>
            <a:r>
              <a:rPr lang="es-MX" sz="2000" dirty="0"/>
              <a:t>Comienza con un pedido escrito, que identifica el sistema de información y los cambios deseados. Pueden ser cambios mayores (un nuevo sistema) o cambios menores (un reporte).</a:t>
            </a:r>
          </a:p>
          <a:p>
            <a:pPr algn="just"/>
            <a:r>
              <a:rPr lang="es-MX" sz="2000" dirty="0"/>
              <a:t>El propósito de la fase de planificación es identificar claramente la naturaleza y el alcance del problema.</a:t>
            </a:r>
          </a:p>
          <a:p>
            <a:pPr algn="just"/>
            <a:r>
              <a:rPr lang="es-MX" sz="2000" dirty="0"/>
              <a:t>Se requiere una investigación preliminar y el resultado se llama Informe de Investigación Preliminar. La investigación preliminar también es conocida como </a:t>
            </a:r>
            <a:r>
              <a:rPr lang="es-MX" sz="2000" b="1" dirty="0"/>
              <a:t>Estudio de Viabilidad</a:t>
            </a:r>
            <a:r>
              <a:rPr lang="es-MX" sz="2000" dirty="0"/>
              <a:t>.</a:t>
            </a:r>
            <a:endParaRPr lang="es-PE" sz="2000" dirty="0"/>
          </a:p>
        </p:txBody>
      </p:sp>
      <p:sp>
        <p:nvSpPr>
          <p:cNvPr id="4" name="Marcador de número de diapositiva 3">
            <a:extLst>
              <a:ext uri="{FF2B5EF4-FFF2-40B4-BE49-F238E27FC236}">
                <a16:creationId xmlns="" xmlns:a16="http://schemas.microsoft.com/office/drawing/2014/main" id="{73CE926C-2890-4E2B-B751-02DB619A79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41</a:t>
            </a:fld>
            <a:endParaRPr lang="es-PE"/>
          </a:p>
        </p:txBody>
      </p:sp>
    </p:spTree>
    <p:extLst>
      <p:ext uri="{BB962C8B-B14F-4D97-AF65-F5344CB8AC3E}">
        <p14:creationId xmlns:p14="http://schemas.microsoft.com/office/powerpoint/2010/main" xmlns="" val="121507634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C6D29D-81BE-4404-8E19-7235F8FA01F0}"/>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13CEB17C-A0F2-4806-AF97-EA9F8628839C}"/>
              </a:ext>
            </a:extLst>
          </p:cNvPr>
          <p:cNvSpPr>
            <a:spLocks noGrp="1"/>
          </p:cNvSpPr>
          <p:nvPr>
            <p:ph type="body" idx="1"/>
          </p:nvPr>
        </p:nvSpPr>
        <p:spPr/>
        <p:txBody>
          <a:bodyPr/>
          <a:lstStyle/>
          <a:p>
            <a:pPr marL="76200" indent="0" algn="just">
              <a:buNone/>
            </a:pPr>
            <a:r>
              <a:rPr lang="es-PR" b="1" i="1" dirty="0"/>
              <a:t>Planificación</a:t>
            </a:r>
          </a:p>
          <a:p>
            <a:pPr marL="76200" indent="0" algn="just">
              <a:buNone/>
            </a:pPr>
            <a:endParaRPr lang="es-PR" b="1" i="1" dirty="0"/>
          </a:p>
          <a:p>
            <a:pPr algn="just"/>
            <a:r>
              <a:rPr lang="es-MX" b="1" dirty="0"/>
              <a:t>Estudio de viabilidad</a:t>
            </a:r>
          </a:p>
          <a:p>
            <a:pPr lvl="1" algn="just"/>
            <a:r>
              <a:rPr lang="es-MX" dirty="0"/>
              <a:t>Con recursos ilimitados (tiempo y dinero), casi cualquier proyecto se podría llevar a buen puerto. Por desgracia, en la vida real los recursos son más bien escasos, por lo que no todos los proyectos son viables.</a:t>
            </a:r>
          </a:p>
          <a:p>
            <a:pPr algn="just"/>
            <a:endParaRPr lang="es-PE" dirty="0"/>
          </a:p>
        </p:txBody>
      </p:sp>
      <p:sp>
        <p:nvSpPr>
          <p:cNvPr id="4" name="Marcador de número de diapositiva 3">
            <a:extLst>
              <a:ext uri="{FF2B5EF4-FFF2-40B4-BE49-F238E27FC236}">
                <a16:creationId xmlns="" xmlns:a16="http://schemas.microsoft.com/office/drawing/2014/main" id="{21CB257E-3A9E-4C8C-9CC5-6083106F3F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42</a:t>
            </a:fld>
            <a:endParaRPr lang="es-PE"/>
          </a:p>
        </p:txBody>
      </p:sp>
    </p:spTree>
    <p:extLst>
      <p:ext uri="{BB962C8B-B14F-4D97-AF65-F5344CB8AC3E}">
        <p14:creationId xmlns:p14="http://schemas.microsoft.com/office/powerpoint/2010/main" xmlns="" val="406027560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937BB68-4100-4B1D-A214-B864854BAC47}"/>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7794D56F-6BCB-4DD8-9006-ECAA92ADE3DB}"/>
              </a:ext>
            </a:extLst>
          </p:cNvPr>
          <p:cNvSpPr>
            <a:spLocks noGrp="1"/>
          </p:cNvSpPr>
          <p:nvPr>
            <p:ph type="body" idx="1"/>
          </p:nvPr>
        </p:nvSpPr>
        <p:spPr/>
        <p:txBody>
          <a:bodyPr/>
          <a:lstStyle/>
          <a:p>
            <a:pPr marL="76200" indent="0" algn="just">
              <a:buNone/>
            </a:pPr>
            <a:r>
              <a:rPr lang="es-PE" b="1" i="1" dirty="0"/>
              <a:t>Análisis</a:t>
            </a:r>
          </a:p>
          <a:p>
            <a:pPr algn="just"/>
            <a:r>
              <a:rPr lang="es-MX" dirty="0"/>
              <a:t>En esta fase se recopilan y analizan los datos acerca del sistema y su funcionamiento aplicando cuestiones, entrevistas, encuestas, en general las técnicas de recopilación de datos.</a:t>
            </a:r>
          </a:p>
          <a:p>
            <a:pPr algn="just"/>
            <a:r>
              <a:rPr lang="es-MX" dirty="0"/>
              <a:t>Especifica que es lo que el sistema debe hacer.</a:t>
            </a:r>
          </a:p>
          <a:p>
            <a:pPr algn="just"/>
            <a:endParaRPr lang="es-PE" b="1" i="1" dirty="0"/>
          </a:p>
          <a:p>
            <a:pPr algn="just"/>
            <a:endParaRPr lang="es-PE" dirty="0"/>
          </a:p>
        </p:txBody>
      </p:sp>
      <p:sp>
        <p:nvSpPr>
          <p:cNvPr id="4" name="Marcador de número de diapositiva 3">
            <a:extLst>
              <a:ext uri="{FF2B5EF4-FFF2-40B4-BE49-F238E27FC236}">
                <a16:creationId xmlns="" xmlns:a16="http://schemas.microsoft.com/office/drawing/2014/main" id="{3D0BC09B-30FD-451F-BFB8-26C3EC94A2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43</a:t>
            </a:fld>
            <a:endParaRPr lang="es-PE"/>
          </a:p>
        </p:txBody>
      </p:sp>
    </p:spTree>
    <p:extLst>
      <p:ext uri="{BB962C8B-B14F-4D97-AF65-F5344CB8AC3E}">
        <p14:creationId xmlns:p14="http://schemas.microsoft.com/office/powerpoint/2010/main" xmlns="" val="132675114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55F15B3-0A03-4070-83FD-0A16AE6D2D23}"/>
              </a:ext>
            </a:extLst>
          </p:cNvPr>
          <p:cNvSpPr>
            <a:spLocks noGrp="1"/>
          </p:cNvSpPr>
          <p:nvPr>
            <p:ph type="title"/>
          </p:nvPr>
        </p:nvSpPr>
        <p:spPr/>
        <p:txBody>
          <a:bodyPr/>
          <a:lstStyle/>
          <a:p>
            <a:r>
              <a:rPr lang="es-MX" b="1" dirty="0"/>
              <a:t>Ciclo de Vida del Desarrollo de Software</a:t>
            </a:r>
            <a:endParaRPr lang="es-PE" dirty="0"/>
          </a:p>
        </p:txBody>
      </p:sp>
      <p:sp>
        <p:nvSpPr>
          <p:cNvPr id="3" name="Marcador de texto 2">
            <a:extLst>
              <a:ext uri="{FF2B5EF4-FFF2-40B4-BE49-F238E27FC236}">
                <a16:creationId xmlns="" xmlns:a16="http://schemas.microsoft.com/office/drawing/2014/main" id="{5A3C02F7-C560-471D-A1C2-78EDE654329C}"/>
              </a:ext>
            </a:extLst>
          </p:cNvPr>
          <p:cNvSpPr>
            <a:spLocks noGrp="1"/>
          </p:cNvSpPr>
          <p:nvPr>
            <p:ph type="body" idx="1"/>
          </p:nvPr>
        </p:nvSpPr>
        <p:spPr/>
        <p:txBody>
          <a:bodyPr/>
          <a:lstStyle/>
          <a:p>
            <a:pPr marL="76200" indent="0" algn="just">
              <a:buNone/>
            </a:pPr>
            <a:r>
              <a:rPr lang="es-PE" sz="2000" b="1" i="1" dirty="0"/>
              <a:t>Diseño</a:t>
            </a:r>
            <a:endParaRPr lang="es-MX" sz="2000" dirty="0"/>
          </a:p>
          <a:p>
            <a:pPr algn="just"/>
            <a:r>
              <a:rPr lang="es-MX" sz="2000" dirty="0"/>
              <a:t>El propósito de esta fase es desarrollar un diseño (cómo va a quedar) del sistema de información que satisfaga todos los requisitos documentados.</a:t>
            </a:r>
          </a:p>
          <a:p>
            <a:pPr algn="just"/>
            <a:r>
              <a:rPr lang="es-MX" sz="2000" dirty="0"/>
              <a:t>Se determina qué va a hacer el sistema. Se identifican las entradas, salidas, archivos, programas, procedimientos y controles del sistema.</a:t>
            </a:r>
          </a:p>
          <a:p>
            <a:pPr algn="just"/>
            <a:r>
              <a:rPr lang="es-MX" sz="2000" dirty="0"/>
              <a:t>El documento creado se llama Especificaciones del Diseño del Sistema, debe ser aprobado por la gerencia y los usuarios.</a:t>
            </a:r>
            <a:endParaRPr lang="es-PE" sz="2000" dirty="0"/>
          </a:p>
        </p:txBody>
      </p:sp>
      <p:sp>
        <p:nvSpPr>
          <p:cNvPr id="4" name="Marcador de número de diapositiva 3">
            <a:extLst>
              <a:ext uri="{FF2B5EF4-FFF2-40B4-BE49-F238E27FC236}">
                <a16:creationId xmlns="" xmlns:a16="http://schemas.microsoft.com/office/drawing/2014/main" id="{69CA0AE0-2C20-460B-9FEA-2C8D287E79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44</a:t>
            </a:fld>
            <a:endParaRPr lang="es-PE"/>
          </a:p>
        </p:txBody>
      </p:sp>
    </p:spTree>
    <p:extLst>
      <p:ext uri="{BB962C8B-B14F-4D97-AF65-F5344CB8AC3E}">
        <p14:creationId xmlns:p14="http://schemas.microsoft.com/office/powerpoint/2010/main" xmlns="" val="765375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6F99D14-CBF9-4112-A829-1A6B34745F14}"/>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594E4F05-61F0-41E3-B813-121862CF310D}"/>
              </a:ext>
            </a:extLst>
          </p:cNvPr>
          <p:cNvSpPr>
            <a:spLocks noGrp="1"/>
          </p:cNvSpPr>
          <p:nvPr>
            <p:ph type="body" idx="1"/>
          </p:nvPr>
        </p:nvSpPr>
        <p:spPr/>
        <p:txBody>
          <a:bodyPr/>
          <a:lstStyle/>
          <a:p>
            <a:pPr marL="76200" indent="0" algn="just">
              <a:buNone/>
            </a:pPr>
            <a:r>
              <a:rPr lang="es-PE" b="1" i="1" dirty="0"/>
              <a:t>Diseño</a:t>
            </a:r>
          </a:p>
          <a:p>
            <a:pPr algn="just"/>
            <a:r>
              <a:rPr lang="es-MX" dirty="0"/>
              <a:t>Se ha de estudiar posibles alternativas de implementación para el sistema de información que vamos de construir y se ha de decidir la estructura general que tendrá el sistema (su diseño arquitectónico).</a:t>
            </a:r>
          </a:p>
          <a:p>
            <a:pPr algn="just"/>
            <a:r>
              <a:rPr lang="es-MX" dirty="0"/>
              <a:t>El diseño de un sistema es complejo y el proceso de diseño ha de realizarse de forma iterativa.</a:t>
            </a:r>
            <a:endParaRPr lang="es-PE" dirty="0"/>
          </a:p>
        </p:txBody>
      </p:sp>
      <p:sp>
        <p:nvSpPr>
          <p:cNvPr id="4" name="Marcador de número de diapositiva 3">
            <a:extLst>
              <a:ext uri="{FF2B5EF4-FFF2-40B4-BE49-F238E27FC236}">
                <a16:creationId xmlns="" xmlns:a16="http://schemas.microsoft.com/office/drawing/2014/main" id="{D39F1D9D-AA43-415C-999B-C02F057B87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45</a:t>
            </a:fld>
            <a:endParaRPr lang="es-PE"/>
          </a:p>
        </p:txBody>
      </p:sp>
    </p:spTree>
    <p:extLst>
      <p:ext uri="{BB962C8B-B14F-4D97-AF65-F5344CB8AC3E}">
        <p14:creationId xmlns:p14="http://schemas.microsoft.com/office/powerpoint/2010/main" xmlns="" val="280668697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3228C9B-B43C-4986-B93C-1DC24F903763}"/>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B7A4D9A3-7370-4DB8-B56A-4E8029CBA937}"/>
              </a:ext>
            </a:extLst>
          </p:cNvPr>
          <p:cNvSpPr>
            <a:spLocks noGrp="1"/>
          </p:cNvSpPr>
          <p:nvPr>
            <p:ph type="body" idx="1"/>
          </p:nvPr>
        </p:nvSpPr>
        <p:spPr/>
        <p:txBody>
          <a:bodyPr/>
          <a:lstStyle/>
          <a:p>
            <a:pPr marL="76200" indent="0" algn="just">
              <a:buNone/>
            </a:pPr>
            <a:r>
              <a:rPr lang="es-PE" sz="2000" b="1" i="1" dirty="0"/>
              <a:t>Implementación</a:t>
            </a:r>
          </a:p>
          <a:p>
            <a:pPr algn="just"/>
            <a:r>
              <a:rPr lang="es-MX" sz="2000" dirty="0"/>
              <a:t>Seleccionar las herramientas adecuadas, un entorno de desarrollo que facilite nuestro trabajo y un lenguaje de programación apropiado para el tipo de sistema que vayamos a construir.</a:t>
            </a:r>
          </a:p>
          <a:p>
            <a:pPr algn="just"/>
            <a:endParaRPr lang="es-MX" sz="2000" dirty="0"/>
          </a:p>
          <a:p>
            <a:pPr algn="just"/>
            <a:r>
              <a:rPr lang="es-MX" sz="2000" dirty="0"/>
              <a:t>La elección de estas herramientas dependerá en gran parte de las decisiones de diseño que hayamos tomado hasta el momento y del entorno en el que nuestro sistema deberá funcionar.</a:t>
            </a:r>
            <a:endParaRPr lang="es-PE" sz="2000" dirty="0"/>
          </a:p>
        </p:txBody>
      </p:sp>
      <p:sp>
        <p:nvSpPr>
          <p:cNvPr id="4" name="Marcador de número de diapositiva 3">
            <a:extLst>
              <a:ext uri="{FF2B5EF4-FFF2-40B4-BE49-F238E27FC236}">
                <a16:creationId xmlns="" xmlns:a16="http://schemas.microsoft.com/office/drawing/2014/main" id="{8C525A0A-EAA8-4848-A973-EC5C841826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46</a:t>
            </a:fld>
            <a:endParaRPr lang="es-PE"/>
          </a:p>
        </p:txBody>
      </p:sp>
    </p:spTree>
    <p:extLst>
      <p:ext uri="{BB962C8B-B14F-4D97-AF65-F5344CB8AC3E}">
        <p14:creationId xmlns:p14="http://schemas.microsoft.com/office/powerpoint/2010/main" xmlns="" val="37497900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0A3B0A8-C7EA-4F23-A88D-86C04214DD7B}"/>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FA4C81CB-830B-4AA6-BA7B-53864119F005}"/>
              </a:ext>
            </a:extLst>
          </p:cNvPr>
          <p:cNvSpPr>
            <a:spLocks noGrp="1"/>
          </p:cNvSpPr>
          <p:nvPr>
            <p:ph type="body" idx="1"/>
          </p:nvPr>
        </p:nvSpPr>
        <p:spPr/>
        <p:txBody>
          <a:bodyPr/>
          <a:lstStyle/>
          <a:p>
            <a:pPr marL="76200" indent="0" algn="just">
              <a:buNone/>
            </a:pPr>
            <a:r>
              <a:rPr lang="es-PE" b="1" i="1" dirty="0"/>
              <a:t>Pruebas</a:t>
            </a:r>
          </a:p>
          <a:p>
            <a:pPr algn="just"/>
            <a:r>
              <a:rPr lang="es-MX" dirty="0"/>
              <a:t>Tiene como objetivo detectar los errores que se hayan podido cometer en las etapas anteriores del proyecto (y, eventualmente, corregirlos).</a:t>
            </a:r>
          </a:p>
          <a:p>
            <a:pPr algn="just"/>
            <a:r>
              <a:rPr lang="es-MX" dirty="0"/>
              <a:t>La búsqueda de errores que se realiza en la etapa de pruebas puede adaptar distintas formas, en función del contexto y de la fase del proyecto.</a:t>
            </a:r>
            <a:endParaRPr lang="es-PE" dirty="0"/>
          </a:p>
        </p:txBody>
      </p:sp>
      <p:sp>
        <p:nvSpPr>
          <p:cNvPr id="4" name="Marcador de número de diapositiva 3">
            <a:extLst>
              <a:ext uri="{FF2B5EF4-FFF2-40B4-BE49-F238E27FC236}">
                <a16:creationId xmlns="" xmlns:a16="http://schemas.microsoft.com/office/drawing/2014/main" id="{D087DFD8-EB3C-4332-8CC5-62AD88167A2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47</a:t>
            </a:fld>
            <a:endParaRPr lang="es-PE"/>
          </a:p>
        </p:txBody>
      </p:sp>
    </p:spTree>
    <p:extLst>
      <p:ext uri="{BB962C8B-B14F-4D97-AF65-F5344CB8AC3E}">
        <p14:creationId xmlns:p14="http://schemas.microsoft.com/office/powerpoint/2010/main" xmlns="" val="201632015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AA0A98F-40E9-4490-9DF1-76D3854033AC}"/>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FE6EBF2F-2BCA-404E-8396-E240FCA3307A}"/>
              </a:ext>
            </a:extLst>
          </p:cNvPr>
          <p:cNvSpPr>
            <a:spLocks noGrp="1"/>
          </p:cNvSpPr>
          <p:nvPr>
            <p:ph type="body" idx="1"/>
          </p:nvPr>
        </p:nvSpPr>
        <p:spPr/>
        <p:txBody>
          <a:bodyPr/>
          <a:lstStyle/>
          <a:p>
            <a:pPr marL="76200" indent="0" algn="just">
              <a:buNone/>
            </a:pPr>
            <a:r>
              <a:rPr lang="es-PE" sz="2000" b="1" i="1" dirty="0"/>
              <a:t>Instalación o despliegue</a:t>
            </a:r>
          </a:p>
          <a:p>
            <a:pPr algn="just"/>
            <a:r>
              <a:rPr lang="es-MX" sz="2000" dirty="0"/>
              <a:t>Debemos de planificar el entorno en el que el sistema debe funcionar, tanto hardware como software: equipos necesarios y su configuración física, redes de interconexión entre los equipos y de acceso a sistemas externos, sistemas operativos y bibliotecas.</a:t>
            </a:r>
          </a:p>
          <a:p>
            <a:pPr algn="just"/>
            <a:endParaRPr lang="es-MX" sz="2000" dirty="0"/>
          </a:p>
          <a:p>
            <a:r>
              <a:rPr lang="es-MX" sz="2000" dirty="0"/>
              <a:t>Estas etapas son un reflejo del proceso que se sigue a la hora de resolver cualquier tipo de problema.</a:t>
            </a:r>
            <a:endParaRPr lang="es-PE" sz="2000" dirty="0"/>
          </a:p>
        </p:txBody>
      </p:sp>
      <p:sp>
        <p:nvSpPr>
          <p:cNvPr id="4" name="Marcador de número de diapositiva 3">
            <a:extLst>
              <a:ext uri="{FF2B5EF4-FFF2-40B4-BE49-F238E27FC236}">
                <a16:creationId xmlns="" xmlns:a16="http://schemas.microsoft.com/office/drawing/2014/main" id="{1E3BD706-DBD8-47A5-BAEF-41B682C48A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48</a:t>
            </a:fld>
            <a:endParaRPr lang="es-PE"/>
          </a:p>
        </p:txBody>
      </p:sp>
    </p:spTree>
    <p:extLst>
      <p:ext uri="{BB962C8B-B14F-4D97-AF65-F5344CB8AC3E}">
        <p14:creationId xmlns:p14="http://schemas.microsoft.com/office/powerpoint/2010/main" xmlns="" val="249363389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AA0A98F-40E9-4490-9DF1-76D3854033AC}"/>
              </a:ext>
            </a:extLst>
          </p:cNvPr>
          <p:cNvSpPr>
            <a:spLocks noGrp="1"/>
          </p:cNvSpPr>
          <p:nvPr>
            <p:ph type="title"/>
          </p:nvPr>
        </p:nvSpPr>
        <p:spPr/>
        <p:txBody>
          <a:bodyPr/>
          <a:lstStyle/>
          <a:p>
            <a:r>
              <a:rPr lang="es-MX" sz="2800" b="1" dirty="0"/>
              <a:t>Ciclo de Vida del Desarrollo de Software</a:t>
            </a:r>
            <a:endParaRPr lang="es-PE" sz="2800" dirty="0"/>
          </a:p>
        </p:txBody>
      </p:sp>
      <p:sp>
        <p:nvSpPr>
          <p:cNvPr id="3" name="Marcador de texto 2">
            <a:extLst>
              <a:ext uri="{FF2B5EF4-FFF2-40B4-BE49-F238E27FC236}">
                <a16:creationId xmlns="" xmlns:a16="http://schemas.microsoft.com/office/drawing/2014/main" id="{FE6EBF2F-2BCA-404E-8396-E240FCA3307A}"/>
              </a:ext>
            </a:extLst>
          </p:cNvPr>
          <p:cNvSpPr>
            <a:spLocks noGrp="1"/>
          </p:cNvSpPr>
          <p:nvPr>
            <p:ph type="body" idx="1"/>
          </p:nvPr>
        </p:nvSpPr>
        <p:spPr/>
        <p:txBody>
          <a:bodyPr/>
          <a:lstStyle/>
          <a:p>
            <a:pPr marL="76200" indent="0" algn="just">
              <a:buNone/>
            </a:pPr>
            <a:r>
              <a:rPr lang="es-PE" sz="1600" b="1" i="1" dirty="0"/>
              <a:t>Uso y mantenimiento</a:t>
            </a:r>
          </a:p>
          <a:p>
            <a:pPr marL="76200" indent="0" algn="just">
              <a:buNone/>
            </a:pPr>
            <a:r>
              <a:rPr lang="es-MX" sz="1600" dirty="0"/>
              <a:t>La etapa de mantenimiento consume típicamente del 40 al 80 por ciento de los recursos de una empresa de desarrollo de software. De hecho, con un 60% de media, es probablemente la etapa más importante del ciclo de vida del software.</a:t>
            </a:r>
          </a:p>
          <a:p>
            <a:pPr marL="76200" indent="0" algn="just">
              <a:buNone/>
            </a:pPr>
            <a:endParaRPr lang="es-MX" sz="1600" dirty="0"/>
          </a:p>
          <a:p>
            <a:pPr algn="just"/>
            <a:r>
              <a:rPr lang="es-MX" sz="1600" dirty="0"/>
              <a:t>Eliminar los defectos que se detecten durante su vida útil, lo primero que a uno se le viene a la cabeza cuando piensa en el mantenimiento de cualquier cosa.</a:t>
            </a:r>
          </a:p>
          <a:p>
            <a:pPr algn="just"/>
            <a:r>
              <a:rPr lang="es-MX" sz="1600" dirty="0"/>
              <a:t>Adaptarlo a nuevas necesidades cuando el sistema ha de funcionar sobre una nueva versión del sistema operativo o en un entorno hardware diferente.</a:t>
            </a:r>
          </a:p>
          <a:p>
            <a:pPr algn="just"/>
            <a:r>
              <a:rPr lang="es-MX" sz="1600" dirty="0"/>
              <a:t>Añadirle nueva funcionalidad, cuando se proponen características deseables que supondrían una mejora del sistema ya existente.</a:t>
            </a:r>
          </a:p>
        </p:txBody>
      </p:sp>
      <p:sp>
        <p:nvSpPr>
          <p:cNvPr id="4" name="Marcador de número de diapositiva 3">
            <a:extLst>
              <a:ext uri="{FF2B5EF4-FFF2-40B4-BE49-F238E27FC236}">
                <a16:creationId xmlns="" xmlns:a16="http://schemas.microsoft.com/office/drawing/2014/main" id="{1E3BD706-DBD8-47A5-BAEF-41B682C48A0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49</a:t>
            </a:fld>
            <a:endParaRPr lang="es-PE"/>
          </a:p>
        </p:txBody>
      </p:sp>
    </p:spTree>
    <p:extLst>
      <p:ext uri="{BB962C8B-B14F-4D97-AF65-F5344CB8AC3E}">
        <p14:creationId xmlns:p14="http://schemas.microsoft.com/office/powerpoint/2010/main" xmlns="" val="121086606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 xmlns:a16="http://schemas.microsoft.com/office/drawing/2014/main" id="{8D74163F-3229-4BE5-A52B-977944FB9E28}"/>
              </a:ext>
            </a:extLst>
          </p:cNvPr>
          <p:cNvSpPr>
            <a:spLocks noGrp="1"/>
          </p:cNvSpPr>
          <p:nvPr>
            <p:ph type="body" idx="1"/>
          </p:nvPr>
        </p:nvSpPr>
        <p:spPr/>
        <p:txBody>
          <a:bodyPr/>
          <a:lstStyle/>
          <a:p>
            <a:r>
              <a:rPr lang="es-PE" dirty="0"/>
              <a:t>Sistema solar.</a:t>
            </a:r>
          </a:p>
          <a:p>
            <a:r>
              <a:rPr lang="es-PE" dirty="0"/>
              <a:t>Sistema operativo.</a:t>
            </a:r>
          </a:p>
          <a:p>
            <a:r>
              <a:rPr lang="es-PE" dirty="0"/>
              <a:t>Sistema de información.</a:t>
            </a:r>
          </a:p>
          <a:p>
            <a:r>
              <a:rPr lang="es-PE" dirty="0"/>
              <a:t>Sistema educativo.</a:t>
            </a:r>
          </a:p>
          <a:p>
            <a:endParaRPr lang="es-PE" dirty="0"/>
          </a:p>
        </p:txBody>
      </p:sp>
      <p:sp>
        <p:nvSpPr>
          <p:cNvPr id="7" name="Marcador de texto 6">
            <a:extLst>
              <a:ext uri="{FF2B5EF4-FFF2-40B4-BE49-F238E27FC236}">
                <a16:creationId xmlns="" xmlns:a16="http://schemas.microsoft.com/office/drawing/2014/main" id="{971049D9-F300-437F-BC5C-620E263074A2}"/>
              </a:ext>
            </a:extLst>
          </p:cNvPr>
          <p:cNvSpPr>
            <a:spLocks noGrp="1"/>
          </p:cNvSpPr>
          <p:nvPr>
            <p:ph type="body" idx="2"/>
          </p:nvPr>
        </p:nvSpPr>
        <p:spPr/>
        <p:txBody>
          <a:bodyPr/>
          <a:lstStyle/>
          <a:p>
            <a:r>
              <a:rPr lang="es-PE" dirty="0"/>
              <a:t>Sistemas del cuerpo humano:</a:t>
            </a:r>
          </a:p>
          <a:p>
            <a:pPr lvl="1"/>
            <a:r>
              <a:rPr lang="es-PE" dirty="0"/>
              <a:t>Sistema digestivo.</a:t>
            </a:r>
          </a:p>
          <a:p>
            <a:pPr lvl="1"/>
            <a:r>
              <a:rPr lang="es-PE" dirty="0"/>
              <a:t>Sistema nervioso.</a:t>
            </a:r>
          </a:p>
          <a:p>
            <a:endParaRPr lang="es-PE" dirty="0"/>
          </a:p>
        </p:txBody>
      </p:sp>
      <p:sp>
        <p:nvSpPr>
          <p:cNvPr id="5" name="Título 4">
            <a:extLst>
              <a:ext uri="{FF2B5EF4-FFF2-40B4-BE49-F238E27FC236}">
                <a16:creationId xmlns="" xmlns:a16="http://schemas.microsoft.com/office/drawing/2014/main" id="{FBD252B6-B344-402E-9990-58357599E0D6}"/>
              </a:ext>
            </a:extLst>
          </p:cNvPr>
          <p:cNvSpPr>
            <a:spLocks noGrp="1"/>
          </p:cNvSpPr>
          <p:nvPr>
            <p:ph type="title"/>
          </p:nvPr>
        </p:nvSpPr>
        <p:spPr/>
        <p:txBody>
          <a:bodyPr anchor="ctr"/>
          <a:lstStyle/>
          <a:p>
            <a:r>
              <a:rPr lang="es-PE" b="1" dirty="0"/>
              <a:t>Ejemplos de Sistemas</a:t>
            </a:r>
          </a:p>
        </p:txBody>
      </p:sp>
      <p:sp>
        <p:nvSpPr>
          <p:cNvPr id="4" name="Marcador de número de diapositiva 3">
            <a:extLst>
              <a:ext uri="{FF2B5EF4-FFF2-40B4-BE49-F238E27FC236}">
                <a16:creationId xmlns="" xmlns:a16="http://schemas.microsoft.com/office/drawing/2014/main" id="{7D027E44-0421-43A0-B38C-970D043EBD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a:t>
            </a:fld>
            <a:endParaRPr lang="es-PE"/>
          </a:p>
        </p:txBody>
      </p:sp>
      <p:pic>
        <p:nvPicPr>
          <p:cNvPr id="3074" name="Picture 2" descr="Sistema solar">
            <a:extLst>
              <a:ext uri="{FF2B5EF4-FFF2-40B4-BE49-F238E27FC236}">
                <a16:creationId xmlns="" xmlns:a16="http://schemas.microsoft.com/office/drawing/2014/main" id="{377FB23D-53B2-46E0-BFAC-99F6CC372C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53043" y="3478965"/>
            <a:ext cx="2382982" cy="1191491"/>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Resultado de imagen para sistema de informacion">
            <a:extLst>
              <a:ext uri="{FF2B5EF4-FFF2-40B4-BE49-F238E27FC236}">
                <a16:creationId xmlns="" xmlns:a16="http://schemas.microsoft.com/office/drawing/2014/main" id="{E941DC37-C5C2-40C9-B125-9EAA228B68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04508" y="4629670"/>
            <a:ext cx="2106527" cy="1316580"/>
          </a:xfrm>
          <a:prstGeom prst="rect">
            <a:avLst/>
          </a:prstGeom>
          <a:noFill/>
          <a:extLst>
            <a:ext uri="{909E8E84-426E-40DD-AFC4-6F175D3DCCD1}">
              <a14:hiddenFill xmlns:a14="http://schemas.microsoft.com/office/drawing/2010/main" xmlns="">
                <a:solidFill>
                  <a:srgbClr val="FFFFFF"/>
                </a:solidFill>
              </a14:hiddenFill>
            </a:ext>
          </a:extLst>
        </p:spPr>
      </p:pic>
      <p:pic>
        <p:nvPicPr>
          <p:cNvPr id="3080" name="Picture 8" descr="Resultado de imagen para Sistema nervioso">
            <a:extLst>
              <a:ext uri="{FF2B5EF4-FFF2-40B4-BE49-F238E27FC236}">
                <a16:creationId xmlns="" xmlns:a16="http://schemas.microsoft.com/office/drawing/2014/main" id="{10930FF6-E1AA-45B1-B6A1-9CB2D5FBA81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4915" y="3478965"/>
            <a:ext cx="2396035" cy="1674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822260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8"/>
                                        </p:tgtEl>
                                        <p:attrNameLst>
                                          <p:attrName>style.visibility</p:attrName>
                                        </p:attrNameLst>
                                      </p:cBhvr>
                                      <p:to>
                                        <p:strVal val="visible"/>
                                      </p:to>
                                    </p:set>
                                    <p:anim calcmode="lin" valueType="num">
                                      <p:cBhvr additive="base">
                                        <p:cTn id="37" dur="500" fill="hold"/>
                                        <p:tgtEl>
                                          <p:spTgt spid="3078"/>
                                        </p:tgtEl>
                                        <p:attrNameLst>
                                          <p:attrName>ppt_x</p:attrName>
                                        </p:attrNameLst>
                                      </p:cBhvr>
                                      <p:tavLst>
                                        <p:tav tm="0">
                                          <p:val>
                                            <p:strVal val="#ppt_x"/>
                                          </p:val>
                                        </p:tav>
                                        <p:tav tm="100000">
                                          <p:val>
                                            <p:strVal val="#ppt_x"/>
                                          </p:val>
                                        </p:tav>
                                      </p:tavLst>
                                    </p:anim>
                                    <p:anim calcmode="lin" valueType="num">
                                      <p:cBhvr additive="base">
                                        <p:cTn id="38"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500" fill="hold"/>
                                        <p:tgtEl>
                                          <p:spTgt spid="3080"/>
                                        </p:tgtEl>
                                        <p:attrNameLst>
                                          <p:attrName>ppt_x</p:attrName>
                                        </p:attrNameLst>
                                      </p:cBhvr>
                                      <p:tavLst>
                                        <p:tav tm="0">
                                          <p:val>
                                            <p:strVal val="#ppt_x"/>
                                          </p:val>
                                        </p:tav>
                                        <p:tav tm="100000">
                                          <p:val>
                                            <p:strVal val="#ppt_x"/>
                                          </p:val>
                                        </p:tav>
                                      </p:tavLst>
                                    </p:anim>
                                    <p:anim calcmode="lin" valueType="num">
                                      <p:cBhvr additive="base">
                                        <p:cTn id="44"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623DEE7-6596-4D02-B2CF-426800B47663}"/>
              </a:ext>
            </a:extLst>
          </p:cNvPr>
          <p:cNvSpPr>
            <a:spLocks noGrp="1"/>
          </p:cNvSpPr>
          <p:nvPr>
            <p:ph type="title"/>
          </p:nvPr>
        </p:nvSpPr>
        <p:spPr/>
        <p:txBody>
          <a:bodyPr/>
          <a:lstStyle/>
          <a:p>
            <a:r>
              <a:rPr lang="es-PE" b="1" dirty="0"/>
              <a:t>Proceso del desarrollo del software</a:t>
            </a:r>
            <a:endParaRPr lang="es-PE" dirty="0"/>
          </a:p>
        </p:txBody>
      </p:sp>
      <p:sp>
        <p:nvSpPr>
          <p:cNvPr id="3" name="Marcador de texto 2">
            <a:extLst>
              <a:ext uri="{FF2B5EF4-FFF2-40B4-BE49-F238E27FC236}">
                <a16:creationId xmlns="" xmlns:a16="http://schemas.microsoft.com/office/drawing/2014/main" id="{D9B525DC-46E0-4335-BEE8-6D1D196BBC41}"/>
              </a:ext>
            </a:extLst>
          </p:cNvPr>
          <p:cNvSpPr>
            <a:spLocks noGrp="1"/>
          </p:cNvSpPr>
          <p:nvPr>
            <p:ph type="body" idx="1"/>
          </p:nvPr>
        </p:nvSpPr>
        <p:spPr/>
        <p:txBody>
          <a:bodyPr/>
          <a:lstStyle/>
          <a:p>
            <a:pPr algn="just"/>
            <a:r>
              <a:rPr lang="es-MX" dirty="0"/>
              <a:t>La mayoría de procesos de desarrollo modernos pueden ser vagamente descritos como ágiles.</a:t>
            </a:r>
          </a:p>
          <a:p>
            <a:pPr algn="just"/>
            <a:endParaRPr lang="es-MX" dirty="0"/>
          </a:p>
          <a:p>
            <a:pPr algn="just"/>
            <a:r>
              <a:rPr lang="es-MX" dirty="0"/>
              <a:t>Otras metodologías incluyen:</a:t>
            </a:r>
          </a:p>
          <a:p>
            <a:pPr lvl="1" algn="just"/>
            <a:r>
              <a:rPr lang="es-MX" dirty="0"/>
              <a:t>Desarrollo en cascada.</a:t>
            </a:r>
          </a:p>
          <a:p>
            <a:pPr lvl="1" algn="just"/>
            <a:r>
              <a:rPr lang="es-MX" dirty="0"/>
              <a:t>Prototipado.</a:t>
            </a:r>
          </a:p>
          <a:p>
            <a:pPr lvl="1" algn="just"/>
            <a:r>
              <a:rPr lang="es-MX" dirty="0"/>
              <a:t>Desarrollo iterativo e incremental.</a:t>
            </a:r>
          </a:p>
          <a:p>
            <a:pPr lvl="1" algn="just"/>
            <a:r>
              <a:rPr lang="es-MX" dirty="0"/>
              <a:t>Desarrollo de espiral.</a:t>
            </a:r>
          </a:p>
          <a:p>
            <a:pPr lvl="1" algn="just"/>
            <a:r>
              <a:rPr lang="es-MX" dirty="0"/>
              <a:t>Desarrollo de aplicación rápida.</a:t>
            </a:r>
          </a:p>
          <a:p>
            <a:pPr lvl="1" algn="just"/>
            <a:r>
              <a:rPr lang="es-MX" dirty="0"/>
              <a:t>Programación extrema.</a:t>
            </a:r>
            <a:endParaRPr lang="es-PE" dirty="0"/>
          </a:p>
        </p:txBody>
      </p:sp>
      <p:sp>
        <p:nvSpPr>
          <p:cNvPr id="4" name="Marcador de número de diapositiva 3">
            <a:extLst>
              <a:ext uri="{FF2B5EF4-FFF2-40B4-BE49-F238E27FC236}">
                <a16:creationId xmlns="" xmlns:a16="http://schemas.microsoft.com/office/drawing/2014/main" id="{D9A64684-0AD6-4F1A-9B82-A59D535D39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50</a:t>
            </a:fld>
            <a:endParaRPr lang="es-PE"/>
          </a:p>
        </p:txBody>
      </p:sp>
    </p:spTree>
    <p:extLst>
      <p:ext uri="{BB962C8B-B14F-4D97-AF65-F5344CB8AC3E}">
        <p14:creationId xmlns:p14="http://schemas.microsoft.com/office/powerpoint/2010/main" xmlns="" val="289181216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E60A23-CDB9-4BB6-8462-19FAE3D3DA94}"/>
              </a:ext>
            </a:extLst>
          </p:cNvPr>
          <p:cNvSpPr>
            <a:spLocks noGrp="1"/>
          </p:cNvSpPr>
          <p:nvPr>
            <p:ph type="title"/>
          </p:nvPr>
        </p:nvSpPr>
        <p:spPr/>
        <p:txBody>
          <a:bodyPr/>
          <a:lstStyle/>
          <a:p>
            <a:r>
              <a:rPr lang="es-PE" b="1" dirty="0"/>
              <a:t>Desarrollo rápido de aplicaciones</a:t>
            </a:r>
            <a:endParaRPr lang="es-PE" dirty="0"/>
          </a:p>
        </p:txBody>
      </p:sp>
      <p:sp>
        <p:nvSpPr>
          <p:cNvPr id="3" name="Marcador de texto 2">
            <a:extLst>
              <a:ext uri="{FF2B5EF4-FFF2-40B4-BE49-F238E27FC236}">
                <a16:creationId xmlns="" xmlns:a16="http://schemas.microsoft.com/office/drawing/2014/main" id="{C5BDB430-C407-4353-A58F-DF766135B6C8}"/>
              </a:ext>
            </a:extLst>
          </p:cNvPr>
          <p:cNvSpPr>
            <a:spLocks noGrp="1"/>
          </p:cNvSpPr>
          <p:nvPr>
            <p:ph type="body" idx="1"/>
          </p:nvPr>
        </p:nvSpPr>
        <p:spPr/>
        <p:txBody>
          <a:bodyPr/>
          <a:lstStyle/>
          <a:p>
            <a:pPr algn="just"/>
            <a:r>
              <a:rPr lang="es-MX" dirty="0"/>
              <a:t>El desarrollo rápido de aplicaciones (RAD) es una metodología de desarrollo del software, que favorece desarrollo iterativo y la construcción rápida de prototipos en lugar de grandes cantidades de planificación inicial.</a:t>
            </a:r>
            <a:endParaRPr lang="es-PE" dirty="0"/>
          </a:p>
        </p:txBody>
      </p:sp>
      <p:sp>
        <p:nvSpPr>
          <p:cNvPr id="4" name="Marcador de número de diapositiva 3">
            <a:extLst>
              <a:ext uri="{FF2B5EF4-FFF2-40B4-BE49-F238E27FC236}">
                <a16:creationId xmlns="" xmlns:a16="http://schemas.microsoft.com/office/drawing/2014/main" id="{B96DAD19-E751-4170-8091-58CF1B804B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51</a:t>
            </a:fld>
            <a:endParaRPr lang="es-PE"/>
          </a:p>
        </p:txBody>
      </p:sp>
    </p:spTree>
    <p:extLst>
      <p:ext uri="{BB962C8B-B14F-4D97-AF65-F5344CB8AC3E}">
        <p14:creationId xmlns:p14="http://schemas.microsoft.com/office/powerpoint/2010/main" xmlns="" val="190692957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2D8A77A-4499-4414-AC27-AFC24332EEDA}"/>
              </a:ext>
            </a:extLst>
          </p:cNvPr>
          <p:cNvSpPr>
            <a:spLocks noGrp="1"/>
          </p:cNvSpPr>
          <p:nvPr>
            <p:ph type="title"/>
          </p:nvPr>
        </p:nvSpPr>
        <p:spPr/>
        <p:txBody>
          <a:bodyPr/>
          <a:lstStyle/>
          <a:p>
            <a:r>
              <a:rPr lang="es-PE" b="1" dirty="0"/>
              <a:t>Desarrollo rápido de aplicaciones</a:t>
            </a:r>
            <a:endParaRPr lang="es-PE" dirty="0"/>
          </a:p>
        </p:txBody>
      </p:sp>
      <p:sp>
        <p:nvSpPr>
          <p:cNvPr id="3" name="Marcador de texto 2">
            <a:extLst>
              <a:ext uri="{FF2B5EF4-FFF2-40B4-BE49-F238E27FC236}">
                <a16:creationId xmlns="" xmlns:a16="http://schemas.microsoft.com/office/drawing/2014/main" id="{74A55FFE-C348-472C-9591-FEB3A3BE3EF4}"/>
              </a:ext>
            </a:extLst>
          </p:cNvPr>
          <p:cNvSpPr>
            <a:spLocks noGrp="1"/>
          </p:cNvSpPr>
          <p:nvPr>
            <p:ph type="body" idx="1"/>
          </p:nvPr>
        </p:nvSpPr>
        <p:spPr/>
        <p:txBody>
          <a:bodyPr/>
          <a:lstStyle/>
          <a:p>
            <a:pPr marL="76200" indent="0" algn="just">
              <a:buNone/>
            </a:pPr>
            <a:r>
              <a:rPr lang="es-MX" sz="1900" dirty="0"/>
              <a:t>Los principios básicos del desarrollo rápido de aplicaciones son:</a:t>
            </a:r>
          </a:p>
          <a:p>
            <a:pPr algn="just"/>
            <a:r>
              <a:rPr lang="es-MX" sz="1900" dirty="0"/>
              <a:t>El objetivo clave es el rápido desarrollo y la entrega de un sistema de alta calidad a un costo de inversión relativamente bajo.</a:t>
            </a:r>
          </a:p>
          <a:p>
            <a:pPr algn="just"/>
            <a:r>
              <a:rPr lang="es-MX" sz="1900" dirty="0"/>
              <a:t>Intenta reducir el riesgo inherente del proyecto dividiendo un proyecto en segmentos más pequeños y proporcionando más facilidad de cambio durante el proceso de desarrollo.</a:t>
            </a:r>
          </a:p>
          <a:p>
            <a:pPr algn="just"/>
            <a:r>
              <a:rPr lang="es-MX" sz="1900" dirty="0"/>
              <a:t>La participación activa del usuario es imprescindible.</a:t>
            </a:r>
          </a:p>
          <a:p>
            <a:pPr algn="just"/>
            <a:r>
              <a:rPr lang="es-MX" sz="1900" dirty="0"/>
              <a:t>Produce iterativamente software de producción, a diferencia de un prototipo desechable.</a:t>
            </a:r>
          </a:p>
          <a:p>
            <a:pPr algn="just"/>
            <a:r>
              <a:rPr lang="es-MX" sz="1900" dirty="0"/>
              <a:t>Produce la documentación necesaria para facilitar el futuro desarrollo y mantenimiento.</a:t>
            </a:r>
          </a:p>
          <a:p>
            <a:pPr algn="just"/>
            <a:endParaRPr lang="es-PE" sz="1900" dirty="0"/>
          </a:p>
        </p:txBody>
      </p:sp>
      <p:sp>
        <p:nvSpPr>
          <p:cNvPr id="4" name="Marcador de número de diapositiva 3">
            <a:extLst>
              <a:ext uri="{FF2B5EF4-FFF2-40B4-BE49-F238E27FC236}">
                <a16:creationId xmlns="" xmlns:a16="http://schemas.microsoft.com/office/drawing/2014/main" id="{E9ABDDBB-FEB0-45A4-9C3A-97B6ACCF5C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52</a:t>
            </a:fld>
            <a:endParaRPr lang="es-PE"/>
          </a:p>
        </p:txBody>
      </p:sp>
    </p:spTree>
    <p:extLst>
      <p:ext uri="{BB962C8B-B14F-4D97-AF65-F5344CB8AC3E}">
        <p14:creationId xmlns:p14="http://schemas.microsoft.com/office/powerpoint/2010/main" xmlns="" val="315624330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59E8AC7-EE29-40A1-8782-4FE1805B9984}"/>
              </a:ext>
            </a:extLst>
          </p:cNvPr>
          <p:cNvSpPr>
            <a:spLocks noGrp="1"/>
          </p:cNvSpPr>
          <p:nvPr>
            <p:ph type="title"/>
          </p:nvPr>
        </p:nvSpPr>
        <p:spPr/>
        <p:txBody>
          <a:bodyPr/>
          <a:lstStyle/>
          <a:p>
            <a:r>
              <a:rPr lang="es-MX" b="1" dirty="0"/>
              <a:t>Desarrollo en cascada</a:t>
            </a:r>
            <a:endParaRPr lang="es-PE" b="1" dirty="0"/>
          </a:p>
        </p:txBody>
      </p:sp>
      <p:sp>
        <p:nvSpPr>
          <p:cNvPr id="3" name="Marcador de texto 2">
            <a:extLst>
              <a:ext uri="{FF2B5EF4-FFF2-40B4-BE49-F238E27FC236}">
                <a16:creationId xmlns="" xmlns:a16="http://schemas.microsoft.com/office/drawing/2014/main" id="{1FC98C48-5D68-437E-92F8-5AEDABEAC07A}"/>
              </a:ext>
            </a:extLst>
          </p:cNvPr>
          <p:cNvSpPr>
            <a:spLocks noGrp="1"/>
          </p:cNvSpPr>
          <p:nvPr>
            <p:ph type="body" idx="1"/>
          </p:nvPr>
        </p:nvSpPr>
        <p:spPr/>
        <p:txBody>
          <a:bodyPr/>
          <a:lstStyle/>
          <a:p>
            <a:r>
              <a:rPr lang="es-MX" sz="2000" dirty="0"/>
              <a:t>Es un enfoque de desarrollo secuencial, en el que se considera que el desarrollo fluye constantemente hacia abajo (como una cascada) a través de varias fases, típicamente:</a:t>
            </a:r>
          </a:p>
          <a:p>
            <a:endParaRPr lang="es-MX" sz="2000" dirty="0"/>
          </a:p>
          <a:p>
            <a:pPr lvl="1"/>
            <a:r>
              <a:rPr lang="es-MX" sz="1800" dirty="0"/>
              <a:t>Análisis de requisitos que resulta en una especificación de requisitos de software.</a:t>
            </a:r>
          </a:p>
          <a:p>
            <a:pPr lvl="1"/>
            <a:r>
              <a:rPr lang="es-MX" sz="1800" dirty="0"/>
              <a:t>Diseño del software</a:t>
            </a:r>
          </a:p>
          <a:p>
            <a:pPr lvl="1"/>
            <a:r>
              <a:rPr lang="es-MX" sz="1800" dirty="0"/>
              <a:t>Implementación.</a:t>
            </a:r>
          </a:p>
          <a:p>
            <a:pPr lvl="1"/>
            <a:r>
              <a:rPr lang="es-MX" sz="1800" dirty="0"/>
              <a:t>Testeo.</a:t>
            </a:r>
          </a:p>
          <a:p>
            <a:pPr lvl="1"/>
            <a:r>
              <a:rPr lang="es-MX" sz="1800" dirty="0"/>
              <a:t>Integración, si hay múltiples subsistemas.</a:t>
            </a:r>
          </a:p>
          <a:p>
            <a:pPr lvl="1"/>
            <a:r>
              <a:rPr lang="es-MX" sz="1800" dirty="0"/>
              <a:t>Despliegue (o Instalación).</a:t>
            </a:r>
          </a:p>
          <a:p>
            <a:pPr lvl="1"/>
            <a:r>
              <a:rPr lang="es-MX" sz="1800" dirty="0"/>
              <a:t>Mantenimiento.</a:t>
            </a:r>
          </a:p>
        </p:txBody>
      </p:sp>
      <p:sp>
        <p:nvSpPr>
          <p:cNvPr id="4" name="Marcador de número de diapositiva 3">
            <a:extLst>
              <a:ext uri="{FF2B5EF4-FFF2-40B4-BE49-F238E27FC236}">
                <a16:creationId xmlns="" xmlns:a16="http://schemas.microsoft.com/office/drawing/2014/main" id="{046D9D3C-CC13-46B5-ADEC-AFDAE7C6CF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53</a:t>
            </a:fld>
            <a:endParaRPr lang="es-PE"/>
          </a:p>
        </p:txBody>
      </p:sp>
    </p:spTree>
    <p:extLst>
      <p:ext uri="{BB962C8B-B14F-4D97-AF65-F5344CB8AC3E}">
        <p14:creationId xmlns:p14="http://schemas.microsoft.com/office/powerpoint/2010/main" xmlns="" val="250909718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4BCB9B-5193-4178-94B2-FC7DEC640D4B}"/>
              </a:ext>
            </a:extLst>
          </p:cNvPr>
          <p:cNvSpPr>
            <a:spLocks noGrp="1"/>
          </p:cNvSpPr>
          <p:nvPr>
            <p:ph type="title"/>
          </p:nvPr>
        </p:nvSpPr>
        <p:spPr/>
        <p:txBody>
          <a:bodyPr/>
          <a:lstStyle/>
          <a:p>
            <a:r>
              <a:rPr lang="es-MX" b="1" dirty="0"/>
              <a:t>Desarrollo en cascada</a:t>
            </a:r>
            <a:endParaRPr lang="es-PE" dirty="0"/>
          </a:p>
        </p:txBody>
      </p:sp>
      <p:sp>
        <p:nvSpPr>
          <p:cNvPr id="3" name="Marcador de texto 2">
            <a:extLst>
              <a:ext uri="{FF2B5EF4-FFF2-40B4-BE49-F238E27FC236}">
                <a16:creationId xmlns="" xmlns:a16="http://schemas.microsoft.com/office/drawing/2014/main" id="{CEAF2F70-4307-44FE-BEED-6F00549D70D0}"/>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El proyecto se divide en fases secuenciales, con algunas superposiciones y salpicaduras aceptables entre fases.</a:t>
            </a:r>
          </a:p>
          <a:p>
            <a:pPr algn="just"/>
            <a:endParaRPr lang="es-MX" sz="1800" dirty="0"/>
          </a:p>
          <a:p>
            <a:pPr algn="just"/>
            <a:r>
              <a:rPr lang="es-MX" sz="1800" dirty="0"/>
              <a:t>El énfasis está en la planificación, los horarios, las fechas objetivo, los presupuestos y la implementación de todo un sistema a la vez.</a:t>
            </a:r>
          </a:p>
          <a:p>
            <a:pPr algn="just"/>
            <a:endParaRPr lang="es-MX" sz="1800" dirty="0"/>
          </a:p>
          <a:p>
            <a:pPr algn="just"/>
            <a:r>
              <a:rPr lang="es-MX" sz="1800" dirty="0"/>
              <a:t>Se mantiene un estricto control a lo largo de la vida del proyecto a través de una extensa documentación escrita, revisiones formales y aprobación por parte del usuario, y la administración de la tecnología de la información que se realiza al final de la mayoría de las fases antes de comenzar la siguiente fase. La documentación escrita es un entregable explícito de cada fase.</a:t>
            </a:r>
          </a:p>
        </p:txBody>
      </p:sp>
      <p:sp>
        <p:nvSpPr>
          <p:cNvPr id="4" name="Marcador de número de diapositiva 3">
            <a:extLst>
              <a:ext uri="{FF2B5EF4-FFF2-40B4-BE49-F238E27FC236}">
                <a16:creationId xmlns="" xmlns:a16="http://schemas.microsoft.com/office/drawing/2014/main" id="{895D7CDD-B589-45DB-8279-5A9D5D161B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54</a:t>
            </a:fld>
            <a:endParaRPr lang="es-PE"/>
          </a:p>
        </p:txBody>
      </p:sp>
    </p:spTree>
    <p:extLst>
      <p:ext uri="{BB962C8B-B14F-4D97-AF65-F5344CB8AC3E}">
        <p14:creationId xmlns:p14="http://schemas.microsoft.com/office/powerpoint/2010/main" xmlns="" val="157301763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6791283-8B80-4607-955E-9C5D531B1866}"/>
              </a:ext>
            </a:extLst>
          </p:cNvPr>
          <p:cNvSpPr>
            <a:spLocks noGrp="1"/>
          </p:cNvSpPr>
          <p:nvPr>
            <p:ph type="title"/>
          </p:nvPr>
        </p:nvSpPr>
        <p:spPr/>
        <p:txBody>
          <a:bodyPr/>
          <a:lstStyle/>
          <a:p>
            <a:r>
              <a:rPr lang="es-MX" b="1" dirty="0"/>
              <a:t>Desarrollo en cascada</a:t>
            </a:r>
            <a:endParaRPr lang="es-PE" dirty="0"/>
          </a:p>
        </p:txBody>
      </p:sp>
      <p:sp>
        <p:nvSpPr>
          <p:cNvPr id="4" name="Marcador de número de diapositiva 3">
            <a:extLst>
              <a:ext uri="{FF2B5EF4-FFF2-40B4-BE49-F238E27FC236}">
                <a16:creationId xmlns="" xmlns:a16="http://schemas.microsoft.com/office/drawing/2014/main" id="{A50CE8FB-13EB-48C4-9458-B48AA41CE4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55</a:t>
            </a:fld>
            <a:endParaRPr lang="es-PE"/>
          </a:p>
        </p:txBody>
      </p:sp>
      <p:pic>
        <p:nvPicPr>
          <p:cNvPr id="3074" name="Picture 2" descr="Resultado de imagen para ciclo de vida en cascada">
            <a:extLst>
              <a:ext uri="{FF2B5EF4-FFF2-40B4-BE49-F238E27FC236}">
                <a16:creationId xmlns="" xmlns:a16="http://schemas.microsoft.com/office/drawing/2014/main" id="{A7A7FDA0-5453-4EC3-9FE7-229D761411A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00752" y="2190318"/>
            <a:ext cx="4792048" cy="36008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787773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13FFF3F-288B-4E71-9923-27BF7EBA57DD}"/>
              </a:ext>
            </a:extLst>
          </p:cNvPr>
          <p:cNvSpPr>
            <a:spLocks noGrp="1"/>
          </p:cNvSpPr>
          <p:nvPr>
            <p:ph type="title"/>
          </p:nvPr>
        </p:nvSpPr>
        <p:spPr/>
        <p:txBody>
          <a:bodyPr/>
          <a:lstStyle/>
          <a:p>
            <a:r>
              <a:rPr lang="es-MX" b="1" dirty="0"/>
              <a:t>Prototipado</a:t>
            </a:r>
            <a:endParaRPr lang="es-PE" b="1" dirty="0"/>
          </a:p>
        </p:txBody>
      </p:sp>
      <p:sp>
        <p:nvSpPr>
          <p:cNvPr id="3" name="Marcador de texto 2">
            <a:extLst>
              <a:ext uri="{FF2B5EF4-FFF2-40B4-BE49-F238E27FC236}">
                <a16:creationId xmlns="" xmlns:a16="http://schemas.microsoft.com/office/drawing/2014/main" id="{06AE316D-3E50-4D05-967F-D861FF906F67}"/>
              </a:ext>
            </a:extLst>
          </p:cNvPr>
          <p:cNvSpPr>
            <a:spLocks noGrp="1"/>
          </p:cNvSpPr>
          <p:nvPr>
            <p:ph type="body" idx="1"/>
          </p:nvPr>
        </p:nvSpPr>
        <p:spPr/>
        <p:txBody>
          <a:bodyPr/>
          <a:lstStyle/>
          <a:p>
            <a:pPr marL="76200" indent="0" algn="just">
              <a:buNone/>
            </a:pPr>
            <a:r>
              <a:rPr lang="es-MX" sz="1800" dirty="0"/>
              <a:t>Consiste en la creación prototipos.</a:t>
            </a:r>
          </a:p>
          <a:p>
            <a:pPr marL="76200" indent="0" algn="just">
              <a:buNone/>
            </a:pPr>
            <a:endParaRPr lang="es-MX" sz="1800" dirty="0"/>
          </a:p>
          <a:p>
            <a:pPr marL="76200" indent="0" algn="just">
              <a:buNone/>
            </a:pPr>
            <a:r>
              <a:rPr lang="es-MX" sz="1800" dirty="0"/>
              <a:t>Los principios básicos son:</a:t>
            </a:r>
          </a:p>
          <a:p>
            <a:pPr algn="just"/>
            <a:r>
              <a:rPr lang="es-MX" sz="1800" dirty="0"/>
              <a:t>El prototipado no es una metodología de desarrollo completa e independiente, sino más bien un enfoque para probar características particulares de otra metodología.</a:t>
            </a:r>
          </a:p>
          <a:p>
            <a:pPr algn="just"/>
            <a:r>
              <a:rPr lang="es-MX" sz="1800" dirty="0"/>
              <a:t>Intentos de reducir los riesgos inherentes del proyecto a base de dividir un proyecto en pequeños segmentos proporcionando facilidad de cambio durante el proceso de desarrollo.</a:t>
            </a:r>
          </a:p>
          <a:p>
            <a:pPr algn="just"/>
            <a:r>
              <a:rPr lang="es-MX" sz="1800" dirty="0"/>
              <a:t>El cliente está implicado durante el proceso de desarrollo, lo cual aumenta el probabilidad de que el cliente acepte la implementación final.</a:t>
            </a:r>
          </a:p>
        </p:txBody>
      </p:sp>
      <p:sp>
        <p:nvSpPr>
          <p:cNvPr id="4" name="Marcador de número de diapositiva 3">
            <a:extLst>
              <a:ext uri="{FF2B5EF4-FFF2-40B4-BE49-F238E27FC236}">
                <a16:creationId xmlns="" xmlns:a16="http://schemas.microsoft.com/office/drawing/2014/main" id="{782E6708-597E-4714-A1B4-F6B3818586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56</a:t>
            </a:fld>
            <a:endParaRPr lang="es-PE"/>
          </a:p>
        </p:txBody>
      </p:sp>
    </p:spTree>
    <p:extLst>
      <p:ext uri="{BB962C8B-B14F-4D97-AF65-F5344CB8AC3E}">
        <p14:creationId xmlns:p14="http://schemas.microsoft.com/office/powerpoint/2010/main" xmlns="" val="361878193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13FFF3F-288B-4E71-9923-27BF7EBA57DD}"/>
              </a:ext>
            </a:extLst>
          </p:cNvPr>
          <p:cNvSpPr>
            <a:spLocks noGrp="1"/>
          </p:cNvSpPr>
          <p:nvPr>
            <p:ph type="title"/>
          </p:nvPr>
        </p:nvSpPr>
        <p:spPr/>
        <p:txBody>
          <a:bodyPr/>
          <a:lstStyle/>
          <a:p>
            <a:r>
              <a:rPr lang="es-MX" dirty="0"/>
              <a:t>Prototipado</a:t>
            </a:r>
            <a:endParaRPr lang="es-PE" dirty="0"/>
          </a:p>
        </p:txBody>
      </p:sp>
      <p:sp>
        <p:nvSpPr>
          <p:cNvPr id="3" name="Marcador de texto 2">
            <a:extLst>
              <a:ext uri="{FF2B5EF4-FFF2-40B4-BE49-F238E27FC236}">
                <a16:creationId xmlns="" xmlns:a16="http://schemas.microsoft.com/office/drawing/2014/main" id="{06AE316D-3E50-4D05-967F-D861FF906F67}"/>
              </a:ext>
            </a:extLst>
          </p:cNvPr>
          <p:cNvSpPr>
            <a:spLocks noGrp="1"/>
          </p:cNvSpPr>
          <p:nvPr>
            <p:ph type="body" idx="1"/>
          </p:nvPr>
        </p:nvSpPr>
        <p:spPr/>
        <p:txBody>
          <a:bodyPr/>
          <a:lstStyle/>
          <a:p>
            <a:pPr marL="76200" indent="0" algn="just">
              <a:buNone/>
            </a:pPr>
            <a:r>
              <a:rPr lang="es-MX" sz="1800" dirty="0"/>
              <a:t>Consiste en la creación prototipos.</a:t>
            </a:r>
          </a:p>
          <a:p>
            <a:pPr marL="76200" indent="0" algn="just">
              <a:buNone/>
            </a:pPr>
            <a:endParaRPr lang="es-MX" sz="1800" dirty="0"/>
          </a:p>
          <a:p>
            <a:pPr marL="76200" indent="0" algn="just">
              <a:buNone/>
            </a:pPr>
            <a:r>
              <a:rPr lang="es-MX" sz="1800" dirty="0"/>
              <a:t>Los principios básicos son:</a:t>
            </a:r>
          </a:p>
          <a:p>
            <a:pPr algn="just"/>
            <a:r>
              <a:rPr lang="es-MX" sz="1800" dirty="0"/>
              <a:t>Mientras algunos prototipos están desarrollados con la expectativa de que serán descartados, es posible que en algunos casos evolucionen de prototipo a sistema operativo.</a:t>
            </a:r>
          </a:p>
          <a:p>
            <a:pPr algn="just"/>
            <a:r>
              <a:rPr lang="es-MX" sz="1800" dirty="0"/>
              <a:t>Una comprensión básica del problema fundamental del negocio es necesaria para evitar resolver los problemas equivocados, pero esto se cumple para todas las metodologías del software.</a:t>
            </a:r>
          </a:p>
          <a:p>
            <a:pPr marL="76200" indent="0" algn="just">
              <a:buNone/>
            </a:pPr>
            <a:endParaRPr lang="es-PE" sz="1800" dirty="0"/>
          </a:p>
        </p:txBody>
      </p:sp>
      <p:sp>
        <p:nvSpPr>
          <p:cNvPr id="4" name="Marcador de número de diapositiva 3">
            <a:extLst>
              <a:ext uri="{FF2B5EF4-FFF2-40B4-BE49-F238E27FC236}">
                <a16:creationId xmlns="" xmlns:a16="http://schemas.microsoft.com/office/drawing/2014/main" id="{782E6708-597E-4714-A1B4-F6B3818586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57</a:t>
            </a:fld>
            <a:endParaRPr lang="es-PE"/>
          </a:p>
        </p:txBody>
      </p:sp>
    </p:spTree>
    <p:extLst>
      <p:ext uri="{BB962C8B-B14F-4D97-AF65-F5344CB8AC3E}">
        <p14:creationId xmlns:p14="http://schemas.microsoft.com/office/powerpoint/2010/main" xmlns="" val="391950443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8BCEEFD-56EF-44FB-A2E2-453EBAE14540}"/>
              </a:ext>
            </a:extLst>
          </p:cNvPr>
          <p:cNvSpPr>
            <a:spLocks noGrp="1"/>
          </p:cNvSpPr>
          <p:nvPr>
            <p:ph type="title"/>
          </p:nvPr>
        </p:nvSpPr>
        <p:spPr/>
        <p:txBody>
          <a:bodyPr/>
          <a:lstStyle/>
          <a:p>
            <a:r>
              <a:rPr lang="es-PE" b="1" dirty="0"/>
              <a:t>Desarrollo incremental</a:t>
            </a:r>
            <a:endParaRPr lang="es-PE" dirty="0"/>
          </a:p>
        </p:txBody>
      </p:sp>
      <p:sp>
        <p:nvSpPr>
          <p:cNvPr id="3" name="Marcador de texto 2">
            <a:extLst>
              <a:ext uri="{FF2B5EF4-FFF2-40B4-BE49-F238E27FC236}">
                <a16:creationId xmlns="" xmlns:a16="http://schemas.microsoft.com/office/drawing/2014/main" id="{2DCE68E0-5B6D-4D78-B877-DB20281D849B}"/>
              </a:ext>
            </a:extLst>
          </p:cNvPr>
          <p:cNvSpPr>
            <a:spLocks noGrp="1"/>
          </p:cNvSpPr>
          <p:nvPr>
            <p:ph type="body" idx="1"/>
          </p:nvPr>
        </p:nvSpPr>
        <p:spPr/>
        <p:txBody>
          <a:bodyPr/>
          <a:lstStyle/>
          <a:p>
            <a:pPr algn="just"/>
            <a:r>
              <a:rPr lang="es-MX" sz="2000" dirty="0"/>
              <a:t>Varios métodos son aceptables para combinar metodologías de desarrollo de sistemas lineales e iterativos, con el objetivo principal de reducir el riesgo inherente del proyecto al dividir un proyecto en segmentos más pequeños y proporcionar más facilidad de cambio durante el proceso de desarrollo.</a:t>
            </a:r>
          </a:p>
        </p:txBody>
      </p:sp>
      <p:sp>
        <p:nvSpPr>
          <p:cNvPr id="4" name="Marcador de número de diapositiva 3">
            <a:extLst>
              <a:ext uri="{FF2B5EF4-FFF2-40B4-BE49-F238E27FC236}">
                <a16:creationId xmlns="" xmlns:a16="http://schemas.microsoft.com/office/drawing/2014/main" id="{BF65E037-275F-404E-966E-23193D1510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58</a:t>
            </a:fld>
            <a:endParaRPr lang="es-PE"/>
          </a:p>
        </p:txBody>
      </p:sp>
    </p:spTree>
    <p:extLst>
      <p:ext uri="{BB962C8B-B14F-4D97-AF65-F5344CB8AC3E}">
        <p14:creationId xmlns:p14="http://schemas.microsoft.com/office/powerpoint/2010/main" xmlns="" val="419295031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932007-E0BC-4B25-B5A0-86E9B3DB2F5B}"/>
              </a:ext>
            </a:extLst>
          </p:cNvPr>
          <p:cNvSpPr>
            <a:spLocks noGrp="1"/>
          </p:cNvSpPr>
          <p:nvPr>
            <p:ph type="title"/>
          </p:nvPr>
        </p:nvSpPr>
        <p:spPr/>
        <p:txBody>
          <a:bodyPr/>
          <a:lstStyle/>
          <a:p>
            <a:r>
              <a:rPr lang="es-PE" b="1" dirty="0"/>
              <a:t>Desarrollo incremental</a:t>
            </a:r>
            <a:endParaRPr lang="es-PE" dirty="0"/>
          </a:p>
        </p:txBody>
      </p:sp>
      <p:sp>
        <p:nvSpPr>
          <p:cNvPr id="3" name="Marcador de texto 2">
            <a:extLst>
              <a:ext uri="{FF2B5EF4-FFF2-40B4-BE49-F238E27FC236}">
                <a16:creationId xmlns="" xmlns:a16="http://schemas.microsoft.com/office/drawing/2014/main" id="{4B742480-A9E6-4681-A877-87566DFE5DE7}"/>
              </a:ext>
            </a:extLst>
          </p:cNvPr>
          <p:cNvSpPr>
            <a:spLocks noGrp="1"/>
          </p:cNvSpPr>
          <p:nvPr>
            <p:ph type="body" idx="1"/>
          </p:nvPr>
        </p:nvSpPr>
        <p:spPr/>
        <p:txBody>
          <a:bodyPr/>
          <a:lstStyle/>
          <a:p>
            <a:pPr marL="76200" indent="0" algn="just">
              <a:buNone/>
            </a:pPr>
            <a:r>
              <a:rPr lang="es-MX" sz="2000" dirty="0"/>
              <a:t>Hay tres variantes principales de desarrollo incremental</a:t>
            </a:r>
          </a:p>
          <a:p>
            <a:pPr algn="just"/>
            <a:r>
              <a:rPr lang="es-MX" sz="1900" dirty="0"/>
              <a:t>Se realiza una serie de mini cascadas, donde todas las fases de la cascada se completan para una pequeña parte de un sistema, antes de pasar al siguiente incremento.</a:t>
            </a:r>
          </a:p>
          <a:p>
            <a:pPr algn="just"/>
            <a:r>
              <a:rPr lang="es-MX" sz="1900" dirty="0"/>
              <a:t>Los requisitos generales se definen antes de proceder al desarrollo evolutivo de mini cascadas de incrementos individuales de un sistema.</a:t>
            </a:r>
          </a:p>
          <a:p>
            <a:pPr algn="just"/>
            <a:r>
              <a:rPr lang="es-MX" sz="1900" dirty="0"/>
              <a:t>El concepto inicial de software, el análisis de requisitos y el diseño de la arquitectura y el núcleo del sistema se definen a través del método cascada, seguido de una implementación incremental, que culmina con la instalación de la versión final, un sistema operativo.</a:t>
            </a:r>
          </a:p>
        </p:txBody>
      </p:sp>
      <p:sp>
        <p:nvSpPr>
          <p:cNvPr id="4" name="Marcador de número de diapositiva 3">
            <a:extLst>
              <a:ext uri="{FF2B5EF4-FFF2-40B4-BE49-F238E27FC236}">
                <a16:creationId xmlns="" xmlns:a16="http://schemas.microsoft.com/office/drawing/2014/main" id="{0D9C1BE7-308C-4217-96D9-EDF5C880A5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59</a:t>
            </a:fld>
            <a:endParaRPr lang="es-PE"/>
          </a:p>
        </p:txBody>
      </p:sp>
    </p:spTree>
    <p:extLst>
      <p:ext uri="{BB962C8B-B14F-4D97-AF65-F5344CB8AC3E}">
        <p14:creationId xmlns:p14="http://schemas.microsoft.com/office/powerpoint/2010/main" xmlns="" val="154893357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C736962D-F0FF-4BF7-AF34-12D8708CA6BD}"/>
              </a:ext>
            </a:extLst>
          </p:cNvPr>
          <p:cNvSpPr>
            <a:spLocks noGrp="1"/>
          </p:cNvSpPr>
          <p:nvPr>
            <p:ph type="title"/>
          </p:nvPr>
        </p:nvSpPr>
        <p:spPr/>
        <p:txBody>
          <a:bodyPr anchor="ctr"/>
          <a:lstStyle/>
          <a:p>
            <a:r>
              <a:rPr lang="es-PE" b="1" dirty="0"/>
              <a:t>Conceptos: Diseño de Sistemas</a:t>
            </a:r>
          </a:p>
        </p:txBody>
      </p:sp>
      <p:sp>
        <p:nvSpPr>
          <p:cNvPr id="5" name="Marcador de texto 4">
            <a:extLst>
              <a:ext uri="{FF2B5EF4-FFF2-40B4-BE49-F238E27FC236}">
                <a16:creationId xmlns="" xmlns:a16="http://schemas.microsoft.com/office/drawing/2014/main" id="{3568F7A4-1916-47AE-A21A-74396BA9FC20}"/>
              </a:ext>
            </a:extLst>
          </p:cNvPr>
          <p:cNvSpPr>
            <a:spLocks noGrp="1"/>
          </p:cNvSpPr>
          <p:nvPr>
            <p:ph type="body" idx="1"/>
          </p:nvPr>
        </p:nvSpPr>
        <p:spPr/>
        <p:txBody>
          <a:bodyPr/>
          <a:lstStyle/>
          <a:p>
            <a:pPr algn="just"/>
            <a:r>
              <a:rPr lang="es-MX" sz="2200" dirty="0"/>
              <a:t>El </a:t>
            </a:r>
            <a:r>
              <a:rPr lang="es-MX" sz="2200" b="1" dirty="0"/>
              <a:t>Diseño de sistemas:</a:t>
            </a:r>
            <a:r>
              <a:rPr lang="es-MX" sz="2200" dirty="0"/>
              <a:t> es el arte de definir la arquitectura de hardware y software, componentes, módulos y datos de un sistema de cómputo, a efectos de satisfacer ciertos requerimientos. Es la etapa posterior al </a:t>
            </a:r>
            <a:r>
              <a:rPr lang="es-MX" sz="2200" u="sng" dirty="0"/>
              <a:t>Análisis de sistemas </a:t>
            </a:r>
            <a:r>
              <a:rPr lang="es-MX" sz="2200" dirty="0"/>
              <a:t>y anterior al </a:t>
            </a:r>
            <a:r>
              <a:rPr lang="es-MX" sz="2200" u="sng" dirty="0"/>
              <a:t>Desarrollo de sistemas</a:t>
            </a:r>
            <a:r>
              <a:rPr lang="es-MX" sz="2200" dirty="0"/>
              <a:t>.</a:t>
            </a:r>
          </a:p>
          <a:p>
            <a:pPr algn="just"/>
            <a:r>
              <a:rPr lang="es-MX" sz="2200" dirty="0"/>
              <a:t>El </a:t>
            </a:r>
            <a:r>
              <a:rPr lang="es-MX" sz="2200" b="1" dirty="0"/>
              <a:t>Diseño de sistemas: </a:t>
            </a:r>
            <a:r>
              <a:rPr lang="es-MX" sz="2200" dirty="0"/>
              <a:t>tiene un rol respetado y crucial en la industria de procesamiento de datos. La importancia de los sistemas multiplataforma ha incrementado la ingeniería de software a costa de los diseños de sistemas.</a:t>
            </a:r>
            <a:endParaRPr lang="es-PE" sz="2200" dirty="0"/>
          </a:p>
        </p:txBody>
      </p:sp>
      <p:sp>
        <p:nvSpPr>
          <p:cNvPr id="3" name="Marcador de número de diapositiva 2">
            <a:extLst>
              <a:ext uri="{FF2B5EF4-FFF2-40B4-BE49-F238E27FC236}">
                <a16:creationId xmlns="" xmlns:a16="http://schemas.microsoft.com/office/drawing/2014/main" id="{F3250A84-2FB9-4CDC-B0FE-A3469304A2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a:t>
            </a:fld>
            <a:endParaRPr lang="es-PE"/>
          </a:p>
        </p:txBody>
      </p:sp>
    </p:spTree>
    <p:extLst>
      <p:ext uri="{BB962C8B-B14F-4D97-AF65-F5344CB8AC3E}">
        <p14:creationId xmlns:p14="http://schemas.microsoft.com/office/powerpoint/2010/main" xmlns="" val="315636040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3FF729D-5E6C-4056-A184-08E062627D30}"/>
              </a:ext>
            </a:extLst>
          </p:cNvPr>
          <p:cNvSpPr>
            <a:spLocks noGrp="1"/>
          </p:cNvSpPr>
          <p:nvPr>
            <p:ph type="title"/>
          </p:nvPr>
        </p:nvSpPr>
        <p:spPr/>
        <p:txBody>
          <a:bodyPr/>
          <a:lstStyle/>
          <a:p>
            <a:r>
              <a:rPr lang="es-PE" b="1" dirty="0"/>
              <a:t>Desarrollo de espiral</a:t>
            </a:r>
            <a:endParaRPr lang="es-PE" dirty="0"/>
          </a:p>
        </p:txBody>
      </p:sp>
      <p:sp>
        <p:nvSpPr>
          <p:cNvPr id="3" name="Marcador de texto 2">
            <a:extLst>
              <a:ext uri="{FF2B5EF4-FFF2-40B4-BE49-F238E27FC236}">
                <a16:creationId xmlns="" xmlns:a16="http://schemas.microsoft.com/office/drawing/2014/main" id="{4C5775B4-0FE1-4557-BCC1-2D7D8A2837B5}"/>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Se centra la atención en la evaluación de riesgos y en minimizar el riesgo del proyecto al dividir un proyecto en segmentos más pequeños y brindar mayor facilidad de cambio durante el proceso de desarrollo, así como brindar la oportunidad de evaluar los riesgos y evaluar la continuación del proyecto a lo largo del ciclo de vida.</a:t>
            </a:r>
          </a:p>
          <a:p>
            <a:pPr algn="just"/>
            <a:endParaRPr lang="es-MX" sz="1800" dirty="0"/>
          </a:p>
          <a:p>
            <a:pPr algn="just"/>
            <a:r>
              <a:rPr lang="es-MX" sz="1800" dirty="0"/>
              <a:t>"Cada ciclo implica una progresión a través de la misma secuencia de pasos, para cada parte del producto y para cada uno de sus niveles de elaboración, desde un documento de concepto de operación general hasta la codificación de cada programa individual".</a:t>
            </a:r>
          </a:p>
        </p:txBody>
      </p:sp>
      <p:sp>
        <p:nvSpPr>
          <p:cNvPr id="4" name="Marcador de número de diapositiva 3">
            <a:extLst>
              <a:ext uri="{FF2B5EF4-FFF2-40B4-BE49-F238E27FC236}">
                <a16:creationId xmlns="" xmlns:a16="http://schemas.microsoft.com/office/drawing/2014/main" id="{36744A22-CEB7-4A6E-829D-EDBA37D6BD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60</a:t>
            </a:fld>
            <a:endParaRPr lang="es-PE"/>
          </a:p>
        </p:txBody>
      </p:sp>
    </p:spTree>
    <p:extLst>
      <p:ext uri="{BB962C8B-B14F-4D97-AF65-F5344CB8AC3E}">
        <p14:creationId xmlns:p14="http://schemas.microsoft.com/office/powerpoint/2010/main" xmlns="" val="193759681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3FF729D-5E6C-4056-A184-08E062627D30}"/>
              </a:ext>
            </a:extLst>
          </p:cNvPr>
          <p:cNvSpPr>
            <a:spLocks noGrp="1"/>
          </p:cNvSpPr>
          <p:nvPr>
            <p:ph type="title"/>
          </p:nvPr>
        </p:nvSpPr>
        <p:spPr/>
        <p:txBody>
          <a:bodyPr/>
          <a:lstStyle/>
          <a:p>
            <a:r>
              <a:rPr lang="es-PE" b="1" dirty="0"/>
              <a:t>Desarrollo de espiral</a:t>
            </a:r>
            <a:endParaRPr lang="es-PE" dirty="0"/>
          </a:p>
        </p:txBody>
      </p:sp>
      <p:sp>
        <p:nvSpPr>
          <p:cNvPr id="3" name="Marcador de texto 2">
            <a:extLst>
              <a:ext uri="{FF2B5EF4-FFF2-40B4-BE49-F238E27FC236}">
                <a16:creationId xmlns="" xmlns:a16="http://schemas.microsoft.com/office/drawing/2014/main" id="{4C5775B4-0FE1-4557-BCC1-2D7D8A2837B5}"/>
              </a:ext>
            </a:extLst>
          </p:cNvPr>
          <p:cNvSpPr>
            <a:spLocks noGrp="1"/>
          </p:cNvSpPr>
          <p:nvPr>
            <p:ph type="body" idx="1"/>
          </p:nvPr>
        </p:nvSpPr>
        <p:spPr>
          <a:xfrm>
            <a:off x="762000" y="1600275"/>
            <a:ext cx="7364625" cy="4401375"/>
          </a:xfrm>
        </p:spPr>
        <p:txBody>
          <a:bodyPr/>
          <a:lstStyle/>
          <a:p>
            <a:pPr marL="76200" indent="0" algn="just">
              <a:buNone/>
            </a:pPr>
            <a:r>
              <a:rPr lang="es-MX" sz="1800" dirty="0"/>
              <a:t>Los principios básicos son:</a:t>
            </a:r>
          </a:p>
          <a:p>
            <a:pPr algn="just"/>
            <a:r>
              <a:rPr lang="es-MX" sz="1800" dirty="0"/>
              <a:t>Cada viaje alrededor de la espiral pasa por cuatro cuadrantes básicos: </a:t>
            </a:r>
          </a:p>
          <a:p>
            <a:pPr lvl="1" algn="just"/>
            <a:r>
              <a:rPr lang="es-MX" sz="1400" dirty="0"/>
              <a:t>(1) determinar objetivos, alternativas, y limitaciones de la iteración;</a:t>
            </a:r>
          </a:p>
          <a:p>
            <a:pPr lvl="1" algn="just"/>
            <a:r>
              <a:rPr lang="es-MX" sz="1400" dirty="0"/>
              <a:t>(2) evaluar alternativas; Identificar y resolver riesgos; </a:t>
            </a:r>
          </a:p>
          <a:p>
            <a:pPr lvl="1" algn="just"/>
            <a:r>
              <a:rPr lang="es-MX" sz="1400" dirty="0"/>
              <a:t>(3) desarrollar y verificar entregables de la iteración; y </a:t>
            </a:r>
          </a:p>
          <a:p>
            <a:pPr lvl="1" algn="just"/>
            <a:r>
              <a:rPr lang="es-MX" sz="1400" dirty="0"/>
              <a:t>(4) planear la iteración próxima.</a:t>
            </a:r>
          </a:p>
          <a:p>
            <a:pPr marL="76200" indent="0" algn="just">
              <a:buNone/>
            </a:pPr>
            <a:endParaRPr lang="es-PE" sz="1800" dirty="0"/>
          </a:p>
        </p:txBody>
      </p:sp>
      <p:sp>
        <p:nvSpPr>
          <p:cNvPr id="4" name="Marcador de número de diapositiva 3">
            <a:extLst>
              <a:ext uri="{FF2B5EF4-FFF2-40B4-BE49-F238E27FC236}">
                <a16:creationId xmlns="" xmlns:a16="http://schemas.microsoft.com/office/drawing/2014/main" id="{36744A22-CEB7-4A6E-829D-EDBA37D6BD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61</a:t>
            </a:fld>
            <a:endParaRPr lang="es-PE"/>
          </a:p>
        </p:txBody>
      </p:sp>
      <p:pic>
        <p:nvPicPr>
          <p:cNvPr id="2050" name="Picture 2" descr="https://upload.wikimedia.org/wikipedia/commons/thumb/e/ec/Spiral_model_%28Boehm%2C_1988%29.svg/400px-Spiral_model_%28Boehm%2C_1988%29.svg.png">
            <a:extLst>
              <a:ext uri="{FF2B5EF4-FFF2-40B4-BE49-F238E27FC236}">
                <a16:creationId xmlns="" xmlns:a16="http://schemas.microsoft.com/office/drawing/2014/main" id="{2CDF540A-3C30-4B7C-BC8F-CEF822B77EC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54236" y="3020777"/>
            <a:ext cx="3810000" cy="3171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992789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3FF729D-5E6C-4056-A184-08E062627D30}"/>
              </a:ext>
            </a:extLst>
          </p:cNvPr>
          <p:cNvSpPr>
            <a:spLocks noGrp="1"/>
          </p:cNvSpPr>
          <p:nvPr>
            <p:ph type="title"/>
          </p:nvPr>
        </p:nvSpPr>
        <p:spPr/>
        <p:txBody>
          <a:bodyPr/>
          <a:lstStyle/>
          <a:p>
            <a:r>
              <a:rPr lang="es-PE" b="1" dirty="0"/>
              <a:t>Desarrollo de espiral</a:t>
            </a:r>
            <a:endParaRPr lang="es-PE" dirty="0"/>
          </a:p>
        </p:txBody>
      </p:sp>
      <p:sp>
        <p:nvSpPr>
          <p:cNvPr id="3" name="Marcador de texto 2">
            <a:extLst>
              <a:ext uri="{FF2B5EF4-FFF2-40B4-BE49-F238E27FC236}">
                <a16:creationId xmlns="" xmlns:a16="http://schemas.microsoft.com/office/drawing/2014/main" id="{4C5775B4-0FE1-4557-BCC1-2D7D8A2837B5}"/>
              </a:ext>
            </a:extLst>
          </p:cNvPr>
          <p:cNvSpPr>
            <a:spLocks noGrp="1"/>
          </p:cNvSpPr>
          <p:nvPr>
            <p:ph type="body" idx="1"/>
          </p:nvPr>
        </p:nvSpPr>
        <p:spPr/>
        <p:txBody>
          <a:bodyPr/>
          <a:lstStyle/>
          <a:p>
            <a:pPr marL="76200" indent="0" algn="just">
              <a:buNone/>
            </a:pPr>
            <a:r>
              <a:rPr lang="es-MX" sz="1800" dirty="0"/>
              <a:t>Los principios básicos son:</a:t>
            </a:r>
          </a:p>
          <a:p>
            <a:pPr algn="just"/>
            <a:r>
              <a:rPr lang="es-MX" sz="1800" dirty="0"/>
              <a:t>Empieza cada ciclo con una identificación de las partes interesadas y sus "condiciones de victoria", y finaliza cada ciclo con una revisión y compromiso.</a:t>
            </a:r>
          </a:p>
          <a:p>
            <a:pPr marL="76200" indent="0" algn="just">
              <a:buNone/>
            </a:pPr>
            <a:endParaRPr lang="es-PE" sz="1800" dirty="0"/>
          </a:p>
        </p:txBody>
      </p:sp>
      <p:sp>
        <p:nvSpPr>
          <p:cNvPr id="4" name="Marcador de número de diapositiva 3">
            <a:extLst>
              <a:ext uri="{FF2B5EF4-FFF2-40B4-BE49-F238E27FC236}">
                <a16:creationId xmlns="" xmlns:a16="http://schemas.microsoft.com/office/drawing/2014/main" id="{36744A22-CEB7-4A6E-829D-EDBA37D6BD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62</a:t>
            </a:fld>
            <a:endParaRPr lang="es-PE"/>
          </a:p>
        </p:txBody>
      </p:sp>
    </p:spTree>
    <p:extLst>
      <p:ext uri="{BB962C8B-B14F-4D97-AF65-F5344CB8AC3E}">
        <p14:creationId xmlns:p14="http://schemas.microsoft.com/office/powerpoint/2010/main" xmlns="" val="359025274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CE0DD1F-734A-4D2A-8928-9040629A5297}"/>
              </a:ext>
            </a:extLst>
          </p:cNvPr>
          <p:cNvSpPr>
            <a:spLocks noGrp="1"/>
          </p:cNvSpPr>
          <p:nvPr>
            <p:ph type="title"/>
          </p:nvPr>
        </p:nvSpPr>
        <p:spPr/>
        <p:txBody>
          <a:bodyPr/>
          <a:lstStyle/>
          <a:p>
            <a:r>
              <a:rPr lang="es-MX" b="1" dirty="0"/>
              <a:t>Programación extrema</a:t>
            </a:r>
            <a:endParaRPr lang="es-PE" b="1" dirty="0"/>
          </a:p>
        </p:txBody>
      </p:sp>
      <p:sp>
        <p:nvSpPr>
          <p:cNvPr id="3" name="Marcador de texto 2">
            <a:extLst>
              <a:ext uri="{FF2B5EF4-FFF2-40B4-BE49-F238E27FC236}">
                <a16:creationId xmlns="" xmlns:a16="http://schemas.microsoft.com/office/drawing/2014/main" id="{AB9FF5CB-1C8A-401A-9E40-10D202B77A66}"/>
              </a:ext>
            </a:extLst>
          </p:cNvPr>
          <p:cNvSpPr>
            <a:spLocks noGrp="1"/>
          </p:cNvSpPr>
          <p:nvPr>
            <p:ph type="body" idx="1"/>
          </p:nvPr>
        </p:nvSpPr>
        <p:spPr/>
        <p:txBody>
          <a:bodyPr/>
          <a:lstStyle/>
          <a:p>
            <a:pPr algn="just"/>
            <a:r>
              <a:rPr lang="es-MX" sz="1800" dirty="0"/>
              <a:t>Es el más destacado de los procesos ágiles de desarrollo de software. Al igual que éstos, la programación extrema se diferencia de las metodologías tradicionales principalmente en que pone más énfasis en la adaptabilidad que en la previsibilidad.</a:t>
            </a:r>
          </a:p>
          <a:p>
            <a:pPr algn="just"/>
            <a:endParaRPr lang="es-MX" sz="1800" dirty="0"/>
          </a:p>
          <a:p>
            <a:pPr algn="just"/>
            <a:r>
              <a:rPr lang="es-MX" sz="1800" dirty="0"/>
              <a:t>Los defensores de la XP consideran que los cambios de requisitos sobre la marcha son un aspecto natural, inevitable e incluso deseable del desarrollo de proyectos. Creen que ser capaz de adaptarse a los cambios de requisitos en cualquier punto de la vida del proyecto es una aproximación mejor y más realista que intentar definir todos los requisitos al comienzo del proyecto e invertir esfuerzos después en controlar los cambios en los requisitos.</a:t>
            </a:r>
            <a:endParaRPr lang="es-PE" sz="1800" dirty="0"/>
          </a:p>
        </p:txBody>
      </p:sp>
      <p:sp>
        <p:nvSpPr>
          <p:cNvPr id="4" name="Marcador de número de diapositiva 3">
            <a:extLst>
              <a:ext uri="{FF2B5EF4-FFF2-40B4-BE49-F238E27FC236}">
                <a16:creationId xmlns="" xmlns:a16="http://schemas.microsoft.com/office/drawing/2014/main" id="{126D5CD3-6143-4273-9032-CBD61E6BC1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63</a:t>
            </a:fld>
            <a:endParaRPr lang="es-PE"/>
          </a:p>
        </p:txBody>
      </p:sp>
    </p:spTree>
    <p:extLst>
      <p:ext uri="{BB962C8B-B14F-4D97-AF65-F5344CB8AC3E}">
        <p14:creationId xmlns:p14="http://schemas.microsoft.com/office/powerpoint/2010/main" xmlns="" val="353032466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DFDE88B-7E82-47FF-86DB-A2CC99BF329C}"/>
              </a:ext>
            </a:extLst>
          </p:cNvPr>
          <p:cNvSpPr>
            <a:spLocks noGrp="1"/>
          </p:cNvSpPr>
          <p:nvPr>
            <p:ph type="title"/>
          </p:nvPr>
        </p:nvSpPr>
        <p:spPr>
          <a:xfrm>
            <a:off x="1027950" y="761999"/>
            <a:ext cx="7088100" cy="563683"/>
          </a:xfrm>
        </p:spPr>
        <p:txBody>
          <a:bodyPr/>
          <a:lstStyle/>
          <a:p>
            <a:r>
              <a:rPr lang="es-PE" b="1" dirty="0"/>
              <a:t>CICLO DE VIDA DE UN SI</a:t>
            </a:r>
            <a:endParaRPr lang="es-PE" dirty="0"/>
          </a:p>
        </p:txBody>
      </p:sp>
      <p:sp>
        <p:nvSpPr>
          <p:cNvPr id="4" name="Marcador de número de diapositiva 3">
            <a:extLst>
              <a:ext uri="{FF2B5EF4-FFF2-40B4-BE49-F238E27FC236}">
                <a16:creationId xmlns="" xmlns:a16="http://schemas.microsoft.com/office/drawing/2014/main" id="{50562B02-514D-42D5-A230-2FD2A957F0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64</a:t>
            </a:fld>
            <a:endParaRPr lang="es-PE"/>
          </a:p>
        </p:txBody>
      </p:sp>
      <p:pic>
        <p:nvPicPr>
          <p:cNvPr id="5" name="Picture 2" descr="Imagen relacionada">
            <a:extLst>
              <a:ext uri="{FF2B5EF4-FFF2-40B4-BE49-F238E27FC236}">
                <a16:creationId xmlns="" xmlns:a16="http://schemas.microsoft.com/office/drawing/2014/main" id="{298DF512-E18B-4256-A25D-69CB28BE66E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44857" y="1600275"/>
            <a:ext cx="9054286" cy="51611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3231267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EFC345E-FA73-45BB-B218-36D2E8773D6F}"/>
              </a:ext>
            </a:extLst>
          </p:cNvPr>
          <p:cNvSpPr>
            <a:spLocks noGrp="1"/>
          </p:cNvSpPr>
          <p:nvPr>
            <p:ph type="ctrTitle"/>
          </p:nvPr>
        </p:nvSpPr>
        <p:spPr/>
        <p:txBody>
          <a:bodyPr/>
          <a:lstStyle/>
          <a:p>
            <a:r>
              <a:rPr lang="es-PE" sz="5400" b="1" dirty="0">
                <a:effectLst>
                  <a:outerShdw blurRad="38100" dist="38100" dir="2700000" algn="tl">
                    <a:srgbClr val="000000">
                      <a:alpha val="43137"/>
                    </a:srgbClr>
                  </a:outerShdw>
                </a:effectLst>
              </a:rPr>
              <a:t>Proceso Unificado de Desarrollo</a:t>
            </a:r>
          </a:p>
        </p:txBody>
      </p:sp>
      <p:sp>
        <p:nvSpPr>
          <p:cNvPr id="4" name="Marcador de número de diapositiva 3">
            <a:extLst>
              <a:ext uri="{FF2B5EF4-FFF2-40B4-BE49-F238E27FC236}">
                <a16:creationId xmlns="" xmlns:a16="http://schemas.microsoft.com/office/drawing/2014/main" id="{FA9E3458-A474-413E-A285-563618A3E1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65</a:t>
            </a:fld>
            <a:endParaRPr lang="es-PE"/>
          </a:p>
        </p:txBody>
      </p:sp>
    </p:spTree>
    <p:extLst>
      <p:ext uri="{BB962C8B-B14F-4D97-AF65-F5344CB8AC3E}">
        <p14:creationId xmlns:p14="http://schemas.microsoft.com/office/powerpoint/2010/main" xmlns="" val="242723024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10087D75-B31D-4E76-A4B2-9ADAB608E24F}"/>
              </a:ext>
            </a:extLst>
          </p:cNvPr>
          <p:cNvSpPr>
            <a:spLocks noGrp="1"/>
          </p:cNvSpPr>
          <p:nvPr>
            <p:ph type="title"/>
          </p:nvPr>
        </p:nvSpPr>
        <p:spPr/>
        <p:txBody>
          <a:bodyPr/>
          <a:lstStyle/>
          <a:p>
            <a:r>
              <a:rPr lang="es-MX" b="1" dirty="0"/>
              <a:t>Proceso Unificado de Desarrollo Software</a:t>
            </a:r>
            <a:endParaRPr lang="es-PE" dirty="0"/>
          </a:p>
        </p:txBody>
      </p:sp>
      <p:sp>
        <p:nvSpPr>
          <p:cNvPr id="5" name="Marcador de texto 4">
            <a:extLst>
              <a:ext uri="{FF2B5EF4-FFF2-40B4-BE49-F238E27FC236}">
                <a16:creationId xmlns="" xmlns:a16="http://schemas.microsoft.com/office/drawing/2014/main" id="{BE40D2C7-7338-4108-8F5C-93E31B747433}"/>
              </a:ext>
            </a:extLst>
          </p:cNvPr>
          <p:cNvSpPr>
            <a:spLocks noGrp="1"/>
          </p:cNvSpPr>
          <p:nvPr>
            <p:ph type="body" idx="1"/>
          </p:nvPr>
        </p:nvSpPr>
        <p:spPr/>
        <p:txBody>
          <a:bodyPr/>
          <a:lstStyle/>
          <a:p>
            <a:pPr algn="just"/>
            <a:r>
              <a:rPr lang="es-MX" sz="2000" dirty="0"/>
              <a:t>Es un proceso de ingeniería de software que suministra un enfoque para asignar tareas y responsabilidades dentro de una organización de desarrollo.</a:t>
            </a:r>
          </a:p>
          <a:p>
            <a:pPr algn="just"/>
            <a:r>
              <a:rPr lang="es-MX" sz="2000" dirty="0"/>
              <a:t>Su objetivo es asegurar la producción de software de alta y de mayor calidad para satisfacer las necesidades de los  usuarios que tienen un cumplimiento al final dentro de un limite de  tiempo y presupuesto previsible.</a:t>
            </a:r>
          </a:p>
          <a:p>
            <a:pPr algn="just"/>
            <a:r>
              <a:rPr lang="es-MX" sz="2000" dirty="0"/>
              <a:t>Es una metodología de desarrollo iterativo que es enfocada hacia “ diagramas de los casos de uso, y manejo de los riesgos y el manejo de la arquitectura” como tal.</a:t>
            </a:r>
          </a:p>
          <a:p>
            <a:pPr algn="just"/>
            <a:endParaRPr lang="es-PE" sz="2000" dirty="0"/>
          </a:p>
        </p:txBody>
      </p:sp>
      <p:sp>
        <p:nvSpPr>
          <p:cNvPr id="3" name="Marcador de número de diapositiva 2">
            <a:extLst>
              <a:ext uri="{FF2B5EF4-FFF2-40B4-BE49-F238E27FC236}">
                <a16:creationId xmlns="" xmlns:a16="http://schemas.microsoft.com/office/drawing/2014/main" id="{52CA06B5-8DCD-49C0-8BB4-7BAC241BD9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66</a:t>
            </a:fld>
            <a:endParaRPr lang="es-PE"/>
          </a:p>
        </p:txBody>
      </p:sp>
    </p:spTree>
    <p:extLst>
      <p:ext uri="{BB962C8B-B14F-4D97-AF65-F5344CB8AC3E}">
        <p14:creationId xmlns:p14="http://schemas.microsoft.com/office/powerpoint/2010/main" xmlns="" val="341811806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BFC7E96-314E-42C1-BA6B-215BC69D6FC8}"/>
              </a:ext>
            </a:extLst>
          </p:cNvPr>
          <p:cNvSpPr>
            <a:spLocks noGrp="1"/>
          </p:cNvSpPr>
          <p:nvPr>
            <p:ph type="title"/>
          </p:nvPr>
        </p:nvSpPr>
        <p:spPr/>
        <p:txBody>
          <a:bodyPr/>
          <a:lstStyle/>
          <a:p>
            <a:r>
              <a:rPr lang="es-MX" b="1" dirty="0"/>
              <a:t>Proceso Unificado de Desarrollo Software</a:t>
            </a:r>
            <a:endParaRPr lang="es-PE" dirty="0"/>
          </a:p>
        </p:txBody>
      </p:sp>
      <p:sp>
        <p:nvSpPr>
          <p:cNvPr id="3" name="Marcador de texto 2">
            <a:extLst>
              <a:ext uri="{FF2B5EF4-FFF2-40B4-BE49-F238E27FC236}">
                <a16:creationId xmlns="" xmlns:a16="http://schemas.microsoft.com/office/drawing/2014/main" id="{9D9C7716-F6CE-41F3-905B-BBCC62926E46}"/>
              </a:ext>
            </a:extLst>
          </p:cNvPr>
          <p:cNvSpPr>
            <a:spLocks noGrp="1"/>
          </p:cNvSpPr>
          <p:nvPr>
            <p:ph type="body" idx="1"/>
          </p:nvPr>
        </p:nvSpPr>
        <p:spPr/>
        <p:txBody>
          <a:bodyPr/>
          <a:lstStyle/>
          <a:p>
            <a:pPr algn="just"/>
            <a:r>
              <a:rPr lang="es-MX" sz="2000" dirty="0"/>
              <a:t>El RUP mejora la productividad del equipo ya que permite que cada miembro del grupo sin importar su responsabilidad específica pueda acceder a la misma base de datos incluyendo sus conocimientos. Esto hace que todos compartan el mismo lenguaje, la misma visión y el mismo proceso acerca de cómo desarrollar un  software.</a:t>
            </a:r>
          </a:p>
          <a:p>
            <a:pPr algn="just"/>
            <a:endParaRPr lang="es-MX" sz="2000" dirty="0"/>
          </a:p>
          <a:p>
            <a:pPr algn="just"/>
            <a:r>
              <a:rPr lang="es-MX" sz="2000" dirty="0"/>
              <a:t>También permite evitar problemas legales ya que </a:t>
            </a:r>
            <a:r>
              <a:rPr lang="es-MX" sz="2000" i="1" dirty="0"/>
              <a:t>Proceso Unificado de </a:t>
            </a:r>
            <a:r>
              <a:rPr lang="es-MX" sz="2000" i="1" dirty="0" err="1"/>
              <a:t>Rational</a:t>
            </a:r>
            <a:r>
              <a:rPr lang="es-MX" sz="2000" dirty="0"/>
              <a:t> o </a:t>
            </a:r>
            <a:r>
              <a:rPr lang="es-MX" sz="2000" i="1" dirty="0"/>
              <a:t>RUP</a:t>
            </a:r>
            <a:r>
              <a:rPr lang="es-MX" sz="2000" dirty="0"/>
              <a:t> son marcas registradas por IBM (desde su compra de </a:t>
            </a:r>
            <a:r>
              <a:rPr lang="es-MX" sz="2000" dirty="0" err="1"/>
              <a:t>Rational</a:t>
            </a:r>
            <a:r>
              <a:rPr lang="es-MX" sz="2000" dirty="0"/>
              <a:t> Software </a:t>
            </a:r>
            <a:r>
              <a:rPr lang="es-MX" sz="2000" dirty="0" err="1"/>
              <a:t>Corporation</a:t>
            </a:r>
            <a:r>
              <a:rPr lang="es-MX" sz="2000" dirty="0"/>
              <a:t> en 2003).</a:t>
            </a:r>
            <a:endParaRPr lang="es-PE" sz="2000" dirty="0"/>
          </a:p>
        </p:txBody>
      </p:sp>
      <p:sp>
        <p:nvSpPr>
          <p:cNvPr id="4" name="Marcador de número de diapositiva 3">
            <a:extLst>
              <a:ext uri="{FF2B5EF4-FFF2-40B4-BE49-F238E27FC236}">
                <a16:creationId xmlns="" xmlns:a16="http://schemas.microsoft.com/office/drawing/2014/main" id="{61852717-3443-4EAA-AF24-AE55FD7E79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67</a:t>
            </a:fld>
            <a:endParaRPr lang="es-PE"/>
          </a:p>
        </p:txBody>
      </p:sp>
    </p:spTree>
    <p:extLst>
      <p:ext uri="{BB962C8B-B14F-4D97-AF65-F5344CB8AC3E}">
        <p14:creationId xmlns:p14="http://schemas.microsoft.com/office/powerpoint/2010/main" xmlns="" val="213439787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295AB2C-6477-41EF-A57C-36EEDE9735DF}"/>
              </a:ext>
            </a:extLst>
          </p:cNvPr>
          <p:cNvSpPr>
            <a:spLocks noGrp="1"/>
          </p:cNvSpPr>
          <p:nvPr>
            <p:ph type="title"/>
          </p:nvPr>
        </p:nvSpPr>
        <p:spPr/>
        <p:txBody>
          <a:bodyPr/>
          <a:lstStyle/>
          <a:p>
            <a:r>
              <a:rPr lang="es-MX" b="1" dirty="0"/>
              <a:t>Proceso Unificado de Desarrollo Software</a:t>
            </a:r>
            <a:endParaRPr lang="es-PE" dirty="0"/>
          </a:p>
        </p:txBody>
      </p:sp>
      <p:sp>
        <p:nvSpPr>
          <p:cNvPr id="3" name="Marcador de texto 2">
            <a:extLst>
              <a:ext uri="{FF2B5EF4-FFF2-40B4-BE49-F238E27FC236}">
                <a16:creationId xmlns="" xmlns:a16="http://schemas.microsoft.com/office/drawing/2014/main" id="{95DFD513-4BFA-475D-BCA1-023F0546C5E6}"/>
              </a:ext>
            </a:extLst>
          </p:cNvPr>
          <p:cNvSpPr>
            <a:spLocks noGrp="1"/>
          </p:cNvSpPr>
          <p:nvPr>
            <p:ph type="body" idx="1"/>
          </p:nvPr>
        </p:nvSpPr>
        <p:spPr/>
        <p:txBody>
          <a:bodyPr/>
          <a:lstStyle/>
          <a:p>
            <a:pPr algn="just"/>
            <a:r>
              <a:rPr lang="es-MX" dirty="0"/>
              <a:t>Los autores que publican libros sobre el tema y que no están afiliados a </a:t>
            </a:r>
            <a:r>
              <a:rPr lang="es-MX" dirty="0" err="1"/>
              <a:t>Rational</a:t>
            </a:r>
            <a:r>
              <a:rPr lang="es-MX" dirty="0"/>
              <a:t> utilizan el término </a:t>
            </a:r>
            <a:r>
              <a:rPr lang="es-MX" i="1" dirty="0"/>
              <a:t>Proceso Unificado</a:t>
            </a:r>
            <a:r>
              <a:rPr lang="es-MX" dirty="0"/>
              <a:t>, mientras que los autores que pertenecen a </a:t>
            </a:r>
            <a:r>
              <a:rPr lang="es-MX" dirty="0" err="1"/>
              <a:t>Rational</a:t>
            </a:r>
            <a:r>
              <a:rPr lang="es-MX" dirty="0"/>
              <a:t> favorecen el nombre de </a:t>
            </a:r>
            <a:r>
              <a:rPr lang="es-MX" i="1" dirty="0"/>
              <a:t>Proceso </a:t>
            </a:r>
            <a:endParaRPr lang="es-PE" dirty="0"/>
          </a:p>
        </p:txBody>
      </p:sp>
      <p:sp>
        <p:nvSpPr>
          <p:cNvPr id="4" name="Marcador de número de diapositiva 3">
            <a:extLst>
              <a:ext uri="{FF2B5EF4-FFF2-40B4-BE49-F238E27FC236}">
                <a16:creationId xmlns="" xmlns:a16="http://schemas.microsoft.com/office/drawing/2014/main" id="{C0FCF3AE-E36A-4FB2-B1D0-2A1E01BBF5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68</a:t>
            </a:fld>
            <a:endParaRPr lang="es-PE"/>
          </a:p>
        </p:txBody>
      </p:sp>
      <p:pic>
        <p:nvPicPr>
          <p:cNvPr id="1026" name="Picture 2" descr="Imagen relacionada">
            <a:extLst>
              <a:ext uri="{FF2B5EF4-FFF2-40B4-BE49-F238E27FC236}">
                <a16:creationId xmlns="" xmlns:a16="http://schemas.microsoft.com/office/drawing/2014/main" id="{15F686C8-87C5-4276-94F6-EF13066AC61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96776" y="3960150"/>
            <a:ext cx="3064886" cy="20432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8820682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D59EBBC-6639-4A59-89E8-69C07E884B63}"/>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 xmlns:a16="http://schemas.microsoft.com/office/drawing/2014/main" id="{AEB52F9A-3D7D-4550-8FD1-3359237A958B}"/>
              </a:ext>
            </a:extLst>
          </p:cNvPr>
          <p:cNvSpPr>
            <a:spLocks noGrp="1"/>
          </p:cNvSpPr>
          <p:nvPr>
            <p:ph type="body" idx="1"/>
          </p:nvPr>
        </p:nvSpPr>
        <p:spPr/>
        <p:txBody>
          <a:bodyPr/>
          <a:lstStyle/>
          <a:p>
            <a:r>
              <a:rPr lang="es-MX" b="1" dirty="0"/>
              <a:t>Iterativo e incremental.</a:t>
            </a:r>
          </a:p>
          <a:p>
            <a:r>
              <a:rPr lang="es-MX" b="1" dirty="0"/>
              <a:t>Dirigido por casos de uso.</a:t>
            </a:r>
          </a:p>
          <a:p>
            <a:r>
              <a:rPr lang="es-MX" b="1" dirty="0"/>
              <a:t>Centrado en la arquitectura.</a:t>
            </a:r>
          </a:p>
          <a:p>
            <a:r>
              <a:rPr lang="es-MX" b="1" dirty="0"/>
              <a:t>Enfocado en los riesgos</a:t>
            </a:r>
          </a:p>
          <a:p>
            <a:endParaRPr lang="es-MX" b="1" dirty="0"/>
          </a:p>
          <a:p>
            <a:endParaRPr lang="es-MX" b="1" dirty="0"/>
          </a:p>
          <a:p>
            <a:endParaRPr lang="es-PE" dirty="0"/>
          </a:p>
        </p:txBody>
      </p:sp>
      <p:sp>
        <p:nvSpPr>
          <p:cNvPr id="4" name="Marcador de número de diapositiva 3">
            <a:extLst>
              <a:ext uri="{FF2B5EF4-FFF2-40B4-BE49-F238E27FC236}">
                <a16:creationId xmlns="" xmlns:a16="http://schemas.microsoft.com/office/drawing/2014/main" id="{976961A2-A99E-4F1E-BA75-B298BF008B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69</a:t>
            </a:fld>
            <a:endParaRPr lang="es-PE"/>
          </a:p>
        </p:txBody>
      </p:sp>
    </p:spTree>
    <p:extLst>
      <p:ext uri="{BB962C8B-B14F-4D97-AF65-F5344CB8AC3E}">
        <p14:creationId xmlns:p14="http://schemas.microsoft.com/office/powerpoint/2010/main" xmlns="" val="399728338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9CBE4FE-6C45-41B4-BE11-19F6E587B15D}"/>
              </a:ext>
            </a:extLst>
          </p:cNvPr>
          <p:cNvSpPr>
            <a:spLocks noGrp="1"/>
          </p:cNvSpPr>
          <p:nvPr>
            <p:ph type="title"/>
          </p:nvPr>
        </p:nvSpPr>
        <p:spPr/>
        <p:txBody>
          <a:bodyPr anchor="ctr"/>
          <a:lstStyle/>
          <a:p>
            <a:r>
              <a:rPr lang="es-PE" b="1" dirty="0"/>
              <a:t>Conceptos: Sistema de Información</a:t>
            </a:r>
          </a:p>
        </p:txBody>
      </p:sp>
      <p:sp>
        <p:nvSpPr>
          <p:cNvPr id="6" name="Marcador de texto 5">
            <a:extLst>
              <a:ext uri="{FF2B5EF4-FFF2-40B4-BE49-F238E27FC236}">
                <a16:creationId xmlns="" xmlns:a16="http://schemas.microsoft.com/office/drawing/2014/main" id="{A1D39F23-4325-4B5E-9D4D-52FAE8CB2557}"/>
              </a:ext>
            </a:extLst>
          </p:cNvPr>
          <p:cNvSpPr>
            <a:spLocks noGrp="1"/>
          </p:cNvSpPr>
          <p:nvPr>
            <p:ph type="body" idx="1"/>
          </p:nvPr>
        </p:nvSpPr>
        <p:spPr/>
        <p:txBody>
          <a:bodyPr/>
          <a:lstStyle/>
          <a:p>
            <a:pPr algn="just" fontAlgn="t"/>
            <a:r>
              <a:rPr lang="es-MX" sz="2200" b="1" dirty="0"/>
              <a:t>Los Sistemas de Información: </a:t>
            </a:r>
            <a:r>
              <a:rPr lang="es-MX" sz="2200" dirty="0"/>
              <a:t>ayudan a administrar, recolectar, recuperar, procesar, almacenar y distribuir información relevante para los procesos fundamentales y las particularidades de cada organización.</a:t>
            </a:r>
          </a:p>
          <a:p>
            <a:pPr algn="just" fontAlgn="t"/>
            <a:endParaRPr lang="es-MX" sz="2200" dirty="0"/>
          </a:p>
          <a:p>
            <a:pPr algn="just" fontAlgn="t"/>
            <a:r>
              <a:rPr lang="es-MX" sz="2200" dirty="0"/>
              <a:t>La importancia de un </a:t>
            </a:r>
            <a:r>
              <a:rPr lang="es-MX" sz="2200" b="1" dirty="0"/>
              <a:t>Sistema de Información </a:t>
            </a:r>
            <a:r>
              <a:rPr lang="es-MX" sz="2200" dirty="0"/>
              <a:t>radica en la eficiencia en la correlación de una gran cantidad de datos ingresados a través de procesos diseñados para cada área con el objetivo de producir información válida para la posterior toma de decisiones.</a:t>
            </a:r>
          </a:p>
        </p:txBody>
      </p:sp>
      <p:sp>
        <p:nvSpPr>
          <p:cNvPr id="4" name="Marcador de número de diapositiva 3">
            <a:extLst>
              <a:ext uri="{FF2B5EF4-FFF2-40B4-BE49-F238E27FC236}">
                <a16:creationId xmlns="" xmlns:a16="http://schemas.microsoft.com/office/drawing/2014/main" id="{EB512B94-3E84-4BAB-900A-095640838E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a:t>
            </a:fld>
            <a:endParaRPr lang="es-PE"/>
          </a:p>
        </p:txBody>
      </p:sp>
    </p:spTree>
    <p:extLst>
      <p:ext uri="{BB962C8B-B14F-4D97-AF65-F5344CB8AC3E}">
        <p14:creationId xmlns:p14="http://schemas.microsoft.com/office/powerpoint/2010/main" xmlns="" val="257198948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 xmlns:a16="http://schemas.microsoft.com/office/drawing/2014/main" id="{64B45585-749C-4E09-A6C8-AEF474D40CAC}"/>
              </a:ext>
            </a:extLst>
          </p:cNvPr>
          <p:cNvSpPr>
            <a:spLocks noGrp="1"/>
          </p:cNvSpPr>
          <p:nvPr>
            <p:ph type="body" idx="1"/>
          </p:nvPr>
        </p:nvSpPr>
        <p:spPr/>
        <p:txBody>
          <a:bodyPr/>
          <a:lstStyle/>
          <a:p>
            <a:pPr algn="just"/>
            <a:r>
              <a:rPr lang="es-MX" sz="2000" b="1" dirty="0"/>
              <a:t>Iterativo e incremental</a:t>
            </a:r>
            <a:r>
              <a:rPr lang="es-MX" sz="2000" dirty="0"/>
              <a:t>: cada iteración tiene 4 fases inicio, elaboración, construcción y transición. Estas iteraciones de estas fases, producen un incremento en el producto resultante añadiendo mejoras y nuevas funcionalidades.</a:t>
            </a:r>
          </a:p>
          <a:p>
            <a:pPr algn="just"/>
            <a:endParaRPr lang="es-MX" sz="2000" dirty="0"/>
          </a:p>
        </p:txBody>
      </p:sp>
      <p:sp>
        <p:nvSpPr>
          <p:cNvPr id="4" name="Marcador de número de diapositiva 3">
            <a:extLst>
              <a:ext uri="{FF2B5EF4-FFF2-40B4-BE49-F238E27FC236}">
                <a16:creationId xmlns="" xmlns:a16="http://schemas.microsoft.com/office/drawing/2014/main"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70</a:t>
            </a:fld>
            <a:endParaRPr lang="es-PE"/>
          </a:p>
        </p:txBody>
      </p:sp>
      <p:pic>
        <p:nvPicPr>
          <p:cNvPr id="5" name="Picture 2" descr="Resultado de imagen para iterativo e incremental">
            <a:extLst>
              <a:ext uri="{FF2B5EF4-FFF2-40B4-BE49-F238E27FC236}">
                <a16:creationId xmlns="" xmlns:a16="http://schemas.microsoft.com/office/drawing/2014/main" id="{173B35FB-0A2F-4E5E-99CC-4E13C0BBCE2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41426" y="3492243"/>
            <a:ext cx="3285199" cy="25094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61639941"/>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 xmlns:a16="http://schemas.microsoft.com/office/drawing/2014/main" id="{64B45585-749C-4E09-A6C8-AEF474D40CAC}"/>
              </a:ext>
            </a:extLst>
          </p:cNvPr>
          <p:cNvSpPr>
            <a:spLocks noGrp="1"/>
          </p:cNvSpPr>
          <p:nvPr>
            <p:ph type="body" idx="1"/>
          </p:nvPr>
        </p:nvSpPr>
        <p:spPr/>
        <p:txBody>
          <a:bodyPr/>
          <a:lstStyle/>
          <a:p>
            <a:pPr algn="just"/>
            <a:r>
              <a:rPr lang="es-MX" sz="2000" b="1" dirty="0"/>
              <a:t>Dirigido por casos de uso</a:t>
            </a:r>
            <a:r>
              <a:rPr lang="es-MX" sz="2000" dirty="0"/>
              <a:t>: Estos se utilizan para obtener los requisitos funcionales del sistema y así definir el contenido de cada una de las iteraciones. Así, la idea consiste en coger casos de uso o escenarios y desarrollar el proceso a través de las distintas disciplinas (diseño, implementación, pruebas…).</a:t>
            </a:r>
          </a:p>
        </p:txBody>
      </p:sp>
      <p:sp>
        <p:nvSpPr>
          <p:cNvPr id="4" name="Marcador de número de diapositiva 3">
            <a:extLst>
              <a:ext uri="{FF2B5EF4-FFF2-40B4-BE49-F238E27FC236}">
                <a16:creationId xmlns="" xmlns:a16="http://schemas.microsoft.com/office/drawing/2014/main"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71</a:t>
            </a:fld>
            <a:endParaRPr lang="es-PE"/>
          </a:p>
        </p:txBody>
      </p:sp>
      <p:pic>
        <p:nvPicPr>
          <p:cNvPr id="3076" name="Picture 4" descr="Resultado de imagen para casos de uso">
            <a:extLst>
              <a:ext uri="{FF2B5EF4-FFF2-40B4-BE49-F238E27FC236}">
                <a16:creationId xmlns="" xmlns:a16="http://schemas.microsoft.com/office/drawing/2014/main" id="{FB571F1E-F271-4EF1-B406-C4AC61ED4A2A}"/>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6515" t="5052" r="7727" b="5454"/>
          <a:stretch/>
        </p:blipFill>
        <p:spPr bwMode="auto">
          <a:xfrm>
            <a:off x="4896776" y="3800369"/>
            <a:ext cx="2812472" cy="22012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2538655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 xmlns:a16="http://schemas.microsoft.com/office/drawing/2014/main" id="{64B45585-749C-4E09-A6C8-AEF474D40CAC}"/>
              </a:ext>
            </a:extLst>
          </p:cNvPr>
          <p:cNvSpPr>
            <a:spLocks noGrp="1"/>
          </p:cNvSpPr>
          <p:nvPr>
            <p:ph type="body" idx="1"/>
          </p:nvPr>
        </p:nvSpPr>
        <p:spPr/>
        <p:txBody>
          <a:bodyPr/>
          <a:lstStyle/>
          <a:p>
            <a:pPr algn="just"/>
            <a:r>
              <a:rPr lang="es-MX" sz="1800" b="1" dirty="0"/>
              <a:t>Centrado en la arquitectura</a:t>
            </a:r>
            <a:r>
              <a:rPr lang="es-MX" sz="1800" dirty="0"/>
              <a:t>: Se asume que no existe un modelo único que cubra todos los aspectos del sistema, tal y como pasa con un edificio (hay diferentes planos para cada servicio), esta se debe respetar para que todo esté correctamente organizado lo que facilita el mantenimiento y sobre todo la facilidad de ampliación del sistema.</a:t>
            </a:r>
          </a:p>
        </p:txBody>
      </p:sp>
      <p:sp>
        <p:nvSpPr>
          <p:cNvPr id="4" name="Marcador de número de diapositiva 3">
            <a:extLst>
              <a:ext uri="{FF2B5EF4-FFF2-40B4-BE49-F238E27FC236}">
                <a16:creationId xmlns="" xmlns:a16="http://schemas.microsoft.com/office/drawing/2014/main"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72</a:t>
            </a:fld>
            <a:endParaRPr lang="es-PE"/>
          </a:p>
        </p:txBody>
      </p:sp>
      <p:pic>
        <p:nvPicPr>
          <p:cNvPr id="5122" name="Picture 2" descr="Resultado de imagen para Centrado en la arquitectura">
            <a:extLst>
              <a:ext uri="{FF2B5EF4-FFF2-40B4-BE49-F238E27FC236}">
                <a16:creationId xmlns="" xmlns:a16="http://schemas.microsoft.com/office/drawing/2014/main" id="{70597C23-1917-462B-9E44-D4C9BE58866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93563" y="3727584"/>
            <a:ext cx="4657725" cy="22740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6033657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9E1CA0-E2FB-4B87-94C8-61A1EA8C872A}"/>
              </a:ext>
            </a:extLst>
          </p:cNvPr>
          <p:cNvSpPr>
            <a:spLocks noGrp="1"/>
          </p:cNvSpPr>
          <p:nvPr>
            <p:ph type="title"/>
          </p:nvPr>
        </p:nvSpPr>
        <p:spPr/>
        <p:txBody>
          <a:bodyPr/>
          <a:lstStyle/>
          <a:p>
            <a:r>
              <a:rPr lang="es-MX" sz="2800" b="1" dirty="0"/>
              <a:t>Proceso Unificado: </a:t>
            </a:r>
            <a:r>
              <a:rPr lang="es-PE" sz="2800" dirty="0"/>
              <a:t>Características principales</a:t>
            </a:r>
          </a:p>
        </p:txBody>
      </p:sp>
      <p:sp>
        <p:nvSpPr>
          <p:cNvPr id="3" name="Marcador de texto 2">
            <a:extLst>
              <a:ext uri="{FF2B5EF4-FFF2-40B4-BE49-F238E27FC236}">
                <a16:creationId xmlns="" xmlns:a16="http://schemas.microsoft.com/office/drawing/2014/main" id="{64B45585-749C-4E09-A6C8-AEF474D40CAC}"/>
              </a:ext>
            </a:extLst>
          </p:cNvPr>
          <p:cNvSpPr>
            <a:spLocks noGrp="1"/>
          </p:cNvSpPr>
          <p:nvPr>
            <p:ph type="body" idx="1"/>
          </p:nvPr>
        </p:nvSpPr>
        <p:spPr/>
        <p:txBody>
          <a:bodyPr/>
          <a:lstStyle/>
          <a:p>
            <a:pPr algn="just"/>
            <a:r>
              <a:rPr lang="es-MX" sz="1800" b="1" dirty="0"/>
              <a:t>Enfocado en los riesgos: </a:t>
            </a:r>
            <a:r>
              <a:rPr lang="es-MX" sz="1800" dirty="0"/>
              <a:t>El Proceso Unificado requiere que el equipo del proyecto se centre en identificar los riesgos críticos en una etapa temprana del ciclo de vida. Los resultados de cada iteración, en especial los de la fase de Elaboración deben ser seleccionados en un orden que asegure que los riesgos principales son considerados primero.</a:t>
            </a:r>
          </a:p>
          <a:p>
            <a:pPr algn="just"/>
            <a:endParaRPr lang="es-MX" sz="1800" dirty="0"/>
          </a:p>
        </p:txBody>
      </p:sp>
      <p:sp>
        <p:nvSpPr>
          <p:cNvPr id="4" name="Marcador de número de diapositiva 3">
            <a:extLst>
              <a:ext uri="{FF2B5EF4-FFF2-40B4-BE49-F238E27FC236}">
                <a16:creationId xmlns="" xmlns:a16="http://schemas.microsoft.com/office/drawing/2014/main" id="{EDA0852C-D25E-4435-8259-5810DAC924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73</a:t>
            </a:fld>
            <a:endParaRPr lang="es-PE"/>
          </a:p>
        </p:txBody>
      </p:sp>
      <p:pic>
        <p:nvPicPr>
          <p:cNvPr id="6146" name="Picture 2" descr="Imagen relacionada">
            <a:extLst>
              <a:ext uri="{FF2B5EF4-FFF2-40B4-BE49-F238E27FC236}">
                <a16:creationId xmlns="" xmlns:a16="http://schemas.microsoft.com/office/drawing/2014/main" id="{18A6295D-B584-443C-B7AA-D3C35A019E7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34691" y="3615129"/>
            <a:ext cx="4138984" cy="23865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123185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AEA5254-6CC9-4E5A-97DA-1607500CE0CC}"/>
              </a:ext>
            </a:extLst>
          </p:cNvPr>
          <p:cNvSpPr>
            <a:spLocks noGrp="1"/>
          </p:cNvSpPr>
          <p:nvPr>
            <p:ph type="title"/>
          </p:nvPr>
        </p:nvSpPr>
        <p:spPr/>
        <p:txBody>
          <a:bodyPr/>
          <a:lstStyle/>
          <a:p>
            <a:r>
              <a:rPr lang="es-MX" b="1" dirty="0"/>
              <a:t>Ciclo de Vida de la Metodología RUP</a:t>
            </a:r>
            <a:endParaRPr lang="es-PE" dirty="0"/>
          </a:p>
        </p:txBody>
      </p:sp>
      <p:sp>
        <p:nvSpPr>
          <p:cNvPr id="4" name="Marcador de número de diapositiva 3">
            <a:extLst>
              <a:ext uri="{FF2B5EF4-FFF2-40B4-BE49-F238E27FC236}">
                <a16:creationId xmlns="" xmlns:a16="http://schemas.microsoft.com/office/drawing/2014/main" id="{7D868C70-FF5D-4D19-8472-B1472190EA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74</a:t>
            </a:fld>
            <a:endParaRPr lang="es-PE"/>
          </a:p>
        </p:txBody>
      </p:sp>
      <p:pic>
        <p:nvPicPr>
          <p:cNvPr id="7172" name="Picture 4" descr="https://upload.wikimedia.org/wikipedia/commons/4/4d/Rup_espanol.gif">
            <a:extLst>
              <a:ext uri="{FF2B5EF4-FFF2-40B4-BE49-F238E27FC236}">
                <a16:creationId xmlns="" xmlns:a16="http://schemas.microsoft.com/office/drawing/2014/main" id="{0523BE6A-93ED-4511-AFC8-07583717710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75941" y="1757363"/>
            <a:ext cx="5592118" cy="44108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4325110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D77B284-1820-4795-B516-DA109B125480}"/>
              </a:ext>
            </a:extLst>
          </p:cNvPr>
          <p:cNvSpPr>
            <a:spLocks noGrp="1"/>
          </p:cNvSpPr>
          <p:nvPr>
            <p:ph type="title"/>
          </p:nvPr>
        </p:nvSpPr>
        <p:spPr/>
        <p:txBody>
          <a:bodyPr/>
          <a:lstStyle/>
          <a:p>
            <a:r>
              <a:rPr lang="es-MX" b="1" dirty="0"/>
              <a:t>Ciclo de Vida de la Metodología RUP</a:t>
            </a:r>
            <a:endParaRPr lang="es-PE" dirty="0"/>
          </a:p>
        </p:txBody>
      </p:sp>
      <p:sp>
        <p:nvSpPr>
          <p:cNvPr id="3" name="Marcador de texto 2">
            <a:extLst>
              <a:ext uri="{FF2B5EF4-FFF2-40B4-BE49-F238E27FC236}">
                <a16:creationId xmlns="" xmlns:a16="http://schemas.microsoft.com/office/drawing/2014/main" id="{30CAA598-4341-4480-AB81-03FDE3484FDC}"/>
              </a:ext>
            </a:extLst>
          </p:cNvPr>
          <p:cNvSpPr>
            <a:spLocks noGrp="1"/>
          </p:cNvSpPr>
          <p:nvPr>
            <p:ph type="body" idx="1"/>
          </p:nvPr>
        </p:nvSpPr>
        <p:spPr/>
        <p:txBody>
          <a:bodyPr/>
          <a:lstStyle/>
          <a:p>
            <a:pPr algn="just"/>
            <a:r>
              <a:rPr lang="es-MX" sz="2000" b="1" dirty="0"/>
              <a:t>Fase de Inicio:</a:t>
            </a:r>
            <a:r>
              <a:rPr lang="es-MX" sz="2000" dirty="0"/>
              <a:t> Esta fase tiene como propósito definir y acordar el alcance del proyecto con los patrocinadores, identificar los riesgos asociados al proyecto, proponer una visión muy general de la arquitectura de software y producir el plan de las fases y el de iteraciones posteriores.</a:t>
            </a:r>
          </a:p>
          <a:p>
            <a:pPr algn="just"/>
            <a:endParaRPr lang="es-MX" sz="2000" dirty="0"/>
          </a:p>
          <a:p>
            <a:pPr algn="just"/>
            <a:r>
              <a:rPr lang="es-MX" sz="2000" b="1" dirty="0"/>
              <a:t>Fase de elaboración:</a:t>
            </a:r>
            <a:r>
              <a:rPr lang="es-MX" sz="2000" dirty="0"/>
              <a:t> En la fase de elaboración se seleccionan los casos de uso que permiten definir la arquitectura base del sistema y se desarrollaran en esta fase, se realiza la especificación de los casos de uso seleccionados y el primer análisis del dominio del problema, se diseña la solución preliminar.</a:t>
            </a:r>
          </a:p>
        </p:txBody>
      </p:sp>
      <p:sp>
        <p:nvSpPr>
          <p:cNvPr id="4" name="Marcador de número de diapositiva 3">
            <a:extLst>
              <a:ext uri="{FF2B5EF4-FFF2-40B4-BE49-F238E27FC236}">
                <a16:creationId xmlns="" xmlns:a16="http://schemas.microsoft.com/office/drawing/2014/main" id="{8AEF4624-E604-4661-B121-3E3AB5DB0E5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75</a:t>
            </a:fld>
            <a:endParaRPr lang="es-PE"/>
          </a:p>
        </p:txBody>
      </p:sp>
    </p:spTree>
    <p:extLst>
      <p:ext uri="{BB962C8B-B14F-4D97-AF65-F5344CB8AC3E}">
        <p14:creationId xmlns:p14="http://schemas.microsoft.com/office/powerpoint/2010/main" xmlns="" val="3635645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1C4C65-B669-4B65-A5B2-E95B94140A06}"/>
              </a:ext>
            </a:extLst>
          </p:cNvPr>
          <p:cNvSpPr>
            <a:spLocks noGrp="1"/>
          </p:cNvSpPr>
          <p:nvPr>
            <p:ph type="title"/>
          </p:nvPr>
        </p:nvSpPr>
        <p:spPr/>
        <p:txBody>
          <a:bodyPr/>
          <a:lstStyle/>
          <a:p>
            <a:r>
              <a:rPr lang="es-MX" b="1" dirty="0"/>
              <a:t>Ciclo de Vida de la Metodología RUP</a:t>
            </a:r>
            <a:endParaRPr lang="es-PE" dirty="0"/>
          </a:p>
        </p:txBody>
      </p:sp>
      <p:sp>
        <p:nvSpPr>
          <p:cNvPr id="3" name="Marcador de texto 2">
            <a:extLst>
              <a:ext uri="{FF2B5EF4-FFF2-40B4-BE49-F238E27FC236}">
                <a16:creationId xmlns="" xmlns:a16="http://schemas.microsoft.com/office/drawing/2014/main" id="{C1B9623F-2675-4146-A1ED-837061430506}"/>
              </a:ext>
            </a:extLst>
          </p:cNvPr>
          <p:cNvSpPr>
            <a:spLocks noGrp="1"/>
          </p:cNvSpPr>
          <p:nvPr>
            <p:ph type="body" idx="1"/>
          </p:nvPr>
        </p:nvSpPr>
        <p:spPr/>
        <p:txBody>
          <a:bodyPr/>
          <a:lstStyle/>
          <a:p>
            <a:pPr algn="just"/>
            <a:r>
              <a:rPr lang="es-MX" sz="2000" b="1" dirty="0"/>
              <a:t>Fase de Construcción:</a:t>
            </a:r>
            <a:r>
              <a:rPr lang="es-MX" sz="2000" dirty="0"/>
              <a:t> El propósito de esta fase es completar la funcionalidad del sistema, para ello se deben clarificar los requisitos pendientes, administrar los cambios de acuerdo a las evaluaciones realizadas por los usuarios y se realizan las mejoras para el proyecto.</a:t>
            </a:r>
          </a:p>
          <a:p>
            <a:pPr algn="just"/>
            <a:r>
              <a:rPr lang="es-MX" sz="2000" b="1" dirty="0"/>
              <a:t>Fase de Transición:</a:t>
            </a:r>
            <a:r>
              <a:rPr lang="es-MX" sz="2000" dirty="0"/>
              <a:t> El propósito de esta fase es asegurar que el software esté disponible para los usuarios finales, ajustar los errores y defectos encontrados en las pruebas de aceptación, capacitar a los usuarios y proveer el soporte técnico necesario. Se debe verificar que el producto cumpla con las especificaciones entregadas por las personas involucradas en el proyecto.</a:t>
            </a:r>
          </a:p>
        </p:txBody>
      </p:sp>
      <p:sp>
        <p:nvSpPr>
          <p:cNvPr id="4" name="Marcador de número de diapositiva 3">
            <a:extLst>
              <a:ext uri="{FF2B5EF4-FFF2-40B4-BE49-F238E27FC236}">
                <a16:creationId xmlns="" xmlns:a16="http://schemas.microsoft.com/office/drawing/2014/main" id="{68622ACB-6395-4007-8E08-8A8C7C43BE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76</a:t>
            </a:fld>
            <a:endParaRPr lang="es-PE"/>
          </a:p>
        </p:txBody>
      </p:sp>
    </p:spTree>
    <p:extLst>
      <p:ext uri="{BB962C8B-B14F-4D97-AF65-F5344CB8AC3E}">
        <p14:creationId xmlns:p14="http://schemas.microsoft.com/office/powerpoint/2010/main" xmlns="" val="175621770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9DBDDAA-A4E9-4A5C-A72D-70C3894A51C8}"/>
              </a:ext>
            </a:extLst>
          </p:cNvPr>
          <p:cNvSpPr>
            <a:spLocks noGrp="1"/>
          </p:cNvSpPr>
          <p:nvPr>
            <p:ph type="title"/>
          </p:nvPr>
        </p:nvSpPr>
        <p:spPr/>
        <p:txBody>
          <a:bodyPr/>
          <a:lstStyle/>
          <a:p>
            <a:r>
              <a:rPr lang="es-PE" b="1" dirty="0"/>
              <a:t>Faces del Ciclo de Vida</a:t>
            </a:r>
          </a:p>
        </p:txBody>
      </p:sp>
      <p:sp>
        <p:nvSpPr>
          <p:cNvPr id="3" name="Marcador de texto 2">
            <a:extLst>
              <a:ext uri="{FF2B5EF4-FFF2-40B4-BE49-F238E27FC236}">
                <a16:creationId xmlns="" xmlns:a16="http://schemas.microsoft.com/office/drawing/2014/main" id="{E7716D34-0017-4A1C-AD7C-7AC1A56917D1}"/>
              </a:ext>
            </a:extLst>
          </p:cNvPr>
          <p:cNvSpPr>
            <a:spLocks noGrp="1"/>
          </p:cNvSpPr>
          <p:nvPr>
            <p:ph type="body" idx="1"/>
          </p:nvPr>
        </p:nvSpPr>
        <p:spPr/>
        <p:txBody>
          <a:bodyPr/>
          <a:lstStyle/>
          <a:p>
            <a:pPr algn="just"/>
            <a:r>
              <a:rPr lang="es-MX" dirty="0"/>
              <a:t>Establece oportunidad y alcance.</a:t>
            </a:r>
          </a:p>
          <a:p>
            <a:pPr algn="just"/>
            <a:r>
              <a:rPr lang="es-MX" dirty="0"/>
              <a:t>Identifica las entidades externas o actores con las que se trata.</a:t>
            </a:r>
          </a:p>
          <a:p>
            <a:pPr algn="just"/>
            <a:r>
              <a:rPr lang="es-MX" dirty="0"/>
              <a:t>Identifica los casos de uso.</a:t>
            </a:r>
          </a:p>
          <a:p>
            <a:pPr marL="76200" indent="0" algn="just">
              <a:buNone/>
            </a:pPr>
            <a:endParaRPr lang="es-MX" dirty="0"/>
          </a:p>
          <a:p>
            <a:pPr marL="76200" indent="0" algn="just">
              <a:buNone/>
            </a:pPr>
            <a:r>
              <a:rPr lang="es-MX" dirty="0"/>
              <a:t>RUP comprende 2 aspectos importantes por los cuales se establecen las disciplinas:</a:t>
            </a:r>
          </a:p>
          <a:p>
            <a:pPr algn="just"/>
            <a:r>
              <a:rPr lang="es-PE" b="1" dirty="0"/>
              <a:t>Proceso.</a:t>
            </a:r>
          </a:p>
          <a:p>
            <a:pPr algn="just"/>
            <a:r>
              <a:rPr lang="es-PE" b="1" dirty="0"/>
              <a:t>Soporte.</a:t>
            </a:r>
            <a:endParaRPr lang="es-MX" dirty="0"/>
          </a:p>
          <a:p>
            <a:pPr algn="just"/>
            <a:endParaRPr lang="es-PE" dirty="0"/>
          </a:p>
        </p:txBody>
      </p:sp>
      <p:sp>
        <p:nvSpPr>
          <p:cNvPr id="4" name="Marcador de número de diapositiva 3">
            <a:extLst>
              <a:ext uri="{FF2B5EF4-FFF2-40B4-BE49-F238E27FC236}">
                <a16:creationId xmlns="" xmlns:a16="http://schemas.microsoft.com/office/drawing/2014/main" id="{BE638AD7-4FB3-4210-96A3-A4E314302A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77</a:t>
            </a:fld>
            <a:endParaRPr lang="es-PE"/>
          </a:p>
        </p:txBody>
      </p:sp>
    </p:spTree>
    <p:extLst>
      <p:ext uri="{BB962C8B-B14F-4D97-AF65-F5344CB8AC3E}">
        <p14:creationId xmlns:p14="http://schemas.microsoft.com/office/powerpoint/2010/main" xmlns="" val="425346781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AE99DD3-1C5E-442D-A458-CDC8F8669C3F}"/>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 xmlns:a16="http://schemas.microsoft.com/office/drawing/2014/main" id="{13826FF6-3672-4AF8-83FA-1A7B967D3E06}"/>
              </a:ext>
            </a:extLst>
          </p:cNvPr>
          <p:cNvSpPr>
            <a:spLocks noGrp="1"/>
          </p:cNvSpPr>
          <p:nvPr>
            <p:ph type="body" idx="1"/>
          </p:nvPr>
        </p:nvSpPr>
        <p:spPr/>
        <p:txBody>
          <a:bodyPr/>
          <a:lstStyle/>
          <a:p>
            <a:pPr marL="76200" indent="0">
              <a:buNone/>
            </a:pPr>
            <a:r>
              <a:rPr lang="es-MX" dirty="0"/>
              <a:t>Las etapas de esta sección son:</a:t>
            </a:r>
          </a:p>
          <a:p>
            <a:r>
              <a:rPr lang="es-MX" dirty="0"/>
              <a:t>Modelado de negocio.</a:t>
            </a:r>
          </a:p>
          <a:p>
            <a:r>
              <a:rPr lang="es-MX" dirty="0"/>
              <a:t>Requisitos.</a:t>
            </a:r>
          </a:p>
          <a:p>
            <a:r>
              <a:rPr lang="es-MX" dirty="0"/>
              <a:t>Análisis y Diseño.</a:t>
            </a:r>
          </a:p>
          <a:p>
            <a:r>
              <a:rPr lang="es-MX" dirty="0"/>
              <a:t>Implementación.</a:t>
            </a:r>
          </a:p>
          <a:p>
            <a:r>
              <a:rPr lang="es-MX" dirty="0"/>
              <a:t>Pruebas.</a:t>
            </a:r>
          </a:p>
          <a:p>
            <a:r>
              <a:rPr lang="es-MX"/>
              <a:t>Despliegue.</a:t>
            </a:r>
            <a:endParaRPr lang="es-MX" dirty="0"/>
          </a:p>
          <a:p>
            <a:endParaRPr lang="es-PE" dirty="0"/>
          </a:p>
        </p:txBody>
      </p:sp>
      <p:sp>
        <p:nvSpPr>
          <p:cNvPr id="4" name="Marcador de número de diapositiva 3">
            <a:extLst>
              <a:ext uri="{FF2B5EF4-FFF2-40B4-BE49-F238E27FC236}">
                <a16:creationId xmlns="" xmlns:a16="http://schemas.microsoft.com/office/drawing/2014/main" id="{E3489DBC-3DE9-46A0-87BF-165BD4F50F8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78</a:t>
            </a:fld>
            <a:endParaRPr lang="es-PE"/>
          </a:p>
        </p:txBody>
      </p:sp>
    </p:spTree>
    <p:extLst>
      <p:ext uri="{BB962C8B-B14F-4D97-AF65-F5344CB8AC3E}">
        <p14:creationId xmlns:p14="http://schemas.microsoft.com/office/powerpoint/2010/main" xmlns="" val="382636579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 xmlns:a16="http://schemas.microsoft.com/office/drawing/2014/main" id="{4D2D2588-6375-417B-A17B-61B440597373}"/>
              </a:ext>
            </a:extLst>
          </p:cNvPr>
          <p:cNvSpPr>
            <a:spLocks noGrp="1"/>
          </p:cNvSpPr>
          <p:nvPr>
            <p:ph type="body" idx="1"/>
          </p:nvPr>
        </p:nvSpPr>
        <p:spPr/>
        <p:txBody>
          <a:bodyPr/>
          <a:lstStyle/>
          <a:p>
            <a:pPr algn="just"/>
            <a:r>
              <a:rPr lang="es-MX" sz="1800" b="1" dirty="0"/>
              <a:t>1. Modelado de negocios: </a:t>
            </a:r>
            <a:r>
              <a:rPr lang="es-MX" sz="1800" dirty="0"/>
              <a:t>Entiende los problemas e identifica mejoras potenciales, asegura que los participantes en este modelo tengan el entendimiento del problema, deriva los requerimientos del software.</a:t>
            </a:r>
          </a:p>
        </p:txBody>
      </p:sp>
      <p:sp>
        <p:nvSpPr>
          <p:cNvPr id="4" name="Marcador de número de diapositiva 3">
            <a:extLst>
              <a:ext uri="{FF2B5EF4-FFF2-40B4-BE49-F238E27FC236}">
                <a16:creationId xmlns="" xmlns:a16="http://schemas.microsoft.com/office/drawing/2014/main"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79</a:t>
            </a:fld>
            <a:endParaRPr lang="es-PE"/>
          </a:p>
        </p:txBody>
      </p:sp>
      <p:pic>
        <p:nvPicPr>
          <p:cNvPr id="1026" name="Picture 2" descr="Imagen relacionada">
            <a:extLst>
              <a:ext uri="{FF2B5EF4-FFF2-40B4-BE49-F238E27FC236}">
                <a16:creationId xmlns="" xmlns:a16="http://schemas.microsoft.com/office/drawing/2014/main" id="{3C231D36-6C1B-404F-AA5A-C4C1E6EE539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0" y="3090295"/>
            <a:ext cx="3501675" cy="29113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672187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B6E0779-D696-4F83-B891-0DECA224442C}"/>
              </a:ext>
            </a:extLst>
          </p:cNvPr>
          <p:cNvSpPr>
            <a:spLocks noGrp="1"/>
          </p:cNvSpPr>
          <p:nvPr>
            <p:ph type="ctrTitle"/>
          </p:nvPr>
        </p:nvSpPr>
        <p:spPr/>
        <p:txBody>
          <a:bodyPr/>
          <a:lstStyle/>
          <a:p>
            <a:r>
              <a:rPr lang="es-MX" sz="4000" b="1" dirty="0">
                <a:effectLst>
                  <a:outerShdw blurRad="38100" dist="38100" dir="2700000" algn="tl">
                    <a:srgbClr val="000000">
                      <a:alpha val="43137"/>
                    </a:srgbClr>
                  </a:outerShdw>
                </a:effectLst>
              </a:rPr>
              <a:t>Actividades básicas de un Sistema de Información</a:t>
            </a:r>
            <a:endParaRPr lang="es-PE" sz="4000" b="1"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 xmlns:a16="http://schemas.microsoft.com/office/drawing/2014/main" id="{05A5C626-66E6-4A61-A69B-818E052BDFC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a:t>
            </a:fld>
            <a:endParaRPr lang="es-PE"/>
          </a:p>
        </p:txBody>
      </p:sp>
    </p:spTree>
    <p:extLst>
      <p:ext uri="{BB962C8B-B14F-4D97-AF65-F5344CB8AC3E}">
        <p14:creationId xmlns:p14="http://schemas.microsoft.com/office/powerpoint/2010/main" xmlns="" val="324214385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 xmlns:a16="http://schemas.microsoft.com/office/drawing/2014/main" id="{4D2D2588-6375-417B-A17B-61B440597373}"/>
              </a:ext>
            </a:extLst>
          </p:cNvPr>
          <p:cNvSpPr>
            <a:spLocks noGrp="1"/>
          </p:cNvSpPr>
          <p:nvPr>
            <p:ph type="body" idx="1"/>
          </p:nvPr>
        </p:nvSpPr>
        <p:spPr/>
        <p:txBody>
          <a:bodyPr/>
          <a:lstStyle/>
          <a:p>
            <a:pPr algn="just"/>
            <a:r>
              <a:rPr lang="es-MX" sz="2000" b="1" dirty="0"/>
              <a:t>2. Requerimientos:</a:t>
            </a:r>
            <a:r>
              <a:rPr lang="es-MX" sz="2000" dirty="0"/>
              <a:t> Mantiene a los interesados sobre lo que el proyecto debe realizar, define los limites y requerimientos, se enfoca en las necesidades del usuario y hace una base de costos.</a:t>
            </a:r>
          </a:p>
        </p:txBody>
      </p:sp>
      <p:sp>
        <p:nvSpPr>
          <p:cNvPr id="4" name="Marcador de número de diapositiva 3">
            <a:extLst>
              <a:ext uri="{FF2B5EF4-FFF2-40B4-BE49-F238E27FC236}">
                <a16:creationId xmlns="" xmlns:a16="http://schemas.microsoft.com/office/drawing/2014/main"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80</a:t>
            </a:fld>
            <a:endParaRPr lang="es-PE"/>
          </a:p>
        </p:txBody>
      </p:sp>
      <p:pic>
        <p:nvPicPr>
          <p:cNvPr id="2050" name="Picture 2" descr="Imagen relacionada">
            <a:extLst>
              <a:ext uri="{FF2B5EF4-FFF2-40B4-BE49-F238E27FC236}">
                <a16:creationId xmlns="" xmlns:a16="http://schemas.microsoft.com/office/drawing/2014/main" id="{A2A4BAD0-8FCB-4B89-A438-D7AC87911B5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17818" y="3264226"/>
            <a:ext cx="4055857" cy="27374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22598869"/>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 xmlns:a16="http://schemas.microsoft.com/office/drawing/2014/main" id="{4D2D2588-6375-417B-A17B-61B440597373}"/>
              </a:ext>
            </a:extLst>
          </p:cNvPr>
          <p:cNvSpPr>
            <a:spLocks noGrp="1"/>
          </p:cNvSpPr>
          <p:nvPr>
            <p:ph type="body" idx="1"/>
          </p:nvPr>
        </p:nvSpPr>
        <p:spPr/>
        <p:txBody>
          <a:bodyPr/>
          <a:lstStyle/>
          <a:p>
            <a:pPr algn="just"/>
            <a:r>
              <a:rPr lang="es-MX" sz="2000" b="1" dirty="0"/>
              <a:t>3. Análisis y diseño:</a:t>
            </a:r>
            <a:r>
              <a:rPr lang="es-MX" sz="2000" dirty="0"/>
              <a:t> Transforma los requerimientos al diseño y su arquitectura robusta y lo adapta para corresponder al ambiente de implementación y ajustarla para un desempeño esperado.</a:t>
            </a:r>
          </a:p>
        </p:txBody>
      </p:sp>
      <p:sp>
        <p:nvSpPr>
          <p:cNvPr id="4" name="Marcador de número de diapositiva 3">
            <a:extLst>
              <a:ext uri="{FF2B5EF4-FFF2-40B4-BE49-F238E27FC236}">
                <a16:creationId xmlns="" xmlns:a16="http://schemas.microsoft.com/office/drawing/2014/main"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81</a:t>
            </a:fld>
            <a:endParaRPr lang="es-PE"/>
          </a:p>
        </p:txBody>
      </p:sp>
      <p:pic>
        <p:nvPicPr>
          <p:cNvPr id="3078" name="Picture 6" descr="Imagen relacionada">
            <a:extLst>
              <a:ext uri="{FF2B5EF4-FFF2-40B4-BE49-F238E27FC236}">
                <a16:creationId xmlns="" xmlns:a16="http://schemas.microsoft.com/office/drawing/2014/main" id="{FAEC2DC6-2B94-42F8-8A5A-6526D112301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1999" y="3429000"/>
            <a:ext cx="3402977" cy="2572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6763534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 xmlns:a16="http://schemas.microsoft.com/office/drawing/2014/main" id="{4D2D2588-6375-417B-A17B-61B440597373}"/>
              </a:ext>
            </a:extLst>
          </p:cNvPr>
          <p:cNvSpPr>
            <a:spLocks noGrp="1"/>
          </p:cNvSpPr>
          <p:nvPr>
            <p:ph type="body" idx="1"/>
          </p:nvPr>
        </p:nvSpPr>
        <p:spPr/>
        <p:txBody>
          <a:bodyPr/>
          <a:lstStyle/>
          <a:p>
            <a:pPr algn="just"/>
            <a:r>
              <a:rPr lang="es-MX" sz="2000" b="1" dirty="0"/>
              <a:t>4. Implementación:</a:t>
            </a:r>
            <a:r>
              <a:rPr lang="es-MX" sz="2000" dirty="0"/>
              <a:t> Define el código, convierte el diseño en archivos ejecutables, prueba los componentes desarrollados como unidades, integra esas unidades en un sistema ejecutable.</a:t>
            </a:r>
          </a:p>
        </p:txBody>
      </p:sp>
      <p:sp>
        <p:nvSpPr>
          <p:cNvPr id="4" name="Marcador de número de diapositiva 3">
            <a:extLst>
              <a:ext uri="{FF2B5EF4-FFF2-40B4-BE49-F238E27FC236}">
                <a16:creationId xmlns="" xmlns:a16="http://schemas.microsoft.com/office/drawing/2014/main"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82</a:t>
            </a:fld>
            <a:endParaRPr lang="es-PE"/>
          </a:p>
        </p:txBody>
      </p:sp>
      <p:pic>
        <p:nvPicPr>
          <p:cNvPr id="4098" name="Picture 2" descr="Resultado de imagen para archivos ejecutables">
            <a:extLst>
              <a:ext uri="{FF2B5EF4-FFF2-40B4-BE49-F238E27FC236}">
                <a16:creationId xmlns="" xmlns:a16="http://schemas.microsoft.com/office/drawing/2014/main" id="{C380F5FF-B05C-4FAA-A4DD-D996210D23F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79301" y="3960150"/>
            <a:ext cx="4286250" cy="1543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3350756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 xmlns:a16="http://schemas.microsoft.com/office/drawing/2014/main" id="{4D2D2588-6375-417B-A17B-61B440597373}"/>
              </a:ext>
            </a:extLst>
          </p:cNvPr>
          <p:cNvSpPr>
            <a:spLocks noGrp="1"/>
          </p:cNvSpPr>
          <p:nvPr>
            <p:ph type="body" idx="1"/>
          </p:nvPr>
        </p:nvSpPr>
        <p:spPr/>
        <p:txBody>
          <a:bodyPr/>
          <a:lstStyle/>
          <a:p>
            <a:pPr algn="just"/>
            <a:r>
              <a:rPr lang="es-MX" sz="2000" b="1" dirty="0"/>
              <a:t>5. Pruebas: </a:t>
            </a:r>
            <a:r>
              <a:rPr lang="es-MX" sz="2000" dirty="0"/>
              <a:t>Se enfoca en la evaluación de la calidad del producto, encuentra las fallas y las documenta, valida los requerimientos planteados y el buen funcionamiento.</a:t>
            </a:r>
          </a:p>
        </p:txBody>
      </p:sp>
      <p:sp>
        <p:nvSpPr>
          <p:cNvPr id="4" name="Marcador de número de diapositiva 3">
            <a:extLst>
              <a:ext uri="{FF2B5EF4-FFF2-40B4-BE49-F238E27FC236}">
                <a16:creationId xmlns="" xmlns:a16="http://schemas.microsoft.com/office/drawing/2014/main"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83</a:t>
            </a:fld>
            <a:endParaRPr lang="es-PE"/>
          </a:p>
        </p:txBody>
      </p:sp>
      <p:pic>
        <p:nvPicPr>
          <p:cNvPr id="5122" name="Picture 2" descr="Imagen relacionada">
            <a:extLst>
              <a:ext uri="{FF2B5EF4-FFF2-40B4-BE49-F238E27FC236}">
                <a16:creationId xmlns="" xmlns:a16="http://schemas.microsoft.com/office/drawing/2014/main" id="{2D7DB9D5-BE0C-4008-A2CA-1F25E2DFD9D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96776" y="3429000"/>
            <a:ext cx="2703802" cy="27038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6402898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0304AA-5268-493A-B3FE-4FE0C00B6121}"/>
              </a:ext>
            </a:extLst>
          </p:cNvPr>
          <p:cNvSpPr>
            <a:spLocks noGrp="1"/>
          </p:cNvSpPr>
          <p:nvPr>
            <p:ph type="title"/>
          </p:nvPr>
        </p:nvSpPr>
        <p:spPr/>
        <p:txBody>
          <a:bodyPr/>
          <a:lstStyle/>
          <a:p>
            <a:r>
              <a:rPr lang="es-PE" b="1" dirty="0"/>
              <a:t>Proceso</a:t>
            </a:r>
          </a:p>
        </p:txBody>
      </p:sp>
      <p:sp>
        <p:nvSpPr>
          <p:cNvPr id="3" name="Marcador de texto 2">
            <a:extLst>
              <a:ext uri="{FF2B5EF4-FFF2-40B4-BE49-F238E27FC236}">
                <a16:creationId xmlns="" xmlns:a16="http://schemas.microsoft.com/office/drawing/2014/main" id="{4D2D2588-6375-417B-A17B-61B440597373}"/>
              </a:ext>
            </a:extLst>
          </p:cNvPr>
          <p:cNvSpPr>
            <a:spLocks noGrp="1"/>
          </p:cNvSpPr>
          <p:nvPr>
            <p:ph type="body" idx="1"/>
          </p:nvPr>
        </p:nvSpPr>
        <p:spPr/>
        <p:txBody>
          <a:bodyPr/>
          <a:lstStyle/>
          <a:p>
            <a:pPr algn="just"/>
            <a:r>
              <a:rPr lang="es-MX" sz="2000" b="1" dirty="0"/>
              <a:t>6. Despliegue:</a:t>
            </a:r>
            <a:r>
              <a:rPr lang="es-MX" sz="2000" dirty="0"/>
              <a:t> Describe las actividades entre el aseguramiento de la entrega y disponibilidad del producto hacia el usuario final, hay un énfasis entre probar el software en el sitio de desarrollo.</a:t>
            </a:r>
          </a:p>
        </p:txBody>
      </p:sp>
      <p:sp>
        <p:nvSpPr>
          <p:cNvPr id="4" name="Marcador de número de diapositiva 3">
            <a:extLst>
              <a:ext uri="{FF2B5EF4-FFF2-40B4-BE49-F238E27FC236}">
                <a16:creationId xmlns="" xmlns:a16="http://schemas.microsoft.com/office/drawing/2014/main" id="{2EE7BC18-CD59-4CF2-8855-848F2DACC5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84</a:t>
            </a:fld>
            <a:endParaRPr lang="es-PE"/>
          </a:p>
        </p:txBody>
      </p:sp>
      <p:pic>
        <p:nvPicPr>
          <p:cNvPr id="6146" name="Picture 2" descr="Resultado de imagen para probar el software en el sitio de desarrollo">
            <a:extLst>
              <a:ext uri="{FF2B5EF4-FFF2-40B4-BE49-F238E27FC236}">
                <a16:creationId xmlns="" xmlns:a16="http://schemas.microsoft.com/office/drawing/2014/main" id="{DF2F9EF1-B712-4618-B21D-CA766B7B9AC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25557" y="3429000"/>
            <a:ext cx="3590493" cy="25763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416754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8BDB48B-9332-4C53-A104-B6218A8F5053}"/>
              </a:ext>
            </a:extLst>
          </p:cNvPr>
          <p:cNvSpPr>
            <a:spLocks noGrp="1"/>
          </p:cNvSpPr>
          <p:nvPr>
            <p:ph type="title"/>
          </p:nvPr>
        </p:nvSpPr>
        <p:spPr/>
        <p:txBody>
          <a:bodyPr/>
          <a:lstStyle/>
          <a:p>
            <a:r>
              <a:rPr lang="es-PE" b="1" dirty="0"/>
              <a:t>Soporte</a:t>
            </a:r>
            <a:endParaRPr lang="es-PE" dirty="0"/>
          </a:p>
        </p:txBody>
      </p:sp>
      <p:sp>
        <p:nvSpPr>
          <p:cNvPr id="3" name="Marcador de texto 2">
            <a:extLst>
              <a:ext uri="{FF2B5EF4-FFF2-40B4-BE49-F238E27FC236}">
                <a16:creationId xmlns="" xmlns:a16="http://schemas.microsoft.com/office/drawing/2014/main" id="{9D12A9BB-2D78-42DA-92C8-FB8EB55D8ACC}"/>
              </a:ext>
            </a:extLst>
          </p:cNvPr>
          <p:cNvSpPr>
            <a:spLocks noGrp="1"/>
          </p:cNvSpPr>
          <p:nvPr>
            <p:ph type="body" idx="1"/>
          </p:nvPr>
        </p:nvSpPr>
        <p:spPr/>
        <p:txBody>
          <a:bodyPr/>
          <a:lstStyle/>
          <a:p>
            <a:pPr marL="76200" indent="0">
              <a:buNone/>
            </a:pPr>
            <a:r>
              <a:rPr lang="es-MX" dirty="0"/>
              <a:t>En esta parte nos encontramos con las siguientes etapas:</a:t>
            </a:r>
          </a:p>
          <a:p>
            <a:r>
              <a:rPr lang="es-MX" dirty="0"/>
              <a:t>Gestión del cambio y configuraciones.</a:t>
            </a:r>
          </a:p>
          <a:p>
            <a:r>
              <a:rPr lang="es-MX" dirty="0"/>
              <a:t>Gestión del proyecto.</a:t>
            </a:r>
          </a:p>
          <a:p>
            <a:r>
              <a:rPr lang="es-MX" dirty="0"/>
              <a:t>Entorno.</a:t>
            </a:r>
          </a:p>
          <a:p>
            <a:endParaRPr lang="es-PE" dirty="0"/>
          </a:p>
        </p:txBody>
      </p:sp>
      <p:sp>
        <p:nvSpPr>
          <p:cNvPr id="4" name="Marcador de número de diapositiva 3">
            <a:extLst>
              <a:ext uri="{FF2B5EF4-FFF2-40B4-BE49-F238E27FC236}">
                <a16:creationId xmlns="" xmlns:a16="http://schemas.microsoft.com/office/drawing/2014/main" id="{00AB02EA-95B9-44F2-A49B-D9193D8138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85</a:t>
            </a:fld>
            <a:endParaRPr lang="es-PE"/>
          </a:p>
        </p:txBody>
      </p:sp>
    </p:spTree>
    <p:extLst>
      <p:ext uri="{BB962C8B-B14F-4D97-AF65-F5344CB8AC3E}">
        <p14:creationId xmlns:p14="http://schemas.microsoft.com/office/powerpoint/2010/main" xmlns="" val="3577483124"/>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0C296E-411B-452F-BCD3-BE43C9D51796}"/>
              </a:ext>
            </a:extLst>
          </p:cNvPr>
          <p:cNvSpPr>
            <a:spLocks noGrp="1"/>
          </p:cNvSpPr>
          <p:nvPr>
            <p:ph type="title"/>
          </p:nvPr>
        </p:nvSpPr>
        <p:spPr/>
        <p:txBody>
          <a:bodyPr/>
          <a:lstStyle/>
          <a:p>
            <a:r>
              <a:rPr lang="es-PE" b="1" dirty="0"/>
              <a:t>Soporte</a:t>
            </a:r>
          </a:p>
        </p:txBody>
      </p:sp>
      <p:sp>
        <p:nvSpPr>
          <p:cNvPr id="3" name="Marcador de texto 2">
            <a:extLst>
              <a:ext uri="{FF2B5EF4-FFF2-40B4-BE49-F238E27FC236}">
                <a16:creationId xmlns="" xmlns:a16="http://schemas.microsoft.com/office/drawing/2014/main" id="{8E098196-1C00-4420-A662-3AF516A478AF}"/>
              </a:ext>
            </a:extLst>
          </p:cNvPr>
          <p:cNvSpPr>
            <a:spLocks noGrp="1"/>
          </p:cNvSpPr>
          <p:nvPr>
            <p:ph type="body" idx="1"/>
          </p:nvPr>
        </p:nvSpPr>
        <p:spPr/>
        <p:txBody>
          <a:bodyPr/>
          <a:lstStyle/>
          <a:p>
            <a:pPr algn="just"/>
            <a:r>
              <a:rPr lang="es-MX" sz="2000" b="1" dirty="0"/>
              <a:t>7. Gestión del cambio y configuraciones:</a:t>
            </a:r>
            <a:r>
              <a:rPr lang="es-MX" sz="2000" dirty="0"/>
              <a:t> Consiste en controlar los cambios y mantiene la integridad de los productos que incluye el proyecto.</a:t>
            </a:r>
          </a:p>
        </p:txBody>
      </p:sp>
      <p:sp>
        <p:nvSpPr>
          <p:cNvPr id="4" name="Marcador de número de diapositiva 3">
            <a:extLst>
              <a:ext uri="{FF2B5EF4-FFF2-40B4-BE49-F238E27FC236}">
                <a16:creationId xmlns="" xmlns:a16="http://schemas.microsoft.com/office/drawing/2014/main" id="{059EC2F8-0365-4DDD-9ADC-1E09123692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86</a:t>
            </a:fld>
            <a:endParaRPr lang="es-PE"/>
          </a:p>
        </p:txBody>
      </p:sp>
      <p:pic>
        <p:nvPicPr>
          <p:cNvPr id="7170" name="Picture 2" descr="Imagen relacionada">
            <a:extLst>
              <a:ext uri="{FF2B5EF4-FFF2-40B4-BE49-F238E27FC236}">
                <a16:creationId xmlns="" xmlns:a16="http://schemas.microsoft.com/office/drawing/2014/main" id="{88E5F84B-8C85-460D-BE3A-D6EE5F6EB3E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22426" y="3189811"/>
            <a:ext cx="3658526" cy="2811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4786872"/>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0C296E-411B-452F-BCD3-BE43C9D51796}"/>
              </a:ext>
            </a:extLst>
          </p:cNvPr>
          <p:cNvSpPr>
            <a:spLocks noGrp="1"/>
          </p:cNvSpPr>
          <p:nvPr>
            <p:ph type="title"/>
          </p:nvPr>
        </p:nvSpPr>
        <p:spPr/>
        <p:txBody>
          <a:bodyPr/>
          <a:lstStyle/>
          <a:p>
            <a:r>
              <a:rPr lang="es-PE" b="1" dirty="0"/>
              <a:t>Soporte</a:t>
            </a:r>
          </a:p>
        </p:txBody>
      </p:sp>
      <p:sp>
        <p:nvSpPr>
          <p:cNvPr id="3" name="Marcador de texto 2">
            <a:extLst>
              <a:ext uri="{FF2B5EF4-FFF2-40B4-BE49-F238E27FC236}">
                <a16:creationId xmlns="" xmlns:a16="http://schemas.microsoft.com/office/drawing/2014/main" id="{8E098196-1C00-4420-A662-3AF516A478AF}"/>
              </a:ext>
            </a:extLst>
          </p:cNvPr>
          <p:cNvSpPr>
            <a:spLocks noGrp="1"/>
          </p:cNvSpPr>
          <p:nvPr>
            <p:ph type="body" idx="1"/>
          </p:nvPr>
        </p:nvSpPr>
        <p:spPr/>
        <p:txBody>
          <a:bodyPr/>
          <a:lstStyle/>
          <a:p>
            <a:pPr algn="just"/>
            <a:r>
              <a:rPr lang="es-MX" sz="2000" b="1" dirty="0"/>
              <a:t>8. Gestión del proyecto:</a:t>
            </a:r>
            <a:r>
              <a:rPr lang="es-MX" sz="2000" dirty="0"/>
              <a:t> Provee un marco de trabajo para administrar los proyectos, guías para la planeación, soporte y ejecución, un marco de trabajo para administrar los riesgos.</a:t>
            </a:r>
          </a:p>
        </p:txBody>
      </p:sp>
      <p:sp>
        <p:nvSpPr>
          <p:cNvPr id="4" name="Marcador de número de diapositiva 3">
            <a:extLst>
              <a:ext uri="{FF2B5EF4-FFF2-40B4-BE49-F238E27FC236}">
                <a16:creationId xmlns="" xmlns:a16="http://schemas.microsoft.com/office/drawing/2014/main" id="{059EC2F8-0365-4DDD-9ADC-1E09123692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87</a:t>
            </a:fld>
            <a:endParaRPr lang="es-PE"/>
          </a:p>
        </p:txBody>
      </p:sp>
      <p:pic>
        <p:nvPicPr>
          <p:cNvPr id="8194" name="Picture 2" descr="Imagen relacionada">
            <a:extLst>
              <a:ext uri="{FF2B5EF4-FFF2-40B4-BE49-F238E27FC236}">
                <a16:creationId xmlns="" xmlns:a16="http://schemas.microsoft.com/office/drawing/2014/main" id="{7C3EEBE8-CA02-4F38-8E0E-41973C0836C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0" y="3226419"/>
            <a:ext cx="3694834" cy="27752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674300"/>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0C296E-411B-452F-BCD3-BE43C9D51796}"/>
              </a:ext>
            </a:extLst>
          </p:cNvPr>
          <p:cNvSpPr>
            <a:spLocks noGrp="1"/>
          </p:cNvSpPr>
          <p:nvPr>
            <p:ph type="title"/>
          </p:nvPr>
        </p:nvSpPr>
        <p:spPr/>
        <p:txBody>
          <a:bodyPr/>
          <a:lstStyle/>
          <a:p>
            <a:r>
              <a:rPr lang="es-PE" b="1" dirty="0"/>
              <a:t>Soporte</a:t>
            </a:r>
          </a:p>
        </p:txBody>
      </p:sp>
      <p:sp>
        <p:nvSpPr>
          <p:cNvPr id="3" name="Marcador de texto 2">
            <a:extLst>
              <a:ext uri="{FF2B5EF4-FFF2-40B4-BE49-F238E27FC236}">
                <a16:creationId xmlns="" xmlns:a16="http://schemas.microsoft.com/office/drawing/2014/main" id="{8E098196-1C00-4420-A662-3AF516A478AF}"/>
              </a:ext>
            </a:extLst>
          </p:cNvPr>
          <p:cNvSpPr>
            <a:spLocks noGrp="1"/>
          </p:cNvSpPr>
          <p:nvPr>
            <p:ph type="body" idx="1"/>
          </p:nvPr>
        </p:nvSpPr>
        <p:spPr/>
        <p:txBody>
          <a:bodyPr/>
          <a:lstStyle/>
          <a:p>
            <a:pPr algn="just"/>
            <a:r>
              <a:rPr lang="es-MX" sz="2000" b="1" dirty="0"/>
              <a:t>9. Entorno:</a:t>
            </a:r>
            <a:r>
              <a:rPr lang="es-MX" sz="2000" dirty="0"/>
              <a:t> Se enfoca en las actividades para configurar el proceso del proyecto, describe las actividades requeridas para apoyar el proyecto, su propósito para proveer a las organizaciones de desarrollo de SW del ambiente necesario.</a:t>
            </a:r>
          </a:p>
        </p:txBody>
      </p:sp>
      <p:sp>
        <p:nvSpPr>
          <p:cNvPr id="4" name="Marcador de número de diapositiva 3">
            <a:extLst>
              <a:ext uri="{FF2B5EF4-FFF2-40B4-BE49-F238E27FC236}">
                <a16:creationId xmlns="" xmlns:a16="http://schemas.microsoft.com/office/drawing/2014/main" id="{059EC2F8-0365-4DDD-9ADC-1E09123692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88</a:t>
            </a:fld>
            <a:endParaRPr lang="es-PE"/>
          </a:p>
        </p:txBody>
      </p:sp>
      <p:pic>
        <p:nvPicPr>
          <p:cNvPr id="9218" name="Picture 2" descr="Resultado de imagen para entorno">
            <a:extLst>
              <a:ext uri="{FF2B5EF4-FFF2-40B4-BE49-F238E27FC236}">
                <a16:creationId xmlns="" xmlns:a16="http://schemas.microsoft.com/office/drawing/2014/main" id="{AA95DCDD-7BCD-4E89-8557-8A72395A8713}"/>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8210" b="6462"/>
          <a:stretch/>
        </p:blipFill>
        <p:spPr bwMode="auto">
          <a:xfrm>
            <a:off x="4896776" y="3429000"/>
            <a:ext cx="3210240" cy="2739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4274715"/>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 xmlns:a16="http://schemas.microsoft.com/office/drawing/2014/main" id="{BEFC345E-FA73-45BB-B218-36D2E8773D6F}"/>
              </a:ext>
            </a:extLst>
          </p:cNvPr>
          <p:cNvSpPr>
            <a:spLocks noGrp="1"/>
          </p:cNvSpPr>
          <p:nvPr>
            <p:ph type="ctrTitle"/>
          </p:nvPr>
        </p:nvSpPr>
        <p:spPr/>
        <p:txBody>
          <a:bodyPr/>
          <a:lstStyle/>
          <a:p>
            <a:r>
              <a:rPr lang="es-PE" sz="5400" b="1" dirty="0">
                <a:effectLst>
                  <a:outerShdw blurRad="38100" dist="38100" dir="2700000" algn="tl">
                    <a:srgbClr val="000000">
                      <a:alpha val="43137"/>
                    </a:srgbClr>
                  </a:outerShdw>
                </a:effectLst>
              </a:rPr>
              <a:t>Análisis y Diseño de RUP</a:t>
            </a:r>
          </a:p>
        </p:txBody>
      </p:sp>
      <p:sp>
        <p:nvSpPr>
          <p:cNvPr id="4" name="Marcador de número de diapositiva 3">
            <a:extLst>
              <a:ext uri="{FF2B5EF4-FFF2-40B4-BE49-F238E27FC236}">
                <a16:creationId xmlns="" xmlns:a16="http://schemas.microsoft.com/office/drawing/2014/main" id="{FA9E3458-A474-413E-A285-563618A3E1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89</a:t>
            </a:fld>
            <a:endParaRPr lang="es-PE"/>
          </a:p>
        </p:txBody>
      </p:sp>
    </p:spTree>
    <p:extLst>
      <p:ext uri="{BB962C8B-B14F-4D97-AF65-F5344CB8AC3E}">
        <p14:creationId xmlns:p14="http://schemas.microsoft.com/office/powerpoint/2010/main" xmlns="" val="2737796326"/>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 xmlns:a16="http://schemas.microsoft.com/office/drawing/2014/main" id="{DDC76F47-FD7E-4D1E-BC3B-FCD9C58E6E6D}"/>
              </a:ext>
            </a:extLst>
          </p:cNvPr>
          <p:cNvGrpSpPr/>
          <p:nvPr/>
        </p:nvGrpSpPr>
        <p:grpSpPr>
          <a:xfrm>
            <a:off x="692720" y="1955074"/>
            <a:ext cx="7148579" cy="3432764"/>
            <a:chOff x="692720" y="1955074"/>
            <a:chExt cx="7148579" cy="3432764"/>
          </a:xfrm>
        </p:grpSpPr>
        <p:pic>
          <p:nvPicPr>
            <p:cNvPr id="1026" name="Picture 2" descr="actividades-basicas-de-un-sistema-de-informacion">
              <a:extLst>
                <a:ext uri="{FF2B5EF4-FFF2-40B4-BE49-F238E27FC236}">
                  <a16:creationId xmlns="" xmlns:a16="http://schemas.microsoft.com/office/drawing/2014/main" id="{9B46D639-0496-4E88-AA58-0E1C200208D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2700" y="1955074"/>
              <a:ext cx="6538599" cy="3432764"/>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Resultado de imagen para actividades de un sistema de informacion">
              <a:extLst>
                <a:ext uri="{FF2B5EF4-FFF2-40B4-BE49-F238E27FC236}">
                  <a16:creationId xmlns="" xmlns:a16="http://schemas.microsoft.com/office/drawing/2014/main" id="{897B3E90-C395-4E46-9A7F-5776C61F1647}"/>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30324" b="44899"/>
            <a:stretch/>
          </p:blipFill>
          <p:spPr bwMode="auto">
            <a:xfrm>
              <a:off x="692720" y="2493816"/>
              <a:ext cx="7088099" cy="1008428"/>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 name="Título 3">
            <a:extLst>
              <a:ext uri="{FF2B5EF4-FFF2-40B4-BE49-F238E27FC236}">
                <a16:creationId xmlns="" xmlns:a16="http://schemas.microsoft.com/office/drawing/2014/main" id="{1BED7B48-9097-436D-A529-1CC38EC11BE1}"/>
              </a:ext>
            </a:extLst>
          </p:cNvPr>
          <p:cNvSpPr>
            <a:spLocks noGrp="1"/>
          </p:cNvSpPr>
          <p:nvPr>
            <p:ph type="title"/>
          </p:nvPr>
        </p:nvSpPr>
        <p:spPr/>
        <p:txBody>
          <a:bodyPr anchor="ctr"/>
          <a:lstStyle/>
          <a:p>
            <a:r>
              <a:rPr lang="es-MX" sz="2800" b="1" dirty="0"/>
              <a:t>Actividades de un Sistema de Información</a:t>
            </a:r>
            <a:endParaRPr lang="es-PE" sz="2800" b="1" dirty="0"/>
          </a:p>
        </p:txBody>
      </p:sp>
      <p:sp>
        <p:nvSpPr>
          <p:cNvPr id="3" name="Marcador de número de diapositiva 2">
            <a:extLst>
              <a:ext uri="{FF2B5EF4-FFF2-40B4-BE49-F238E27FC236}">
                <a16:creationId xmlns="" xmlns:a16="http://schemas.microsoft.com/office/drawing/2014/main" id="{5C7C0C76-0DCE-4BAB-8344-617FFD8C00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a:t>
            </a:fld>
            <a:endParaRPr lang="es-PE"/>
          </a:p>
        </p:txBody>
      </p:sp>
      <p:pic>
        <p:nvPicPr>
          <p:cNvPr id="1030" name="Picture 6" descr="Resultado de imagen para actividades de un sistema de informacion">
            <a:extLst>
              <a:ext uri="{FF2B5EF4-FFF2-40B4-BE49-F238E27FC236}">
                <a16:creationId xmlns="" xmlns:a16="http://schemas.microsoft.com/office/drawing/2014/main" id="{C6735B9F-310F-40D2-8295-571ACBC23BBB}"/>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6818" t="55101" r="11364"/>
          <a:stretch/>
        </p:blipFill>
        <p:spPr bwMode="auto">
          <a:xfrm>
            <a:off x="1647564" y="4497960"/>
            <a:ext cx="5848870" cy="16702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73962127"/>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E941123C-84C4-4AFB-90E9-04094AE48C15}"/>
              </a:ext>
            </a:extLst>
          </p:cNvPr>
          <p:cNvSpPr>
            <a:spLocks noGrp="1"/>
          </p:cNvSpPr>
          <p:nvPr>
            <p:ph type="title"/>
          </p:nvPr>
        </p:nvSpPr>
        <p:spPr/>
        <p:txBody>
          <a:bodyPr/>
          <a:lstStyle/>
          <a:p>
            <a:r>
              <a:rPr lang="es-PE" sz="3200" b="1" dirty="0"/>
              <a:t>Análisis y Diseño de RUP</a:t>
            </a:r>
            <a:endParaRPr lang="es-PE" dirty="0"/>
          </a:p>
        </p:txBody>
      </p:sp>
      <p:sp>
        <p:nvSpPr>
          <p:cNvPr id="5" name="Marcador de texto 4">
            <a:extLst>
              <a:ext uri="{FF2B5EF4-FFF2-40B4-BE49-F238E27FC236}">
                <a16:creationId xmlns="" xmlns:a16="http://schemas.microsoft.com/office/drawing/2014/main" id="{8DAED26A-A18A-4853-9667-ED278A4E6B87}"/>
              </a:ext>
            </a:extLst>
          </p:cNvPr>
          <p:cNvSpPr>
            <a:spLocks noGrp="1"/>
          </p:cNvSpPr>
          <p:nvPr>
            <p:ph type="body" idx="1"/>
          </p:nvPr>
        </p:nvSpPr>
        <p:spPr/>
        <p:txBody>
          <a:bodyPr/>
          <a:lstStyle/>
          <a:p>
            <a:pPr algn="just"/>
            <a:r>
              <a:rPr lang="es-MX" dirty="0"/>
              <a:t>En RUP se expresa el Análisis y proceso de Diseño en términos </a:t>
            </a:r>
            <a:r>
              <a:rPr lang="es-MX" dirty="0" smtClean="0"/>
              <a:t>de:</a:t>
            </a:r>
          </a:p>
          <a:p>
            <a:pPr algn="just"/>
            <a:endParaRPr lang="es-MX" dirty="0" smtClean="0"/>
          </a:p>
          <a:p>
            <a:pPr lvl="1" algn="just"/>
            <a:r>
              <a:rPr lang="es-MX" dirty="0" smtClean="0"/>
              <a:t>Actividades</a:t>
            </a:r>
            <a:r>
              <a:rPr lang="es-MX" dirty="0"/>
              <a:t>, </a:t>
            </a:r>
            <a:endParaRPr lang="es-MX" dirty="0" smtClean="0"/>
          </a:p>
          <a:p>
            <a:pPr lvl="1" algn="just"/>
            <a:r>
              <a:rPr lang="es-MX" dirty="0" smtClean="0"/>
              <a:t>Roles </a:t>
            </a:r>
            <a:r>
              <a:rPr lang="es-MX" dirty="0"/>
              <a:t>y </a:t>
            </a:r>
            <a:endParaRPr lang="es-MX" dirty="0" smtClean="0"/>
          </a:p>
          <a:p>
            <a:pPr lvl="1" algn="just"/>
            <a:r>
              <a:rPr lang="es-MX" dirty="0" smtClean="0"/>
              <a:t>Artefactos</a:t>
            </a:r>
            <a:r>
              <a:rPr lang="es-MX" dirty="0"/>
              <a:t>, </a:t>
            </a:r>
            <a:endParaRPr lang="es-MX" dirty="0" smtClean="0"/>
          </a:p>
          <a:p>
            <a:pPr marL="558800" lvl="1" indent="0" algn="just">
              <a:buNone/>
            </a:pPr>
            <a:endParaRPr lang="es-MX" dirty="0" smtClean="0"/>
          </a:p>
          <a:p>
            <a:pPr marL="558800" lvl="1" indent="0" algn="just">
              <a:buNone/>
            </a:pPr>
            <a:endParaRPr lang="es-MX" dirty="0" smtClean="0"/>
          </a:p>
          <a:p>
            <a:pPr marL="558800" lvl="1" indent="0" algn="just">
              <a:buNone/>
            </a:pPr>
            <a:endParaRPr lang="es-MX" dirty="0"/>
          </a:p>
          <a:p>
            <a:pPr marL="558800" lvl="1" indent="0" algn="just">
              <a:buNone/>
            </a:pPr>
            <a:endParaRPr lang="es-MX" dirty="0" smtClean="0"/>
          </a:p>
          <a:p>
            <a:pPr marL="558800" lvl="1" indent="0" algn="just">
              <a:buNone/>
            </a:pPr>
            <a:r>
              <a:rPr lang="es-MX" dirty="0"/>
              <a:t>c</a:t>
            </a:r>
            <a:r>
              <a:rPr lang="es-MX" dirty="0" smtClean="0"/>
              <a:t>omo </a:t>
            </a:r>
            <a:r>
              <a:rPr lang="es-MX" dirty="0"/>
              <a:t>se muestra en la siguiente figura:</a:t>
            </a:r>
            <a:endParaRPr lang="es-PE" dirty="0"/>
          </a:p>
        </p:txBody>
      </p:sp>
      <p:sp>
        <p:nvSpPr>
          <p:cNvPr id="3" name="Marcador de número de diapositiva 2">
            <a:extLst>
              <a:ext uri="{FF2B5EF4-FFF2-40B4-BE49-F238E27FC236}">
                <a16:creationId xmlns="" xmlns:a16="http://schemas.microsoft.com/office/drawing/2014/main" id="{820DBAA7-E4C7-4528-B9EF-387EFAFF44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90</a:t>
            </a:fld>
            <a:endParaRPr lang="es-PE"/>
          </a:p>
        </p:txBody>
      </p:sp>
      <p:pic>
        <p:nvPicPr>
          <p:cNvPr id="12290" name="Picture 2"/>
          <p:cNvPicPr>
            <a:picLocks noChangeAspect="1" noChangeArrowheads="1"/>
          </p:cNvPicPr>
          <p:nvPr/>
        </p:nvPicPr>
        <p:blipFill>
          <a:blip r:embed="rId2"/>
          <a:srcRect/>
          <a:stretch>
            <a:fillRect/>
          </a:stretch>
        </p:blipFill>
        <p:spPr bwMode="auto">
          <a:xfrm>
            <a:off x="4832106" y="2950919"/>
            <a:ext cx="3371850" cy="2105025"/>
          </a:xfrm>
          <a:prstGeom prst="rect">
            <a:avLst/>
          </a:prstGeom>
          <a:noFill/>
          <a:ln w="9525">
            <a:noFill/>
            <a:miter lim="800000"/>
            <a:headEnd/>
            <a:tailEnd/>
          </a:ln>
        </p:spPr>
      </p:pic>
    </p:spTree>
    <p:extLst>
      <p:ext uri="{BB962C8B-B14F-4D97-AF65-F5344CB8AC3E}">
        <p14:creationId xmlns:p14="http://schemas.microsoft.com/office/powerpoint/2010/main" xmlns="" val="32899193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6790726B-F291-46AA-A626-75BBE1A07D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91</a:t>
            </a:fld>
            <a:endParaRPr lang="es-PE"/>
          </a:p>
        </p:txBody>
      </p:sp>
      <p:pic>
        <p:nvPicPr>
          <p:cNvPr id="11266" name="Picture 2"/>
          <p:cNvPicPr>
            <a:picLocks noChangeAspect="1" noChangeArrowheads="1"/>
          </p:cNvPicPr>
          <p:nvPr/>
        </p:nvPicPr>
        <p:blipFill>
          <a:blip r:embed="rId2"/>
          <a:srcRect/>
          <a:stretch>
            <a:fillRect/>
          </a:stretch>
        </p:blipFill>
        <p:spPr bwMode="auto">
          <a:xfrm>
            <a:off x="1866900" y="733425"/>
            <a:ext cx="5410200" cy="5391150"/>
          </a:xfrm>
          <a:prstGeom prst="rect">
            <a:avLst/>
          </a:prstGeom>
          <a:noFill/>
          <a:ln w="9525">
            <a:noFill/>
            <a:miter lim="800000"/>
            <a:headEnd/>
            <a:tailEnd/>
          </a:ln>
        </p:spPr>
      </p:pic>
    </p:spTree>
    <p:extLst>
      <p:ext uri="{BB962C8B-B14F-4D97-AF65-F5344CB8AC3E}">
        <p14:creationId xmlns:p14="http://schemas.microsoft.com/office/powerpoint/2010/main" xmlns="" val="28019407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idx="12"/>
          </p:nvPr>
        </p:nvSpPr>
        <p:spPr/>
        <p:txBody>
          <a:bodyPr/>
          <a:lstStyle/>
          <a:p>
            <a:pPr lvl="0"/>
            <a:fld id="{00000000-1234-1234-1234-123412341234}" type="slidenum">
              <a:rPr lang="es-PE" smtClean="0"/>
              <a:pPr lvl="0"/>
              <a:t>92</a:t>
            </a:fld>
            <a:endParaRPr lang="es-PE"/>
          </a:p>
        </p:txBody>
      </p:sp>
      <p:sp>
        <p:nvSpPr>
          <p:cNvPr id="3" name="AutoShape 2" descr="Resultado de imagen para Diseñador de Cápsulas rup"/>
          <p:cNvSpPr>
            <a:spLocks noChangeAspect="1" noChangeArrowheads="1"/>
          </p:cNvSpPr>
          <p:nvPr/>
        </p:nvSpPr>
        <p:spPr bwMode="auto">
          <a:xfrm>
            <a:off x="155575" y="-784225"/>
            <a:ext cx="2781300" cy="16478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4" name="AutoShape 4" descr="Resultado de imagen para Diseñador de Cápsulas rup"/>
          <p:cNvSpPr>
            <a:spLocks noChangeAspect="1" noChangeArrowheads="1"/>
          </p:cNvSpPr>
          <p:nvPr/>
        </p:nvSpPr>
        <p:spPr bwMode="auto">
          <a:xfrm>
            <a:off x="307975" y="-631825"/>
            <a:ext cx="2781300" cy="16478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5" name="AutoShape 6" descr="Resultado de imagen para Diseñador de Cápsulas rup"/>
          <p:cNvSpPr>
            <a:spLocks noChangeAspect="1" noChangeArrowheads="1"/>
          </p:cNvSpPr>
          <p:nvPr/>
        </p:nvSpPr>
        <p:spPr bwMode="auto">
          <a:xfrm>
            <a:off x="460375" y="-479425"/>
            <a:ext cx="2781300" cy="16478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6" name="AutoShape 8" descr="data:image/png;base64,iVBORw0KGgoAAAANSUhEUgAAAoIAAAF8CAIAAADU4k22AAAgAElEQVR4nOy9d5RUVda4PbN+E973naUzKs7oOOooQ1QZMggooqiAGAiDCEhOkgS7UYJAA42EzjnnnHNumqZzzjnnWNWV68Zz9vfHoa81IK24BGy+86xaUF1VN9S9tc5z97nn7P0boFAolEcUfJ9BCJEnhptDCJHXEUKiKErvIoQEQSDPBUHgef6n7CTP87ctJa3wB7/vna+QfeA4TtoNjuN0Oh15/oNIOy+KouGfd37HMXZG2meyIM/z5CtLi0hv6XQ6afceynm834x9iH4z9tsUCoUyfnnwjextr2CMRVEkviFPiMDIn+Qzd3MhQggMXAUAZA0/+n2l59K2yHpYliXrNPxzDA0bupa88oOHdIzjLO2AtF2CTqfjeZ5hGHKJwLIs0fAvdkp+ZYz9K6UaplAojywPq3kl9pL2wTAmJiolf0qKGkPD0pPbnt/t+xpqXoJl2ft6fO62/+QKACEkBbscx90Z+AqCwHHcGIfil9rPh8XYv1KqYQqF8sjyEJtXSbd4tEdXiiYNo1vDnt4fXP9PfNHwLYSQMArZrmG3NsMwMplMEAS9Xv9TvtoPbvcnHl5po0S9giDodDqEEMMwSqWS9Lcb9lT/6ArHKWP/SqmGKRTKI8sDa17vbG0N7+OKosjzvKFxYdTHY0e30sqJsPGP+e+2z0t3dsnr0i1hpVI59npuu6Ut7afh2qQ1jB2t8jxvGIuTCwKO4+RyOVlcr9fDaKB/D4d+XDH2+aUaplAojywPpnlFBqOZyCukH5jjONIfq1arNRoNz/MymYxhGOkzku3utn4pgCbjm/BoV/YYndhg0DVt2KnL87xer5fJZL29vTExMR0dHRqN5m7rkbrNYfR6YuyofYzjw7IsiXfJmmUyWXFxcVlZWVlZGVk/0TCJ3X/uefi1M/avlGqYQqE8sjyA5hWPDsIiPcDkRf0ow8PDFRUVycnJycnJubm5paWlAwMDRNscx5GVsCwr3h2MMUKIZVkyogqPxtA/BWnHAAAhxPN8W1tbcHDwO++8c+nSpevXr99to+ROLYxeAbAsS1ZyZ/huuJU7AQDiYI7jFAqFKIqVlZVHjx7dsGHDN99809raKggCCc3Jcbvbeu73ebzfjP0rpRqmUCiPLA+ghSWxIxl5RAZC49FZRhqNprq62tXV9eDBg7t27TIyMoqPj29paSHvsixLFler1fxdIAYSRZFInVhZGm59J2QRydMkkCV9wjqdTq1Wd3Z2RkZGLlu2zMLCorKy8m7aI1cGMDq6imEYEovfTcPc3SEaJlckAFBcXPz6669PmzZt27ZtPT09AEB2j3y7u63kAZzH+8rYv1KqYQqF8shyv5tXw35gIjwiY2JKjUZTVlZ2+fLlP//5z4899tjSpUsTEhIGBwc5jquurm5ublYqlRqNprGxsa2trba2lgye6ujogNF5St3d3f39/R0dHR0dHUNDQ3V1dUqlsr+/XwqpOzo6ent7W1tb6+vriTsHBgZ6e3ubm5sBoKurq6enp7+/v6Wlpa6uDiHU09OTmZl54cKFqKio9vZ2jUZDYtaGhoa2tja5XE5eBACO4zo6Onp6erRabXd3d21trVar1Wq15Pt2dXX19vZ2dHTIZLL+/n5RFBmGIf4mVwwqlYqYlWVZmUzW2dkpl8vb2tqioqJmzJgxadKkEydOtLe3a7Va0lc/PDzc3t5OtqJWqwcGBoaGhoaHh0lfunRt8YDP7y/F2L9SqmEKhfLIcr+bVzQ6ZAkbjIrCGJNOXZ7ne3p6/Pz8pk2bNmXKlM8//7y7u1uhUFRUVFy9etXBwSEuLi41NdXZ2fn48eNbt269cOFCZmamQqEAAIVC0dvb6+DgYGRkdPDgwf379588efLLL7+0tLSMjY0FALVanZWVdfLkyb179+7atevw4cPx8fFDQ0P19fVeXl6XLl1KS0vz9fW1tLT88ssvjYyMLl++XF9fPzQ0VFRU9M033/j7+7e1tXEcV1NTExwcfOTIkV27dp06derixYs1NTVtbW2RkZEnT560tLRMSUlxc3M7f/58ZGRke3s7xri6utre3v7gwYMHDhw4ePDgtWvX+vv7Sd+yKIparZYomZwCuVweGxtrbGx89OjRPXv2fPbZZ3/7298WLVp07Nixrq4unudbW1utrKxOnDhx7NgxIyOj0NDQ8vJyrVYrSZdhGHJ9I8X6hod6XDD2r5RqmEKhPLI8gBb2tuFR0kbJKxzHpaWlLViwYNasWYcOHSKBXXZ29gcffLBw4cJNmzaZmZldu3bt0qVLJ06c2Lx5s5GRUXZ29sjISHl5+cWLFz///PONGzeeP3/e1NT00KFDc+fO3bBhQ3R0tEwmi4yM/Oabb7Zs2XL27NmLFy+uWbPmxIkTPj4+N2/e/OKLL958883jx49fvXrV3d3d1tZ23bp1n3zyiYWFRWJiopeX11tvvfXtt9/m5OSIohgWFnb06NH9+/efO3fO3Nx8xYoVly9fTk1NtbKyWrFixVtvvfXFF1988skn69ev9/f3r66ubmlpMTU13b9//65duy5fvrx9+/ZDhw6FhISUlZWRYdharZb0MwuC0NfXFxUVtXfv3hUrVpw8efLixYuHDx+eNm3a7Nmzd+zY0dbWVldX5+zsvGrVqn379n333Xdbt249ePDglStXOjo6yOUI6VSQBIzvGKc9Lhj7V0o1TKFQHlkeQPNKbsFKU4HxaFis1+uJnm/cuDFnzpxXXnnl0KFDZJZOUVHR7Nmz//znPy9evNjV1TU9PT07OzstLW39+vXTp083MTGJi4tzdXWdMWPGBx98cOHChby8vNraWktLyyeffHL+/Pn29vY3btzYtWvXvHnzNm7cGBwcHBoaunDhwpkzZ7777rvu7u5vv/32U0899fHHH5uamqamphYUFJw7d+6tt95aunSpkZGRkZHR008//fnnnwcGBmZkZOzbt2/p0qXHjx+PjIyMiYmZMmXK4sWLjx49+tVXX82fP/+xxx5btmzZypUr9+7dGx8fHxUVdebMmZkzZ37++edOTk6FhYVnz5794IMPNmzY4ODg0NjYSHqnSWdAW1ubl5fXxx9//OabbxobG1dWVg4ODkZFRc2dO3fatGkbNmy4efPmpUuXVqxYsXTpUmtr68TExEOHDs2bN2/BggXZ2dm9vb3SSLHbZl49sPP7SzH2r5RqmEKhPLI8gOYVYyzdDCbPWZZlGGZkZITEvjdu3Jg1a9arr7567Nix4eFhhmEyMzOnTp360ksv7dixo7S0tL+/Xy6XFxcXf/TRR6+++ur58+ePHz++adOm559/3sLCorGxcWBggOO4uLi4F1988cMPP7x48aKJickbb7wxe/ZsY2Nj0vM8ceLEl19++b333vPy8lqxYsXMmTMtLS3Lyso0Go1SqbSxsVmwYMGzzz67b98+ExOTv//979u3b3dxcVm7du2cOXOWLl168eJFHx8fOzu75557bv78+UeOHDl+/PiqVavmzZvn7e2dlZVVWlo6MjJiY2OzaNGiuXPnWltbt7S0aLXagoKCb7/9duLEifv3709KSlKr1WRQt06nu3HjxpEjRyZOnLhnzx4S4jMMk5OTM2fOnFmzZn344Ydubm5r1qyZO3fuzp07vb29vb29t2/fPm3atLlz5xYXF6vVaowxCaylTunbRonf7/P7SzH2r5RqmEKhPLI8gOYVG1RBIEOmJXMQT2RmZs6aNeuVV145evRoX1+fWq3OyMiYNGnSrFmzTp8+PTw8TILpurq6zZs3L1y40NLScsuWLYsXL548eXJgYCBCqLu7e3h4OCQkZMKECWvXrjUyMtq4ceP06dNnzpxpampqbm5++vTpjz76aM+ePYcOHXJ2dn7rrbdmzJgRFBTU3d1NblE7OTktW7bs2WefNTY2trS0/Mc//rFz504rK6tJkyZNmzZt9erVFy5cOH/+/FdffbV8+XIjIyNzc/Mvvvhi4cKFb7/9NhEwGbd16tSpJ598cvHixb6+vmQQlkajiYqKeu655zZs2ODt7T04OKjX64mGo6Oj169f/9RTT1lZWTEMo9PpVCpVSUnJkiVLFi9evH79enNz8+XLl0+ZMmXnzp0mJiZnzpz5z3/+s379+qNHjzY0NKhUKoQQwzCGndLjSL2GjP0rpRqmUCiPLPe7eb1tiJY0exgM6ghlZGTMnDlz6tSpX3zxRX9/P8uyBQUFEydOfPXVV7/55hsysqm3t7e8vHzz5s3//Oc/L126tGPHjkWLFr366qt+fn4AwPO8TqcLCQl56qmnPvzwwzNnznzxxRfTp09/5plnzp07d/78eXNzc0dHx5CQkPT09JCQkNWrV8+YMSMsLKyhoUGhUAiCEBQUtG7dur///e9HjhwxNTV94okndu7ceeXKlblz506ePHnJkiVff/21qanphQsX7O3tU1NTU1JSDh8+/O9//3vx4sUFBQUDAwMk64itre3UqVPfffddf39/PDrbKjo6+vnnn//oo49sbW37+vpIZ4Berw8NDX3nnXd+97vfmZqaKpVKItGioqJFixYtW7Zs//79ZmZmixYteuKJJ/bs2XPq1CkzMzMTExMnJ6fw8PDW1la1Wo0M0qHQTmkKhUIZf9zv5tUw2xQyKGtIYjgSHKenp8+ZM+fVV189ePAgyaicm5v73HPPTZ8+/cSJE0Q2Go2moaFh375906dPt7e3379//2uvvTZp0iQvLy+SikulUgUGBk6YMGHJkiVkdPT8+fOXLFlSXl7e2tra29urVCo7OztbW1vd3d2XL18+a9as3NxcuVxO9BkcHLxu3brHH398165dFy9efOaZZ44ePWppaTlv3rxZs2bt3r27qKhoZGSksbGxr6+vr6+voqLCyMhoxowZixYtqqysJBcWGo3m9OnTU6ZMWbhwoaOjI/mmfX19YWFhzzzzzHvvvWdmZjYwMEBuDzMMExgYSMZFm5iYkCHWAJCZmblw4cI5c+YcOnTo8uXLb7755rx58zIyMmpqarq7u7u6ugYGBrq7u0nwTaYzkbnLt02Jpp3SFAqFMg54WM0u6a0FALlcHh0d/a9//WvChAnbt2/v7e3VarXp6enPPffcc8899+2332o0Go7jVCpVTU3NunXr5s+fb2Ji4ubmZmxs/NJLLxkbG0dFRbW0tKSmpp46deoPf/jDsmXLbGxs4uLiNmzYsGzZsvPnz6enp3d3d/f19eXl5SUnJ/v5+a1atWrGjBmhoaF9fX2kk9zV1XX58uV/+ctfdu/efeXKlQkTJuzdu9fLy8vKyuq9997bsGFDQEBAfn5+bW1ta2trQUFBWFiYsbHxnDlz5s+fX11drdPpdDqdIAjR0dHHjh3797//feTIkfDwcDId69ChQ0uWLDl16lRWVhYZ3gwAw8PDVVVVjo6Or7/++rp16xwdHdvb2/Pz8+3s7F5++eVp06Z99tlnSUlJ+/btW7FixfHjxzMyMmpra4eGhvLy8jIyMrq7u2G0EAWMzqK+zbtUwxQKhfJr5yE2uxhjhFBbW5uvr++0adP++te/rl+/vrCwsK+vLzc3d+7cuVOmTDE2Nia5pWQyWVlZGdGwlZVVbW1tZmbm1q1bFy1adOLECX9/fxMTkw0bNvzf//3fypUrr1y5IpfLbW1t33777dWrV5ubm4eGhvr5+bm7u4eFhTk6Or7//vvz588PDw/v7e0l8bqjo+Py5ctffvnlc+fO2dvbP/XUU/v3709PT29vbz99+vS8efM++eQTS0vLoKAgb29vJyeniIiI48ePL1iwYPHixZWVlVJtBq1WGxISsnLlyi1btpw8edLf33/fvn1z5849ffp0amoqSe6h0WgUCoVOpxNFsbCw8MCBA2vWrFm/fr21tbW9vf2ZM2f++c9/zpo1a+/evd3d3bGxsTt27CDBcWRkZGBgoJubW1hYWH19PckWQjoVqIYpFAplXPKwml0yXlomkxUWFrq6uq5YsWLRokU7d+5MS0trbW2tra09fPjwjh07bG1tyRQmpVLZ3Nx88eLFnTt3Ojs79/T0IIRu3rxpZma2evXqTZs2ubi4uLu7v/TSS6+//rqDg8PQ0FBbW5uzs/POnTv37Nmzbds2IyOj5OTkkpKSlJSU48ePHzp0KCcnZ3BwkKTWCgkJOXz48MaNGwMCAuLi4t577z1LS0uSt6u6uvrKlSvbt28/cuTIl19+aWpqmpmZWVZW5unpeeDAgQMHDrS3t0t97xqNpr+/PzIy8tq1a+vXr9+5c+e2bduOHDlSVVVF4mCMsUajIaEzQohl2ZycHGdn561btx4/fvzatWvu7u7Hjh07efKkiYlJT0/PwMBAenr6oUOHNm3adPDgQTMzM2dn55SUlO7ubpLGkmEYctOdaphCoVDGHw+r2SVjixiGaW9vLywsDA4O9vPzS05OrqioIO5JSEhIS0urrq4WBEGv1/M8L5fLCwsL09PTMzIyGhsbtVptU1NTSEiItbW1n59fYGDgqVOnXnzxxY8//jg2NlalUgFAfX19eHh4eHi4t7d3QEBAY2Mjz/NKpTIzMzMtLY1kttLpdAzDNDU1ZWRkhIeHl5WVdXZ2RkRE1NXV9fX1jYyMqNXq4uLikJCQ4OBgb2/v8PBwkmOSLJKcnEwcTHJcky7irq6u3NxcV1fXsLCw+Pj43Nxc8n1JH7I001cul6vVaoVC0djY6O7uHhgYmJSUVFFRkZeXl5qaevPmTfKx4eHhrKys8PBwLy+v1NTUkpISkh1TOoPSzGyqYQqFQhlnPKxmV0rlKAgCESHDMAghoj29Xk/iVPIZjUYjiqJKpVKpVKIo6nQ6uVze0NDg7e2dm5vb29s7MDBgYWHx5ptvLlmyhHRZkwUZhlGr1WSulEqlIoOiAWB4eFitVhMpkjqDUnSuVqsBgKS74jjO8EAZ5gIjVRZ0Oh2JcW/L56zVakdGRkh3uiiKGo2G3AiXvjIZqiapFCFEkmBLKx8ZGSElHxQKxdDQEEldSb6O4V6BwbRsqmEKhUIZfzysZpdMdSXqlXSLRyc1kTHV0k4SX5KsW3i0gFJzc7Obm9uJEyeOHDly8ODBjz76aO3atTY2NsTBhkmbJX2SAJT4DADI4CxSdomsX1pEUh2JVslzmUxGnpMB3lJQSxKAkGWJvwnS9yLLknWSywipprJWqyW7QYoKkz0hAobRskvSzkhPRINqzWCQp4xqmEKhUMYZD6vZJaKVdAgADMNotVpSeZB4iCTWIM9JwAoAOp1OqVTyPK9QKOrq6pycnBwdHT09PS9dumRpaVlXV6dWq8ntZFLFSKfTkWX1er1cLidRqRRokk3r9XqFQjE8PEzEyXGcVqsl85XJuyQLNLmhCwBarRZjTJYlEbxKpSJulowu1UhmWZbE9+R1rVar1+sl9Uo6J3tFjgDZN+krk8nHKpWKVH6UNmQ4UZhqmEKhUMYlD7HZ5TjOcPKrXC6XyWSkbJ8UU2KMSR1f8jEpiAQAnU7HcRyRMakAWF9fL70rOVvqXjYUG1kPmcJL/iQKlDYqfYYEqRI8z0shqWRlKeoleTmkWFYURYVCoVQqyRckqyXJtMlgaTJrmRQxJOYmCxJJk65p6dJE2pZU6lj6prRTmkKhUMYr97t5le53khQTJCg0vLtp6B7DDmoYjY9h1IikB1uj0YyMjBAHE8WSVMxarZYEwWSdUklgsgaWZUl/MlkVxpjU+sUYk7uwRGzEcGQrpL+afJ7cP4bRMJp8KdKfTO5tkz0h0aoUs6rVaqVSST6sUqmkyL64uNjDwyMzM5PUMczLy5NqGJM9IUOgSRXIoaEhYtkfPHEP/fz+Uoz9LaiGKRTKI8v9bl4NAzLDuI08ITEoxliv15eVlSUlJSUkJMTExAQHB/v7+6empra0tBCT4dFOYLKIFBZjjNVqNdEbHp2OLH2YIDlMinfJBQERJAlDNRoNxpiMrwYA0mFOQnPDw0UESXrFyXPyOkJIqVSOjIyQzxhGqwCg0WjIehQKRUNDg6en56lTpxwdHcPCwsLCwgICAvLy8qTxXNIdXwCQy+XShQjpFZdScxOpS9WF76a0+31+fynG/pVSDVMolEeW+928SkUdbqs3zI1CRkHL5XJnZ+dt27Zt2LBh586dhw4d2r17t7m5eWpqan5+vk6nI0WWyIBhlmW1Wq1arSYxKMZYrVaPjIwolUq5XE4Uq9Vq+/v7pXvAJOTVaDRyuXxoaMiw01sQBGkQVnd3t1arJb3NJC5Xq9VknLNMJhsZGZHCZYVCQW7ZksHVGo2G+FISM8/zJGqX4mye51taWhITE52dnS9dunTt2rVvv/320KFDnp6eBQUFZHGykzqdjlxbSCO/SC8Cy7JEwJwBhjKWElg+sPP7SzH2r5RqmEKhPLI8gBaWjLQyDBANR/aSOcFDQ0PGxsaTJ09et27d2bNng4ODbW1tbWxszp07t3XrVg8Pj9bWVumeqyAIw8PDTU1N1dXV7e3txJdSR7FOp2tubu7r61MqlaR9J9OTiLG0Wu3w8LBWq5W2Tj5AxliRmolDQ0NE9iTmJgOk5XI52dDw8LBSqRwcHCQpNgcHB7u6usj9bNJVDqNjvki9B2JojLFSqaypqSGToRsbGwsKCjw9PQMCAqqqqgYHB8mUKjKAi+SOlslkUu5osvOkn1wKiA3tS2RseIf4gZ3fX4Sxf6VUwxQK5ZHlATSvkiR+8E9SHEkmk+3du/eZZ55Zu3ats7NzR0dHXV1dZmamiYnJ4sWLjx8/Hh0dTULe7u7u6OhoNzc3a2trKyurwMDArKwsuVze399fUlJiZ2dna2trYWFhYmKSk5PT09PD87xare7v7w8KCrp06ZKVlZW5ubm/v39RURGJmOvr68krKSkp7u7uLi4urq6uycnJpaWlDQ0N/v7+VlZWAQEBycnJbW1tzc3NDg4OdnZ2cXFx8fHxfn5+Li4u5ubmVVVVZAg3OaSFhYU+Pj5nzpy5du2alZVVWFjYyMhIZWVlaGjouXPnQkJCEhISSAJOU1NTGxubzMxMuVxOLlba2tpsbW3Nzc2trKwuXbrk5+dH8lbCaO86ObCGlRtgdCQ51TCFQqGMMx5A84pHu6bJv2S+jTTsiESBcrl8x44dzz///MmTJ3NycgCAZdnOzk47O7uFCxeuWLHCw8NDFMXOzs6wsLDPPvtszZo1n3322fbt29euXUvKH5WUlFhYWMyZM2fp0qX79+8/duyYra1tcHCwTCbr6enx9/d///33V6xYsX379jVr1vznP/+5fPlyb29vU1OTj4/PCy+88OGHHxobG3/77beHDx/evHnzJ598cvz4cTs7uyNHjnz66afbtm37/PPP3d3d/fz8lixZsmjRor179164cOHEiRPbtm177bXXTpw4UVRUBABKpbK6uvrs2bPbtm1bvXr15s2bly9fvm7duqSkJC8vL2Nj40mTJn3wwQf79u37+uuvjYyMNm3a9Oqrr+7duzc2Nlar1XZ1dTk4OCxbtmzDhg2bN29+9913N27c6ODgUFVVRWZLk6Nq2NVPXqGd0hQKhTIueZDNq2HqYzKhlryuVCqVSuXWrVsnTpy4d+/ezMxM0rvLsmxubu6xY8c+/vjj1atXZ2Zment7nzhxYuPGjc7Ozrm5uSUlJbt3737vvffc3d2NjIwWLFjw6quvXr16dXBwsL6+Pj4+3t/fv6Wlxd/ff+fOnatXr3Zzc8vJybG3t1+zZs2nn35aVFRUXV3t4+Pz17/+dcqUKUeOHElNTU1NTb1y5crUqVOXLl168ODBoqKiyMjIc+fOLVy48JtvvnFwcJg0adLUqVPXrFkTFRWVl5cXExPz2WefrVq16uDBg1VVVRkZGZcuXZo7d+7hw4cTEhJKS0t37Njx8ssvnzhx4syZMwcOHJgwYQKJ+EtKSpqbm1NSUt54442lS5fu2rUrNzfXxsbmww8/3LBhg4+PT3JysoODw+7du7ds2XL16tXKykq9Xk+O6tilDB/k+f2lGPtXSjVMoVAeWR5kC2tYbxgMpuSS8VabN2/+17/+tWPHjoqKCmmR+vr677777o033nj//fcjIiKOHDmyZMmSOXPmXL16NTQ01M7O7vXXX588ebKTk9PWrVsnT568YMGC06dPR0REXL9+PTU1NTMzs7y8fOvWrQsWLFi1apWFhUVgYKCJicm8efMWLFiQkpJSXFzs7e39t7/9bfny5ZcvX+7u7m5qarK3t3/88cffeuste3v73t7eioqK77777qmnntq0aZOdnd2UKVNmzpy5ZcuW8vLynp6erq4uNze3//znP4sWLYqOjjY1Nd28efM//vGPbdu2+fr6xsXFrVq16u9///u6desOHz78xRdfTJgwYdeuXeRSQxCEsrKyJUuWzJo165133klKStq+ffukSZPMzMyKi4sBoKOj48SJE6+88srbb78dGRlpeH/9p9jrwZzfX4SxvwXVMIVCeWR5YO2sNKpIGjJNhiuTqUGDg4Nbtmx56aWXdu/enZWVBaPziZubm+3t7f/973/PnDkzNjZ248aNTzzxxOzZs3ft2rVv376VK1fOmjVr+/bt9vb2RkZG77zzzsSJE5ctW/bxxx/v378/ODi4qakpNDT07bffnjJlyqZNm3bs2LF9+/aVK1cuWrRo06ZNmZmZxcXFwcHBf/rTn3bu3Jmbm6tWq4uKipydnR9//PEDBw5kZ2drNJrq6mpTU9Pf//73+/btc3BwmDNnzpIlS7788ksy1Eur1dbX1x88eHDGjBmmpqZr165duHDhxIkTlyxZcvDgQSMjozVr1sybN+/o0aMnT548duzY008/fe3aNWm4WVFR0ccff/zaa6+tWrXq8uXLK1eunDFjRm5urkKhIEfAzs7ujTfe+NOf/mRmZvYgz9cDZuxfKdUwhUJ5ZHlg7extGsYYSykvNBrNwMDAtm3b/vnPf3711VcFBQUwmiijsrLyxIkTi/+nC+4AACAASURBVBYtWrBgQWBg4OrVqydPnrxv3z5nZ2d/f//Q0NCQkJD09PTOzs7c3FwTE5Pp06f/9a9/feKJJ1544YV33nnH1NQ0KSlp7dq1L7744okTJzw8PEJDQ8PDw6OiopKTk2UyWX19fWho6N/+9rctW7akpaXJ5fKioiIHB4fHH3+cdI+rVKry8vJLly498cQTBw4cMDMzmzhx4syZM0+ePKlSqZRKpUqlqq+v3759+0svvXTlypWdO3cuWLBg+vTpu3fvDg4OTkxMjIyMTEpKCgkJcXBwMDIymjBhgqmpKUnphTEuLS19//33Z8yYsX79eldX19WrV7/yyivR0dEka4derzc3N58/f/7zzz9vZWXFcdwDO18PmLF/pVTDFArlkeWBtbN3apgM0ZJGSu/Zs+eFF144fPhwTk4OyZDV398fHBz89ttvr1q16uzZs1lZWWvWrJk2bdpXX30VHx9fUlLS2to6ODjY2dmpUqm6urpycnLMzc1Pnz596NChKVOmTJ06de3atenp6Zs3b3755ZcvXLgQGRlZW1vb3t7e09PT0tKiVqsrKipcXV3//Oc/b968OSUlRa1W19TUODo6PvXUU/v27cvJyeF5vqqq6vLly88999yBAweuXr368ssvL1iw4OuvvybTnBQKRV5e3ocffvjiiy/a2dkdPXp09uzZU6dOPX/+fH19fUdHR319/dDQUG1tbUhIyJEjRyZMmGBiYjI0NESSbVVXV69ater111//9NNP3d3dly9fPmvWrMDAwJqaGoyxRqO5du3a9OnT586d6+/v/yDP1wNm7F8p1TCFQnlkeWDt7J0aJjtAEmUMDw/v2bPn6aef3rlzZ3x8/MDAQE9PT2Fh4dWrV2fOnHn69OnU1NT+/v6LFy++/fbbGzZsCAkJGRgYIFNs6+rqGhsbCwsL6+vrW1paurq68vPzt2zZMnPmzNmzZ/v7++/evXvBggXHjh1LS0vr6+traWmprq4uKytTKBTd3d2BgYH/+Mc/Pv300/j4eNLDbGFh8eSTT+7YsePmzZsIoYqKinPnzj399NNbtmwhUly6dOnJkycbGho6OjqqqqpsbW0/+OCDzz77LD8/39XVldwnvnDhAjH9wMCAUqksKyvz9vbeunXrk08+efr06aGhIVIEoqys7K233nrttddWrlwZHBy8bdu2N99889ixY9nZ2UNDQ6WlpV9//fX06dM3btwYGRlJ5h8/koz9K6UaplAojywPrJ29TcNk3jDJkqHX6/v6+g4cOPDcc88tXbr0q6++sre3d3JysrKyOnr06Jtvvunl5dXd3Y0QKiwsPHfu3IwZM1avXn316lUzMzMzMzMbG5vg4GBvb++AgAAPDw93d/fz58/PmjXrtdde27NnT29vb2FhobGx8cyZM/fv3+/r62tlZXXlyhUXF5fCwsKqqio7O7sJEyZs3bo1NjZWpVJVV1d/9913L7zwwu7du1NTU9VqdWlp6YULF55//vnPPvvM0tJy6tSps2bNWrt27eXLl69du2ZsbLx48eJVq1Y5ODi0tLQMDg6GhIRs27bto48++vLLL78b5fr16+7u7tu2bXvppZdOnTo1MDBAkmTl5+cvXrz45Zdf/uCDD2pra6Ojo/fu3Tt79uwvvvji1KlT27ZtW7du3fbt2zMyMkiizQd2vh4wY/9K76rhh73bFAqFMm64TcOSjEkWZblcbmFhsX79+i+//JLM3/3uu++8vLxCQkJ8fX17e3tJVSKZTNbR0WFmZnbmzBkLC4tTp05ZWFh4enqWl5dXV1enp6dfvXrV1NTUxMRk48aN1tbWeXl5vb29DQ0Nqampu3btMjY2Pnv27MmTJ62srGJiYkjOrMTExC1btlhYWBQXF/M839bW5u/vv3XrVltb29LSUq1W29bWFhERsW3btsuXLwcEBEyePHnSpEkrV640NjY+d+7ct99+u3v3bj8/v4GBAVJUsaurKyAg4NChQ3v27Pn2229tbGzc3d0rKyuvX79uZmb2+eefOzk5yWQyMjatubnZ2Nh4x44dZ8+eJXWL4+Pj9+7de+zYsa+//vrgwYPnz58PCAggndg6ne5hn8b7BdUwhUKh3F9+UMNkBg7JdpmTkxMZGZmYmOjr6+vj4xMUFJSVlVVXVyeTyaR0lWq1GgDq6+szMzODgoIsLS2Li4vr6upI+Sbiy/Dw8LCwMDs7u9bWVgBQKBQKhQJjXFNTk5yc7OXl5efnl5OT09nZSdbc3d2dlpZWUlIyNDQEACMjIw0NDSkpKbW1tYODgwghrVbb29ublJSUn5+fmpr6r3/9a/LkyatWrXJ0dIyMjExOTk5KSurr68MYk8STZCW5ubkRERHBwcExMTFZWVlqtZrE5fHx8cTuUtrLnJyc7OzsnJwckl5bo9GUlJQEBASEhYXFxcVVVFR0d3dLI6sf9mm8X1ANUygUyv3lNg0TsxIVkX8HBwcVCoVarW5vb+/t7e3s7CTlHABAo9H09/fDaCFeuVyuUqnIu/39/aQwA8dxpHYvqWKkUChIcElMT6r2kvzPra2tKpWK4ziZTEYSQcvlcoVCodPpGIYhJX5JimniRZI0Y2BgoK+vLz09/dlnnyWjtSsrK/v7+/v6+vr7+0nFBRgtlSiNO2tpaWltbVWr1QghnU5H6k8wDEOSTpNri/7+flJzQqVSkSzW5HlXV1dXVxc5OCzLkrTYD/s03i+ohikUCuW+QJpKw1IE0os/iJQbWSolxP43hjWFpJyOd0K0SqxPViVF4VKhQMOVk1dIOQdS4lCqHkgyRSsUCo7jsrOz33jjjffee8/c3Lyzs1O6MiA9xoZ2kLZLPkC+Gqm1LPUEkO3eEw/inD0MqIYpFArlvnCvGpaqBhnK8ra6fsSRJI8jugtKpZJomMSmJIv1bfvD3x3DMgkk2xeJU1tbW01NTS0tLWNiYkh1YYZhyN6SoNlQw4ZfAUbHhJPpwjBaWvhulxF340Gcs4cB1TCFQqHcFwydJBoU/7nb56X6BATJ34b8lPVotVqpNrAwWkxCSuB1Z7lAqcNc2i7RJ3kLRm9m6/X6urq6lpaWjo4Osg9SSk7iY2xwZWC4CRi9BU6ew+jM6btdRtyNX/r8/FqgGqZQKJT7gqRhQ5GM0X4ig+J9dy5720rGQIp9DVeC//uyQHLwne6XAllJ5ESiaLQ/mTwh/dhkK8TZd9On5H40eimAMX6Eo9t7hWqYQqFQ7gs/2FT+aPt5Z2N72yJjt9p3Li5pWBLtbeG15EWpX1o0KCOo1+sFQWAYRrIvWbNhdEvEf5uJf/ArU4ncCdUwhUKh3Bfutf0cO9L90dXe9knD6FYcLbN4p4OJhknUS8ZbSUO0YHQslRTUAoBeryfCFkdLHkm7/cj3Ht8nxj6bVMMUCoXy87mnxtPwvu8YcsUGHc53Q4p6DTV8m5ilzRElSyPCiGKJiUlvs7RFaZiYFBMbOvhue2L4lqGq79aJfTfu4biPK6iGKRQK5X5xrxo2dN6dC/5EIcEP3RI2fGL4FgAwDEOCYMMRW0TGDMNgjKU+Z7lcjkcvF8iyUr+0JObbtoJG7wrjO0arUQ0TqIYpFAplfIIAI8CYPBDGCAP//YO8Qt5FgBFwAAwgPeYYEETgRRAEzLK8FjCIHI8ZAAFAD6wMdH3ADADTDrpWEAYAFCAoAXQACAABw7OcyAvACcDzmOMRJyBBxCL1xc+DaphCoVDGJ/eoYRYwA4gBgQVBAI4HTsAMJ+pBRIAQcMBrkLyTaasaqC/sqy/oa8pSNt5UtBUr+mtYWaeeVwAgEHmq4V8YqmEKhUIZn9yjhhlALGAeRA5EDrMsYkSRQ4hHLAYBBDX0tyoqsjoyosoSA0pifQoS3aqTPetS/auzIpqr83pGOjGvB4EBlud4URCAE4ATMMMjvYBZETjqi58H1TCFQqGMT+5Rw3ossoB5QBwIjKjXCzpB4DAWBUbUq5n+VkXRzerEoLww97QA+zRvq0T/q1mh1gWBNjeC7W6mRhY3lAzKBrSc7q4aftiHY7xCNUyhUCjjk3uNhjHPgSiAyAHP8HqG04u8CAh4DfS1y4uvN8f43wx1ygl1zgl1KA60yY+yaUpy6Qy1KfO5khvqlpMRVV9V0qEYRBwrCjwWgRWBE7BWwFoRaxA8soUI7zdUwxQKhTI+uechWgIHAgc8g1iG17M8I/IiFrFuRKwtbY4PzPF3Sgh1yon2KIr1qI51r8ryl+eHqOJc6wMti4KcM4NdbiZGZbc1yO6m4f+/jXD+paAaplAolPHJPWpYBIEHjhX0DK/jeVYQeMwB5kDVJxbdqA13zQ5xyoxzr4vzqI93bUvy6MwPFPIDhVintnCbxiiPcl/rrACPpKqiHo4FgQeEOYQ5EWtEpBaxCoGGavjnQTVMoVAo45OfoWHM6XmdntPyPCeKAuYAsSDrZHJSKsJcs6M981P8WmPdaqMcGuNd2zM9NdfdlCGWdZF2zcmBDf62Od7OsWV5nVTDvyxUwxQKhTI+uUcNYxBEzCHMA4iAgdMzOjmnk3PaPijLbIn1KI12K0726IhzaY6x64x37MnyYrK92ViH9gjr5miPqnCXsoSwguZKBasDVgcsp+d5VkQ6hPWAdYB1Uk4PKUcm3D27FkWCaphCoVDGJ/euYQGxPM+IiMOCKLAcMAAC6PqhKqcjzrMszDEvzrkpzrk5xq4zyrY900NXHAxZAcok194o98oQh+LE8KLWahUWAAuAkCCIHMerGU7JsiMcq6Aa/nlQDVMoFMr45B41DCAizIs8K/IsYnnEcMAC8MANQG+NuiS+L8GjPNyqJtyyOsqyPca6I8ayPc1lKMG5NdyqJsQhP9azPCeltqtOIzCAOQAESMQCx/AsI/IsoO9LGktlhqmGfwpUwxQKhTI+uXcNA4iARcAicIKoZ5EGsBZgBEABqiYoTRyIsWsIMa+Mse5IcuoPvdwQernB/3JJsFlFWmBDQ45usE3QDQGvA8wBYAAMWORFnsUCD1ikGv55UA1TKBTK+OReNUz+QyIWeGBFYARQg6hAIANQAtsODTeUmT69yS4tyY49CXadEWYVURZVCc7VOUFdddlyVRsgFYgqYNWAmFv5pUEAgUGcRmDUvFS6mJRgwqOlEh/2Yfq1QzVMoVAo45OfoWEkCAzD6rRIzwMrIiXWDeh7KhUthf3lif1ZIU1Zfn2ZPr3xNh2+JmVeZ7JCLpdk+rVVxitKkrsq0vtqCruq8jsaqts7mwdkg0pOJ4IAIICgR4yak4wraRhjTDX8o1ANUygUyvjkZ2hYFESGE3QM0nLMiKa3vrciq+JGWEGc9/Vw25sRdlnJzo3JLk0R1+o8T+e7nUpyO5UU41CQFdgU7XEz2D4l2CMuwDU61D8mKSajtLCqv1smMgAiAA+89lbgixAiGibd0VTDPwrVMIVCoYxP7lXDogAIAQIQMeiF4a7+vJQ8XwffEMe4QLvoYMuMCLusGJvqKKuKiGt14VdrY6xL3U8n+19JS3IrD3NKD7JLDnSL8XYIszN38XENSk3MbK7v0KtEEEDQgVrGkbLEt2mYvEgZA6phCoVCGZcA+v5BjCyAKIDIg8CDIGJOxBxGHEYciCyIrIBGANRYQCBirIaqvO4guwIfi6xw+5owu+ow+7JIx8oot6JIt8IQ5+sB9slB9vm+VlmBttnR7qWx7kWhDllhjtfjvfICHeMD7OMi/ZIyE4sQB4gDngOeA0FAoohFEQsC4nlB4EUyZmv0QuHOBwVjqmEKhUIZp9yrhhEoAdQiJ4icoBuEwutNIfaFYU4lSV7tiR6tCR4N8R71sZ6lka4FQY6pPtYJwfYF/jY5gbbZES5FcR7F8Z4liT4FqYGlsT6ZUV7XowKSkyIyh/vUOqVISkb8t4ZFquGfCNUwhUKhjEvuVcMAagClqBc5DT/QgK5HVofYViZ6tyV79Sa4d8e410e51Ia5ZQc6ZnjahbtYBgU4p/g7JfvZpfjapoQ758b7lCX6VMa4lcR4FsV7l8T45kT7ZNeX94z08oIeRBYEQRBHIXOWyBSmh32cfu1QDVMoFMq45GdoGKERUY90Cn1jkSLaJy/YpjzFrzPWtSPSoSXEvjzEvjzUNSvCIzfMOyXUMynSJyvaLyfcPSvAMT3CJS/RryLardjbLM3fOj3KLT/aJyvSKzPvevVAu47Xg6AHnudFUUQIUQ3fE1TDFAqFMi65dw1rgB8BDWj6tWWpQ6GO+UGWDQluffFugxH23UH25RGutSlRpYU3WsqLqytLawtyi0sLy4uz6rNSyvOTuovT+jOCewOtSvzMiqOdG2LcKyNcyhKDijur9KIKQA88rxdEFmEeYV4UWUFkEeIwCHd9UDDGVMMUCoUyTvkZGsasHKnwYOvwzYi2EMe8cNvWKIeOZC95pEN3kH15gm9rWU7nQJugHtFplYx8UKEe0aoHQdbNjrTCYCPUZ6LrQd3hDrXx7i1RrhWhDsU+NokVN3t1QwAccKMaxpgXESeKrIg4hHmq4bGhGqZQKJRxyT1rWNRhrZwbEtvKu5K8GyKdyuJdhsJtupO9VOF2vf72JUlB7Q1VvToFiIjhBZ2IlRjUIICgB3YIZK3QkAlZYepQq/Yo+54w2/owm3p7k+ibEa2DjRwogOM1gqhDmMXAIsyISC8iPcIMBvaHHxSMMdUwhUKhjFPuWcOCVtQMa3vZ2ryGaJfKWLeqNG9VhG13qo8mwr43wKE0LbSrrUHGawFhVs+oOHGEE+ScFmuV3Eg7NJey+dFMgkev+/kqvysNAeaVEfaNVqfDkvyqW4qHNV3AchpB1GFgMXBUwz8dqmEKhUIZl9xNw+SBgEfAA+YB80Cm9zJa4PVDzYrUsBsBlrkxbpXJHsNR9p3x7gNRTt2eVpk3ortaG/qAB45XAOg5cRiBQjGsKS2qTAqpjfYpC7Nr87pc5Xau2uVslf+1at8rlf7WN0MdC1KCC/vrGa1uRER6AE5EeuJjhFmO11INjw3VMIVCoYxL7lnDnB70ms6qvli/JF+zm9Eu5UnugxG27YmeQzEuvZ5WmRlRHU213bwONNpBXlQBqABU8kFVTmZBiGuen8PNIKsmf/OGQLN23++awm2bw22bQx0Lgmxzwt2v1+cPqNQyltOIiBFEnSDqADiiZKrhsaEaplAolHHJPWsYIUGjbSxpj/CO87ZIiXIrSPZuj3apT/RqiXFt8LZOyYxuaqvrARZYvQowiwUWi+xQlyYjscDL6rrbteQAi5pQ28Y4l75Q69Y495YEz7Yoz0Jfm3Q/p9jy7DaFUqbTqzlezwuMILIYBAAR6EjpH4NqmEKhUMYlP0PDolbXUt4VG5Dsa5UW7pKb6NWa4NGS6NUa40Y03Nha140ZYHQKQIzI6wELmmGxJKc2wr040CE7xqU92bs/xUsWad8R79mW4NUe4Z7vbZ0a4pHcXj2iUo/o9WqO0/ECIwiMiDgMAtXwj0I1TKFQKOOSe9YwBoEVu5qH0uKy/R0SfO3jw51zotzy4zyLI13yPMwjMsJLm8s7RCXo5Gqk40UVYC2ouqA0oy3cucjH4kawdXmUU12CZ0uYfVWkR2mYa7Gfc5K3Q3xcRIZiSGAYhmVZksRDEASe50kGj4d9nH7tUA1TKBTKuOSeNSwA4tFIn740rzbWPyfQKTnYPjPUMSvQNsPPMs3RNCA1pLClohN0gHQ8iAAsYA0Mt4gFKY2hjvme19K8r+T7mReH2lf5W5aEOBcGOeYHe6ZHB+bk3qgghQ5JPkuEkCAILMtyHEc1/KNQDVMoFMq45F41LAqARGA10NsxUpnXlplQkhZamByU728d620RaWfinuh/o76gRZABM8SABkALeAQULVCXLb8Z1hbvWRnhWBZqV+x+Jc39SnqQy41In/wbKeVVJV3NjT1IAAAQRYxEDABIxCzLc5xw97oO1CO3oBqmUCiUccnP0DBgABF4PSh6xPYaWW1uT1lGa5T79WD7RPsLHlHuyflJxV3VffVF9S3lrW2lypaSkfqckZKUbqLhQKt8d9PrNmdinC4mBbvdTI2obqweVMtAOcIBIhpGoogBACPgOIHnRaAVln4MqmEKhUIZnxD3Girt1ugnMiNIh0GHQYNBg0GNQY04AAFAAIER9SqVWi7XDGm1w7rGooFY30yPq0m+FukhtnmRTsWxriVRjoWpnk2pHk2JLi3R9nVh1tXBFhW+Zjc9Lqc7XPJ3/C4gITSpu6GHVepBj4AHYIFlEKl4KIrExwhj/L2Gyd6KBg8KxphqmEKhUMYr965hLACIgHkQGYbX6UQNwjrcXDIU55/leS3F1zI9xCY33KEw2qkw3C433qkmzrE62q4uyrY20q4u0rY21K4w0DrXzzbGzy72ZmK2rFOOdSJwADwAgzkWCzyIIiARRAGJAhqtsEQ1PBZUwxQKhTJOuaOD9wc0rMWgJTJGAmARAAEgAJ7HPAcMAActJfJ4/zwfs8wAq5wIu4oYp5p4l7poh6pE5+Y4h4YYu6Z4x9Yk145k9654j/pY19pgx/QQp+t5qaXKHgYYABaAw0gvCDwSRYwQQggJAi8IvCjyGAsYI4zRD8iYgjGmGqZQKJRxyw9rGGEWYRaBDoEOgQaBBoEagZrID0TAAsYcK7IM1gHWQXOxLD4gz88iK9SuMM6lLsWr5bpve6pXS6p7R7xjY7RtY7xja4pHd6pnT4JHQ5xbnZ9Nkq914o3YvKFWpagRQA/AIkHLCQJGImCMiYZ5nhNEDiGeanhsqIYpFAplnHLncCcRY/GWhrEeYT3COoR1CLQItEgEUQBBEARBQDyLOAbrAGmhuUiV4F/sb14Sbled6NyT5jmU6a1I9xhOdOwKM6sP/K46wqIpwakzwbkr2rEhyqE+wCbb2ywjOaSgu0bNjQigA2AFUcsIIo+QiLGAEC+Iel7QCaIOYQYDh4Ej+/ZfMqZgjKmGKRQKZdzywxoWESsiVsR6EetFrBWxVsQaEWtEHngOSFYNID3UAgAHLcXqxICSAPOSMNuqOMeuJJe+FNfBBIeeWJs2/4sVnmeLQ67VJzh3Jbv2xLu2xLk0x3lWBNpkJwbmtpXLWTkPLACPRC0jCJwoCgjzRMOCqB9NKE01PBZUwxQKhTJOuXPaD9EwJyJORIyIblUbJA8BAS8AL7CiyAPmAYRbGi7SJfqXB1yrCbduireVJzkoUxx08VbKeJse//M1Ht+WhF1rSnXrv+45lOLRl+LRl+7fG2xVEeVeWJet0vbzoAcQeFGj5nidIDIiZhBmRKQVkRaBFkCPbz2IjA06qCkYY6phCoVCGbfcm4YRgIhBEDlB5DBiMWJBD6IGmgo0Cb5lAVerw22aEx0UqS6a6y5csr023qbH91yV68nCkMv1yS59ae4Dia7dia7dab7dvleLAmxvlKT0j3RqQQvAc7xKyXJaXiDbYkSkFbEWgw6AoRoeG6phCoVCGa/c1iwjJIqigJDBA/PSg8fAYxCBF4EHzGDMAAvAQEuhPjmgKsSsOdq2K8mWSXXgrztAqg1OtO31Ol3maHwz+FJViktXqmtPonNfittgiocs3rnf+2peoleLokMANfBKOYg8Bk5Eeo5XM6yS4UZ4UYVAA7cGbOtGixuSrmnK91ANUygUynjll9FwgT7Z/3YNp9jgWMtOj5MlDkY3Ai5WJDq2Jzt3JTj1prgNpnrK4537fczyE7yaZS0MKEFQKUDkEWZFxPCChuPVnKAUkJpq+KdANUyhUCjjlTs0jEhlhR+EA+AABOAE4DDoENYBB8BCc4E2yb8i1Kw5xrYr2YZPsxcz7CDVCqKuNXqcyHc0TvG/kB9nV5fo2Jjo1JvmPpzmrk90UgWY1cW79vZW68VhQGoFiBwiQ8OQXkA6EWkR1mHQAehop/TYUA1TKBTKeOUX0XBTvibJvzzUrDnGtjvFlk+zF6/bQoolRFyp9zpd6HYyI9C0MNa2NsGhIcm577qnPM1dn+ikDrJoiHXubioYZnoBtCoQOVFkRMQizGBgR9VL8odQDY8F1TCFQqGMV8bUMDZ4AELAArAAPHA8cBi0CDTEjI15ikS/klCzxli7zlQbLt1OuG4DKeYQZVYRdLEg4GJGhHl+vH1ZklNlikv/Da+RNFch0UEfatEdZTtQntatagXQqYEjE5Z4hDkMAgCHgUXAIKwfzeolYBBu7TedsGQA1TCFQqGMV34RDTfkjiT6FUsaTrMTrltDshmOsaiOvFYRZVEYb1eW5FSV5FyV4tJ/w1Oe6sIn2OvCLHvCLHuyo+qH6jBo1cBoBYETRU5ELMIcAoY4mGr4R6EaplAolHEKSQ99p4a/V++thwhIBAaA+V7DGgRq4EXghIbc4QS/glCz+li79lRbNt2Ou24NydfEOOuKBJvKJMfiNNfyFNfyJOfSJKeedLeBZEch3pYJtxwMvtabElDRUyGCVg0atXALThjtoBYRgzCDgcfwQyktKRhjqmEKhUIZt/wyGq7PHUrwLQg1q4+za08b1XDSNSHepjLZvibdrSLDoyrVrSLRqSTRoSvFuS/JQYiz0YdbDgZe6Y73Ku4sYUGrxmolkTDPszzP8oJeEBkRMQizVMNjQzVMoVAo45LbGmRpKJZwFxAwIuh5rOGRWsQ6hPXAY8ShlgpZXFC2n1VxhEttrJMq0m4k2hpHW+NIu8pkj+Zkt5byOG2cXVvotbo468E0Z1WigzrGWhbt2Blm0xzmltNQoEI64NUg8iBwwHPAcyAIAkIIAw/fV3wyTGlJ+R6qYQqFQhmX3E3D0uskOOZ5nuM4juMYUcWKKg6peEw0rAMeYx43l8vig3MCbEqj3OoTXLSxTqo4e4i1hWiH6lTv1nSvztpkLsmpO9y8Ps56MNVZmeKsTXRQxbv2htu2hrnl1OTIORWIWhA4quGfA9UwhUKh/KoZu5m+U8O3BmjdsSyPGVHSIXCCyCAOIxbVFfdGB97wtc4LzqOToAAAIABJREFUd62IdR2KcRmMdWSi7bRhdoVJ3rXpvs0NN5hUj7ZQi/JIy9YEh54kF1mS83C8e3uobU2gU1pBautIn0rQIKJhgQeBBzJSDIMAIIxukXRNUw3fDtUwhUKh/Kq5Vw2TGkqCINxy4ehKeMyIwGHgELAiYgRRT+o71BR2G2o4znU4zomNstMGWuYkeFZnBrZ35kNWQF+kTVWkZWu8Q3eS83Cq20iCR3uITY2/Q8qN6Jru5l5eLd6Kg/9LwzymGv4xqIYpFArlV829alh6kdwnJp3SLMvyIs8jnhc5XmB5nhNFARAAgtqSrrjQzADHzDD3/BjPljjvtnjPgUinLh+rpDifwpyoxqE6KI7riXUtjnKoTHRrSHRrS/fpifeqDbEvCnCOSwnPb6qu5zSMpGFRgNGIXMBYuCXgWxOWyEAtyvdQDVMoFMq4ZGwN/0C7fas2MRKxgJCIkIB4EFlcU9IZF3rD1y4jwDEzxLEmwrUh0rk7yKbF7WpMlEdubkyTohnKkwZiXIrCrEujHasi7eoS3NoinMr8LHP8HGOi/TNK84s0chXHkrvCgEQgUTjCAqIa/jGohikUCuVXzd2SU95Nw9wovAGCIOj0jFqjVas0ej0jihgh4BmsVbF1FR3xERnejnFeDnF+DjeCXHNCXIt9bLNdLAOj/NLzU6u0fbgqszXSIzXAOjnE4XqQ7c0o18JA+3QviwR/17AI3/i8mzeUw4McK/CcSMZmGe4SVe/YUA1TKBTKrxrxLtxNwzqdTqPRKBSKwcHBnp6etra2pqamhoaG/IKiwqLiqsrqrq5unY4BDFgAVid2NA1dTyoI9kwLcEsOcs0O9yqM9KoIdCrwc4pOicirym0FNbQU9Sf4Z4bYp0c4Z4Y55sZ7lYU43wiwS4vwjY8PSSvMzdIpR9hbXd1Uw/cG1TCFQqH8qiGtrmRfQRD0er1arSaTgqR3yZPBwcGamprq6uqWlpaKioqoqCh/f38fHx8LC4uTJ07t27c/Oiqmvb1TNqwADDo1zzPQ0yFrrO0syWvISi+7mVKRc726ILOpKLslLelmcV5FT2uvdkSn6B1pLG8oTCvPSSwqSKotTm0ozWgsvdFYllveWNE02NvOaOQICRhEAAwgCRgDAC3kMDZUwxQKhfKrhkz/vZWCg9xzRYh4l+M4hmF0Op1erxcEYXh4uLCw0NLS8ujRo5s2bXr33XdfeeWV6dOnz549+5VXXnnttRkfffRxQEBQe3unWqXDCEQeQASBAa1SlPWx/Z2a/g79YBc73C0Od6PejuGhPqVeyQILSC2q+pSyVpWsTS1v4UdaBVkbN9zCDHYMKfqUrHYERL2BhhHV8E+HaphCoVB+1UjVGoiMDcdCS0Eweau7uzs9Pd3IyGjp0qXPPPPMY4899sc//vEPf/jD//zP//z+97//y18eO3BgX1pa2sjIiCgCywiAAd0KX28lmJSeIxFEjHlRRCIDwANigdcBK4CAgQHQA2gBq0HU8kgvgqAFpBcRg4EFEDAIo2k1v1/zaAJLquTboRqmUCiUXzVSwyuKIsuyDMMIggAAko8RQnq9nuM4pVJZX19/8uTJefPm/b//9/9+97vfPf744//7v/9Lni9YOC8yMqyzs1MURcCgVukAA88BGeEs8oBEADTqYAFEhFie5ziNIOgBMYBY4BCwwi0HawC0ABwAD1jQiqxKRPpRDfOk/xyJBhmkqYbvAtUwhUKh/KqRGl5yV1in07EsS0xMXhkZGVEoFIIgMAzT3t7+3XffLV68+De/+c1vfvOb3//+97/97W//+Mc/Pv/88/v2b29qqVap5AjzAKBWaYiGWQZzLHAc4njE8jzH85yg50SGxYxe1Oo4mY6TISQHUAHSA6cGBmGdgLQADJCZx4AYkdOISINAR5J13Arcxf92MNXwD0E1TKFQKOMAkh6LZVmWZTmOIxomk5EwSZLF87W1tT4+Pp9//vmMGTN+97vfEQH/9re/ffbZZ1evXu3kbK1QDuj0ahFxAKDXs4CB0Yuk/pIoAi9gluNYnucRi4AXgeeA1XEylW6AZQYAFIAZQAzwACyAHoD9XsOY1wpIg7AWA4cwSzQsClTDPw7VMIVCofzakYZokfvEpGCDIAh4tBEfGBjIycm5dOnS8uXLH3/88b/85S9/+ctfnn766ccee+w3v/nNlClTjI2Ni0syEVL/f+xddXhUx9o/65bgWijSAi0tVtwTYmiBW6BYhULha/HiNSDESAgWCAlarMWt0FJcQkIUIhvduMsmWd+j835/TPZ0CYQWbu3eu79nnjybs2fnzJkz5/3NK/MOzZhZZAUAiqIAAU0hlgWOAw6A4RDJWkjWwoCZAysJFhIsFq5KZykxW4tYVAlgBE4PLADNAQlgBaAYoFlgLIixMJyeRQYEVg5Z61rLQH2F2EHDT8FBww444IAD/2iALRqLdwYzDEOSJI7PYlk2IyPj8OHDS5cuHTZsmJOTk1wuf+ONN4YPHz5ixIiuXbs2b958woQJFy9erKjMBTBTtJGkDJjIcUAWwwCHAAFwADSiaERyYOXAamT0JFhY0JNQzXIVAFrg9AypBRaA4bBCzFkpoBjgSAAK0zDnoOEXhIOG/1IAV79g2JLiIGSz8bCAWMDbkwCwNLA0cAbgDABmALMRsSbgzAAWqKsJaAAagLIAQwLLAkVxNAIOGA6sdN2XdXUiChAFyATIBGCpK8gMrAVYC7AksCRwNHB1SdhpQDQgKyCr47E74MAfAfvFPPYSFfMrtjbznxFC/BGEEJ8hy2q1kiRZVlb28OHD8PDw2bNnv/HGG02aNGncuPHrr7++fPny3bt37969e9q0acOGDdu9e/fDhw95fZpff4zTTTfUTqvViq3f/Pn4ug2lE/lLOu+/EA4a/kvxmzRsz8EM4ur4E+8fxuqB1SMwITBZAawAJgATAMsBhwAoABLAbADKAgwNJMlSHHDAAbDo+TRsBmQGzgSsGVgzMFYHDTvgwJ+KejTMH8QaKr8Giadk3vsLACaTiaIofLCkpOTq1atr1qwZNmxY48aNCYJo2bJl3759v/7668jISK1WW1VVdfr0aX9//9jYWL1ej9Nb8pZtfhFUQ+3E59svl8K07aDhPxYOGv5L8RwaRqhu2R7PwTTiKA4oDuoIktUCqwWuGrhqBmgaSAPiDIgjAWh+NxWTHmgLsBRQZs5qAoYExPAFX6uufgAGAIEFgRlxZo4zAWMGxgyMFRjr0zRMAiIdj90BB/4I2G8+yB/BuaBpmsaWZ862XyEWubw5GqfpMJvN6enp+/bt+/TTT998800nJ6emTZv269dv6dKlR48evXfvXnl5OU3TAFBSUvLo0SOdTmc2m3karrf9Q0PtrLdVIr9w2UHDfywcNPyX4nfQsI2DOZbmWJIFkgXEmBBjAqYKmCpMxlZkIZHFBMgIyMIhK6p7SzmLoU6XpSys1YgoC3D0c2nYzIEZcSaONSHahGgT0BagHTTsgAN/In7NuWz7F9OYxWLBNIwQwhZgrBkjhAwGA1aCTSZTRUVFRESEn5/ftGnTevTo4ezs3LZtWzc3t1WrVp0+fVqtVtfW1uJslwghkiSNRiPWnu1p9ffI86e19oY2meDPdOAl4KDhvxS/QcMIcaiOgymWoVhGB5wOOJoz0pwR6EqgK4HWAq01sVYSGC1AGUAmzaktVCpJZXJcPgllCHQANRxYKAvFUcCZgDPWFUQDokkAEsAIYARAQHLIynIWhrVwjIVjLIixIpsOjWmYAY4BDhuyHXDAgX8f9oxln6iSp2Fs/sUGYZZlTSZTTU2NyWTS6XQpKSknT55cvHhxz5495XI5QRBNmzYdO3bsjh07oqOjq6ur68lqk8mk1+vt5XY9Sf6b9Pm05HfQ8B8LBw3/pWiIhjE4hFgbDZMsQzK0DpAO0NM0bEGUmSMLKDa5qvpGdt6l5NTzycmXUlPvZRbF5FdllGlzawx6k55GNIAZkOk5NMwzMcdaONaKcIiWg4YdcOAvAU/DeE0w5mOeg3FGDuyRraioiI6O3rlz56RJk9q1aycWi9u1azdo0KCFCxeeOnUqJycHB21h0sWhVdh8bbVaOY6zWq3oWRz8HGOyQ/7/NXDQ8F+K30HDHMNxFMuQDG2lKT0gPSCWs7A4eQ1lQDSLaLaEgXQtOpmLdkSVLr6eO+d88nvnEiefeTT3XNbiq8VbHhR/l0EmVFkLAFjgGODqoqw5K3BWHK5lo2EWAcMBzSKa4yiOoziO5mwEzAHLAcsCixPbMeDw/TjgwB8JrETyEcvYaEzTNKZe7B42GAw6nS43N/fEiRPLly/39PRs0aKFWCzu3Lmzp6fnV199df369dLSUvu1TACg1+uNRiN2D2PgCOen1dbnaLFPS3uH/P8z4KDhvxS/h4axRdrK0FaaMgAy8DRMG4A2AMMCw2r0cD+jcvPt3EVH7o0Nu+Gy9VLvwHPdfU70W3/Gdcu1+Ydu+97KuaUp11BAA0sB0xANA7AIWA4YDmgO0RyiEWKQg4YdcOAvgb0qTFEU/pckSbPZjBmUoqiampr4+Phjx45NnDixVatWTZs2FYvFrVq1mj59+oULF3Jzc7FM1uv1JpMJkzHDMCaTCR/H65H4z3zkM3pqudTTgCet0PUOOvBH4SVpuCE05DN4icf5TO6vN5XjQxte1Ffxou23vyJ/UWzMsT/ymw6S3+MbZu3cwzQCI0myFjNQVrDQwADJQnk1XMmF4J+Lx35X1C8woX1oafvQUiIwV7GrvNHmzBZb83rveOxyOG/jjdwzpVBCQzUAwguOWBNwJkAsAEvjBcmA+GKLqOYY4DDpYgLGZIyJ+XlDyQEH/lfRkDx55lfoyXQc9pXgICyEEKZkjuMKCgpu3rz55ZdfDhw4sFWrVs2bN3d2dh48ePDWrVsjIiIqKytra2uxzRlXjtN6kCTJR1zbX9eBfyaez6p/GA2jZ3n1X7Rl6CkaRjYmbui6DeFF228/ju151/6IfdsarIf9tSCOQ/V+9WSkNMWxFIcMVitrMSPSCmYSKNZEQXEFdyDK9MX+mGE7U/sExLXZUfDKrmLJ9uIm+2pbbs9vuT3/jc0Pe26N/+xYVFiyWaOntACIsyB7Gkas/UpiBw074MCfhGfKMX7Wjp4MQubXB3McZzKZUlNT9+/fv2DBggEDBigUCpVK1b9//5kzZ+7cuTMxMbGyspKiKJIkLRaLxWLB2y4hWw6Qpyt3LCj6x+L5rPrCNNzQZV6UDhsCZ6dJP/+KL3fd3+ymejW/8HXtaZjlkG3+gC+BoC6fHM/EHM2QJgtYLGC1siYSWZgKK2SWoU3XaiYH3OgWqOkenOu03dg4xCoMBfl+aLXH3DLU2Gmz+lW/pH/tvu8doU+oYMoAGI5jEAesCVgTNk1jnRgvW6pLwFWXAgSRtgQfdYZoYBA8seTJAQccsMdLyJmnJZt9WJZWq8UJol1dXZs1a6ZUKmUy2YABA9atW3fu3LmcnByw06opijKbzXjbJfSksOKeNHr/rZ3kQIN4Puv9Yb7hZzLW82n4mW21J62XbsxL4PnX+v2NacgoXffbejSMOEQzlMUKJAkkyZpIzkyVWyCjlPO/ZRi78acu/hm9dhQ67zQ32UWK9oBgN7QJt7TdR76xXfP6lrQpex5svK+LL6fLAGiOZTgWGOMTNIxYBgFjy7FF1i0O5khbXLSDhh1w4N9BQ3LMnn05W7IOHKKl0+k0Gs2lS5eWLl3as2dPZ2dnpVLZpUuXcePGbdu2LSoqKjc312AwAABr2+MBwz7Emq+cP8LvA+HAPxB/EQ0/fbHfvDx6ytjLj7ynf/iit/dy7X8a9bRz/mDDd/VUsf0QnqUNA8MyJAWMBVgLZdUzlLGchawa0/bIskl+J3r43B8QHNcpOK/bzpJXtlU18y/qGZzVe3v20ICoIf4PPg29ufNeRUq5tQqAYVmGZeuycXFW4Kw4FIvmgOaARECiuuzSZkBmW7KOJ2i4LqGHAw448HvxfDmGVyghm/QgSbKysjIiIiI4OHjKlCmvvvqqSCRq06bNyJEjlyxZcujQoaysLKvVajabLRYLrg37gPkgFRxljeu052AcgP239oQDz8NzeBCeQ8MNGWEawks0Cz0ZgYVsG2rWy6+G8aLXfdH281POejW/6HWfUIXt9hnhf1YvRAsYjiUpvOkCZdVzjEkLkG+i98TXfLT7535BMX0CojoF570VWtFuu7bF5pLugWlvBaYP9Lk3JCBy0YGIvbH6dC1bCUCzDMOywOCkmBbgrByiEaJxsswnaZgzA+egYQcc+PfRkBzDH1i7HZMsFkthYeH58+dXrlzZp08fhUIhFArbtWs3efLkjRs33r17Nzc31371Ea6fNzjb0y0vsvBX9n7iv68nHHge/mAabijXqP1oQHYztYbqAVsgA78lCLJFEvKr637PdRvCy7Xffn8SfH5D99VQPYj5tXAMyz2ZnJXhOIarI2CSoUmGZhiaJK2I03Os3kKVMqhKB0wZq79cXLPlZtSHx2I8g38cFvTALSR+QEDcwM3xYzZdG+d7c4b/jwt23w2//Ph+LqU1g5EFlqFZhkaMBRgry1EcR9GIo6EuZ7UVgRWBGcAMYAJksm3kgGnYFrnloGEHHHg2mAbQkBzjqRTLlsrKynv37u3du3fmzJm9e/dWKpVOTk59+vSZP3/+wYMHIyMjDQYDa9vvAQNLjKfr554VD4ueNNc58E/DH0zDDQ3HF90wq6Hhy8fi12Pihq5LN4AXbT9eb8eTMd9O3ijEszg2CjV0XZb6tTAUzVC0fbXYdIzTWOL0HRRNWixmlqll6BozWcKgKj0wlWB6BPBjYfU398vfC7/tuiPWfVdCf7+YYcGJ4/1vTdn6YGH4g00Xc35R1+aQYAUwcg3QMHqChvF+TUZARgcNO+DAi4BqAA3JMSwxKIrS6/XFxcX37t3z9vYeM2ZM586dW7Zs2bZt22HDhn3xxRc4NxauHwCwQMM/5yu3F8vIlon6b+0MB14Yv0HD6KnHjMkGAMrKyniewyEDAIBHidVqxQnVrFYrv4rcYrFUV1fjgYhPw+vN8WkAQFFUvVwwBoNBr9fjHUX4NmBGN5vNuBkMw5jNZoRQbW0tHpq4ZgAwGAxWq9VgMDAMQ5JkdXU1SZK4BkznNTU1+HzMqSaTyWKxGI1G7HphWRYvA+BnBhRF6XS6eqYhlmWxtwZsq+ZxM3Q6Hf6VXq+vra3FmdkZhjEajZWVlfirioqKmuoqAA4xFE1agKFYyoJzSZImnbGmCkALUM2AyUTV1LCcCaAUINsKqQzEG+B8Huy8X776Qvai48kfH3w0PfThon1XvS8mfBedfyXH/Kga5bBQhaCCBa2FNgMgAJYDhmRYiuVIljKRHBg4MFCAc0+DEUEtghpUl9yDBIoEqm63YwrAkc3SDg29F/UO8tadel89Xcmfg7oNqwHY3z7Xttf1yxW7UAcbGoiEeBHglttfpwG8VP0NPVx7PRI9qb/W+zl+7lgAIptkoygKSzYsnfhcHPY/NBgMVVVV+fn5Fy9enDt3bpcuXVQqlVgsbt++/ZQpU/bt25eUlKTVanEGSgf+u/H8UdogDeMk4wCAc5Hr9XqEEGYvTEj8WKysrMTGW6vViukWAHhuxgvPzWYz/xOEkMFgIEnSXniRJKnT6aqqqsC24ZfZbMZcy9ks2Hg3Tfzy8KnM8W8xNXJ2y3/xhYxGI07BWlVVxX9rP2PlBStez1evSfb/mkwm+7kCRVGY/ut1KN8DWPO2WCykxUyRVgCOtJgshlqzoZa2GBBt4UgzcBRiKwC0HFgYMNVyqNRojis130wvPR5beiSqcOvt4vUX0paeTF14LOnjg4+nh0atOnY34OeUA5E5R2ILTz7MOBOruRqr/iUuNT2/uExnYljgAHCaLKARR7IsegYN1zpo+Hfgme9FPe8Gb03hf1XP99GQVeYPAyI5RHIczXG8BQhxHOJY+LXUrWBHHIcYxL10YTmu3v3gJXn2i/ReHLRdwU6bJ67w1L28GBqyfv16gSefdUPPHaev4s1j2CTG2eQDx3F4vRD+i5NkGQyGqKiodevWjRw58q233mrfvr1CoRgyZMicOXMOHjyYmpqKRQrWqv+OAe7AXwd4LhqkYTzCWJYtKSnBNKbT6bAWWFtbi7/C+h9PsTyfRUdHHz16NCoqSqvVoicDFrDqiQkVa9IWiwUfz8vLi4yMvHz58r1798rKygwGA24DSZL4uvhfrMtWVVUVFRUdPXr06tWrGo0Gz0axbVyn09XU1GCCxK8Ky7LV1dVms7m2ttZkMhmNRiw3eebG0wuEENaVeTMyT6uYUPHJ+FvcUZmZmadPn758+XJmZibWmDGvcxxXW1uLtXPEMgxNUVazobZaX11FmY2IspBGncVQQxp1tNnEWsxGADNAKglXsyyb71auPpc+87tHsw4/fv9Y6owf0mefz/34x8KZF/LeO5Ex92zysmt56+4WL7uqmf/Dw48O31105ObyH+4dfJB2NVdXaEE1ADRwJMcAYwbWwiIDi+po2AxgQqAH0CEwAWcCjgKSAhKbo/Gqpr9xpP7T8Bwa/tXZ/yQN88L9L6RhikOUjcbsiRLzLtQr/2s0/JtOq3rPuqHnjskVs6/9VJvXBziOw9v94n9zcnIuX768evXqwYMHq1QqoVDYpUuXiRMnBgYGXr58uaioCNk0AZyd4+8Z4g78VXhJGsbWXbPZjPfVMplMxcXFRqOxuLgYD0SsJWPWweSKhVFVVVVAQMCAAQM+++yzGzdu4GrxOOZVT34cI4R4y3Nqaurp06ddXV2XL18eGRlZXl6OEKIoCvMZz8RlZWX4lYiIiHBxcZk4ceKJEyfwXIGvHyGEJwcIIaPRWFZWlpSUVFJSUlFRwb9pHMcxdhtu4/vl7wVTOH7H8FyYf8Hwt5iVT5w4MXjw4IkTJ546dYokSSx2eeauqqqqrKw06GoBOEAsAAcMVeeIZUhgScqkZyxm0mioJqHSDHeLUOjVlI/D7k30vzjM++Iw74tDAn7x2Bkx6UjyjDOaaWc0k79P+9eBe9OPPJx5JHLC7l9cvY8O/nKfx1eh47z3f3X4xwP31cmlNZUISI4x0yRn1QNtYpGeRXoKPUHDegcN/w488734PSf/tbA3Sv+23fZ/zSj9mzxd7/E19NzBNqfHXif8rcVi4eUG/spqtRYVFcXGxoaFhY0dO7Z58+bNmzdv1qxZ8+bNJ0+efPz48dTUVK1Wi0/GSgjjWGv0P4Dnj9IGaRgfN5lMtbW1WVlZoaGh48ePHzp06IEDB/jpJB6IAIBpEhtpjUajn59fhw4dJk2a9OOPP1qtVuw35X0nWLPkmRjPMS0WS1JS0rFjxzw9PX18fIqKirAzhtcv+Z9XV1fjERwVFfXee++tXbv2xo0bFRUVuCUcxxkMBoPBgF8VhmGuX7++efPmFStW3L9/n6dS7MY2Go3YkI6bhN8i3uTO2VmkjUZjdXU1ZmjcYJzRJiwsrGPHjsOGDQsLC+PbiY35AFBTU1NTU6Orra7LJgmc1aQHhgLGajHUAEfRFgPQQJtAY4T4EtgSD3MOZ74dlNTZ++Fbu9K7bk3qFhzZc1f8yENxHseTvY7Hux+NHbXvvkv4nUGh9/tsu9E14FqnTVe6el9+0/fq2JDri65kX8rWJXFgAFTLMhxZDkwVw+kZzkBzLI04KwILAmyaNgNjBoYCCwUWxNHIQcNPoaH34jdP/mvxO+jSjib/12i4IbwcDeODWG4ghHQ6HY5KMZlM+EhlZeWZM2cWLVrk4eHRunVrgiCcnJyGDRu2cuXKS5cuFRYWcrZUHkaj0Wg0cnZ+NAf+i/H80fg8bdhisWAPx88///zFF1/06tWrSZMmc+bMSUtLM5vNeATzcQq5ubkxMTGRkZH37t1bvHhxhw4dpk6dev78+fLyco1GU1ZWVlpaqlarIyMj4+PjTSaTyWQqKyuLi4u7c+cOjhXUarW3b99ev379kSNHcnNz4+Pj8/LyNBpNVlbWw4cP79y5ExkZmZubi+mwqKgoLS1t3759O3fuvHnzZllZmdlsLigouH///t27d9PT0/HUtaCg4Jtvvhk2bFjHjh19fX0fPnyYlJRUUFCQmpqqVqu1Wm1+fn58fHx2djZJkkajUa/XW63WmpqauLi469evx8TEJCUlYcUa+5Noms7Jybl7925ycvKDBw9WrVrVoUMHDw+PoKAg/JYajcaYmJiYmJibN2/GxcUhhAA4s9FQXlJUUlSQmvy4urKsprI0PflxeXF+VVkRsICskK6D6ymmFZe1k7ZHvxGQ0M0//p29Od1D0t7cFvX2zpj+u+/3332/f8j1fiHX+gZf7rX5wlubf+q99XqfkMg+IQ/6bb/ff/v9kQEXPvg+4Uh8/kMj6BCrBwR0FXDVNKtnOD2FaRh+jZd20PBv4pnvBW+Frmd2ftoKjSt5MRPqy4B5qjxlmrYz6v6vGaUberj1TvhNGsYeNM7mljIYDNgEjT1cHMfpdLrk5OTvvvvugw8+eOONN5ydnZs2bdq1a9cpU6aEhYWlpaVh+cBxHO8P5q+C03E48F+Ml6RhTDxWq1WtVn/++efjxo0bOXJkt27dxo4dGxQUlJeXhxVfrPw9fvw4MDDQ39/fx8dn7dq1AwYMUKlUo0eP3rp169WrVw8cOHDu3LkrV67s3bv3yy+/9Pb2vn//PibXAwcO+Pj4fP/993l5eWVlZdHR0fv27Ttz5kxMTExYWNjZs2d/+umnmzdvHj58eNWqVatWrdq5c+fVq1eLiopKS0sLCgqOHTt27Nix6OjokpKSmJiYzZs3z5s3b+nSpd7e3llZWbm5udHR0QsXLuzbt69SqZwxY4aPj8+FCxfu3bt3+PDhvXv33r59+4cffti8efOFCxcKCwvxXZtMptjY2JCQkM8+++zjjz8ODg6+f/8+7/8E8a6jAAAgAElEQVROS0s7cuSIv79/YGDgxo0bvby85HK5q6vrtm3bAKCmpubWrVve3t7ffvvt8uXLfX194+LiykqKjXqdOjnx8qULIdu23PjlpxtXL4dsC/r50rlMdSJlQbQVYnRwJLpq/A/avluTW28vbL+7rM2WlFabk94O+KXf9rujt511Dzw52nffaN99bt7hLutDB/qedtl6eeCex+/sjO0anPhaUEJ3nzuu+9I23cw7Xw4lNGgBgNUCV80wepY10CzLcByFgEJgBbACkECSQNJgpsGMN0DE1s2/e7j+g/B7aJiX5vVomK/kRWnjZYEpsgFKs6dhDr1YQb8WnCXdPuAL7wYCduXFW/7n0vBvot6zbui5GwwG3jJnMBhSUlISEhIKCwuxFa2mpub27dtr164dOHBg48aNBQJB06ZN+/Xrt2zZsosXL+bn5+PfYt8cXseB7HzDjmDp/3q8JA3j4ULT9IMHD0aOHOnp6blw4cJZs2a5ubl5eno+fvwYbBbpq1evLl682MvLa8mSJZs3b/76669HjBjRuXPnGTNmBAQEfPnll56enjNnzvT399+xY8fChQsnTJiwYsWKgICAffv2bdmyZc6cOTNmzPj222/DwsJCQ0OnT5++Zs2anTt3jhw5cvjw4e+9956/v/+2bdu2bdu2Zs2azz77bO3atbdu3SooKIiKinr//ffnz5+/ZcuWgwcPfvHFF+++++6KFSuOHDly5MiRo0eP3rx5MyIiYuXKlcOHD3d2dp4+ffrGjRvPnDlz8uTJDz74YODAgbNmzfL09BwwYMDXX3/94MEDo9FYU1Nz4cKFwMDAbdu27d69e8eOHRMmTFi6dOm5c+eKioqSk5M3bdo0efLkWbNmrV+/PiAgYPr06c7Ozi4uLqGhoWaz+cKFC0uWLBk/fvyqVauWLFkyceLEpUuXnvzhe7PRcOfWjdUrv+jb6+1Z06fOmDq5Z/euXyz5/NYvV2qqjGYDHamFsDuFrvvzewTEt9lR1DGssvMuTZewPPfvEqdcyF90KXHBubiFJ24tPnV76bnIhafuzTmX8uml9EkXKly+y3w7JK3r1sTXv702YHvcqvNJR7Mhz0xVAgBTBUwVw+gZBw2/FJ75XtiL73onPP2rvxDYYsvaFTsD7/+wUbqhh/uiNMzZ1mtYrdbs7Ozjx49v37797Nmz2dnZERER+/fv//zzzwcNGtS8eXO5XO7k5DRu3Dh/f/+HDx+Wl5fzfi7sieNs3g3syMMH/8Rx7MA/AM8fpYT9YOWPcrY8FXiW16NHDzc3t+Dg4GXLlrm7u3fr1i05OdlkMlVVVUVERKxbt27o0KFz5swJCwv75Zdfrly5MmfOnGbNms2bN2/FihVz585t3ry5h4fH/v37z5w588033wwdOrR3796TJk26cuXK1atXV69e3bt379GjRy9fvnzTpk3dunV7//33d+/e3aVLl7Zt244ePfrgwYNXrly5ffv27t27Z8yYMWjQoDNnzjx+/Pju3bv9+vVzdXX18fGZN2+el5dXly5dDhw4cOfOnZiYmPPnz0dGRkZERISFhU2cOFGlUnl7e58/f16tVu/YscPFxaV58+ZjxoyZNWvW3Llzt23blpmZWVtbW1lZee3atcDAwCtXrvz0008HDhzo3r17nz59/P39IyIiQkJCBgwYMGvWrKCgoEuXLl2+fHnFihVNmzYdPHhwcHBwXFzckiVLPDw8Fi1adOrUqf37969Zs8bd3X3Rws/u37tz9tSJ+XPnKCTC9yZOmPPBjPlzPty9Izgu6r5WV15ZU3qhCPleS+lzMK9T8KPmuwpf2VfRI+Txm9vivr2aujOu4nZqzk9xKfejHz6Ijb3/+PHdhIRzyWXnksu3JMHKa9Uj9xd32RjbZX1kd9+4GeEP/SJNjyqshQhYZEJg4Vgjxxqx9sawwHBQl10LzBSYaDBQoGcRxQKNxRwfFoBsooofFXg6j4cKY9twzf4Ee356poBDdjuw/h5Z+fcCAHAQH2vLpWCxWLA/BQBMJlNNTQ0OnsALVPR6PV4EbzabdTpdbW2t0WjU6XR6OxhswMdxEIPRaMQL6PFBo9GI4/nxQYPBYLKBPxl/pdfrjQaT0VB33GisNRprjaZqo6lab6jWG6rrrqoz63VmvY7S6yiDyfLMojean11MFr3JojeZ9Uaz3mDWG0wGvUmvNxkNZqPBbNL/Wsx6s1lvNv4+8Leg01frDTUGQ61eX6PT1ej0tfh+sYdIV6vX1eoNepPRYDYYzAa9CT8CvuvwZ9zVpqeA+99sNmu12srKSpPJhC3DOO6EH7r8Wgx+nPPBm/yaRvwT7Oq6c+fOsmXLRo4c+fnnn/v7+4eEhEyYMKFjx47NmjV79dVXu3TpMn/+/BMnTsTGxtbW1iJb6j1cFb4WXtrE2GUo+rsHuwN/Ln4vDdvLRH6AFhYWHjlyZOjQoZ988smhQ4c2bdr0r3/9q0+fPjExMdXV1Xl5eYsXLx48eHDv3r0fPHhQXV2t0+msVuuWLVuUSuVHH320dOnSefPmde7cedGiRdnZ2dXV1UeOHBk4cGCTJk2WL1+u0WiKiorCw8MHDRo0ZMiQ+fPnBwQEvPrqq7NmzTpy5EifPn3efPPNTz/9NDk5mSTJqqqqu3fvfvrpp61bt/bz84uOjo6Pjx80aNDEiRO/+uqrqVOnDh48+J133rlw4UJ+fn51dXViYqJWqy0tLT1//jx+Sc6ePVtdXZ2dnb1161YXF5cuXbqEhIRERkbidOrFxcX4NdNoNFeuXImNjY2Ojr5y5cqAAQNGjBixfPnydevWeXl5vfHGG8ePH9dqtfjNPHDgQLdu3d55550lS5aEhYW99tpr8+bNu3btmsVioSgqOTl59uzZI4YPm/PRhzu2BU+fNqVty2bbgwMfRtxJT3lcWVqIKLPRWltRXfKDxvzNxbgeezUdtiQ02ZHXYldRr9CkPmEpO2LLLlZAGQfFNJgZmgJUwzA1DJMNkAVwmYRdmTDjChq6J7/rxodv+cWPD7q+9Fz27azyHAooRs9ypoZomAELDRYGjAwYubodln7VNuwZl7Nl9GTtkldgUWXPqci2xyp6cqcsHvjIfyIN4x4AAJ1OZzKZNBpNampqfHx8QkJCWlpaYmJienp6SkpKYmJiUlJSWloa/jclJSUtLU2tVqfakGaH5OTklJQU/lu1Wp2SkmJ/UK1WJ9ugVqtx5UlJSfw5NqSp1Wl1H1OT1KlJ6tTH6tTHqWlJqWlJdRdWZ6aqM1NTslNTstWpGc8sKanpzyzqtIwUXPARdbpanaZOSVOr09Xq9NSU9NSU9DS7om4A+Ebq3UJqampyyuMUdaJanaxWJ6WkJKWok1NTUzMyMtLT09VqdUqyOjk5JSUlTZ2SlpKclpyUWnc8JUWtVuOutu9k+yviI48fP1ar1fi5pKWlZWZmajQaHCKKWRnrG1jiYS+v/UwUJ+SxH6tWq3X37t1DhgxRKpVt2rTp1KlT7969FQoFQRDOzs4jR45cs2ZNQkJCaWkpnzuB92LUy9bHPpU534H/VrwMDTMMo9PpjEbjyZMnx48f37Fjx5kzZ2Kj8ejRo1u1avXVV1/du3evuLh43LhxXbt29fLyiouLw3LKaDQGBgY6OTktXLhwwYIF06dPb9++/Zo1a/CgPHHixMCBA5s1a+bt7Y3jDE+fPj18+PABAwbMnz9/+/btr7766ocffnj8+PG+ffv27t179erVpaWlAFBbWxsVFfV///d/zZs39/HxSUhIePz4cb9+/aZNm+bv779q1aqhQ4c6OTkNHTp08uTJkyZNOnDgQGJiYlVV1S+//OLl5dWhQ4fTp0+XlZXV1taGhoZ6eHh06NDhxIkTBQUF+G3EhqPr16/v2LFj8eLFy5YtW758+YcfftiuXbuhQ4euWLFi/vz5/fr169KlS0REBJ5TMwwTFhb26quvurq6LlmyZMOGDe3bt//kk09yc3Pxe56fnz958uS+fXpPnvhucNDm6VPf6/BK64N7w4ryNKRRR5v1Fn2NCcw5lXlbH1V8+v3dDmGaltuSnXZkq7ZregZe67f9zpGIx1HlJmCNQOuALAe6EuhaoGoMHGhJuFEDe+PR+6dMg7ek9fJPHrA108X36r/2xHwfp0m0QA0ym4HlGBPHmDiG4RiWrfOu0RzHMGBgwMCAngE9AzQLNPbugW35Fl5UjRDCcSj1sqMghPDUnpcjvN8U2aVGsXfC2XtP0T+ehnHD6q1SKysr+/777+fPn+/p6Tl8+HBXV1cvL6/hw4e7uLiMGjUK//X09PTy8vLw8PD09Bw9erSHDZ528PLycnNzc3Nzc7eDmw3u7u4eHh7u7u6jRo1ydXV1dXW1/zBq1Kgnfug22t1tdN1nDxd3Dxd3j+HuHsO9Rrt6jXb18vL08vL08hzv5Tney2OSl8ckN48xDZTRzyzuXmPdvca6e4519xzj7jHG3WO0h/toD/fR+LoebqM93EZ7jvq1uDcA3HJ8F25ubh4eHl5eXmPGjHH3cPXwdPP0cvf0cvf0dPfy8hgzZsy4ceM8PT3d3d1HjXIfNcrd3c3Tw93L3d3L3c3Tzc2N7wTck7i3vby8PD09cb/hDuS/9fT0dHV1HTt27MiRI8ePHz9lypQrV67w64CR3VCst64SL6DAMzCO42pqaioqKqKjo2fOnPnKK68olUqVStWuXbtWrVo5Ozv36dPnk08+OXjw4KNHj+zHNp9mgBet9ZTgf+wr4MAfiBemYTw9pCiquro6KCjotdde69Wr1wcffODj4xMeHv7hhx/26NFj2LBhO3fuTEtLmzhxYqdOnUaNGpWRkQEAJpOppKRk/fr1LVq0+PzzzxcuXPivf/2rbdu2a9as0ev1ZrN53759gwcP7t69u4+PD16Me+TIkUGDBg0fPnzhwoVBQUFdunT54IMPDhw40KNHj/79+3/zzTe5ubk6na68vPyXX36ZO3du165dw8PDk5KSYmJi+vbt27dv36CgoJ9//tnPz8/FxaV79+5du3Zt167d+PHj9+7dW1VVdf369WnTpnXs2PHUqVNZWVlVVVXh4eHvvvvuK6+8curUqcLCQpIkcaqQqqqqJUuWuLu7T5w4ce3atdu2bVu7dm337t1HjRq1evXqhQsXDho0qEOHDhEREWazGafJ3LZtW9OmTadOnbps2bIFCxZ07Nhx4cKF/O4UOp1uypQpvXq8PXLEsADfTTPen9r51Xb79uzOyUi16GuAsQJjNYIpKSf5y+upU0MvvrIrvc3O1Ma78px2ZA/ceW/YnqiTsWmxWhKQCVmrwVAIxiKwVLHawswSY0JG2YFE8Pm5/N3vKgcFqt8JVI8ILXDxverq98uOnyPvlVkryNrn0DDJ1lJsLcnVUKiGYq0kayVpIOk6SYQXRGJ5gTO0YGLG4SS8jsgnNeNsO140RMOsbTeY/ywa5teoIIQ4jsvLy9uzZ8+QIUPkcrlQKJRKpXK5nCAIgUAgFovFYrFEIpHJZHK5XCaT4Q9CoVBkg9gOzzkilUqlUqlEIhEKhQKBANcgl8txtfirX88XycQima0OQiwmxBJCLCFkcoFMLpDJJDKZRCZ1kkmdZJImMkkTkUT+QkUiU+IiliolUoVYopCIFRKxHF9XIpRJhDKpXRE3DIlEIpVKcbfI5XKFQqFQKIQiQiwWSCRCiUQoFoskUrFcLlcqlWKxWCgUCgQioVAsEctkUoVMqpBKFXyf4G7hK1coFLh/JBIJ/xQUCoVSqZRKpWKxuFmzZgRBNGrUqG3btqdPn8bZ/XjzDM7LwdptUcMf5EmUpmmNRrNjx4533nnHyclJpVLJZDKCIAiCeP3111etWnX16tW8vLzq6mqc1wi/LPXmr8/xSTvwX4zfRcP2wCvhtFrt/fv3P/nkk/bt23/++edfffXV6tWrN23atHnz5iVLlvTo0WPp0qVnz56dN29e9+7de/furVarMTNpNJpFixY1a9Zs9uzZ69evnz179uuvv75x40Y8FjHpdurUyd/fHzduz549b7755oABAxYsWLB+/frXX399xowZYWFhPXr0GDx48MaNGwsKCoxGI0IoKipqwYIFnTp12rFjR1xcXExMzKBBg8aNG3fgwAGNRvPw4cOjR49u2LBh1qxZPXr0aNu27erVq7Va7ZkzZ2bMmNG6detLly7pdLqKioq9e/dOnjy5ffv258+f55NOm0wmtVo9ZsyYXr16LV++XK1WI4Q0Gs2QIUNcXV3XrFmzcePGcePGvfrqq2fPnsWB01ar1c/Pr0WLFu++++7KlStXrVrVunXrBQsWVFVV4Tl1RUXFtGnTBvTv6+E2ys/He9b0ad1e63jk0P7i/GzWagJEA0uWWuHWo7SPT6a5Bl1tFFLSLKzCeZ9WGV7ZPzRi8L7oHxKSY3QmAAMHtcBVAlRxVmtJXt7FyOzwcw+WnMz79FCq696Sgds1bwQkDdyTNzToat9NF5YePXNEnaM2FpaBGTFmxJgRTSOGAYYDBiGOBI6kGC3FaimumkLVJGe1shYzDSaqLiMBbdtCipca/Dao9jlP7MOGGbs918CW2t5eD67b+uI/hIaRbb8v++mpRqMJDQ19++23CRuEQiH/F/Mx8W8Dc0y9qjDvPn2cICQEIan7KCAIAUEICUJo+1wHKUFICUJFECqCEL9YEUgJgYQQSGwXeuJbASEWEGKhXXn+rYlEIkyTIpHoiTY/dZqtS4W2IrKVBjutXs9gtua/bdmyJUEQKpWqefPm33//Pb/2AZMlzhGExye/oAhbp/lgZgB48ODB7NmzO3XqhK3QGEqlcsqUKRcvXsS+Kgz7d4EfP+yT687/+a+AA38UXoyGEUI4O3R5eXloaKinp2evXr3u3r2bmZkZExOTkJCAV/u88cYbEydODA0NPXjw4KxZs3r27Ll+/fpbt25VVVX98MMPw4YNa968+ezZs1esWPHxxx936tQJa8MAcPLkycGDB7do0WLDhg14jO7Zswcr3PPnz/f19e3cufP06dP37dvXu3fvvn37rlq1Ki8vD08OEhMTFy9e3LJlS2yUTkxMHDBgQP/+/ZcuXXr8+PHr169jp9G+ffsmTJigUqmWL19eUVFx4sSJDz74oEWLFuHh4YWFhWVlZfiEDh06nDx5Eme0waan+Pj4MWPGdOrUaebMmfHx8RaLJSUl5e233+7fv/+6desOHz68ZMmSnj17rlix4ubNmwUFBWfOnJk7d27r1q0HDRrk4+Nz7dq1kSNHDh06dO/evcnJyTExMeHh4cOHD585/f3QXSH7wvd8OHtmuzYtw3bvzNdk4EyWhprK3Frr5Qfx076LH+b7o/PO4uZhlY0P1jY+UNNz2813dt37Lir2fkU1zVVb6UqgSoGtYK2WtKTEHd/fWOa7b8yma+N8b/Tdkt5nc+pbQSl9Q7JH7bw9NPDqnN0HQ6IepxgKysDSEA0zqIaFWhZ0HOgYoClEWhmw0IB1An4w8JSJVWTGtrMbjqMBW/YVnomfmRLoP1Eb5p2FfCM5jsvKyjp48GDv3r1FIpFUKhUKhVgxlUql+AhWvDDZiMVigUCA9T9eOebBq7z2miKvLGJNkf+VQqGQNgCJWCkRKzG3SaRE/SIRSSSiunNETSSiJmKp8plFIlU9u8icJDKVRKYSS1USqVIsUUokSolYKRErJGKFVKSQihQyuyJpALhPZDIZvjXcYwKBQKmSq5zkTk4KlUqhVMqVKoWTk1OjRo0aN27s5OSkkCulUrlEIpeIZUKhRECIsClYpVIplUpsG8A2iYauK5PJxGIxQRDOzs4ikahFixa9evU6evQoTu/D79CA93TBQxcv1OSz6XEch4O8cnJyAgMDO3bs6OzsLJPJMPELBAK5XO7u7r5t2za1Wo2TC+HK8UACmy2atW0r58D/IH6bhtGTthEscNVq9bJly/r379+zZ8/U1FR+Zme1Wu/duzd06FAvL6+9e/cmJSUdPHhw8uTJY8eODQgIuHTp0o4dO8aMGdO1a9fFixcvWrRo3rx5b7755rp168rLy81m8+nTp8eOHdujRw8/Pz+878LRo0eHDh3q4uKycuXK8PDw/v37z5079/jx4y4uLiNHjly1alVGRgbDMFqtNjIyctmyZd26dQsNDU1PT09PT3dxcZk0adL27dt/+umnn3766cyZMxcvXvT39580adLo0aOPHTtmsVgSExODg4Pd3NzWrFlz+vTpO3fubN26dcqUKUOHDr148aJOp+NnrLm5ud7e3qNHj/b09Ny5c+epU6dCQkJGjBjh5ub27bffXrlyZf/+/YsXL8apu/bu3RsUFDR//vxu3bp5eHiEhIQUFhZu37596tSpU6ZMOXDgwI4dO+bNmzd16tStwUGJjx+dP3v6/+bP69S+7aH94RXFBUBbAdGA6PQqOHs3Z+KB3AE+kZIdRkWoVXKQlB2iu+952Gt//N7E1JtGshaoSjDVgkEPRh1AZEbpl8eipm08OtD7zojAhz125nfflvPW7qyu21NHhN0esefW1JAQ/wcPUlBRMZgwDQNNA80AjtHirMBZOVSDoJYDHQI9AwwNlIUF85PpO7BdDufZNhqNWq0WR5yq1eo7d+6kpKTw9mo+toVn4nosy1ut/1NomBfB9i9ITk7OoUOHevXqJRQKsXCvB14hwwLa/jOG0IZn6s38Qf4cgUCATa8NaYE2TVdAEIIntGFcnjjHiSCcbErtH1MEhERASIR2peF2PhsymVgml8jlEqlMLBaLxGIhb1KWSCRCodimCvMKMYE7n9encRfxn+t1L+ZLu8vJunfvvmDBgsOHD585c+bEiRO3b9/mmZi3UWOLIE+cOLne+fPnp06dys+WWrdu3apVq3bt2rVr187Nze2rr756/PgxvxMdrhB7cHCF/FjiYR858feMcgf+KrwMDZvN5sLCQl9f3zlz5kyePDkvL4/fTqSmpub69etTpkzBKVJrampKSkp++OGHIUOGDB48eMqUKUeOHNm6devw4cP9/Pz279+/bNkyT0/PQ4cOYaF26dKlDz/8cMKECd99953JZDIYDJcvX/7www9nz57t4+Pzww8/TJo06Ysvvrh48eL777//8ccfb926NT8/H7tY7t+/v3z5chcXlwsXLmg0Go1GM3PmzHnz5t25cyc3N/f7778fP368h4fHhAkTpk6dGh4enpWVRdN0dXX1jz/+uHLlyo8++mj16tV79uzx8fH59NNPZ8yYcenSpaKiosrKSnzvVVVVd+7c2bRpE17oPGnSpJEjR3p5eU2ZMiU0NLSgoKC6ujouLu79998fMWLE1KlTDxw44O/v7+LismrVqpMnT+L9Dc+ePfv222+7ubnhmcrOnTsfP0qwWsy3b1z79usvRwwddP3qFVOt1qKvMeurGasxvQrO3cudfCh/kN9D8Q6DNMQk3GsWHyA7Bt/qtuvB7vjE63oLT8M6MOgA7qYUrDx0971vDg3wvjMyMPrtHXndtmT1CM1+xTd20I5fhu+5NSFoy8bbd1KhpAiMDdEww2o5VM1CDQe1NFAksppoMJK/BojinSJNJpNWqy0uLi4tLU1PT8frxPbt2+fj43P69OnKykqc2I93pzG2nTHrjTOepP9TaLieHow/5OXl7d+//+233xYIBBKJhCAIzBl1XCeVYt1LIpEolUrsleR5t56HGOvBPNdiasF11vN6Ym0PV4hVZP63QqFQKJALBXKhUCQUioQiQigihGJCKCZEuIgEIpFAJFSIhAqRoJFI0Eggkj2zCMWKZxaBSEaIZIRQRgilhEBKCKQCQiogJEKBVCiQigipiJCK7YqwAWCFGLMjdqXL5XKVSiUUESIRIRQR9aYldXYFoVgkFEsk8jrfsETB8y6uDX/GJ9t3FLY38M8CPxrcvQqFolGjRu3bt3/zzTffeeedRYsWJSYmgm3ZEu+G4EOrEEI0Tefl5a1YseKdd95p3rx5x44dX3/9dRcXl4EDB7q6uk6ZMuWbb77Zt29fZmZmRUUFP1qwaxnZFOJ6W0rUw9851h348/EbNIyeEoicbUsijUYTHx+fmJhYWlqKNR7sOCwuLk5MTExMTCwpKcHb/RYVFT148OD+/fvR0dF43UVsbGxCQkJ6enp8fHxcXFxOTg6eWlZVVcXHx9++fTs3NxfvKFxUVPTw4cMHDx6kpqYWFxfHxMSkpqbiH8bGxmo0GhxQzXFcUVFRYmIiPshxnMlkun37dkJCAt7XITc398GDB7du3YqIiHj48GFlZWVlZSXeUqmsrCw5OTk6OjouLq60tDQjIwPbtAsKCnAebNa22XBNTU1eXl5sbOyNGzeuX7/+4MGDmJiYR48e5eTk4BCz4uJi3P6EhISMjIyUlJSIiIjY2Njy8nLMQGlpaZGRkbdu3Xr48GFiYmJaWlpZWRnHcRkZGbGxsY8ePSovL8eJM/EcPM9iuqVO9r4c/eH2429/e67n+gtvBz18M+DBiC23RgbfDn+Qc6sczAjpKAroKkC1NKLVGeoNx6/MXL9tqP8Vl+BrfbarB+zO7BsQ/45f7LA1R92+PbXp+LmLyVkaXW4N6FmKZWkW0SwwXN2GhqwVGCuwFmAtLEexHEUilkSsBZAFEM7ZQlFUTk7OqVOn/Pz81q5du3jx4o8//nj8+PF4aRmecq1fvx7vloo1YBxtzq/HsPcK8+yLxxjvJ+bH3nPEUL1glnoHnzPc+TNfTszxHm5+nooQys7ODgsL69+/P+8SxpKdV2F5tQxTJkEQIoKQCgUyiVAiIoRCQiwRSCQCkZiQykQyuVgmk4glIqy7iQixRChRSlo4y1vLpU0JQkkQUrFEJZbJCYFQKJNgBVckF0kU4jrvr4ggMPcKRIRAJCREQkIkJoRiQigXiOQCkUIgVgjEcoFIRgilhFBCCJQihVKsUIqlCpFEIRQqRaJGUnETudRJJHAWC5tIpU1lsqYSRWORzH2hS9IAACAASURBVJmQqQiJXEjIBIRURMjEhFxKyKUEngQQRCOCaCQgmgqIZkKBUiBQCoSEQEAQAjEhqPMT45kAbhshIQiZkFBJCCcpIRYSIqzeCgQiGe9plglkTlInZ7FKQcgkhERCiEWEVC5RyhTOUrmTQKYkZApCICHEcpFEKRDLxSKZRKKQCKUCQigVSWVimUIqExKEXCqTiiWEzRWNVWexWCyTyVQqlZOTk7Ozs0KhwAzt4eGRlpam1Wr5rVrxWOWXLWGxkJ2dffjw4ZUrV3799dehoaFHjhw5f/78nTt37ty5Ex0djWWXTqfjAxsRQlgg8NNT3qHzt+BF3yP05Jad/Ev0nGnEM8//22Hfqqf9Zf8OeMmG7FZs2t81vvTzCfg3aBhs1hh+QkdRlF6v5yNmjUYj5lF+6odNl5gy7VfEY7HOC1z7pfF85mqz2YwJgN/ywWq14nUyrG27J96qg3dlwJpubW0tZ3Pj1dbW4jcB2TZVxNdFCBkMBq1WW1tby8eB20cwYuB5Bs4PwGdvx5/tQ3VwI/nMOFinxw+Dz5KDkzngFDl8DxsMhpqaGsxbONwJIVQBKKms9FBiybcXHniGPRy5427/XYk9g2NGbb/nuu3u3sjcO5VAAZgQArYaUC0DdHaeZtuPEYu2fzd61z2vkLvv7Eztvyujf+CjodvVkwJ//nhv1Hf3Y6Mq9MVUmRZqX5SG+QedmJi4devWyZMn9+3b94033mjcuDEflqJSqbp06bJu3bqCggKtVosT9dnruNiggh/oc9Rf/jNjt19vQ7D/4W+eBn8TDfOffzWKioQqmVQpk0hEBCHAREUQAkIkIiQSgVQqkUrFErFEIhJLxTK5RK6UtFBKWkjFjUUCZ5FIKRarCIGIEAgJiajOziwhhFLBr0FYDdCwlBBiHVZOiOQEpmGBhBBgapRgxZYgZAQhFxBKIaESEioR4SwSNRKLG4tkjYRSZ4HMiZAqxYRCRMhEhFREiISE8FedtbGAaCwgmgoFzYRClVCoEokEIhGBlXERIRbVhWyL61ooFRAyIaEQE0oJIRUTYoGYEEoEIpFYLpYqZVKVQu7cWNGkqapZc2WzZoomKpFSIZCLCKmQjwjDNctUYrmTSKLAB8ViuUyikIrlQkIoJIS4h2QSqUImFwqFcrmcNznw9gbeZyyRSFQq1ZgxYzQaDfbmYumEBwBvRsa+3qKiooiIiMuXL0dFReXk5JSWluJtTHmnTL2xx9fG2VL086f9jXj6HXw+nq+vP/3tP0e/f1oI/OE0/PSd8v/yTPrv0rA9z2N5hHnRYDDwl8EMxC+tw35EfjWLvQjj2YtfAQIA1dXVxcXFvDcFhyPyXMsvnCdJEm+2WI8LkW0+wtk2M+aDdfEPsVGo3g3jmQRn22gMJ2TArKzX6/Fig3oGSX4BEt8tuPFms/np1w+zO351+UkJbjn/c3t10ApISxoTqqkr6jyfG1mrzyfMPZEyJTzyvZCb44N/2nk396diKAbIR1DBQiUHFRykltfseZi77uTdaSdSxx+IG7gzccDOxx5bIqcfylh/Ijr0dl5ycYkWAQmVJqaUplmGZhHDIvYJGkasBTVAwzgJVFZWVnh4+Pjx49u0aUMQBF4TgqOKGjVq1KNHj1WrVkVEROj1ejzlxzMYvtPs+4QPPbVXCOwfyh/4ethft9678UJ4URrmOZi3LUskkk6dOqnk0sZOykZOSqVcKpWJFAqJUilXKKRyiVQukaokTs6yRk2lzZtImjUWNHUiGr8i69aU6KAkWqqIVk5Ey0aC1o0kLZoqWjdWNW/ZpE3Llq2bN2vRpEmTxo0bN2rkpFIpJEq5RCmXKpRShVIuV8rlSqVMpZSpVBKFSqp0lsobyRSNZfJGUlkjqbSRRNLCiWjpTLRpTLRpQrzShGjTiGjjRLRWEq8oiVeURHsF0V5BdJATHeREJznRWUF0ciI6OREdnYmOzsQrzkQbFdFMQTSVEc4yhbNMoZA3UcibyBSNZIpGUpVCqlJIVM4SlbNC7qyQO6vkziq5s0zpJFM6iZydRc7OYicnkUrlJFM5yVWtxE6txE6vKVt3krfsJG7WnmjUnlC2JWSvENJXCFlrQtKeULUXNekgadZa1rSVrGlzZdMWquYqZRNnp2YqZROZVCWVKJUKZ5XSWSFTde78ertX2uOexxZvoVgsU8j5CHNsq+AfE9aScdbJnJwcbJrihxCyBVXhkYDFCFY/+BHOq854eOOpOQa/1Skfeo3Vkj+WBl4I9QX/U6/Jfxn+KDnwOy9hz771Lt1Qz9vjeTssYQMjZQMfa8CLTsx5vAqL54b4TH51PF6SCzY+wySEwx+woonZCFMmZjU87s1mM+9ixIIeJ5vEqieuDW8piC/Hy02DwVBZWYlVUqyP8g5LnrbBtlSfoii+BxjbDoz2YRr2+W5wIgucH5CzGZo425YpuGe0Wi3OYWIymfAt4FsuKyvT6/X4NIy6LcQBGYDKA0gxonMlcDSLDnxEf/Fz0cx9D8YGXva++PhgfFVsGRVVZE7Ir4rPq0wsrnyYlR8Wne/9Y+zHl/ImH0kcFJLYf/ujSXseL7+qOxpX/UsBVNCMEYAGrZEpeVEaZlkWN9tsNsfHx2/ZsmXs2LGtW7fGcb/YqyeRSJycnN56663JkycvWrQoJCTk9u3bGo0Gp+4Dm5uNHx72KRF461C9eeJzxvrvPPjH4iW0YQyFQqFSqQQCQZcuXT777LNvv/py08b1vps2+nhv8PHdGLQlYNv24O3bt27a6L1x/Qafb339NwYErt+yfuXGpXOWfzT5E5ce4/u8Ovz1Zr1ea9rz9VY9enYeOGrImBmTP/piySrfjQHbtm7fHBC0YcOG9evXb9y4fv36b7z9/bz9/Tb5+2/y9/fzDfDzDfD3CfD3CQjw9gvY5B+4yS/Ix3+Lj+8WH98tPpu2bNoU7Lt6i++qYN8vgn2+2OL9uf83n25aPevbL6Z9s3jS14ve/fqz8V8uGPvVp2O/nj9u/YIJG/5v4oZF725aOtlv5fuBa2dv/npe0LcLAjesCtq4JsjXP8jX38832M83eJNv4CbfQG8/n42+Pt6bg7w3B/n7Bfn7BW32DdrsG+TrH+jrH7ghKNB7y5aNgYHf+Pn5bNgUsMkvZOPmXd6BQSvWfzlnyfwx06cM8hzffYh753fcO/R279jH4/V+0wd6LZ4yx3fRum0bNof6bd/mF7x5g/+333j7bAoI8N/i77/F3y/Qz3ez94ZNX637etWqNR9/NOe1115zcnKq8w4ICEIowBPHukByqRQrx4RtARjWhrOysnCYNFYD8ADgLatY0NkvH+Bn0livwPoDtr3xqgtv4q43ff+zx21DaIgAfv+vfs+3v7/mPxt/QTP4S3BPZh1/Tp80hN8wSuOoaWxBxeB5FDMu3w771A1gWzYKNkEGAPbhD3jyyF+UX2PHn8xXyJ+D+ZI3fePxjWzRvHxOCQDAai4mOT7sAt8Fn0UdkwTfWvsP9gyBEOK3VeGbig3OYKN//Be7RcE2TeaN4fxFtVotb1rHcwIcAMWClWSMRsTpGaaQgnwrRJTDsei8pYfvT/b5fu6hmKWnUtffM669VrXil+ovrmq33FBvuZG6+OecuWdSJl4ocTuWOXjXo0Eh8Z8ejN0Za00sJnN0QFMmQBTQJWAtomiWZmy0x9HA0cBagX2ChinEUoi1ImS1ZfnBN2swGNRq9a5du3A2UByv6+Tk1KxZMxz2gq3T7u7un3322aZNm/bu3Xv58uWYmBi1Wl1bW4ut7vBk8qB6w8y+558z1tGTBp/nnP9H4aVpGK+okUgknp6eV65cefwoLlWdlJ6ekpaekpGZmpeXXVxYVFJYpEnJzk7JLk4uLU4py4kovHnkXsiK8C/+tfb9ngvGdZ45ovX4Ic1GD2rp7tXlvXljFvt+vvV02MXYq4kFqUWF6SWpiakpj1JSU9TpqWmpORmpORlp2Vlp2VnpWTnpWTlZmblZmbma9OzsjOy8jMz8zMzCjNTCDHVhemJhemJFzuXSrIvFaSfzk4/nP9qbEbVTfcs74eevHl1aHnd+SfypBTE/zIs7Nif++CePjs9N/H5e4g+fp55dlnn5m/xrm/Lv7CqN3FuacL4y+XJZRlR55sMCTUqBJiUrOytTk6HWZKVkZqpz8tU5+Rma/AxNviYrX5OVn6nJz9TkqzNzMnMK8rIKMlOzi+OzyhNzLfH5ptjcgsM3bn2zZ8+kRV/1m/TF624L2w/7vM3gz9sOmddm4Dd9J+/9cM09v0OaCxGGh1m1j3LLo9PVCamaFE1uRl5uRl52Ro4mPVutTn+UkBgTF3/s+A/DXV3atHuFEBKEUIBt+PaRbniBEz+hJAhCLpd7eXnhfPKMLWeWfVQzb8jBmgDLsjg+hhdTqAE5+zQN83X+LbCX8E//+zS4BnzJ9SyxfD0Nnf9n3Ms/AfbPmqfheuPh6TMbQoM0zNnlRbI/gf8XB2dhiy7DMDipPWuXkgbPDXl9ESu7YAt5wIFXWCc2mUz4TL1ejzfQxnXyFmaGYXja5gkbUx1vUsbJ4nmTOGO3dh7ZtG38/uBphL2qjakdH8S+YayvI4TwffHGALDleqytrcVfMbZUU3zCHawHI4QoiqqqqtJqtfaNwffCh3IwnMVKGQwca0ScFqAGINkK51IqVp+MneR97L2tv0za8vO08NhxW297Bt/zCr738fZTn+4+P2HPrQmhN12PpA8/mDIoJGHI7kefHXl0MA3yDFBMgtWiJ60GzlIA5MvQMD6Zb2Fqamp4ePjo0aMbN26M1Yi2bdt26tSpTZs22EyNfW/Ozs7du3efNWtWaGjo3bt3o6OjsXTjBxiWaPZjyV4tfv5w5+xCP+yH+NOoZ3qq90r8frwEDeODWOsSCoVTp07Nzc21mA0MbWVZiqItJGmmaStL0bSVZE0skABmYCq4nIjCE8Fnlk1aPfbNSSNbThzefPygJp79nEb1cho6qJX7hHemzRuz+EDg0YiL0ZW5WjABohBHcsBxgMDMkWaOtLC0haVJhiMZjqYQTSHWyrIkCyQJJAlWI1gMYK4BUzUgNZCPQH+fqrpFll4y5J+pSd9fnhSqTdxemRCsjfGviPKpithYFbGxOsK75oF3dUSAIXqLKSGMTNpvST3FZl/gSqJAGw+GfDAVAqUH1sQByyDGwrEmhjZyYOTASoOVBpoCmgKcnc1goS00sCRQZhZqOajlINdAPy7KPXj1ysptQe5zVrw9evlro5Z0HLmk/fClr474tO2gtT3HB038v7PLA+MPX7bE5kI5CbWINXPICqyFIw2U1UgyVpamWZJkLCQVFR3jMdqrXccOhJAgxEJCKiYkvyY8wb5hrATbL2fy8vLKysrifcP1okb4RFr2AhALGYZhDAaDvcGM94vZO6HwgOTjFl90HP5ReLn36Gnw8+l6rNPQ+X/hLT4Be6vbn9ESeDKLPm814f7YEC3OLuWC/Tiz963yATiYh/hzWLuAsacnjFarFUc32E8zebLEZuF63A8AmBV4S3V5+f+T995xUWRb22ibMMzomLNjHh0dc0RQBBQJgomMJBEDiphGVFQMg4ogkiQLYlZMKAjddCMgioAIShKQnHN306Hyun9su06LE96Ze8733Xve+sNf01btrtq193pWfFZTZmZmenp6fX09o/ACiUQiUonjiVbyFSBcQTiN9gmrKLC7C92DMl8jAKBzuk0oqvpXtpLRnmxtbUWXs552pFXA15o1ew4AyHGZDJNSpJQmpRSNA1A1EiY5r+zY/ZwNp2+qemfP/+3VNL/60R6lgzybhni3ql7grvTiT/fOnH45a0pE9ZTw6p/98n4JzN9x7U1UETR3QbscGIkIpCKQNIG0WU5SGEURNEXSNGpoyNByhpLTlIz+PRhmb55lDsJxvLS0NDw8fPPmzT/++OPUqVN1dXUPHDhw5MgRS0tLdXX1KVOmDBw48Lvvvhs0aNDQoUOnTp26fPlyCwuLQ4cOBQcHI1qVxsZGFDlm3RigxMP1JzGzfyw+lC//k/P/ZBz4mzCMvAVsGeuWLVvq6upIAgOgUTs/1JIXSCDlJGo2CY1Q8ar2sceLwwYnNkwwX9F/jWZvY53+FjrfmWv3M9bob7T2B2OdMZv1J5hu19p7aZd/0p2UtmIhLWZABgxBAw0EkASQBAABqFOlolkgah5IyYGUAdEGWAvIa0BWDc2PsZq74pLQtvyAzg8X296f78g82vz6kDB9T+crJ0mKgzh5m4xvIxfYEgJbMtmWEGyjU7aTKQeIl/u7Xp6SvzorywmhC65DIx/aUkH2CehKABGAiAYgGRq10UT3QzNAKzoRMwzQNIAEoAugA6CeIpNKioLiuFuOhyy0OD1E7Wj/RWf6Ljmtsvhsn8UefZce67PgtyHqpyfrXJ67JdLscIHPAzK9DCqkgAEQADiAlKbkNNsXkQTIys1V01o9ZuIETk8Op2/vnv37KsMwmzqn/KeKisratWtZGAYl7AQltxnaBawkVN715NdVAN/KUlay/V+HYUaJ+J1Syu/93YP1CqA/WYGP/0Frij86/z/7VH98KJtwynj87xqfxRTWq4q8Key0UN/kV/3J8WcwLJPJmpubEX9WSkpKcnJySkrKmzdvsrOzCwsLa2trESEcTdOIbBLZecixwyjcxaDkYUYJtCjPi2V+AEVqMWvvUorEQvTW2TGR7xf93IsXL86ePXvmzJm0tDSUwEVRlFAoZL3B7DShxGmGYWQyGerMmJGR8fbt21evXqGWiBUVFehCZLKjsC6CClJRcsDqGchkR72Hq6urUas7pD4jqxqFrtm3gp4CKS7slmYYBjV4kclkoi6hRNbFUDKKlOK4jGaIKjGVnFfmei/byP2Gqve7BR7pPwU0jr9UMcJXOC5IutrnpaZPynTvzCmXMiYEf54Q/Hma97sZV3LtQ1LDP5INQujAAOQSIOQgawFJ09+FYZR3hl4E6iWHlImioiJvb29DQ0MdHZ1ff/2Vx+Pl5OSgfo6o07OWltbixYvHjBkzYMCAgQMH/vDDD9OmTVuzZo2jo+O5c+eio6P5fH5OTk5jYyNKF2eVazZb7Y+W+/+/YJj9sGHDhoqKCrGoE8dkDEMybFddGhiCBgnQndCaK3wWnHDY4IT2WIPlfbXUBqxV4xhq9tqyus9m9R6G6ioGWt9vWjFQZ34v9RWjtazVHK+eDitJLyeFJGBA4xSQDAYEBgQODA4MAj8EezRO0TgFWBfIxSBthK56EJWDsKzrc3RLfmht1qXK1x51b07VZ7i3vD7c9OpAa/KO1uQdIoGdSGAnE9hgybZksh310p56uZ1OccST90l5Tq0JRzq4x9rTr0iyg0VFMVh5rLwlGySFDNUOdAdGEjIckwBIADAaMBoIEggScApwChgGCAKodoJqJ6AZoLijJCThhv1pr+nrXYcs399j9q8q88/1X3a239LfVJZcHKDq1nfR2R9WHBqhun/I0iPz1z/Z5VH7KB3yW8gODLookAHIGAYHoICmAMdIOUW9ffdu6Uq10V9guE+PfiqcnhxE1/UtDKMv+/btq62tXVxcjLJMWJWd/fBtPUU3OcmuFmXzQ3nRsp/p/6tOaUYBjcqJPn9yMstoy9oz3cJ8ykjMAtK35/8fe7puh7K6oGwf/rvGR8IBSXhGYQciacn+FvENoemfwTDze3CNfiMuLu7XX3+1s7Ozt7ffuXOnqanp1q1bd+3a5e3tnZ6ezgInipgiHozW1lb0JQqgsusPQRSihUMQ1dTUhGAJyWK27AcNiC7p7OwEAFT+29HRgV5tW1ubu7t77969f/rppytXriAHMsq4rq2tZWmiGYWSgqKwBEEkJSUdPXp0x44dVlZWenp6hoaG7u7uCQkJJSUl1dXV6CrEFYUWHNKR2Yg4AGAYlpOTEx8ff/ToUT6fj4w8RBCGki2VMRtdy04p+owpujkhk7qxQ9wikkpF7UBjQEmBwVoIiH+du/tuga7Hs6k+ldOuVPULZL4LAo4/cIJhke+Hpf4FE0IaR/lX9wpqVwkVjg2qGnO1yiT49Zk0YUm9XEgB4AzIKeQZlAODARDAEMDQQFAMQdFyipYBgwFgDJAMkCQwBEPLaVqu6DDDMAx6p1KpFL0+HMezs7ODgoI8PT2fPn1aX1/PTnJzc3NGRkZkZOThw4dRx61BgwYNGTKENTjGjRu3aNEic3NzNze3qKiot2/foowY1vFAf+0MpCiKVdF+V6OkFBRXbAROOTuGfQvKxko3FZ5Wymz83ePvwjDr+WSNLUNDw8+fP8skUoogGaAomqQogqZJhgQSo5hOkDeRnxIqT1r/ZjFj+7I+mpq9DbX6GK3jbF3HsdLhWKzjWOr0NFvTw2RlT4MVHN0l/TT0JxjvXr+PH5VaX9wIONAYTckp4ovTFzWvBBKAZoABAIoAEgeyFchWwEtBnA9NL+VVCdJcn863F1pSjzcIjrQI9rW93C96uUOUvEOebCNPtqH55jTfHJJMIMkEeMbAMwauHvD0gWcJSVYUby/JdRLxDgm5B8VZ5+XvL0nL70BbPEiLQV4CmAgoKQGAAYORlIwgMYLCCFpGMjKCIUigKAARMC04NIGQX5x75rbHMivPQeqnei04x5nr1XtpeG/10J6q4ZzlUT3VfDgLQ1TUT/df+itn9r5RqiGaDlkXb0JaOd2OQRcDGIAcaATDACQDGDCvsjJXrtUaPHoER6U3yyPW4w8O9AZVVFSUYZj5Rm/rptX9f+3o5rNkU1XY3BeGYShF/I49vvVQMkrWVzdNgvXJ0zSNyi/ZnyYUByseQaG7o88s6ZPyT7Pe+989/u4MfDs4moffPUF5/G5P+g8mv9tSUf4V1qf7N2C421foFmUymVAoDAsLW7Nmjbq6urOzc2hoaEBAQEBAwKFDh1avXn3q1Km0tDRUsIQKiJEd+eHDh9raWrbXJspnlkgkDQ0NdXV1LFMrOhBFYn19PZv4gMxitkKApX7FMKyhoQEhYnNz89mzZ8eMGaOurn7r1i20ShBI0zRdXl5eUlIil8tRLQ3CPJIkGxsbPT09Z86cuX79+nPnzoWGhvr5+fn6+np5ebm7uz979qy0tBTxUbBrTi6Xo6ZMBEGg8QEgMTFx7969ampqFy5ceP36NVIRZDJZZ2dnXV1ddXV1Q0NDZWVlU1MTTdOI9AMlgDQ3NyMqLpRKjaZahFESEiisC4AAogtISaMc4tLfO3WD4WDgBAAnGJYFFC4PLJwQ0jgqoLpPcEe/MNGYoKpRARXrLycd5TUVVIk7SAUMYwTglBwYOTAE0AQwlBIMM4ycYTCGIRAMkwyNMYxckc2O1gD+dTO4jo6OT58+FRYWNjY2ou2HNB6SJDs7OysrK7Ozs58+fXr16tWzZ8/a2tpqa2tPnz592LBhiNVo+PDhU6dOVVdX19XVtbe39/T05PF4dXV1xNdt4FiwVF6TSJFSJs4EJdnRzemkjMF/DsN/cvynYRhE0FklTr+ZvVNnn/5ok4WcldoqG9cNMNblbNXlbF3HsVrHsVrTw2RNDxONPoYafQzncJatGLhm02LTm+fvFWYUgRRojAKcQTCMA40DRTCAM0DRQNEAJA4EBngL4M0gKWJac+RVCR3FjzvfXmhJP9uYfLSe/wWGxS93il/u/AsY5loAz5Lk7iG5e8RJh8W8w00pJ9rST7d+jCBrYsj2PJAUAS4GWoYDyBkaIyk5SWEkjVMMsoxJSuGUbqeghvp8Ny1ux6U9EzTdey882XP+xR6LfPurXe+/+prKqmucFeGc5f6cJUG9V5xUWfgrZ5bjoPlnfjZ4us9T/DSbbJWCmAI5gBwYAoAGCoCg/9fBsLKs7rYL2E3EKIV+WM9cN2u42zjd3Ei0kt8ViUR2HFJRpsUe6ByWmIhRZMkou/GVt+rvHv94Krq9NaTisyUbiJFXKBR2e9JuF/7PD1aZ6BbfpBVdcHBF9znm96zcP4NhRkmEIfDz9vZGpKmurq5v3rx5+/ZtampqaGjoxIkTTU1NHzx4gNKXWltbKyoqEPnUjRs3oqKiUHNfoVAoFAq5XG58fPyLFy9iYmISExMRLRfqZ/LhwwculxsREXHv3r1Hjx4lJCTU1dV1dnYiLETuUCSF379/f/369du3b3O53CdPntja2o4cOVJVVdXHxweZ0Twez8vL68mTJ7dv3+bxePn5+chZjaZGIpFUVlaePHmyT58+Ojo6t27dKisry8/Pj4uLc3d319TUPHz4cGJiYmdnJ9LmRCJRYWFhTEzMo0eP7t+/HxcXl5qaim47IiJi/fr133//vZmZmY+Pz8uXL1mveEpKyo0bN548eRIZGfn8+fOSkhI0k2KxuKSkRCAQhISEPHz4MDY29smTJ5WVlW1tbRIG5AAMJQMGx6UdhKyzEoMnmcW2DypXeQrG+DWN8W9WuUr3DwFOANM7BLQD8jX9PowLahnpV8cJJzlRMDC0o19g87LfEhyf1b8t62wiAAigMaBwAAokQEuAkQONAU0CQQBBM3KKllG0jKLlNEMwDEEBQwFDAOAMg3RbRgkXkfnObmlayS3MeqhYqEM0ZPn5+TExMVevXj18+LCxsbG6uvrs2bN//PHHkSNHqqiofP/99xMmTFBVVbWysjp58uS1a9eeP3/+/v37qqoqiUTC/jTaPKx6i7Y6u6+UHYCMUixKWd1W9hN2Q+W/3Gb/LhiWd8lp/EtdO0ETFENSFI3jBC2E6sL6xz4vNi+01BxouJCzUqeP8bq+JvocG4MetgY9bPU41ms5Zjoccx0VY/0BFkt7ay7vo6U5eZ3v/qC3iZkgBAangQQaMAowkqFJmiYowEkgCZogaMBFgItAXgaST9CeRFY/7ioIaMm+JBUcEfMOixKdRYnOUt5OOX83KXAgBQ4034rmW0GSOSSZA88UeKbANQWuKfDXQJI2JBpDojGT4AgJjhRvN5XkHNlAsQAAIABJREFU1J5oL0xy6HhzjMw/T5U/hUYeCKsBb6EpnKYwmsQpEiMogqRJDGgcGKQcggSYDhw+iTICHkZvPGQ7aOGpXgt+67c0oK9aYD/1271W3e2zOoaz6g5H9Rpn+TXOsgsqSz37Ld87ZPHBkSuCjF0qryXKm8SMkECRdZoCYIAAkNOMHJi0rMxVa7WGjBrRq09vlmD7vxiGmd9zhtPfRCUZBYKy8MluBFCUtCiPyX4GhVue3VYsU55y+FPZEKeUIusIC1EuETulfxku/bvz8Ec4h24VBb+QqxVZg6AotVVW9P/B+2UvZOPlzNeFapSiPRf1B6kDX8HwtxiMxkU/4O/vP3369IULF16/fh3dt1gszs3NnTNnztKlSz09PT9//kwQRGNj44ULF0xNTTU0NDZt2mRsbGxubi4QCBCDo5GR0fz58/X09LS0tCwsLG7duoU6gpWWlh48eHDdunULFy40MDCwtrbet29fZmYmsiNBkRYhFotLS0tv3LixZcuWefPmLV++XFNTc/LkyUOGDNHX13/8+DEa6siRI+PGjVu5ciXqK+7q6srlctGkIHatpqYmHx+fESNGbNy48cGDB6iipqKiIjo6WltbW09P79y5cxUVFciB09bW9uDBAysrK1NTUx0dnfXr1+/evfvhw4dZWVlubm5Tpkzp06fPvHnz1NTU9u/f//HjR4IgsrKy9PT0li1bZm5urqWlZWxs7OHhUVZWhjLDPT09HR0dtbS0DAwMjI2NnZ2d4+LiKioqhDjTRQGJdVGERCJqkUvaqwmIzy23i6lc5Zk8+gsMUwNCgBMIKqGg5f9x1ZXc0QENw6/UcMLJntdhUFhHv8Cm+adirR+UpxU018sBCKAwIHEACroYSgK0DCg50MS/YFhOUlKSktE0rgzDhBLHCLvUEByipFA25EMo5Y4qr0tQhPbR57q6OoFAEBwcfPDgQV1d3Z9++mns2LGjR48ePnz4d999h+Bq/PjxK1euPHny5O3btz98+NDU1CQUCpUJ2n73UI76kEppd8pmgfKNfWs0/+X2hv8kDDMiqPxY++DSs80LLdcN26KqsnZdXxOtnhv1OTbre9oZ9rLX41iv5Ziu5Zjp9jPb8IPN2qEbVg/U15qs67MvMCMxE8QABPMvGKZpgqZwEjCCwTESx0jARYALQVoCnflM/TNh0a2mzIuVKafFvEMi3qEunksXz0XG3y0XOBGCbYRg25/DMJOwhUnYQsc7QIIjlbSb4e8RJjkIkxyaU38VZZ3syLuJlT6E+iIQ19EUxtA4QxMMRRAUQVCEHCgMGBJATtEgoqhWORS0p3jfjjI6uGOE6vkBy72HaAQPWHWl59IIztJbvVY96aX1kLMqkrM8grPMZ+DKsLH6bhO1D4xQvWzgWBIUK20U0Z04yAFwYGgABnAAGUX/b4NhRkn1VN6wv+sfUj7g65Sxb+OXjFJmGa3UzJRUYl9gb+BbTVd5EJqmkfXMnsPO5x/t6382Fd+OQHxdxcpyqjCKVFll8UL9/Zix8s8p++RBkbiHHpNVUP5ElMGfwDB6o1evXp0xY8aPP/64c+fOW7duRUVF+fn5eXt7z5s3z8zMLDU1taWlBcOw/Pz8hISEhISE169fv379+sCBAz/99JObmxuSv9OnT7exsUlJSUlLS3v48GFcXFxWVlZycrKHh8fmzZvPnj2LLM5t27bNmTMnIiKiuLgYlFKdc3NzQ0NDtbW1t2zZcubMmaSkpPT0dBcXl4kTJ86ZM8fLyys9Pd3JycnGxmbPnj337t2Ljo62sLBQU1Pz8/NraWlhTai6urpjx46NGjXK1NT00aNHbOJuVlbWtm3b1NXVjYyMMjIyAEAoFMbHxz98+DAhISEuLi4yMtLZ2VlHR8fLy6upqSkxMXHDhg0DBgxwdna+d+/e+/fv8/PzHz9+fObMGVNTUx8fn9TU1MjIyP3791taWl65ciUuLi4xMVFXV9fExMTf3z8xMfHly5epqal8Pv/t27cSuUROYLSsFfAOibgZl7VXAsQV1Fk9rlvulTrOr2acX80I//oxQc3jrpRNvlptdiHR+Lf4ad5Fkz3zOaF4nyhmQIS4d1DbvDNxpvfKeDlVVV0AONByhpIDECBkSBFQEiClQOFA4ECQjJxkfgeGUWSRUVjALNCib5QZPWlF7hupxJjWDTURbMvl8o6ODsTjzefzo6KiTp06ZW9vv3r16pkzZ44aNeqHH34YMWLElClTZs6cuXr1amtra1dXV19f39jY2Ly8PESyhiJM7JqmFBlwhBK3DJsz8keOoL/r+/p3wTAuJgADoIGmGIImSIYkaQojcMChtqzxaWCiubqdwTgztQE6On2NNTiGOj0t9PpsNehjo9vTag3HdA3HVLefmdEga82BBpoDDXRnGAUfuZaTnAtSABLlYmFAY8gwIXAGx2hKjpEyDIg2wJpBnAnNKWRZcMd7z+ZXe2v4OxjuTuDuAp4jJDkyPDuGZ8ckWTFJVkySOZNkzvDNGb45k2TBJFkwSZZMkiX5Uo9I1iW55kSiOR3vCAk7gesASdtJvhmeZNKVbCtPc+h65Um+84PiFGjIBbwLSCnQcqBkJCUlSEkXyKWAy4ER0wRISUqMwWdReuD9aJPDO8aqHu+/+Mxgtcv9Vnj0WBjEWXi9h9rjHqsfclbd7LEykrPs0gDVoJFrj0zU3D9GzXvT7k/XXkiaxZSIAByABIoBGgADkNC0DJjUrMzVa7SGjhqh0qt3T7bz1H8pDCtLbOUF3w0yWYRGgKrsOEUo1c1BjQanvw76KAOwsuLLZmyx3lM21YOFeVBk53SLPf0b56EbIrKqiXJUm+V1UH6W/zcwrKxYKM82fE1iSnxT8fv7MMx8vfJopbiaVCoNDAycM2fOxIkTzczMPDw83NzcLl68uGfPnl9++WXHjh0fP35sbm5GHtewsLC4uLj379/zeDxbW9uxY8fa29vv3bvX2Nh4xowZO3fu5PF4KMs6Pz8/Pz8/ICBg5cqV6urqp0+f5vP5Dx48MDMzmzBhwrFjx1JSUtikaKFQGB4ebmRkNGXKFE9Pz4KCAjRrFy5cmDZt2ooVK9zc3MLDw+fNm2dkZHT58uVHjx6FhIRoaGgMHTr05MmTbCNugiAqKioOHjw4bNgwGxubhIQEQsHx1Nra6uXlpaGhsWjRovj4eLFYXFdX9+DBg6dPn6JuENevXzc2Nh4/fvyuXbuqqqry8vLc3NymTp166tSp169f4zien5//66+/Ll68ePfu3Y8fP0YjBAcHr127FjVJfPz48bJly1avXu3h4XHnzp24uDjUvLmlpQUjcYImAe8ASoTL2ilCVAXw7GON1eM6Ve+0LzDsVz82qGW87+epwbVmFxJNzr+YcaVkilchJxTrHUkPiBCrBLcv8kjcfKv4aXrxp1aGktG0jCGkQGPQSRNChpQwCIZxHHAEw7/jlGYAJXWQCu49Zf9zt+XOBp+UvcSsrYxiSOxaRP8KhcKqqqrMzMzY2NjAwMATJ05s37593bp1s2bNGj169JAhQ/r37z9gwIAff/xRU1Nz+/btZ8+eDQgIiI2NffPmTXV1NesYVxY3ykkijMIaYH7PSfV3hel/HIYxaKpsS4xIsdZ01BttsrDHqlWc9Ss4ums45ut6Wer13qrby0qHY6bDMVvbx1i3n9k8zoqV/ddtXmB++7eYooziLwVLFCCFiyaR+AECZ2iMoDEciDaQNUJ7uqzyhfjj5YY3ZxtSdtcKdgBvFyQ5AX8nJO2gebZUog3Ns/wzGE7RI17qUTwLkmfBvNjBvNgBifaQuI1IMsV4xiKBjeSlfcdLD9kbb8jnQ002yDoB7wJaBpSMIKUY3tXFyKWAS4GSAAkYAxgNTVTBLW6M7akdY1X3c2b92nueR4+FF3ouDucsi+qhdp+jdpuz/H5frSjOcnfO3DM95jsNW3J0sva1bcfrH6TJ26QgoVFtFqmAYen/Shj+3YP1ErHqKau2snozKPpHgSIFslu8lkVr1sxlBQIL7aRS0jXr32b/VM7wQN93g2HqD45/PA/M11VVoEBlBCUs9wOb0c0oqR3/4GCXhDIMU0rEpaw+9Cfoyx5/mKKF3pC/v//kyZOHDh1qbGzs5eV15syZQ4cO2dvbq6uru7q6ZmRkSKVS1DTJw8PD2dnZ2toaCdYJEybY2dnt3Llzz549s2bNWrBgwYYNG6ytrf38/DIzM5ubmw8fPjxw4MAFCxasX79+z5495ubmc+fOHTNmzOXLl1+9esVyelRVVR0+fBi1JMvMzGQf+OLFi7/88ou1tbWTk5Orq+vYsWNnzZplZ2e3ZcsWDQ2N8ePHjx8//uTJkzU1NYgCDMOwlpaWCxcuDB8+3MHBAfmrUSAdw7CrV69qa2tPnjz59u3bra2tMpmMy+VevHjR3Nx8x44dBgYGU6dOHTZs2L59+8rLyzMyMo4ePTpq1KgzZ87k5eXRNP38+fNNmzYNHjz4+vXrhYWFaBrj4+ONjIyGDh1qaWn5/PnzmTNnjh07duHChebm5vv27bt8+XJqampXVxcQQiBFIG8Euo0hOoAWlQM8fF9h+aRuuXfqJN9Pk3w/TfPJnRVQsNhLoOafvs/jrovHXTW/D0suZfUJEfcLk3wX1tEvpG3pRa7h9by7iW/zakSkSApSnJYQICU7aKKTIcQM0QUUBjgGOAlyEuQ0I6cVKVoUMCRD4zSDK4I634ZRQSlQpLy8uvmXWCTutpa6nUwQRENDw+vXr6Oioo4ePWpjY7NgwYLRo0cjzn3UA2f48OGTJk3aunXrsWPHoqOj09PTS0tLm5ubUfI2eqfdSi/g61gXo6RW/oNtBv8OGCZEJMgBaGBIwGmCYEicIWUkRslB2CLJiSs4ZOlmMsN+scpqNY7eMo6ORo/Nmj2N1/Y20+ljvq63+dqepqt7btDgGC7gqBuMNnFef+hl5OvagjrAgMIJoGgg5UDKgUDpd8DgADgBOAFYA4groeFFZ9GdtrfH6lL2N7+0akmxhoStkGgNvK2QaAkJxswLY4ZnDHxTmm9C800ogRklMCMEFoTAAhdY4QIrWdoGWdoGXGCH8+2YBCfqxW7mhQ0db01zDWmuIc43JgSmEt5R/OVJyHwEJXymowG6WgEXASEmSRFBCLtAJge8CwgRYKQMwyUyEEFj8vtXJ0OOLTQ6+P0il37zT/aY/1u/peE9V4T1UL3BWXaDs/ROX83oHupunDmunJ/3jlXzXWXL/S1cmlpMKNQaoABngASQA0iBkQGTmp2pqa01bOSI/j179+Fw+nM4/f97YZj5PUOQIL4iElFmZSBJkuUqAAWBPxqH/iadQhmG2WtRZY4ygyHzTboToxQNJUmSpUJiJ5D9338XDDN/YEaycgblJyF1BJWJ4goCY9ZI+Ad4zAo05APAFN2pEXKxZOPs/P81DDO/p1sh37qPjw9ibLh48WJpaWlZWdmnT59ev36Nqpi2bdt2//59Pz+/3bt3GxoaOjk5RUZG+vv76+npDR482NLSMiws7NGjR4aGhjNmzJgyZcqECRO0tLTOnDnz4sULZ2dnFRUVU1PT/fv3R0ZG3rlzJzw8PCgo6OXLl58/f0ZLCgDKysqcnJxmzZo1ceLEwsJCmqZRHZSPj8+kSZPWr1/v4uKyffv2KVOmaGtr37x5MyoqytPT09vbOzIy8t27d6goCL2V1tZWNze377//3srK6tmzZ+xbF4vFbm5ua9asmTFjBp/Pb2lpiY2NNTY2trW1vXDhgq+vr6enp7Gx8ejRo7dv315fX5+Xl+fk5DR69GhPT8+cnJzOzs7Y2Ni9e/cOHjz49u3bnZ2daOpSUlJ27949YsQIR0fHgoKCY8eO6ejoDB8+fPr06bNnz16xYkVAQMCHDx8IaSsha4OuWiBbgOwERlwOcD+7zOpfMFyMYHiJd7JaQPpBz5jDlx5pBhWp+rxXCRH3De0aENreL6RtqSdPL/xdVGxKVlkL1iEGKcZICEZKttN4B41gmFSGYQYwRlGwRDEMSdM4TWNfs0squ0YoBUcMC7cIAlEypHL+FOsEY5MX0AjsRkUjSKXS9vb2+vr6/Pz8ly9f3r59+/z58zt27NDX1//pp58QFfCYMWOGDBkyZcoUdXV1ExOT/fv3+/n5xcfHv3//HmWbs6kQzNfUBJRSCgmuYOT/W9vsPw3DiOGi5YP46olrB7RP6ozetHbAllW9DFdxNmn02Kzd01Snj4WuisXaXqarOOtVOevWDDHavmCfl5NfcUK5sFoEOBByjCEpIORAfIHhL6wZqFxXXsd0lhPVsc15UQ1pB6v4zk3JVm1pthBvAS+sIMECXpjT8Zvp+C0MzxgEZn8Ow0SyPZlszyTuoV7spuO2ks+tIGkDJG0gBaZksmkX94g06Rj96i58jMebq6GzEeQdgItIUkSSYilgcsClQHUyMnF7Z0dzK4iAyKuuCX8Rutn5wmTdY8NWnO698FzfpWE9VIM5S6M5S+9wVtzoufJWb42zfRaf7rXQfY7hU5tTRTcSIb+ZltBAADBfYJhA1jDA/zYYVlZA0V5DmKe8HZDFwjAMwl22Jx6O452dne3t7WxKM6XkyyW/zt4CpQJZAEBpqixhIqnU1gJdyFI+IAutqamJrZqhFdx88E2Q6B/P8x95vxDVBHJMot6yFEWxlBWsECOUyKP+1sFOi1Ao7OjoYFmtRCIRImREk8Oma/0FDH/7FaVUPHrx4sXZs2erqqqGhYWh/0VdgwIDAzdv3vzLL79cvnzZyclp3rx5K1as8PLyevPmzcePH3fu3DlgwABjY+MbN27k5eV5eHjs3bvX0tJy7dq106dPX7x48aNHjw4cODB48GBjY+OgoKCcnJza2tqSkpKKiorW1lakTaAnqa6uvnTp0rx58+bMmfP8+XP01tva2s6dOzdhwgRtbe3jx48fPnx4woQJtra29+/f//TpU0FBQUlJSX19PaptRfXEEomktbX1xIkTgwcP3r1794sXL1DEXiaTffz40dLScsmSJQ4ODgUFBW/fvg0ICJg7d+769evj4uLy8vKePn3q6uo6bdo0e3t71O9s//79w4YNCwwMzMrKwnH81atXjo6O06dP9/LyKioukEhFAPSz57Hm5uYTJ048dPBIbU3Di3j+pYu+9rZOjg77fp6xuH/f4fudT8Q/T20W010kdOGEnKIpqo2m2htICf9jtsWLugU+fE4ow7kGPYIozlVy1uWPGjcadka8cbmZY3i9Uv1K7li/5hHedQO8WwcHiH8OrJ51tXrHzfdBH5kaMSMEAEwE0o4uWtpFS+WUDKPlNIkxFA4EASQJJAUkBSTzJcRIMYj06FunDaXEyfftoRyaVc7D/JPl2y1WhAZpa2srKSlJTEwMCAg4fPiwpaXl6tWrf/nlF8QH0r9///Hjx8+ZM0dNTc3S0vLUqVPR0dFxcXGolTVq+KHc74tWdP5obW3t6OhAG6MbO5vy9lMWvuyj/VtgGBcxCIaBApLBaSBJkOOMhCBkUplY3Cx9//qD/8lwi7UOq6asn/3DilWctas569b0MtTps0Gzl6FGD4PV/TfoDTU3+dnRyyY87cbHtmwSrwfoALIDxPXAlJPQBJJ6HDDoFEkpBgDEcrwF5PlURxZdGtX69nJbklNr0m7JS1t52jbgbwWeFZ1oRSZYkAlWVKI1zbMDvj2VZEsl2VJ8a4pvTQosSIEFKTAjBWZkijX+0gpLspHzrHGuHcGzp/m2TLIdzjeXc00kXAs5f6tUsEee7Ey+OgPZnlRTNrS9l+D1DHS0AdkKBAXQLpRDZYf0QxUUNUBpC1R3QHVH+cu3iWE3nxsd9fl5y6G+i/b3mu8+QO3swJXu/Vec7Kd6coT28aEaO0aqH5qi52d57GMET/6xFeoZgiYoIOVAy4EWASkEogsICZAMQ2VmZuhpao4fPrxf7169Of8lBUvszSiLaFqpxQ4ANDY2SiSSkpKSyspKlN6IEl9YBgUkAxGO1tTU5OTkhIaGpqamospSUsHNiQovQWGDsb/b3t5OUZRIJEpJSbl27RrKb1WuREK96ZA4RYAtk8mqq6vv3r0bHh6Omr4g0GIYBukKtILcqbOzs7Ozs6amhtUhQKmZnnLnAuUD2bXoM66gRWKNNwQTYrG4oaEhNDT0yZMnyEmJYJKdFoQLrChgn519cOVJRiWmpIJsEf0rk8nKyspCQkK4XG52djY6s6KigrXx0H0qixHl1cX++YcwjB7e19d39uzZixYtCgwMRP3vEB20p6entra2mprazZs3Dx48OHz4cENDwzt37rS0tAiFQjc3t9GjR1tZWd2/fx9VCslkspqamtDQ0NWrV8+ZM8fPz8/V1XX16tUGBgZRUVHIzdjU1FReXl5aWorIuZCGVV9fHxERoaent3jx4pCQkLKysoaGhvz8fCcnp3HjxhkbGx87dszDw2Pu3LkmJia3b98mFLwfubm5paWlaImgNdTY2Hjy5MlJkyY5OTk9e/ZMIpF0dnZmZ2dHRUWpqqoeOHDg9u3bXV1dOTk5Xl5es2bN2rZtW0FBQXt7e25uro+Pz/z58x0dHWtra9PT0/fu3TtlyhRfX9/09PTm5ubc3Nzffvtt2bJltra2PF4CAEUzVGhYyPLly1VVVc97eBYWfGqob6urbWlp6mpvlZ04fmHc6J8szXdGXYtpETMSCqQkRQAA0wlMZwMl5X/MsoivW+DD54RBzyjoEwa9QugZXrnLwir23Xh38O4Hw+uVqpffjbnSNOpyw3c+7YMDxNOufJ7hX7k9Oicwj6oSkkIAICSAi/8uDLOBXuZ/BsOsXKC+Dgz/iVihvo4V0YrWVeyi7+zsfPfu3bVr144ePbpx48alS5eOHz9+8ODBiJ2qV69ew4YNmzhx4rp169zc3G7dupWenl5TU8MOzo7T1dVVV1dXX1+PitBYxxGjZDrT9FcJ1cz/ORiWkyQGBHTUiwT3M865XDZX37F07BrdPka6fYx0VTbq9Nmg0cNAg6O/dpDx5nH2F61CEr3fNryRQhWQDSAqh/K81tzUzwXPP7ZmNTd+agMptAu75ARNg1AkqQfZB6z1DV4U3vzmUrtgTzvfSfLSVpZiz8IwlWBBJmxFMMwk/QkMb8VfWuHfwDAhsMB4plKepVywVcrfIxPsJVLdIfOCtCadacmREg0MdLQB0QYEQUNxaXVDWl5Zwht4XQj5tVDdDq1ysryh5V1h4f6wJ3qHvCeuPz5oxYm+y471Xny012I3lWVOPecdG7zq1FzjSMPDggu3RbwSqJBDA4ORGE7jUiAlQHQC3gm4BAgpUP+tMKzsrVWW0si6RVK6vr6+tLQ0LS0tOzs7Ly+PJQhCGIYrCK7Rhw8fPly4cGH27NnOzs4pKSltbW2sJccGjBFgy2QyxMiEjqysLDs7u0mTJmlqaqakpKANwgZi2aZ26D4RBpuZmS1btiwkJASJYkZR0qP8LLW1tR8+fEhNTa2pqUFbElmQtBKFGUVRyI5HjQzYa5X9c6g4Cn1GGFxbWxsXF7d48WIbG5vY2NiamhpEBoW85c3NzTRNK7NEdJsoUMAz8sazaWiMwlVG07REIklMTFywYIGWlta5c+eKi4tZ7QSpNX9pB6PjD2EYvRhvb++xY8cOHjzY1tb2yZMn9+/fj46OPnfunIGBgYWFRXh4eHV1dXR09OrVq2fPnu3i4nLr1q2YmJiNGzf2799fX1//ypUr8fHxV69eDQsL8/b2dnR01NbWNjc3RyySN2/eXL16ta2t7bVr18LDw69fv46qh8vKytgKGQAoKyuLjo7W19c3MTHZt2/flStXwsLCjIyMBg4cuHz58tDQ0Ozs7BMnTmzZsmXLli1+fn43b94MDQ0NDAzkcrnIDwMAXV1d1dXVbm5uffv2XbJkibOz88OHDx89euTv7+/h4bFx40Z3d3eUJl1XV3f37t1FixZpaWmdPXs2LCzs0qVLlpaWI0eOtLCwqKysLCws9Pb2Xrhw4f79+wMDA1+8eFFUVMTlcp2dnfX19e3srCMjI3yuXN661UpLS+vy5csCfsqn4rLgoGuBAWHXwm/fu/vUZIvtqBGTD+w7kZP9qb2LwmiQUzQJACAGEDfQcv7HHIv42oWXkzihTJ/r0D8SVMJhysX3s3yLXJ98OP680Ohu9ZIrb4cGNI242tI3SNo/RD7Cp2xsQJXFjffnc8mCDrwRAEAOIJeRMhklw0k5QWEMiTMkDiT5LxhGXA80Awo5w+YbdxMEfw7DoNDQWQ/VH4kVUGqRyShgWLn8CRTkpvX19YWFhW/evImJiTl//vz27dvXrl07c+bMIUOGqKio9OvXb9y4cfPnz1+1atWGDRv27Nnj5eUVFRWVkZFRUVGBxsnMzLx06dKZM2ciIiKqqqpY+v5utrgyEqMP/1YYJtlYJslgNBAUyHFGIpWK5XIJSjXq+CR/E5sbdfbRceuLjjOcbSbtMBtjZzzSxnz8dqe5R84bBV7f9TjhwpsP0VWVvI7SuObkGzl3LsV7u4af3OV9abdXfMCL94ICEIJILCMpABDhRDN0vZPWCaTvrzSnnRMLdooFu7BkSyzZEpKsgGdJcy2pxG4wbEcl2Slg2JIUWJICc1JgTry0wZOt8SQ7jGdLcO1J3jYmyRb4dozAkuSZ4TwLgm+FJe3GknaTyW7w+qykiA8N70DeANCBUSRGk0wr/vbFq7tOZ4Is9vO3n3p/xLfkYlR7RFzj/WRxXCbcyKo++yDV6vxdrb0R87b6TdvkO3XT1Z9NfRda3dM7xD189XMwV5RRBQ0AUgAp4LicIDApg0sZvAOwTsAkQMj+F8Awu9fQl6BUhMPj8Y4cObJhwwZdXV13d/f29na0pyhFe1aCIBALIU3TRUVF586dGz58uKOjY15eHupqo2xxKiMHenbUkba6uvrq1aunT5/28PBAjkZGQdCBTqMoSigUIg1AKBRkQYLOAAAgAElEQVRmZmZeuXLl2LFjaWlpjY2NSAgrK+4IU1+8eHHgwAFdXd2wsDDWX93tTlhaLpqmWdc6hmEdHR1syQb6Fz018uY2Nzc/fPhw3Lhx+vr6MTEx6B7YlGnl5+3WgQaNyZ6g3KoAeeMRGCPvWkZGxpw5c5YvX+7n5ycSiZCWoBw7V/4t9CV8c/whDKPPjx8/3rRpk6qq6tatW8+fP3/ixIkjR44gbsvw8PCGhgYAyM7O9vLysrS03LVr18GDB0+cOIGoIs+dOxcbG/vu3bugoCB3d/fDhw/v37//yJEjgYGBZWVlLS0t1dXVR48ePXDgwKFDh/bs2XPq1KmQkJD09PTGxkak+KC5kEgknz59Cg8P3759OzJ/w8LCXF1d9fT0bG1to6OjW1tb09LSTp8+bWRktHPnzvPnzwcHB/v5+QkEAnaFyeXy1tbW4ODgdevWGRsbb9u2zd3d3d3d/fTp09euXQsLC0tOTkaR/MbGxry8vAMHDmzfvt3Z2Rk9sq2t7cqVK93c3BobG1HN0p49e5ycnI4cORIQEID0LD6ff+jQIUdHB5f9znZ2Ns779oaGhpaVlTU2tNTXNcU94/r7hRw/etbj3OV9e49us9t799azqvJWoQxwABlJ4QxD0UKaETbSWHJBruWLugWXkzjBZI9r0DcCVMJhokf2VM/cM9yy8y+rzGJbVP3fDQ9sHh3a8X04/l0YPvxy6Rj/SpOobPe3kncN4loa/hkMd8vMYjfY/1Bq/E/EFvV1aTKtKKUgFVQhaJWjNdDV1dXQ0PDhwwcej3fr1q0LFy7Y29uvWbNm0aJFU6ZM6d+/P4fD+e677+bOnbthwwZ7e3sXFxc/P7/Xr18XFhaGh4evX79eXV1969at9+7dKygoQOjLeu1Aidbn26eA/yQMS6QicVcnyABIgHaQ10DzO3nus3KuW+o9p6eBptcu6Pme0/G5ZHg12Pb2HZe4FN9cgU/OvXOJl3dGOG86Ya2510jVet1C0w1zNnrt9ubHpIEQ5BjFAACIKLoNhJkdFQkdGZ4NL093Je+WJO/Gki3lAgtIsmR4ljTXkk60pBK30lxrmmdH8+z+CIbxLzBsjyfZEdxtJM+BTrJl+LaQbEXxzfEkS1KwFUvaLeftwvlHIc1d+CEBGt8B1gh0G0aRFIC8vis26pG/yd5DS9Z7LjAIUDMJWWf7xObXhKM++YH3a357WHT0+vtdAa9sLiZvOpWgf5Rn6JZqcu7joWv155+23s5guKV0fhtU4dBCQyNBUjhFETIgpAzeAfL/ehhmbwbdBqloq4ogAbEQ+vv7a2trL1u2bPr06fr6+i9fvmR5ghmGwTCsoqKipqbm1atXCQkJN2/ePHz48PDhw21sbJ48eZKSkvLu3buKiorGxsasrCw+n5+SkoK61RUXF2dmZmZmZn769An5q+/cuePr6+vr61taWpqdnf3+/fvOzs76+vqUlBSBQJCenl5UVNTU1ISgKzs7OyQkxNfX99OnTy0tLeibjIyMrKys58+fd3R0IN6n8+fPz5w5s3///nv27MnNzS0sLCwuLi4oKEDuzOLi4oyMjPz8fBR/RZNQVVWVnp6empqanZ394cMH5AQmFFyKRUVFGRkZaWlpcXFxXl5es2fP3rhx49WrV5FXrKqq6tWrVwKBIDExkcvlFhcXI4a+qqqqt2/fZmZmFhUVNTQ0JCUl5ebmosA24hSiFVWaiMcCPXJ8fHxYWNjPP/+8fPnys2fPFhYWIhU/IyMjOTmZz+cnJSWVlZXJlfpYM1+vsb+AYfTb5eXlL168uHXrVmRkZFRUVHBwcFBQ0KNHj96+fZuXl9fa2orOLC0tffXq1YMHD4KDg6Oiom7cuPH48eOPHz/W1NRkZ2c/efIkJibm8ePHT58+TUpKKigoIEkS8RV/+PAhJSUlJCQkIiLi8ePH2dnZbLNCUsHMiVZbQ0MDl8t9+vRpSkoKWi6PHj168+YNorCWy+Xv37+Pjo6+evVqaGjovXv3CgsLUQwAZS4gtTEvL+/u3bv379+/fv06Qt+YmJgPHz5UVlYihUsoFCJ6r3fv3qEyqqdPnz58+PDu3btRUVHp6enIT1BTU/P69eubN2/euHED+beRupCUlHT/wb1rkeE3b95ISHjR3Nzc2dkpk2IkQRcWlD5/lujnGxIaHPXoYXzG69zWFgku/yI6pTguxXE51omTokaaSCnKt4mvWeLN4wRIegRhKiFUvzBm4vl3ky++9+B99MuodBB0aIRkDrlaPyK0WSUC7x2ODfavGna1Vi8iyzm1g1/ZWkwADnIScByX44ScwjEKtZ0jCSBJoEigKaBRpRKCYooEioTuJf9/CcOUEkvAt3rf7x7firZuhjV7KH+J9N+WlpZ37949ffr0woULu3fvVlNTGzZsWK9evXr16oVayU6cOPGnn37S1ta2tbVdv379hAkTBg4cOGHCBFNT0/Dw8JqaGlrRiJNSFHJ00zyYfy8Mi+WA08DQQFMkI6MBo0CO0xKaIgkcAwwAA2gDaAeoA9FHBt5CW5ysKKLqtXduwslXd/Y+C7a56WMaflzn4t7lbpunb9MYYrTwO635AzR/GbDy574rVozSOGFxJvFOKki+vEKaapZJaqAttf3To460U82C47jAARc4UElbqKQtDM+c4ZnTXEuaa0Fzt9LcrRTPlubZKmDYhuLbkHwrkm+FXNN4sh0msCOSHPAkB4q7neI6As8WeLYgsASeGc2zgCQriruTSNhOJR6G5GPS9/FQ/w6kjYC1gIwEAqCkM+FSdMiKrS5DFrv3+Pl0r1nuKr94DVnuPXXdzRW2jzYee2Zy6uXW85mOVwqcgsoPX28591jumwQP8iCpGoq6oIqBDgAhAAaAA5AUUBQFNAmkGHARYBLApYrYsK6m5jgFDPfoyenx3wLD7DZES5dl/EVVKs7OzhoaGvv27TM1NdXS0jp9+nRaWhqSokKhsLq6GvnqzM3N9fX1dXR0Vq1apaKiYmNjEx4e7uLicubMmcjIyKdPn54/f37fvn179+5NTk6urq5+9uzZ6dOn9+zZc/jwYT6fX1NTc+vWrZMnT547dy4zM9PLy2vfvn0RERGhoaEuLi4bN240NjZ2c3OLjIxsbm6WyWQFBQXBwcFnzpypqqqqqKjg8XguLi5bt251cnKysrK6e/dubm7umzdvzMzMBg8ePGjQICMjIxcXl0ePHt2+ffvMmTMuLi7IVblr1647d+60trYiq7S2tjY6Onrv3r3m5uYbNmzw8vJ69OgRMqzb2trS09MDAwPRw5qYmGhoaIwePVpfXz88PBwAqqqqYmJiDh065ODg4ODgYGZmFhIS0tjYKJVKY2Njjx8/fvz48YCAgOfPn5ubm1+6dOn9+/coLs4wDIsjOTk5/v7+69evRyMYGhoOHTp01apVvr6+yIdfVlZ26tSpTZs26erqbtq06datWygbjhUmjJJ29RcwjPh7hUJhc3NzXV1dUVFRbm5ucXFxUVFRZWUlGpdUol/p7OwsKSnJy8srLCwsLS1FnJQICFFCbGVlZXFxcXV1NRs/QClkdXV1fD4/Nze3oqICcX4ikwil3bL9K1CcuK2trbOzs6Wlpba2try8XCgUIuJoROPZ2NhYWFiIhkJqBErYQym16E7Q/VdWVn769OnTp0+IIALHcZFIhGwvStHCoamp6aPiKCoqqqqqQlnQpKIRU2lpaXV1dV1dHaloh9zR0VFa+qmg4GNFRXlFxWf44odBUw6YnKoor8/Jzi/4+Lm1pYsiAWjAcBrBsATDZfIOnBA1UERKUb51XM3SyzxOoJRzVdYnmOwfDlMv5U33/njyeXbQu1qXTGJtVN4PAbU/BNT2CJZwgrqGB9UNDazRDEyzj695VlidLwM5JcUY2d+FYWUE/V3n8//w+GfiBr0vVDKOvmFj1ezIKPsxKysrLS0tJibm4sWL27Zt09TUnD59+tChQ4cMGfLDDz+MHTt29uzZM2bMGDp06IABA4YMGTJmzBgbG5tnz541NTWxo1FKNR7fGsT/URgGhiIJHKSAd9Bdn6nOT1hzliw/rirTL//ZsaRgmxvnDf1OaF5wWXLcfuY+y8k7jSduMxhlqTHEaOUP69VHGq4cabhk6No5361aMGjpwQ2usZFcEH1hlQK6FZPVMS0vWwpj2lJOtCQfx5Md5PxtVNJmRmCMYJjhIZvYmuZaU1xbivuHMIwJbDGBLZG0nUjaTvMcaZ4ChvkWDIJh/hcYJhMPgeCo9H081GWDpOELDOMM5Dc/PhtydZnlweFLz/eff77//NMqc073nXOg3y/Hhyw9MlbrxERdz582Bsy3vLlix3P9I+nWnh/3BBe7326/miTjFkFmI1HSxnwW4i0YiAAIAiiKBpoGWgJkFxASIKRA/LfCMK1ETqlsECNPYWdnJ5fL3bx585IlSzw8PDZt2jR9+nQzMzMul4tkaU1NzcOHD7dv337w4EEfH5+QkJDffvvNxsZm2LBhjo6OAQEBenp6ampqRkZG3t7efn5+x44dU1VV3blz5+HDh69evRoZGenh4aGlpXXo0CGE2aamptbW1k+fPnVwcJgxY4aNjU1gYODDhw+joqJcXFysra03b94cGxtbXl6ekJCwbdu2NWvWxMTEeHt7I5J5Z2fnmJiY58+f37x5UyAQvH792s3NTVVV9ccff7S1tY2IiMjNzUVOrGnTpm3evNnQ0HDu3LnHjx+vrKxsbW1tb29/8+ZNZGTk3bt3Hz9+7OfnZ2NjY21tnZmZWV9f/+bNGxcXl02bNllYWERERPj6+trZ2Y0dO1ZfX//WrVudnZ2hoaEbNmwwMTH59ddfkfd0+/btDx8+rKysvH79+pYtWxYuXKirq7t///4xY8Y4OTnl5OSw2W2oKVFBQQEqnHFwcAgKCrpy5crBgwfHjRunrq5+5cqVoqKi6OhoOzs7CwuLS5cuhYaGrl27Vl9f393dvbm5mXV0K8cX/gKG2QuQB1w5Mw31KmBPYOMBqBANvnbuo2g5m8iKTkDIh0Ca/QllcY9WG0vPjZz+HR0drMeSJMm2tjYUJGCvIklSKBS2tbWhPHK2KRMKkDAMw8YYlB8WpdciiY88D8hhwtLEILUA3UNXVxey0RFHJlum3dnZqTCwGAAGmftofExO4DjZUN8slWAUCTIpgWMAzJcGdaRcBgyNURRG0Rglw2h5E0m+zM93ePxJwytuUGD7D1fbhwaLRl2Tz/V5t8A399z9hPvvP3sV0NZ3csf7loz2Luzv1zzAv/nHq1WjfUpXeSZuvVv4KPtzgRhwksBIgpbjtBxnMILBSSBIICmgSKAohqEYhkJpWiQQ5Jce7f9izmL+PgwrX/UnYuV3/0RBl26vhl1y7HplRZJYLBaJRM3NzYWFhVwuNzg4GOVXL1y4cM6cOVOmTBk2bFjfvn179+7dr1+/QYMG9enTZ+bMmdu3b793715lZSXrcfmWfou9Mfh3wDAmETME6nGFU4yMAYwGnKDlFE63t3RUf2zISMxJiEh9HJB463TspZ3Bv230269+wnLaDoPhZmsGbNBQMVjdx0Crr9Gq3gZqPXSX9dBZ0UtvRV+D5Sr6i3rpzONoze+vunftr3f8ntFNX1odALQB0QiN3LaCO8LUYx0vXWmBLca1YriGINhM80wZninDs2B4FgxvK83bSnFtKK7NFxhOsqWSbEm+Ncm3JgVWpMAK49thfHsyyZFMcmS4OxjuDuDaQqIt8Mwh0RS45pBkCYk76BcOzIsDwHcV5cRCzRsQ1wLeAl0YiGT0q/KHhy5fmbDuqMq8kJ4LQ3ou8ufM8+PMO8X5+TRn9onhmieHa54euvrMMM1LI9cGTtoQMdvi5kK7W9p7EkxPJR8NyvW8mxEZ++lJWkPuZ6peDCIJSORAk8DQGCLrAlIGJM1QbzMzdLU0x/43wnC3OBFJkkiU1dfXP3r0aNOmTTo6Ok+fPnVycvrpp58MDAwSExMbGxsxDEtISLC0tFy0aNGBAwdiY2M/fvzI5XJdXV1Hjhzp6Ojo4+OzYMGCkSNHLlq0KDo6Oisr6/bt25MmTZo8ebKDg8ODBw94PF5AQMCoUaOMjIxOnDhhZ2c3d+7cRYsWhYaGmpmZjR49evPmzcHBwenp6fn5+ZcuXTIzM/v5559DQ0MrKyvj4+N1dXVnzZoVHh6+bdu2RYsWaWtre3t7Z2Zmvn37ViAQoLKawMBANTU1FRWV3bt319fX4zju5+e3aNGiwYMHGxkZubq67tq1KygoqKmpqb29vaam5unTpz4+Pk+ePElNTQ0LC9PT05sxY0ZoaOizZ8/c3d2XLFliY2Nz9+5d9BOXL1+eMGGCubl5TExMfHy8q6vr8uXLvby8BAJBWlraiRMn1q1bZ2Ji8vjx4wsXLqxdu7Zfv34aGhqnT5+2t7cPCgpCLYIQtGEYlpOTc/r0aQ0NDUtLy6CgoPT09Hfv3t2+fXvq1Kk6OjrBwcEoYXnSpEkmJiYRERFxcXErVqz4+eefjY2NKyoqlHtaM1/7Dv8QhtkabeXoNK1ILUMirLW1VXnFsGiPzFxCQc3Pjsz2bBAKhbSCqwXBFXutUChks8/Za9mVxxpGCP7ZG6ZpGv0v+oaNi3R0dDBKqee0IvNNmduMTb1DlFsURTU0NCB9E1PqJcna3IwSL6uy0YawWSaTAnyZCrFYLJfLOzqEAIBhFEkwJAFyGQUMAANyGU3igMukwNAEAxQAQsRGkhR8yLN7WLjaO35oiHB4mHhEmHTcdWKhX97iwI9n7sY/KawNroKdsSWTAstHXy4c4N/yfWDbxKvVI7yLVc89M7n+/n5GcYEYCIrE/ykMw9c5w38Cw39XQim7r5X/ZP9lOQfYtceaAkilY3svorpAthuESCSqqKiIj4+/cuWKkZHRsGHDOBxO7969EVL26tWrZ8+eP/74o4ODw/Pnz5ubm9ErY2H4W780/CdhmCGYzyXl8XeSPFy99mz81V5nj/kSR41x61eorFuhorOqn77W9xvWfr9Jq7/Rmv4bdQcar+ylv4KzbhFHeyFHcx5n9aIea1QHrNccaqw6VNtF9+hNn8fyGsAlFEMAkI2YpAoaE1vzb4tSjwtTjlECW3mCJZ1oCC+30FyTLzCcZMHwrBEMk38Bw3ZkkiOZtIPhsTBsA1wzSDCBRBaGtzMJB4Hv2pn9BKrSQVQNZCuI5dAilPAKbu3xuDhytWufeWG9l4T2WuzPmR/Sa4lnn8U+A1YcHLD0QP8lh3ovPNBzwZGeC4+rLD3ef9nxfktdBi09Okpj/2zdows3HlhndcXx2NPQO4XJ2WRrBwi7aAJHMIyQWA7UfysMK98Mo8BgJMEkEklGRoa3t/eqVavWr19fWFgYGBjo4OCwZs2a6OhoJM1cXV2HDBliYmLC4/FEIhHDMIWFhR4eHuPGjXNycvL39584ceLUqVN37dqFMpgEAsHkyZOnT59+4MABlOqYnZ09YcIEfX39U6dOHTx4cMmSJb/88svFixcNDAxmzpx57ty5d+/eoeSvBw8e2NraDh069NSpUyUlJXw+f/PmzVOmTLl165aNjc348ePnzZvn7u7+5s2b3Nzc8vJyJMxDQkJUVVUnTpx46dIlpHafPXt2yZIl8+fPv3jxYnNzMyp1YeNihYWFN27cuHHjRnR09LFjxxYsWDBz5kx/f39UN7t8+fK7d++igC4KWs+ZM8fMzMzNzU1dXX3OnDlWVlb5+floVisqKpycnMaOHbtjx449e/YYGBgMHz784sWLyD5ELmi2iokkyXv37s2fP3/IkCHnzp1DNCBdXV0pKSkTJ07U1dUNCAiwt7efNWvWtGnTAgMDQ0JCPD09p02bNnbs2GnTphUXF7OJ3P8Pe+cdF9W57f3NDGJJTrk50eTExBhbTKIi0qtIV5ReFVQEa6JgwQqCESlKFUVExN6C2BCVmQEEpIoICIg0Aekdpu663j8eZ59Rk5z7vtf33ptzXJ/5+BnGmT27zfN91nrW+i3yne6Hb6toMQrK0qyLgP5EEGLLQ6k3JZYYuWQ26nuIQouI5e9O5dA4y26cDbNI5d3gKQUpBvYVNiYjU2gsxX4vqyBByvvXsqITrIAqI8/URUEGFHhXnCgw8rJ3tvCGlWpCtwK7q2ihgpGH0NkvRamDbDswiqIQaEQi9BpJEjRFvQ4JUxQAjQMpldGMCCdFhIwE6JaIi2qqt10vs424NjO+YWZ8/Tcxz6fHvdALvWsakx2TcvF+wWNBL+y9VqgXU6IW+vC7mLoZEVULE2rVwost9170is+6lVPVMgRAAiOlX0s6vC5MooGiaZqi6TcATMiFlwj4H2vT/VvD37vTAnT/sJMAtlhZIpEMDg42NTWVlJTweDxzc/NPP/30z3/+s7KysoqKytixY1VUVMaPHz9jxowNGzZkZmYiQa53ZxXszfZeMExIRlGrMACcBlyKCwEV4w2Rj7JLInbGu1mssfrOxejrpQafLtX+i6XRBFuj8TYLxy0zGrvUeMzSRSrLTMfYmKnYWIy1N1O2XcS1XaRsZzLWyXScs/FYJ0NlB8P/WLxK48eEwAsD1bh4EAcSAO8E6Ic+weiLX0SPAgay/GWZHpL7y5lMW8h2YvhODN+J4bkyPFeat4LmraB4KyneSorvRcnzpUnBSlKwEsGYEKwiBKsonjfF82Yy1zKZayFzFWS+9oaZB27A9wDeBvr+OureduDt6qm6Cd2FIH0FkjaQ4mT/YPOlnNPegeGfGAZN0EzAVJMw9VOYZiKmFqmkGaOsc2icQcg4gwgVg3AVgyhl/UhlvSNjdI8o64b9xTDiE+Ptk3R9P9H0+kZ3m9qSeJ+dxUnX+6vqYFQGJEWOjJJAk0BLgMCBpoEuLi2yNFn090//NpbLUcYwDgfj/Ktg+K3BGY1Cg4ODd+/e1dLSmjt3roeHx4EDB4KCgpycnP7+97/v2rXrwYMHMplsy5YtX3/99YoVK+7fv482UldXl5aWNmnSJGdn5+Dg4OnTp+vo6Ozfv7+lpQUACgoKpkyZMm/evNDQUJRIwePxpk6dqquru2XLFh8fH9RZJyUlZenSpQsWLEhMTKyqqkIuTVpa2rp16z777LPo6Oiurq47d+4sXrx4+vTpKChtYGAwefJkTU1Nc3PzZcuW7d+/v6ysTCgUnjx5UkdHZ8qUKbGxsWgPIyIidHR0vv/++8OHDyMZAIqiUPX/jRs3du/e7eLisn379sDAQD8/Pw0NjenTpyckJPj4+EyfPn3hwoWorBllgKOdX7p0aVxcnI2NjZqamrW19atXr9BvsLOzc9++fV9//bWfn5+/v/+yZcsmTpwYGhqKkkMZhkF0QEuWAHD06FE1NbWZM2fGxsbK5K14CwoKFixYYGJi4u3t7eXlpaOjM3fu3E2bNm3dujUwMNDDw2PXrl0RERFtbW3I+XzrNvsnGFa8CRgFmRVFoYZ3HQjyHUnxdxUH2cH03UoYSi7ARCkY/WZrDlKuZcq6RKznyn4RyJ1pRULjCq24CHlXAMUDYb+RVBArZmcDiv+LBn20t+y0gFDoNPDmZ2mKoqVSXCYjCMRgtFZIo05tBBASMUEJZbiYxEmALrEwv7Jie9oT+yOps+IbZhx9MTW6dnpcvWHEfcv43ORfbuVX1ZXIIOzeM+PjFerheT/Evfg+pk43tmLOwUem/mfcjmRcSi+qfiUhRSQtof7oGGanROwES5HQtLy7J7oEKNbS29tbWFhoZWX1ySeffPrpp1988cXs2bM1NDS0tbW1tLQWLVq0ZcuW9PR0lE/BzplI8o0OrO/NGxYPAxAkIUIdkQjq9fJNW2N3+vUH+zYcWqrrojfZat5fDOYoG3ynpKOnskRvzBJ95cV63MWGnMVG3CWLONaLuEtNuDbGSksNsaVG2LKFXHtjZXsDrr2ekq3un81dvl8T4ZfQVjI02icGEmhJG+Ad0MsbqbsmehQwmO1PClbiPA+GZwd8+/eNYXcWw/T9HSDY3fvsNvTIMSyRyXr6XpzJPOG5K+wTw+CPtE5g85Mw9VNKmiexBVEcrRhlnYMq+gdV9MKU9cKU9Y5wdI9wdA9zdQ5ztQNV1IPHa238WHXt+Dnun8/f+N2iULdNDw4ntxWXQ+8wyAhaKEI5DuJ/SwxTFFVQULB///4ffvhh0aJFGzduDAgI2LNnz7p16+bPn+/i4hIZGfny5Ut7e/uPP/7Y29s7JycHfQppd3zyySeenp6hoaGqqqpGRkZ79+5ta2uTSqU5OTlTpkzR1tbet29fa2srjuOZmZlTpkwxMTHZsWPHpk2bTExMzMzMrl69am9vr6amdubMmaamJrR7165dW7Vq1cSJE2NiYvr7+3k8np2dnbq6elpa2vXr18PDw+3t7RcuXLhgwYLx48fb2tpGRES0t7cfP35cTU1t6tSpUVFR6PcbExOjpaU1c+bM6Oho9KNGglz19fV79uwxNDTcsGFDfHz8qVOnQkNDjYyMvv/++8TERLRWraWl9csvvxAE0dfXhyL2c+fOdXZ2joyMdHFxUVNTW7JkSUtLC03TQqHwxYsXmzdv/uqrr/bu3bt582ZbW9tp06ZFRkayueiMvDYMJUKFhYXNmjVr1qxZFy5coCiqt7e3p6fn7t27n3/+ubm5+YEDBzZs2GBpaYl0nFD97fnz5wUCQUVFxfDwMBtXfvfK/iaG3/qTNUV6veWtknJTjH2zTHqLZNQ7GbbsnfdPMcx66iAPFyuyn41gsH4t2mc2Fs1W1NEKHaXenV68NT9Q3B/FHwMjL61Bkq1vHYLivORXa4GAkQEhGsXpUZyS0AwBMCAcKq0o25Nyyy0wViPkntqB9HmBaeoH7ywNjHcJS7l08WxpcUFNP5mQJnA5fNNsV/LCoBuLDtxyDr+zNOjaCv+4nw6dv3yN/6y2WzZIgBhQ6hVDkwxNUgxJMSQB6EER8rQsCigKXoep/1vGlihQL6AAACAASURBVF+x3xr+xGIxCjGx8ljoDehUUxQlFotHRkbYxohDQ0MVFRVXr141MjKaNGnSt99+a2ho6Ozs7Ovre/Dgwfj4+MTExGvXriEVUgBAYW120s3uxvvCsEQ4CIAThASAZABoYIAB0SjR9Kwn/VpOyOZjy802LZ7poTtxqeb4xQtULPSUbPSUbPSxpfrYsoWYtbHSUlOlpWacZWbYMhNsqTG2bBFmY4w5LFJyNMKcDDFH3XEWdl977Pc60pDVPdItAhIoyStS1Aq9/KEXvwwX7O/N2S3LXivL9iH4LjjPmeE7MHwHhufM8Jxp3nKat/w1hnleFA+R2IsUrCIFqxCMKcFySrCc5q2ieasgcw1kroHMlZC5EvjudKYryfOgs1YS/J9kmZtw3l54GNz14g45UEDjrTTeAhLJcEdHeeKtI06bQ/7DIOhj7QRswUkljUSOdoKS1uExukfG6kdytaO42nFK2nFK2iewfzwSJhglTFgY9JF20Efae6aaHlFzPue2syQ45fndbLKuDUbFMCohaYIGivWGi0qLLEwWff7p38ZyOdx/RQyDQjthAEhKSjIzM5s3b56/v/+5c+fOnTt35syZpKSkLVu2mJmZubi4lJSUrFq1avLkyfb29vfu3UOxn9zc3H379k2aNGn79u2ogZ66uvqmTZtevXo1NDSUkZExceLE+fPn79y5s6urC8dxHo83ZcoUa2vrnTt3btmyRV1dff78+WfPnl28ePG0adMSEhKqq6spihodHU1OTl6yZMn48eMPHDjQ2tp6+/ZtS0vLefPm8fl8lKBUUFBw586dCxcuLFu2bNasWc7Ozo2NjQkJCaqqqpMnTz5y5Aj6DZ48eVJdXf3LL7+Mi4sDeR4lwzD19fUbNmyYM2dOcnJyY2Njb29vRUXF+vXrv/jiCx8fHysrK11dXRSURueqq6srMTFx3rx5dnZ2wcHBa9as+f77711cXJ49e4Z+152dnf7+/miF28/Pz8rKasqUKYcPH1b08Sh5iTaO40lJSXp6erNmzYqMjEQXQigU3r17d86cOTY2Nvv379+8ebOGhsasWbOePHmCPt7b29vV1YWa6ipeROY/iWFGAWOst8emtLzrKb7rXzLywest4CHn5t0vJeXF14pEZ7evuJ13HXFklEI8mWEYdufZPWf7bNBvBsl/FcPsZhUnGYrTArbKm2EYFIpnR23FT7GzkF9FO8KwhAYJDSiEPCIV1jQ8T8yqCDh31+N6s/u1BudLNStSG7Zf5O27np/3MKux/nkHBXeKnwfcqvnxTL7PxWfrLtdsOfd44+mivcduHzrDv3u/uK5hgBimAP/DY5i9Ori82TgyhGSUCseKuKKPDwwM1NXVnT17Ni4uLjU1VSAQlJeX37lzp6ys7NWrV93d3Uj8kpBX+rNX563x7r1gWCwcAMAJUo5hhqFI6O4aysssP3vietCGGK8lW+3n+hj+3U5jnNV8rpkB186Aa2fEsTXi2ppwbUyV7SzH2Fmp2Ftw7Sw4tmYcezOOgynX2ZTrvIjruojroj3WzHqy2+7lh2rutw11CoEEwLsYWQcMZI82po0UBPVk7ZRm+eA566gst/eMYZ4byfegs1bivB9lmZtIQQA8CulvvkcNFtJ4K4W3gEjU+/JlQfSV4CVrDvxFN/hPOomYBsLwCSWtIyp6kWP1Y1R0Y1R0jynrHlPWTVLSS+LoJXH0TnH0jo0ziOFq+3PmBYzTOPjdshNGXufcd/K2xRScv95bVEH3DYFIhpMygiakQP77YJhRGFgCAgKmT5+up6d36dKltra2xsbGhoaG0tLSy5cvm5mZaWhoZGdnX7hwYd26dYaGhtu3b0cd8BISEhYvXszlctevXx8UFMRiGGlr5ObmfvPNN/Pnz9+9e3d/f79MJkPe8JIlS7Zs2bJp0yYNDY25c+eeOXPG3t7+hx9+SEpKqq2tRTk0v/zyi52d3eeffx4WFtba2pqenm5jYzNnzpzTp09fuHBBIBAUFhbW1tZeuXLl008/1dDQ2LZtW2dn56VLl8zNzf/0pz9t3769qakJ+cdz586dNGkSwjCy4eHh4uLilStXfvvtt/7+/vfu3SspKUlNTUXJ4SkpKXfu3Dl27JiGhoa3t/etW7cqKytv3brl6emJFB5PnTp148aNrVu3zp49OzAwMD09ncfj7dixw8TExNXVNSMjIyQkZOHChX/9619DQkLY6TjrwqKUoIqKiqCgIH19fVdX1/PnzxcUFFy8eHH16tVfffWVsbHx/v37c3NzfX190cQoNTW1urq6oaGhpKQkIyNjZGQEV+j79NZl/U0M02+KIrEwUwSwoveJ/nyX0G9Rlg0g/yrn2A++BXW0CqvIMPaDzJu/HHafSXmiNZraMPKmV4oe7bue7lsuryL434I0AgBbWsMubL+1HfZEyf+LJCmCJNEDJ0kcCDEQYtnrfm2AAzCkaKD31aPaxhsPC0897U960neipC25vPtWQUFGaWl9bXFHW/UwTZW9qEuvenm1qPpicf3F4vqM8ua7T5qyip89fFxTU9va2ychXvfXA5oCkgaSBhwAB0B6vDiQOJAUyCiQAUgAJMCIgRH/dw4xivZbwx8oeADsBIi9QGjhH11itFKApkeo0LyjowMlAUgkEqRHz87MGHlKP/POSMfese8Jw4MAJEHIAGgGACcY4QjU1XZcTeZFHTizd3XsJrtgL909VlNX6453WMCxNlZyM1ZyM1FyMVFyseA4Wio7L1F2tFZxWsy1X8y1t1J2slJ2Mld2NVd2MVV2NxuzXJtjtmSiy3aH4Iqbjb0vB4AAIHuB6oPRAnFbxnBpWHv2viHBBtHDn2S5a8TZqxi+PSMPTdM8d5rn/iaG11D8NSTfi+R7kYLVpGA1I3BmBM7AXw785ahUieF5MjxPKms5yXeXZq2WZXuN8n1H+b6S3BAojRK+4sNQES1tpqXNzMhIZ11d1qGUPcbu+z/SCv6TTiJH64SS5jGO9jGuTvg4g7Bx+jFcoxjlhceVjBI4Rqcxw9OY0VlM/yxmcFJZNxabvxubETpuQbKWS/qyzbdW7Mj0DuTFJjel58jaukAok+ESgpDhQONAUe9gmMvBuH98DCN7d3zu7e0NDAxUVVVdtmxZeno6QRAoK6W1tfXBgweoZJbH4zU2Nubk5Hh6enp5ee3bt+/kyZPx8fHe3t4zZ87cuXNndHS0gYGBmZnZ9u3bkexzUVGRrq6unp5eaGhoX1+fUCgUCASampouLi7+/v47duywsbExNTU9c+YMKkA6f/58Y2Mj8kZ4PJ63t7eurm58fHxzc/P9+/e9vb2NjY3T0tJSUlJQkPbu3bvx8fG6urrOzs5Xr15ta2vLy8uLiYnR1NT08/NLT0/Pzs6OiorS19dXVVU9ffo0m7vT1dX19OnTiIiI1atXOzg4BAcHJyYmBgcHL1myRF9fPz09va6urqyszMvLy9nZefPmzadPn05MTFyzZs3s2bPd3d2vXr36/PnzCxcueHp6enp6BgYGRkdHL1261NPT8/Lly21tbWfPnrWxsZk1a9axY8dYVxi1hwIA5DcSBFFWVrZ37153d/e1a9ceO3YsJiZmw4YN+vr6ZmZmISEhr169unnz5rZt22xsbNauXZuYmHjy5MmUlJSkpCQ0/tAK2VSK99vvBaXpN9d6WZj9qrE3LvNOVFmR2ew9rVgoonjDvYVzFsPscMx6LYzc/X3LlUE7wLpQpEJvH1ohvq2IW+ZNxr97dO9658SbmV+UQkNs8s215DdxTpAkTpA4SeIkRVAUweBCIF9jWESBFABARkiHhwFejkifApQDPKahEqBdJusiKaCHgRyUAAySRAdAC0ADwAsaWgloo6BfAj1CZlTI4AQABQz1h8ew4k347mhIyZsYAgBJkkiYmiRJVvgG5AKzaOMEQbBJ8gzDoCVh6s3G6f+fMEwzFAMgkZJ93dLS4uen426G7k0MWHN096qYnTbRHho7rD73MvyTy0Ilt4WY6yLMaRHmbIbZmys5WnHsFnPtLZRsrTh2lsqOllxHU46zCcfJhOtmquyugRmb/MlmvcX2vHPlLTWvQASMrAuIHhAWEl08aWV0d17QkGCD8OFPslxvcfbq94fhFaRguSzbS5btNcLfMsr3leWHQnkc3vMQRkooSRMlaaKGBlufPXsQlLhD32nfWPWgj7UTOVoJmMZRTPMYRzt8nEHoWP1ITD8S0z+K6cdj+kmY3ilM/zSmexrTPTNh4Ull3UMqaie/ME9ftrnUJyR7w89Z6w/cDD1afun2cP1LGJVJpWKCkBFAS4H8V8Xwu3cmenFwcDAtLc3f3z8kJCQvL4+SF17KZLLS0tKoqKgDBw4UFhZ2d3cPDQ1dvHgxODh4/fr1u3fvvnTp0pkzZ7y9vePi4n755ZfAwMDAwMATJ04gFYvKysqtW7ei6l5U6FFZWblz586wsDCkVhQeHh4QEHDr1q0DBw7s3Lnz7t27SLFLLBaXlJSEh4dv3bo1LS2tqanp0aNHMTExO3bsqKurq6+v5/P5u3fvtrW1tbOz8/Hxyc/PR4cjFosbGxv9/f03bNiwZcuWe/fuXbhwYefOnbt3787Pz2dzbtDh19bW3rhxY8WKFR4eHuvWrUNFwF5eXhkZGY2NjTRNo2N3c3Pz8/NDUk7+/v4nTpx4+vQpAHR3d2dmZiJZ3FWrVnl4eNy8eRNtPCsrKyQkxM/PLysrC8lmEATBApiW99KQSCQlJSVnz541NDRcsWLFiRMnrl+/HhQUFBgYeO/eva6urp6entLS0m3btiE9k+XLl1+6dAkp6ZLv9B5mX/lPrQ3Tv7GCq2hvfQH7HhZjbw12b8WuWVN0QBXJ/VsYZn3Nt7aDy5tEKe6z4vN3b/dftV91jtkXFTGAvpShgaHfQL78XwoF5kkKJymcogmGIQEooGVASSQAEgAhwUgZAEYExDABTN/wYDNAI0ADAa8ApHgfQQ0y0CsSvZSBtFfSMwjQC3QPQM9rkCKJYiAASAAZgISRA5gBnAEpgBRAArQEaFSe9BrDjAQYCdAioEXvafT4v7bfGv7ewvBbmGTfDwoF6BRFoVEV3eVs9IV9P3pCURR6P3sfKtr7wrBwdBCAks8hQCJhutqleTlVR0Ou7tsct8M9epdH3D77BC/tAOu/rzf6eLkJ5mGCeZhgbiaYqxnmYI45WmK2lpidBWZjpWRnpexoyXUwUXJchDku4riaKrtrYSaGY6zctdZmHM2te9JIjwAh7sBF7TBSSPXl0g1J/aWHBx/6DeX6jT5cN5TlzfDtGL6dHMNuNM+N4nlSPM/fwjAI7EFgD3xX4LsCzxN4njTfg+Z7ENkr8KwV4hxvcY53v2DrYNY2ceEReJYI/Y9gpBREjYywgenrb3tacX/vsR3a9nu5qgcmaJ3kaCdgGrGYxlEl7dBxBgdV9MIwvXBMLxrTi8H0EjHdREwvGdNJxnQSMM2TXJ2oj7UvfLM009bv8Zqfs7wDeKv3XA+KLEq60l/1AoalUrGIInACaAmDIwybmyz6fKIcw0r/Ohhm3pkjkiTZ0dGB1Bzb2tpA3sMGAHp7e+vq6p4+fdrZ2dnf34/j+MuXLysrKwUCQVZWVlNTU1dXV35+fnNzc0dHR21t7bNnz5DgIgCMjo4iTcempia0tcHBwcLCwtLSUhT3RjKTSB6xvLy8tbUV7RWSW3jy5ElRUVFra6tQKOzp6amtra2qqurt7RUKhSMjI4WFhdnZ2VlZWZWVlY2NjWif0cdfvnxZUlKSl5dXX19fV1dXVFRUVlbW29tLKSTf4DiOSofz8/P5fD4S8CkuLq6vrx8cHGxra+vq6urs7KyrqystLUUqkoODg2VlZXV1da2traiVE2rVk5eX9+zZs4KCgs7OTolEMjIygnYATVzQ8iWjUKrKDi80TRME0dLSUlhYmJeX19bW1tvbW1JSUlBQ0NPTg86hUCgsKyvLy8vLz88vKSlBX028KZvPDkHoye9hmL0P3oXcP71d2NcVN/urwH5rs2+9X/F738UwKW879a4p0pGRay6CQhPNtzbLurCKvzr4tVJr5s3gvuIb3lrzVjyHADT6+VA0Qb+uE6YBaGBwoKRiAJEihmWDJMCwWNgG0AzQREMXAA0jAEKAfrGkVQbSPmnfEEAfML0AAwB9uGSYIaQ0KaEIKf2vg2H2GrE3AyNvsMp+hHynDg8VIKJgNfsrYjeFpoBv3XKKN57i3QL/NQyPDg8oYlgqhc5XkhzB0xMRafv9ju1aERvglXDQPWWT8SGnb/wsP11jprTSFPM0w9xNMXdzzNEcc7TE7KwwO0vMZjHXfvEYJytlJ1OOk4mSownXzUxluR7HXFfJzG6ux/WIB7Wl9YwQcFG7aOglDOYzA3nQelZYETv6aPtQ7taRnLX9vNXvD8MeRPYK8UNvcY53P3/rYNY2SVEkVJ+EoSIYfQzCBnq0nu7ta3lSfm93/A4tu91K84LHa53kaB/H1GMw9aNKWofGGRwcoxuhpB/BMYjF9OOUDE5i+kmYQQqml4LpHcfUz4w3Svq76Y25rjnO/k+8D2b77M/yDvgl8HDe8fPdT2tgWCIVC2kSJ4AW07J/YQzTv+YQv9X2B+RIU6yqB7lWK/JW2Z+GSCRCb0a3JfqXdftQDQg7xNHyOkyQd9hFQ6uis4gEmgCADS+hxUdKnjWJniC5aXZXGYZBiUvoT0VnkVSoNWWHWQBAyAS5zgTryymuD6K5NcoXAbkaBIows6cFaSYqBpwVQ6fssSPBDXaugCoy0PGyp5dVvGBjbKjnIzsKwZuNKRXPLWu/It+heLE/2P+U0QqBhDemCIyYZsQ0I6UZKc3gNIPTNEnTJMMAw8BrX/zdB/pfRXtdw4QALWNAxoCUAen/0OH+r7P3hWFSKAYKKBkOFM0AyHB8cEhSWfXiyvl7gbsjt3iE7PSJDF51aqtd5GrNwCVTNxiMddPlOutznYzHuVuMdTNRdjLF7EwxOyslhyVcJ2tl58UcRwvM3hyzt1RyWqLsukBJy/gvZq7znc/vO9tW8gx6hEB2kf11eG823pvNtF+TNJ6TPDnc/+jAkGDXIN+feriayF5J8D0JvifDX8kIVgJ/JcPzoB640ZnulMCVznIjs52JLCdplr1EYAcCL8j0ZO67MPdcgO8MWa6Q7cYIXKVZq0Q8jwHBT8LcbYMFh0ZLIvCas9CWNiJ+NiyqYoafkQMV8OKxsCizLiLhtI3HoUkmfpy5IRzDEI5hGKYVrWwYialFc9R/5s4LHbsgYoJO2FjNMI5WOFc7jqN/bIzhMa7u6Y9MLnyz7KHRpmKfoCKfoDvrd/L9gm7FxNXdeyBtaoKeHhgdAhIHIBkKJxiyoKTA2MTkk4mfKnPHKGGcMZjyGGzMHx3D/w/G7j8K55IKegnIt0Pygqz0Ift+kLcURLoIqPQDkVXxPawhuiBjS2wRkFgNQQBACoPsx5GvyU6jkX4DLc+wAZphCFImlgiHRyRiMdD/iF3JZDKJSCwWimRiCYUTQNIgn3ujg1UMmAEAUlQk5K0bUQotJW8apBjGFwqFjEL8H61qIQlk1L8ZfYQ9fNQNQnHewLzjf/7qRfkt+4Dh/6X2VgD8H4HxDxj+b7H3hWHZsBAooGQE0AwDQJCkSEI1NrU/SC+Kjji9b0Pcvo1xh3zOBnok+ppHuc71N/nTSn0VV32Oo5GKq/lYN9MxLuZKDmZK9paY/WKO4xKu02KOowXmYIE5WHGcl4xx0xtv5PmDV7D7/qwEfvvjGtnLHhC3UgP19EAuPZAL3WlEyyWiMnqoKGQka/cg31/GXyHlr8B5HqTAE7JWMYKVDM+Tur+cznRjeO60wI3JciNznMlsZ1m2vTTLHjI9mXvL6Qxn+p4L8JxB4ApZbozAZfTB8uEM177MTcLcbcKSw0RFHDRega70IWHVsKgKRmvo4SpofEpX5g+dScvxDbyo6RX8HwaHuEY/Y/oRmHbsGKNITC1KSf2gsmro2AVh47RCVTTDOVrhHK1YJd04jt5xrt6lvy25NW956eIdj9cfLPIJyti0O3fnodwz59rzC5j2dhgYAOEIwjBNyT5gGBnaeZSuiJR3ES1EIhGrwA/yXqJDQ0PoPheLxagfA4sZNhqMakCQs4hWTNlqF0VCg1yHH1cQgUcyi6iekH0RiU8xChFK9mwDoF5kDIUTEqFIKpagTF3kVjIMQ1MUSRCEVMZimNVxYo2Slz+gtGLF10mSRBnHaLcpebItgi5qofhW9BgpQjIMoxhyQx9hE42p3y7eeeu6fMDwH9JoBXv9CiOhGcmbGKZomvpNDP+KUf94vIYx8Y/HB2MY5v1hWDQ0AvTrUBgNQNAUyUDPwMjj4vrzZ24f2nlq14ao/WtOHvBJ3uN0YpVe4JLP1xn9aYUOx15P2dFExcV0rKs518mc62iB2VsqOVgpOVopOVpiDlZKjou5ztYqbnaTbWLcI/MSeAN5HcLaFvGLNhhuhqFGGC6C4SIYuEd13SJfJA+Vxw3kH+rOCR7JXD/KWy/h+8iy1jM5PnS2N8NfQT5wA74L8F1A4AxZLpDtAlnOdJYzLXCiMx2pBw7kA0c604nJWg7ZHmTOGiLbq/+BT++9NR387UOPAoVVx6iG09BxA/ozJMNF4uFCGCyFgRJoLIG6AkjPbo8+WeAQEDvFMoxreBDTPaKkGzd24WFsXqTS/DBljTCuRqiyZpiyVhhXO5SjdRjTOqKkFT/e4Po0Z77pxgq3/YWbf364LuDu9oCi0JhnvMzh2loYHgKxEKQioHAAkqRkOEM+KilEGB7DUVHCOGOwMSr/lhhmGAYhk9WlUVw4Q7UkrAuLyzV9EZxIeV87tqiEzZNFIWKZQq9u9EHUbgDVDSIfmg16s29jE1qReANaK0Ul+yzCX3vMBAkUAxRNEyRNUcAwNEVJJRKSICiSoimKxAlcIpWJJZSMAIpG6rZo+QkF2MVi8ejoKFtrhI4XnRyZQhdhRGtFAUTEUZTFieQKUGQbnRZ0XOgQ3krt/E9elw8Y/uMZexXeWhz6gOH/Hnt/GB4GmmExjFMkBSCUkm0vR/gPSo6Hpu7eGLVr+dFgn+TgFSkbTcNcZmwz/5uXLtdBS8nWWNnRRMUZYdgcs7fA7C0xh9cM5jgvUXaxVnFbPtMt1f9ab04btAK09Yvr2piBerr/BT1UwAwVwuB96LsLLRektSeFpUcGH4WKBZtE/I0S/lqpYC2VtYbO9oYsD4a/AgSuIHCFLBc5hl2YbBcmywX4zsB3BoELCFwh2wNhmMxeM5q1aUSwsT93j/jxQbwuCdouQvct6E2XjZYIBx5B9yOm+xHUF8HzR3A3pysu+ZFDQPSXFqFcg0NK+lFc/VgVowhsbhRHLWKMVihHPYSjHqqsyWI4kqN96hOzTNU1xXa7ajwPPtoUnLNuX1bAoRcnz3U/LWfa20EqBqkEZGKEYYrGP2CYNVou/MAikFU1IAhieHh4cHAQhVhpeak9m8MoEolQVT1Kk1YsM0Eoeiu3BoW42U4/AIAQPjo6iuLb7e3tCL3snIA9vWz2EyimbuAk0Aww8LoPOgNAM4QMl1+Vdx7yrbHbQcfOJlezh/kW3RCn2VQsZGjPh4eHFYENcmYr5huxW2beuWd+1eB37QOG/5ea4pV+E8MyhQdBM8Q/wbAiYhF0FTH8wX7D3heGUfxNRshoYHBgRISMABCTtFQGz6pbU889/Hn3iR2rovetOx7snbLFIXKVxj7rqev1Jjipc5fpcmwNxtgv4jqYKDuaKzmaYQ7ycLTTEq7zEmUX6zEuDp9ZXtx4siujFhppaOsl61qZnjq8/RneW0D0FzKDWcyggOm+K2m5PlJ7vq8iWZgbMpQdPMjb1v/AbzTTR8Rfh1o4QJYzZDmDwAkETsB3A74b8D2A70HlOFI5jmTOCiJ7hSRrnSRr3UiW/2jWzsH8Q8MFYQOPj4mfJctaU6H3Lgw+YPrvg+gh03MXWu5Ayx14lgklt+iUi9X++9I0PEI+Vg9T0j3MNYjm6sYo64djc6K5C2K4eocxrUOYZjhXJ3SMTghXK1RFO+pPhmdn2ggWbcr32FPstT/jpz2ZfoG5cUfb72YMtjXTw/1ASYGUUqQEGJwCigASZ+j8kiJjE9NPJk4aw1HhYFwVTEUFU/k3xDAlL7IHOe3e1U4HAJqm2Z4/qFkvQhe7jMoWoVAKOk4gd53REjJLppGREcTarKysK1euxMTEnDx58tSpU6mpqe3t7WglFYEZ5GlfbEAYfR2DMs4YBvGVIkhChlM4QcpwmVgCFE3hBC6R4lIZRZAMRVMESchkIE+6ZGPOaEqBnFc2bwvNRaRSKerQnJ6efu3atdbWVtSxt7+/n6bp+vr6Bw8epKenl5WVdXd3o6VxdEJQvFpxDkG9I83EVs38qn3A8B/Yfi0o/QHD/x32vjCM9HckuJQCmgBGiDBM0TQDr9pH83l1J6Kv71uXsNMrLmB10naXuJ8WRbjO2WH6N0/tsfa6HFsdJZuFSnYmyo4WXCdzJeQTO1hxnJYoOy9Rdl7MdTIbrxtmvS839rY4vx0aO6CpAwYbqa4aWU8+3vuIHhDAUDYMZDLdd8mWVHH9Jbz4sDAvZIi/o/ee79A9r5EH3jjPjRAshyxnyHICviPwHYHnCjxX4HkA34PMdiCzHfCs5TKBm5DnLeJ5j2T5C3N2jRZFyJ7ESGvPMI2XoOs2DGXCiAAGH4A4l+66A003ofEGlNyU3Et+GRx2y94tepLhbuzbCI7+EWXDI5hWNFcvApvHYjgU0zysrHtIWTuEqxX5scHJvy++rb26cKl/gee+gpX77vsGFO4/XHPpMlH6WNbXBaIRIKVASlgMkx8wLDeQl9YgvCGWkCTJNn59/vz5w4cPMzMzc3NzS0tLU1NTkbg6SjtSRACl0OCHeadihVGISyNPt6urq6ysbNeuXbt37966iSStngAAIABJREFUdeuWLVtWrly5evXqnJycjo4OhDSRSETTNCIiwzBoKoCmqmgfSIIAmgGaoQiSwonXDjEDLIalYgkulRIyHJfKZBIpwzC4vC09wzCsjJJMJkPxarSTKOkMufi3b9/29fX18vIqKSlhM9REItH169e3bt36888/5+fns8vk7MlEdKflZRTEm3qL//Q++YDhP6Sxl/ydFC2cZnA5gEmafqtR7jswRolXr5OwUEIWgrGiKXzqgzEM8x4xLJOSDC2UiUlgUGkNASCmKRKgb0haV9N/O+1R2N6z23yO7PCK27YqZrt93CqDgCXT1ur+h7OWiq06x1pfyc5YxdlyjKsZ19kcczDHHKw4jkuUnRdzHa2U7M2U1f3mr0peG1p3Llf0+BnUNkNvPXRU033FdF8xPZQHIwUgLGCG8/BegbD9HlF1RVR2brggqjcnbChr+2DWdnH2GnH2Gip7OZm1nOa5U5luzP2VzINV8GAdZK4X5awSP1w9mv3TSNamft6+waz9g7nHhYVJwvJU+nkG0/YQOvKY3jwYLGCGcom+LOj+BRpToDoFKpPhXmJPUsBjr3XJ6jph41QDsJkxyoZHMN0wbEEsVy+SoxbJUTuKGURjOuFKOpFj9A+M1TqgonX4M+PTPzjeW7bl0YqAzHV7Mtftvbv/YFnCqeaHPHjVJJUM06SYAZxmZDgjI4HAgZIBKQOEYbO/ffrZGM44DqasgqmoYGP/DTHMMAxKa0KLr2hlFAA6OzszMzMjIiJWrVplZmZmZGRkYmJiYWFx+fJl5BaTcsVfiUTS398/MDCAFC4V0UsptKdDWWADAwOoSeLdu3e9vLwmTpy4bdu2q1evRkREmJiYLFy4MC0t7fnz56iiiW1ri+YH7MjGMk9xsZaQSGmCRDWXDE4C9TpYTbwp/46C3v/wp9+0t5K9+/r6zp496+rqamRkdOPGjaamJjT/SE9PR3pYGzduzMnJQfo/KPWanXMgbx6lcSlKEfxnuPkBw39IYxn8TsHSBwz/d9j7wrAElxEMPSoVIQxLgSQApAxNAYhlMNADj4uakyLT9/wUv2ddwt71ifvcE9ebhzh8v3nhZ8t1xtkjDC8a62I11v0NDHOdF3McLDE7M2X11VNtgxdvzAq93JaZO1pcSbY8lTWWweBjGHwMIwUgLAJJEQgLqIGH0m4e1N+ka34hnp4QlRyVFgaIH+3B89bJHq4ls5YTAncq04184ErfW8ncXwX318KDdZJcL2neGvHDLaKczUPZQaK8EEnJabriIlV7F9pyoL8U+oqhPx/68vE+gajjPjSlkNUJUH4SSo9Lrx15Hr6JZ+ccPfP78PHzDyh9d3TconBM+yA2L26MQbSy+hGl+XGYfjSmE8HVjVIxOKCidUBFK3qy2SV1j4euu0q8DvDX7xNsCBCERb64eK2/vBgGuihSDIwMgGBARgBOAIEDJWWIDxhGpsgMVs2XoqiioqLY2Ni1a9du27YtOTn59u3bFy5ciI6OnjFjBhJ0bG9vp2l6YGCgvr6+sbGxtra2qalpYGAAHf7g4GBzc3NdXR2O4z09PTU1NaWlpeXl5Q0NDT09Pag06NKlS25ublwuFzUSvXfv3sGDBwMDA1+9eoUmBENDQ9XV1c+fPy8qKnrx4kVNTU1DQwPSeG9tbW1ubn716hXK/6JpWiQSDfb293Z2db9qb3/Z2lhb19HS1tfd09PZ1dra2t7ejrje19fX1NRUU1NTV1fX2Nj48uXL/v5+St79Ynh4+NmzZ48fP25paUGAR02ak5OTQ0JCmpubBwYGUOZ2VVXVsWPH9uzZk5qaikqNUYi7ubm5ra2tp6enu7u7oaGhvLz86dOndXV1IyMj7Poxo5BH/VvX5QOG/5AGb8qEsb8uOXrRg6Jp6lcwrPB4M6XrH6Hst77tA4bfsveF4RGJWEZTJDAkMDiQBJAyIEWkdHBELMYpUgavWkbu/FIcvOv4ljXh29dH7l6V4O8R76a7U/9L94UTl2t9bK+OWRuOdTYd42rMcTLB7E0we0vM3orjaKlka44tW/anhUs/Mtys7nzCM6j55gNh/pPRpzmSZ3l4SxbdkcsM5MLwI2b0ET2STw4/IocfQWsetObBywyq/iZRdUL4OFZcGCAs2CvJ2yp66CvO2izk/yh84Cvi+Ul4O6X8XYN5+0cKgkcLY0TFccLiC7Lyq2R1NtQ/gpan0FENPVXQWQE9RdBbTHcJRM3p8OQIXRoODyPgUXT74c25G6wvqunGTZkVpbLgMFc1EtOLwvRilfRiOfpRHLUjmGoMph2P6R8ZqxfG0fLnzg38WDN27rLrizc+/PFAzsbgtM177mzbn52U1FtYRPS3g6gfpyUkyFCPThwIGYPLGAoHmmCYgpKSRSYWn078+xjOeCVsDBdT4f5bBqVB7m6CfAF4dHT06NGjDg4OqqqqsbGxL1686OnpGRgYyMnJMTExsbS0jIyMbG1t7e/vLy8vP3jw4JkzZ9LS0g4cOHDr1q2XL1/SNN3Y2IiaFWZkZNy/f//UqVMJCQlIofrOnTsNDQ1tbW27d+9WU1ObNGmSu7t7bGzsyZMng4ODDx8+3NDQIJFI+vr6eDzehQsXYmNjExMTjx07lpSU5O/vz+Pxqquro6KiTp06dffu3f6hQQpe1zhl8/ghQQeqSp/cupp6NvHU2ZOnbv5yPf3mraCgoIyMjL7BgRGRsKys7NKlS9evX7969WpycnJKSkpJSQnKQRMKhfn5+UeOHImIiLhy5cqTJ09evXo1ODhYU1MTFRUVEhLS2NiIpDYyMzPPnDkTHBx87Nixc+fO3blzB8XnOzs7k5OTY2Njb9y4kZube/369ZMnTyYmJqLzg+Q/QS4J8vvc/IDhP6T9MwxTCo/fxTBIaPiA4f9r+/+AYZrFsJiUDo6KJThNEzDQRxZmNxyPSt275dj29VG7Vh7fvfL4GtMgy9lrzSev1vrYQQNbZjTOxVSZxbCDJWZvxXGwxGzNsWXWHxlajtXxnG4eYOKTe/RUW7pg+IlAWJEzXJchaebj3QIYzKWH86mhPHwoDx/Mhc5i6CqBrix49QAazlHVJ+nyEKLsAFG4Q/ZoO567VZrjK8vaIcveQWTvJXP2SUoO4U8iqIqTUJ0M1TehLh2aiqD1MbyqhK4a6KuG7kroKYKuAmnLvYHa68OCfaPZAfj9YDLz54pdy3+x14j9atbPf/k8cozaYa5qFKYfjRnEcfTjOPrRHLUjmGocphuP6R9W0QtX1tk7fsGhTw0TNZ3T7fxyNgU/3HTgzrb92YERZVevSaqewWgvSAY/YPj3De08WtZFz4eHh+vq6vz8/FRVVS0sLFJTUxGhGYapra3dtGmTv7//tWvXZDJZVVVVeHj4t99+O2fOHDMzs6+++srCwuLw4cPNzc2PHj0KCAj47LPPjI2NN23a5Ovr6+3tbWJiMmPGDGdn53PnzlVVVW3ZsuWbb77BMExNTc3CwkJPT2/27Nlz5869cOFCS0vLo0ePfHx8zMzMzM3Nra2tra2tDQ0NJ0yY4OnpGRERoaWlpaOj4+Hh0dnTLSXwnp6eiooK300/zZo2PSQg6Ke1680MF6r/ME9PS9t8kcnMmTP9/Pxy8nKf1dZcunTpp59+8vLysre3NzAw0NbWDgsLe/78OQDw+fy1a9fOmDHDyMho48aNaNG3qqrq2rVrS5cu1dTU5PF4vb29z549W7t2raamprW1tY2Njbq6uqWl5a1bt9A6uqqq6tdff21sbLxu3boff/zRx8fH0dHR0NBw48aNDx48QFqerKwYQfxmpckHDP8hDRSEFSkFOW76N+y3tvNGEPv1g6QZ8kOK1u/b+8LwqESM0xTqskECTgFBMriMlLxetKMBl8LL+qG7Nx8dCTm3/aeIrV4x/j7xPzpGOBlsWzxrg+Z/OC5QstEb72Ks7GrEcTHBHE0wRwsle0slB0tsmQW21HLCImNl/SV/1V4xzers5t2VKdckj3mSx7zBssviZ2n4y5vQdQ/6M6E/k+znkf086CmDvnLoL4XeYujgw8t7TP0vVN1VuvYcWXOWrD6NV52SVZ3CnyXj1SlEzRni+U26/g408aElG1oL4VUxdDyFrkpoL4OucugqgFe50HIHXlyXVZwaLIwbvLNDlLkP7oVQ6QdKNzmeNf4u4q9TD4z9LEpJM0pJMw4zPoqZHOMsjFcyiuWoR2FqR5W045S0QsdqhI3XCpikFTnT4pTVyrteO+9sDsjYGnQ7OLzw+On6vDymswtICY2LcFpKAk4DRQNFMiSByksZmqKhqKjUZJHlxE+/UOZOwDAVJWys0r9fUJqR37q0XJO4t7f31q1bNjY2s2fPTkhIaGxsRG8jSXJ0dLSpqam+vv7Ro0cFBQW+vr5WVlbe3t6XLl0qLCw8cuSIvb29nZ3d+fPnU1NTw8LCxo8fr6GhcejQIYFAUFlZeenSJWtraz09vTVr1jQ1NV28eNHGxubTTz/dvn17RkZGVFSUhYWFvr7+mTNn0tPTQ0JCLC0t/f3909PTCwsLU1NTd+7cOXHixFWrVh0/flxbW1tDQ2Pz5s0v29tGJCIUTF613OOrz7+IOhi68yc/fTWN776ebm1uuX2Ln7e39/nz59t7unqHBh8/fpyenl5eXl5cXHz48OEFCxasWLHi8uXLt27dWr9+va2t7dq1a1NTU/Pz81NSUmpra/v6+i5cuGBqajpv3rxbt25lZGQEBARYWVmFhobm5eXx+fyDBw/a2dl5enqmpqbm5eVpamrOnj3b3t7+xIkT2dnZxcXFly9f3rBhw7x58+Li4qqqqtgbhnpHl17RPmD4D2kshhUHgv+X6/K6GljxQTIfMPzP7L1imKSAIYEiAKeAoIDAKenrMkQKGApGB6Diceu5k/cCdsRtWxPnvzZ+h8dR76U/O8zz0/nURYNrpzXGwYjrYsRxMcWcTJWcLJVQDfEyC2yp+biFi5T1jcfOtfqLZqjjyryYJOJptrD4fl/JheHyq6MvruItN2Udd8juDKIvkxrgQ2cJdD+G3iLoKYKuLOgQQPtdaL8LHTeh/Sa8ug5tqdB2HV5dh/Yb0HETOrKgIws68qEzHzpKoeMxdDyFzgp49RhaS6BZQNXdw6sujTxO6cuPbheEjdzbJcsKAl44k3GwZKNDitG3EX+denDCF1GYRpSS5lHM5BhmeoxrHM9ZGMfViFFacJSjE4NpHByz4MjHuuHTTE5pOl912iTYGHRj0+4H23/OijxWf+32YG0tjAqBwSmp8AOGf99Y+jJytYq2trbY2FjUgbihoQElYQ0PDwuFQoqiUPT11atX165dW7ZsmZ6e3pUrV1paWoaHh5ubmzdv3qyqqmpvbx8QEBAcHDx27FhPT8+0tLS2tjaGYWpqary8vKZPnz5//vyamho+n+/u7j5hwoSIiIihoaH09HQrKystLa24uDjUqHjRokVXrlxBLf/a29uTk5MnT57s7OwcExOjpqY2Z84cX1/f9t7uEYlYJBI1NjZu9Fn3w8xv4yOiNqxcM3/Wdz98M3PPdv9HObk8Hq+2tnZEKq6ur8vMzDx37tz9+/czMjIiIiJmzJixePHiiIiI9evXq6qqLl68+M6dO0iLo7i4uLm5eWRk5OzZs8uWLVNXV09OTvbz81NTU3NwcEhMTOzp6env7y8oKNixY8e33367devWq1evqqmpzZ0718vLSyAQoFLjioqKbdu2ffPNN2FhYU+ePAF50TPzu+PzBwz/Ie1XLwHAWzHn3zJa4fHuVmgG6A/yHb9v7wvDIrGEICkGaJomKVoKQADgNCUBmgSKZAhgCCDE0P5y+N7t4qiwlJ0/Hd+6Pna7V/wmtwg33d2GU1ZqjXeez7E14Dgbcl1MOc5mHBdLJXsLzM4SW2qBLTVUMTVUMdVXVjWeoLnb1O7egWh4miXKuy0uPSstuyB9dhqvPSNrPEe3XoauNOi/zfQWQ28x9Dxmukuhoww6yqCrEnqeQddT6HrKdD9mukvJvgKyr5AYyCMG86G/GnqfQc9T6C6HnhLoKYHePOjLh4470PwLVCfgT6KJgv2inF0i3ubRBz8KMwJlvINw9zBx42CBl2OyzvcRH88MGTs1GtOLxQyOY5YJ2OIEJZPjmEk8Rzueox2rrH4Ym7d/7JzIiXox6tYXrVan+mzL3BZ8xXf3/aDwwjOXux4WSTp7QEqiNFqKlDG0vIsnRTMkxZAMUMCQUFL42GSR1cRPJytzP8KwsRg2DsPG/dtiGGU5AUBzc3NUVJSpqam6uvqzZ8+Gh4dRvBqJKqN3VlZWbtq0ae7cufr6+g0NDSMjI01NTQAQERGhra2tpqa2Y8eO0NDQyZMnb9u2ja3zqaysXLFixYwZM4yNjVtaWvLz89esWfP555/HxMS0tLRcvnzZ2dn5hx9+OHPmzPLly7/88ksHB4esrCxUC1RdXX3ixInJkyc7OTnFxcXp6elpaGj4+vo2tbf1C4eHhoera2vWrlw9e9qMmINhHnbOJlp6Rgu0zp06TYgkI8JRkVgsJGT3swU7d+60tbW1sLAwNTW1srKaMGGCpaVlUFCQu7u7qqqqra1tS0sLwzAoXCyTyRobGxMSEszMzL788suIiAgfH58ZM2YsX74cNV5EOxYZGTl9+nQ3N7c9e/ZoaWkZGBjs2rXr+fPn6Nw+ffrUy8trxowZYWFhpaWljDw/C+Vv/9Z1+YDhP6T95hV7R0Hm167XPzD8a5tA7Z4+YPj37D1jmKEomqRoKQMEAM7QUqApYCiGAEJKU1IYHWCelrRcvZAZGnhp+8aj21Yf9V0Z42120HrOT4v+tmqe0jI9zMmQ62LGdTHnuloq2ZtjthaYtQW2VF/ZxFDFTE9Z1XiC5mYd8yvbgqBcIMy9RVZcJp9ellQli6tOjdQkSerP4K1XmM7r0F8KA6XQVwY9pUzHY6bjMXRUQFcVdJZDVznT8xh6HlP9RVR/ETmYTw7mQ1819FZBTzn0lEPfY+gvg7586M2D1jTi+QXp46iRgjBRzu5hwQ4xf7M0y090bz8hCIG7EZJfgrJXLD2+YEbYhOmh46fFYPpxSoYJmFUCZnUMW3QcW3RcWfeEin6ssvphbG7w+LnHvjJJMXFPd/W98+OezG3BN3YGFUQlNGTwiep6GBwFMY4EET9g+PcN7S3IpZsJgmhra0tNTTUzM1NVVT137lxDQwPCMMMw3d3dNTU1NTU15eXlu3fv1tPTMzU1bW9vR2pZAPDzzz9Pmzbt66+/XrNmjb+//xdffPHTTz+Vl5cjqlVUVHh4eEybNs3Q0LCurk4gELi7u3/88cfh4eGdnZ1paWm2trbTpk1LSUmxsbH561//amtry+PxkEgIwvC0adNcXV2PHDmiq6urr6/v6+v7oqVZRMqEIlH506deKzznzJqdcjQhwM/fQs9IX1X90plzgJMyAu/u7XlcVbFp6xZHR8cNGzZER0fHxsYeOnRo6tSp9vb2wcHBBgYG06ZNMzY27uzsRO0cAEAqlXZ1dZ06dcrc3Hz27NnHjx9fuXLl1KlTvby8Hjx4gKQr6+vrT5w48fXXX7u7u4eHhy9YsMDQ0DAwMLCtrY0kyaGhobKyMk9Pz+nTp4eFhZWVlbE3DKpi+q3r8gHDf1T71Yvyz64Xou8/BDp+E9sfWjv8rr0vDIvFEpKkGJqiKYIhJcDgADKgpQwuAYYECigpBTgwOHS2iAofVicevb/T97jv6pht3kc328esMApY9s3m+cp2OpijAdfVXNnNXNnNUsneDLO1wKwtMWuDCdaGE5bqKqsvnKDrM8/w1Nod8IRPFt6FyktQcZGqOoE/PSasiBVXHZU8P4E3JEk6svHuXKr7MdP7hO58TnXUEu3NZPtLvKuN6H4l6W+S9jcLR2qEIzXDoqfDoqdUbx3V+5zuq4CBShgsgP486EwlWi9TL6JGnx4UP9o8mvcjmbVKxvcAnhvkeEofhEJeDPATpKmhD5yso7775tDYWUf+NCcOW3RUyeQEtjQBW3IMW3QcM00co39q/MKYsWoRSj8c+PO8U7Otrjr4CNbtubsjMGPH/oyDh6vOXhksq4KuARARMCoTSymcAIaQAUUATQNNA0kDQQHBoCbbpQWPzRZZTfrbZGXux4jB/4YYRoYkNZBKRn9//4sXL3x8fObPn+/s7Mzj8dDrYrG4vr4+Li7uyJEj165di4+PV1dXnzlz5q1bt/r7+0mSbGtr8/Pz++GHHzw9PXfu3Onr6/uXv/zlwIEDzc3NMplsaGiotLR03bp18+fPX7x4cVNTU05OzsqVKz/++OOwsLDh4eE7d+4YGRnNnTv3/PnzGzdu1NHRcXBwSE1NHRoa6uvrQ+nKU6dOXblyZXh4uKam5sKFC319fRvb2wiAvoH+TB7PaZnttMlfxYcdCfTbYa5jqDbzuzOJSbQEZwC6urtv3r87e/5cTU3Nn3/+uaGhobW1NT09fcqUKXZ2djExMTt27DA3NzcwMCgtLUW54h0dHajuKCUlxcTEREND4/z5815eXt98842dnd3t27dR1nRNTU1ISMhnn322evXq5OTk77//fsGCBdu2bXv58qVYLO7u7q6srFy3bt1XX3118OBBRQwzH4LS/5L2PjH87vs/YPh37X1imKBQa5h/YJiREWIhMCTQwOAMkAAUiIbgRXXX5bMFe3ec3LI62n/d8Z3uJ9YvCXf9YZf6WEcWwxZj3C2V7M0wGwtsiSVmbfpXh0V/ttMbo2H8kd6q73TiPX+CimwoF0DlJai8RD9LJCqOjz6NGSmPHqqMHXl2tPv5rcGme9JXhVT3Y6a7jumqIzteEu3N0o6X0o4WUW+DuLdxZKh6ZKh6cPTJ4OgTqreO6q2D/koYrIKBfLyDL6w/01uZMFp+sKdg72DWuqGcDbjAU5K5nMl0gewV0gehUBAPD0/JUsNuLzMLmfr5Ae60qL/MO6pkEs8xPYEtPY4ticeMj2MmJ1UMUj5aFDd+wRHunJBP1M7Ns7m9YvOjLcEPdh+4uyMwOzK+OS2drm+FURlIaWZYIpZSNPMBw//cAAAJP+E4jp6QJHns2LG5c+eqqKjEx8ejzF6RSFRSUjJv3rxvvvlm/fr1aWlpNjY2qqqqYWFhVVVVw8PD6enpPj4+2traSUlJERERvr6+H3300fr161+8eIG+4smTJ+vWrVNVVbWysqqoqLhw4YKrq+uMGTOioqKqq6tRGbGuru6lS5d+/vlnGxsbTU3Nw4cPo/ZNSUlJDg4OGIa5urqGhITMmTNnwYIFnp6ej59V9o4OVVRVnr94wWGpzffTZyUcjg7atstcx+DbyV8fPRIlHBhiAEQS8b1swdffztDX1w8PD0eVSLm5uV9++eWyZctiY2Ojo6Otra1nz559/vz5np6erq6ua9euFRQUVFdXX7582cTEZNasWTdv3jx16hTKfD5x4kRPTw/DMImJiS4uLmhJ++rVqwsWLFBXV9+yZQuqPO7q6qqpqfnxxx8nTZq0f//+wsJCtskj8wHD/3V7W6xKbv8CP8t/SXvrirz14n/d3heGJWKKkAFNAzDAAEXTJMlIKUYqo8QUyAggZZRMStE4w4xKyK6+4Rz+84SjN3b9eHT7+qgAn1M/Oh5xVt1l/MUa/XEeeuNWLOQuN+K4myi5mCq5mis5mWGOpn9eYTjWSQ9baP1XO4+pFkkrQ0T5RVBZI6vNlFTfH6k9P1R9Rlh1dPhpjKg0bLQoRFR5XFJ1gq6+DI03obUI2kvgVQ28rMI7G4iuRklfg6S/keirwXurma4ndGcZdD+E7lzoyoX2bGhMk1WdJ4qCRLl7mBxPnOdGZDpAtiuet1n28Mf+7P0DOfvFJVeYqpvw6F7vL8kpC+0Dp6j9rKwRoqIVixnHYsbxmFEcZhCHacdz9GLHaMRwFxwaO+P/sPfV4VFdW99DSHCpQeUrXOktNSiFIsG1QItrggUpwaV4kAAhECRGHBKiECMlQtyNQNwdiPtkfOb4Puv7Y5PTIQHuLfd93tu+l/Xk4ZkZzuzZtvZvrbWX2L77rdvo+VELjCKNfonfceKBiXnyJdt0H//2zDyQK4AgSZWSUqs4jgFAGg4RCNGIZ3hAHCAOgAVgAWg+51H2grkLP/rgI93efUSi3iJR7169dP87YRghpNFosB8W1n0zMzM9PT2PHTu2f/9+CwsLV1dXa2vro0ePjhw5cteuXcHBwQUFBWFhYUZGRrNmzdq3b9/Vq1fXrFmzdu3affv2ZWVlRUREmJiYfPLJJ2fPnsU5NzQaTWFh4Zo1a8aMGbNkyZK6urqYmJjFixePHDkSG6VDQ0N/+umnb7/9Njg4ODc3NzAw0MjIaN++fYcPH/b09Dx//vyePXt0dXU3bNjg4eFx4sSJVatWLViw4PoFGxdrNzsrm/OnzkycOPq77744cfqI8Z5t4yZM/mr0d3Z2niQFgACxUFzwZPuWfbN/MFy36aDVDedL12w3Ga3/y98+XbVysaurQ2FevqvLzQ2GRot/XL53z34rSxv/IP+HmQ+bmpo8PDxwPxMTE8vKyvz9/VeuXLl9+3Zzc3Nra+tNmzYtWbLEw8OjqqoqOTl57Nixn3322ZEjR6qrq7F3QmJi4tatW0eOHHnq1Kny8nIhpeXrcfMtDP9L9NKBa7OfwJAYrf/XO/iWXqA/OwzTiEBAc4BonqEQT/OgoXmJkigtFN/zTb14wv3ITiuTrTd/MbTdNs186ReHZg/ept9n/VTR2ukig3m9DOb1WvdDrzWLdA1m9V83RXflVNGsRYOXGvy/OQ4GpuK4JCgoYasSiNJoWamXpNhdVWyvKran8y2J3GuqQkd1kRNTdAfKA6E6BWofQkMZNJbx4jokrqMkzyjJM7aznBGXQVs+tOVDSzI0J0FDAnoaxZbeVWS7aVJPyROOoaTNdNx6Nm4Nn2hApuzTJO7uTDonS73AFQVDeTikR9ZlCWe9AAAgAElEQVR52btOW3rqk9EXdMZf1JtoK5p1QzTLQTTTQTTTvpe+fa8ptr3HW+uMuzrgC4cPxvmMX5y0bFfcz8cTjU0iT1s8snQpC49Rl1SCWgMUTWvUDKFhOQYh7i0Mv56EHUuSJMZgXHxXJpNVVFSEhYXZ2tqampqeOnXq6NGj+/fvNzAwcHZ2LigokMlkra2tPj4+27dv37hx44EDB3bs2HH58mWcdLqoqOjWrVsrVqxwd3dvampqa2tTq9XV1dXnzp0zNjY+ffp0XV1dTk6Oqanp+vXrsTs0DjXev3//48ePW1tbsWv0lStX9u7da2Zm5uDg8Msvv3z44YfGxsYpKSlJSUlXrlxZuXLliX2nr5paWllctbey2bVry88/b3S6ZWd+5fyhIycOHj4en5BN0SBupyRiprVJHhQQcdTEcue+c8dOnT907PS+A3tWrl52+tTRwAAfWaekrLjEyf7mpvVbNqzfZH7xckR0eNWzKolEkpKScu3atZ07d1ZUVOC44du3b2/ZsmXv3r0nT548fPiwmZlZdnY2SZJ1dXX79+/funWrk5PTs2fPcCKw7Oxsa2vrXbt23b17t7GxUdDc+K4UZi+ltzD8L9FL2U+Y1m4Y/BaG/+P054FhlqF5LCvzPIZhiuMphicRsBwgFjgKIZrnKQQEy7c1sxlpla62oacP2Zlsdzy+xf7AT9brJ53+6ZO9+v0MJ4hWTutlOF9342zRujmiNQt1N0ztvWaSaMVU0bwfBixdMWz21aUnn/4agfLK+ZoMojyxs8SrrcBdUWyvLnNiS2yYImtVvq268Aad78YWekBRCFREQm0WNOVDZwWIKzhJKScphY5cvj0HWjKg+SE0BkKtL1R7kcU31dlXJOkXlAk7ZbE/80lruITVfMJqSFyjSjBWxG0XJ59RProIT1PhWRqXEptnd91+wpJjw7+9oDPxop6+jWimjWiWg2imU6/Zdrr6tjqTrvf+9qrOGMsPxt762/SguesfGx1P3H82fu+ZOAvbMu977flF0NgKDAMMQ1EETZMUz1H8izCMesLwgi4Y1vnvhGEhgwQueCCUHsKDUqvVVVVVaWlpCQkJDx8+zM3NraqqwkmShdILRUVF6enpDx48SE1Nra2tfV6jE6Ha2tqHDx9WVlYCAG6QpumsrKyHDx9mZ2fjZMsFBQWxsbGNjY0AIJPJCgoK0tPTpVIpzmtdVFRUWlr6+PHj4uLinJycCxcufPXVV5s2bUpISFAoFC0tLdnZ2SmRqYUZxcU5BR2NrXV1T6qqS5WEorm9KbugKKegWK5EHIBUyqpUAAgYCiqetscl5wSHx9x/EJWSnpaSnlZRWdbW3syxCABIgiktqcjIeJSfX9DQVEcxBEVRbW1txcXFiYmJYrGYJEmCIBobG/Py8pKSkh4+fIhzVeL0WBqNpqysLC8vr66uTtgYJEk2NjampqZWVlbK5XLUVdoBp0x51bq8heF/ibrZol8Dt38utvy/Sn96GEYkAgbDMMkhCiEGgAVQSqGmWhEXUmh98a7prlsm2x2Pr3LeOe/Kui9Ozhi8eaJo1Uy9jYv6bZklWjtDtGKeaN0UndWTRCtm6S6a32/J0vdnnJ9/MNfdl8srg+Zcpjq1s8SrNc9NVnhDVeLIFtswRdbKfBt14Q06z43Oc6NyAlHBfa4iFWoeM00FXEsRIy7mOktAnMe1ZUFDKlebBE+8uQp3TYGTJNNGnHquLfGMPN5YHr8DJa5GiashaQ0krlHEbZfHbpOmnWPyrkFzNjRmUgmR8edNrMcuPDpsjLneFIv+061FM2xEMx1Es1x6z7XXm2rTa+JVnTHXen/rPHJKwHeLE1fvLd5zIeXQ+aQD57IcPRQJGaihGSQKYBmgaZomWZameI5E7FsYfj0JSIDL8GEMxvWFsNOWRCJpaWlpampqampqbGxsa2vDLr64yC5N0xKJpK2trb6+XiqVKhQKjuM6OzsVCkVHRweuVYwBGP8WDgKWy+U4DEmj0UgkEsw12LMdo3hzc3N6erqLi8uDBw9iYmIiIyMPHjy4ZMmS7du3R0RE4MAqqVTa3NzcXtMhb1Y01dQTcjXLEVJZh4ZWqymVQkNJFGqFmldqQCpl1WrAMfdiOapvVdU0ttU0trV3ijukEoVCqlTKaJohCFImU8pkSrlc0dLS2i5u5eG3jsnlcolEolAoaJqmaVoulzc1NXV0dKhUKrFY3NHRoegimUwmkUjkcrlGo1EoFFKpFJdQVKvVuJqTsFtec/68heF/ibQvhvEn2vPwdn7+aPSngWGCZmiuC4YRQizLMxzP0IhieJoFjgGO5DiCZbGrFq0BpQyV5jR6uYSc2+98/GerU5tcjq2z3zjuzOzhWyfrrJs9cMtPg4xn6WycLlo7R7R+uu76Kb3Wze+3an6/lT+9O+/kjENx1h5kzhMQV6G6fGnlveZC786CG5Iie6LAUlNwnci/ThVaoQInLt+RyXJns92pgntcSTD1NJqrS4C2VJBkgDgFWuLhaShUBEGRGZdrqnl8XJZ6SJq0Q5q0g0wypJPXQ+IKSFwJSYZ8goEsbrc8fo8y+ypUuoD4KbRUSqPi/Q4euTp68ZHhE68NmGs1aL6NaJaNaKadaLqz3hybfpOv6Ywz7/vN1UHf3Rw9//7c9Sk/n8z75VL0kfOJJpdLAkOh/BnIFKDWIJbmGEqNGILn1IBUwGk4jkAcjRDD8wgBQkLMHcp5lLVg7g8fffChbm89kUhHJNLp1av3fxsMCyVvMQzjf3G1zW7jIklSJpNpNBptDxhc/AD7UUNXtmT8Lw40wmHHJEniZ3AgkFAxCZckEqAOIYTT1LS2tmZmZt6+ffv27dtOTk6WlpYbN27ctm1bQEBAU1OTUNkJ4LlQRSkIoHgAUCmVcqWcYmmCodUUKZErxFKZWk2pNbRCTqiUFEmzCIdgAtAczwLQHFAsQgAcDzK5UqlS44AlklADINxbHFkklUqVSiWunaxdNAkbEvCE4E+wKIOHIxRPxN3mtZIbvoXh/wF66Tx0Y8L/5vn5Q9GfHYYZRFMcSXE0AxyFEMGxFOJZAGCBZ6G1hnhwL+3aSS+TnbYXtnuYG3tv17/441/2zhpgNGfQ1p8GGc/rs2WuaMP83ptm9d00VcdgwcA1c/os/3HonF8m77lnaqPMKAfpU2gp0dSFicv8JYX24vwbqryrqryrVJEVXWwjwDCd6abK9lXn+KkqwqmnMVxzEnSkQVsi1EfxFUFUkS/52ESdcVyWeqgzab8k8WdZsjGTsoFL2wSJKyFxBZ9gwCcYKBP3kWm/sCV20OgNkhpoq2oPi3I2+vnK1z8eGTbRctB868E/2Inm2Ihm2YmmO+vOtu476ZrOuCsDxt74QP/ulBWxS40f7jqTvf9C/HHzgmsurQnpUN8GKg2oNSxDsQypRoyGZ1XAvoXhf0qoK5OlUJGeYRi1Wo0dpxmGEVBHGCl25hI0PIxAuDQvnhZsgsa6oDY+aVcbfOnsCW8ZhlEoFI8ePbK1td23b9/evXvt7OzCwsIUCkW3w5ZXIyCBJzlgAADUKlWnTELQBAs8h7EW8QgBzfAUiYAHiuUQgIqgVATZIZFRLEcwHMXxHZ0ylgcO8Sq1Bnsyk4RapZSjrgrHuAIV7ieWMHieJwgCAzPO5I/v17GIgKUKPJkYkrHmhr+In3/NPnkVzmJ6C8PPSXsr4ClmX6RuftT/6f7+t9OfB4ZJhv6tCBpCiEUsx3McIJKlCIZmALEAFM+RiGMAEAOAQC1FuY/KvB3DL510vrDH9fwe130/Wq77/sTCj3ZPH7x5Tr+ts/oYzem9ZW7vLXP6bdEXGczvZzC91/J5A3/Y9d0el4NXWxIrQNoC4gamLVVWEy0pdW0vdFLkWaoKrFGpNVt8HeVZcbmWfLY9n21P5TiTWU5UuRdbdQfV+EGtPzzxQaW3+WwHOsOGSTKmE3doEreoEzZrkgyIZEOUvI5PMYDEDRBnSMfuYuP2yFPM6Kzr/NMgkMSDpBPaWht+TbiyatvlUcsOvzfNqt8P1/vOc9aZbyeaZSPSd+g93aL/OHO9by++P/bG32YELt8eu+VI/EHTpMNmyVftG4MiNeXV0CYBigSKJBFD8YwCWDnPSIGRAatBDIFYGnFMF0QCi4DlgOFyHmUumDf/o2HDdXV1hUX5b4Nhvks5E4ryIoQE7BTeCrfFGFe0UVnY9tClAeOHsb5Iks9jGnGKD4RTm3Ecx3E0TeOTE99J813309gYjn+6pKQkKSmpqKiourpaLBZzHKdQKBiGwQWPCYKgFASjooADQMDRwJBIrVaSpIaixQAqACli2zlNCymvZ+WtwCgApABSWiPlGZVCrgEeOAAOQMNwLAACXq5WEFgP5nnoqpeMlfWeqIe1fO1PhNxY3eYHD1Bgav65iM2+ZlFeQ29h+DnhIeP5xXWt1Wo1zquCLw+wdCmg8n+6v//tBH9yGEbAUyytYSh8uckATyKO4hGhonkWeBKannUmhOQ7WPhe2ON6YsuN0wauxvMur/j74WmDN03ttX6azoZZok0zRRvn9NsySbR2bp81+qKfZvWbs/2bHdY7ztVGFYG0GSRNIHmsaUxQVHp0FLmoCqyJYluosGWLrzPZ1+msayjLDnIcmbybdI4LWeZJlXkRFZ6aMneywFmZZadOvaZItCDjt5Px29UJRuoEI02SgSbJgE1cwyWthaSNfJwBFb2TjdutSjfn822gIQyUqSDphNaWuntxFxZvMP986cGh+tf05l7WmXlTd4GdaJaNaLKdzrTL/b4z1/v28vDxzl/Mi978S9quM4m/XEg9Zp7v4s0+zIdWMbRLgKaApmhgGeBUwMkQ3clTUmDewvC/Qto4gfEPKxLYRi1YoTHKCoTN0dBD09V2lBE+FL6LIVb7f7UL8eIX2NYNWhk0hZZxZ5RKJc/zLMsCB0AhbGWmNBxHA8OQJKlhGAnHyXiug2PaOE0LpWykpM20rEUjrwG2gyFkAJRKSfAIlBqO4oAFoBCoKQ0HCABxHE2q1dDF1wCAbcsCg/NaRns8OsH4rJ2jG0skWMoR5lZo862n9L9K0CXLCKyFX+BdhRBqb29vbm5+8uRJWVlZY2NjXV1dS0uLXC7X3rL/0RG8JZ7XkkAFuwXfpQdgmV0wK2EL0hu0D78HhgXq3bt3v379hg4damho2NjYKJdLAXiCIHCDarWaQzxJM1hmx38sAMmxSkojJ5Q8y9EESamRWk5VFbb4e0aaH3U9vP3ayU1Oe5df3TL5/JyPt48VLf9OtHKGzmZ9keG0XobzB2ydKloxVbR8Wp8F6//xs8nqk9WRVahDAmqSbM9TNmeR9SFtxV7KIkdFoQNbbMUWW0GBFZ9vCTmWkH2dzbnOZl8nC63oImu6yJrIv05lmCuTTYloE3XUSRS9jY/ezsZvZBM20klr6aQ1TLwhHW9AR++mo3erYi5SiVeU2f5QGQntBaCsADUinjU/8008t8Do/CeLjr8z01pnjq3uvJuiOY6iGVaiCbY6k88NHHNxyLirX83wmLUmyPhoxMEz4afMUy7fKLsfzlc8A6UKFEqWJjmGIgExABoABc9KESPjWQZAqlGpSIITTkMEwAMwbFpi8sJ5P7w3ZKhIJBowYEC/fv169/6vM0r/WajblAqMzLE0y1AYhlmCRxQAInhSDugZQA1QmVRbjKLqnrTcX1FyX1Fyn2yMQ+0poGkA1A4ccBqSIAHxQAPQAAwwTFeaXsxs/6nxvoXhFwi6tN6ewh3DMI2NjZmZmWlpabGxsRERESkpKcnJyWlpabm5uTU1NVhkg39W0+ot/e/Qb6zbVQgSk3bhz9cXAX19428Aw7q6ujo6OvjzpUuXVlRUSKUSAB7fQgEASZI4rRnHA4MQxbE04mieIzmWYCkNQwLiEcPyDHAUtNeTSVG5jpeCTu6yOffz7aOGdnvmXF/yjwOTehtM6LV2Tp+tM3Q2d8Hw8qmi5VN05635i9Eviw8VBhWwrR1AUIykiOzIY5vDxWV31CXOikJHtsiSKbKEfEs+7zkMczmWXM51ssCKKrQiCy1VuVeIdDN54hlNtIk68gQfvZ2P2c4lbOQSNjHJa+mktUzCeibekI7ezUTv1sRe4lKt6KJgqIkHaQmoq0DFKSrrKzyjT81Zb/rRgqNDpluKZlnrzLkpmuMsmmXTa5JNr0lmQ76z+nia8+TF9xZvCdt3KubI+fgLloVOXi3JD6GuBdQakCtZmkQMRQKiATQAKuAVwCuBJxCroAmKYymOValUJEkChziKAY5Pio2fP3vuh+9/oKOj06dPn9crxG9h+D9Lr4Jh4BHH0oAAOGA0iKcBEMFqJOqOrLaapCc5bo+jryT7myT6nngUcDEv5FppisuzbC/x0yxQ1ADF8iRNM29h+A9PeHSoKyZYGCxBENirPjAw0NfX18vLy8PDw9/f/+7duz4+PoGBgampqXV1dfg8fWuU/o8TdClD2DMCuixvPM9rJ7VBWsHfv4veAIZ1dHSwBobf/vjjj6WlpW3tzRxHUxSJeI7nQalUaUiaZhACYHkgWZZgGA1LUYihgaaBBhYB4p8b5dRQVdYc4JloeszedO+to1ttDy6zXjvh2IwhmyborZrZd9N0vQ3Teq2eP2DTFNGyKaKlE3V+WPLxpm2zDyS5Z8vqpEAAp2qgZTWoPU1S/UBT5iMtuE0W2pKFtijfCuVZQe41yL0KeZch7zJbaM4UmjN5ZkSWKZ1soo47ykYcYSMOQ5QxRBtDwkZI2MimrGWS11CJRlSikTLKRB1zSprozmQGEk/zoL2aI8RAS0HBS/KfFtoFn9RfY/bePJP+U2+IptmLZriJpruLZtroTrTsNd502DjHbxZ6LNsUvGV/wIlzIaaXEx1dn4bHqqufgUwBFMmrVQxDsxxD8RwNiILnpyoFQPC0BtEMcGpKI5GIVWolYmhCqQSOi4+Onjtz5ofvv6+jI+qtq/MWhv/I9CoYZoEheYLlgGGB0yBgAJh2RlwtrXCvTL2aF7Q2xX1Rmt30ZBv9XPsFle6r0t3X5wfseJJwi6iIQGIxqNU8A8DiNO08AwQDxHMYZgHYtzD8xyCkVbgXjxS7s7e3t+fn5wcHB/v4+Pj6+vr7+/v7+9+7d8/X19fT09PLyyssLKygoKCjowM7qb+l/yzhhROcQaDLHC0cmsI2frNj9M1guH///hiGdXV1ly9fXlVVpVLJATgAHoBnWdQplrS0dkikCgYBxwPD8yTLEhy+BGVpoDmKAZZDDPAsAAcyMZscVWp9ycfsgPvJnx1OrnPeMc98ych90wZvmNVv8zS99VNEK+cN2DhVtGxqr+UTey/4cfj69ZN3hN1IbC5vAjUA2YrUjSB9pKyNpip9JfluZIENWWDD5Vlxz2H4GuRbQL4FV3SZLbrE5ptpss7SySc18Ue5yKMo8ihE74TonZC4CRI3salr2ZS1dNIWKslIGXVSE3taleoDBaHQXA7yemBkwMhAwTc9Kk2/5H3ouyUX3p1rMmCarWiqg2imq2i6h2i2rd4kS9E4s48nek1eHbRpT8zuE37HzkaaWxb4BalziqCjExRqIAggCI5jEGIp4EjEEjxPAVAAahaRwMpJFclSHHQFqvAIMTQg9Cg1dfnixZ98OFwkEunp9dbV1dHTe2uU/oPSa2CYQBqaAYYFoABYAHWD+FlOTsSZWO/dcS5zktwWZN+an+E4M9duQZnr8kSX1enu6zMDLWqTb0uqn4BMhhjgqLcw/Mcm7NenPVKapmUyWUlJSVRU1J07dwIDA8PDw6OioqKioiIiIkJDQ4OCgvz8/O7duxcXF1dWViZw7Fv6DxLGSHyVgN/im2CsHHejN7BevBkM9+3bF7to9e3bd9myZSUlJbV1T2pqqysqyrKzM1NT0yMjo0NCI5JTHra2S5VqiuYQxSHyOQzTFE9yFMMzLE1wFMEiBBQFJQWtfj5xFqe8TPbZn97i/Msaq83fn1rw6fa5QzZP7btWX/TT3AFrp+ksnaG7fJLeTz8M27B83M93L8eUZ9UjOQCjRoQc5MXqhgzmSVhn/l11gaO6wJHJu8Hm3YDca5B7HfLNId8cSi7yxWZ8/nk66xRKOsHEH4GIIxB5FKJ3QPQOSDKAJAM6fTmVvkydulmdsrkz7pwy+ZI8Oxyq0xhpM5BSDRBqXg0yVBefFX/M7sCoeRZDZpn1n+Ii0ncTTfcQ6fuIptv2mWCrN+HSP6bfnbfx3q5fIg6fdjM5G+ngUpWUwtU3glIJCgVLaIB97kbEIp6kGYZGHAcsiVRyorCiOC4tMTMvs13arlTJ6xtqy0uKCnKzm+trk+NjDdas+uuI/ycSifr109PV03mrDf9h6VUwrAaNAhQ0AgYAcEab9vy67JDMO6sSXBbkOv2l+u63cr8x7V6jpC5fKd3GlLrPLbk9J8t1T5n/iYaHKdBUByQACQwgBhANahrUCBj0Fob/UKRWq7XPVgAgSVIsFqempvr4+Li7u4eGhsbGxsbExERHR4eFhYWHhz948ODXX3/19fXFpumWlpb/w/PzZyHocrUTcBcHIeC3GKFpmsYG6v8FGMYnu+Cjq6urO2vWrJiYmPiE6HtBvq6uNy9dunj+vNmFCxcvmF2+7e5dWFze3ComGIbiEMGSFKIZoCkggUPAIZrkSDXDssBx0NrIZmU8c7wScvaQ8ykjp2Prb+yecWn5P/bNe2fLZN1Vk0U/zRuwdrru8ll9V03uu2Te+4YLv9p08/T9nORyRgqACKCVoCylW7OhPlpW5K8pdNIUOrH5N9j8G8+14byLkHcRii9CsRkUnGdzzkDKSSb+KEQehYgjEPUzRP/MJ66DpHVU2jIqbZk6ZZMqZZMiyZx+bMmUJkJDDq9sB1KiBo2aV4OEKw9Nvr/T3HjkNIshMy8OmHZLNNVdNNNDpO8lmmrXb9LNoTPsxv3465IdwfuORR839bt0Ncs/SFZaBp1SUCpBJmMJDXAsnnmOBwGGKQ0r6ZCnZj30CvAJuB+QV5xXWlYcGRnu4XbLyf6Gh+utq+YX9Sd+/9EH7/fuLRowoK9O77dG6T8uvQqGFbxCAQqMv0DzQHJEXUZRvFe275o096Ult0c98/tO7j9G7POl7NY38lvfVPksLHWfm2q/PcN5Z0lkGFf75Pmd8FsY/iOTEBYmeGlRFNXZ2ZmYmOju7u7h4REZGYkBOCwsLCgoKCIiIjIyMjQ01NfX18fHJyYmpr6+/v/w/PxZSDuMGzMwLuuG1/R53hytt7+3/TeA4W5hS2PGjHF2dj567OBmI4OVq5bPmTNr4cKf1qxet3btxuMnzj7OzG9s7mAQsABqRqNmCIonKCCxIwnLAEVyNA0MAwo5NDdR9+88umLqdXqb4wkju18WXTf47vCiD7dN6bdqSq9F8wetntln+ez+Kyf1XTJz6JoZf113/cCd9JgyUgKAELAMqJ/xnWXQkq4qC9MUuWmK3JgCJybfEXKv8znXUJ4ZyjVDhedQ0XnIP8flnIaUk2zcEXhwGMJ+gSgjiN7CJS1HSSs0Dxdq0hfK0wxkqQaqx9f4YkeozwJJKU1JWFraCSoJaKCNLPCN8DU8tm3YuKsDplr003cXTfYRzfAR6XuLJjkMnOw74kfPeesfGBwIPnIq1vRSjIfns/SHqKMdCA1o1KBRIYbmuecpjoEHluaABuCAV3PyFmlIdNhl66tnLpyxtre+YWd94YKpyfGjJ48dOXro4Jrly4YOGjB4QL++/fT69tMT9RL16vUWhv+g9CoYloBcBkoGgALg1SQjV6sqo/LCbmTcnPLQWb/SadCTm0OkTn0kjnoqy76yK70bvPRr3Cdm2hlk2hmUhATAszJgAGhggWWBpUFJg5IDhnsLw38o0o5MFzKjymSytLQ0b2/vu3fvxsXFRUVFBQcHh4SEBAUFRUdHx8bGRkZGBgYG3r179y0M/0FIO2cNxmAhRx0AIIRw0gD02gxzr6E3DljCFmkdHZ3PPvvs4sWLR44eMNqyfsvWzRs2GO7du//MadOTJ02dXdyzc4s6xAocsKSiNUpSRXBqkifwYcGxQFM8QQJBAqEGtQqykhtu2T4w3+dxfqfr2TXOO2deWPuPg/Pf2zxV58cFg9fM6rtiTv9VE/ssnjZo5eRPVlw0dkuJKqYwDCMOiFqQV4H4MVkVSRTf1hTfZgucmHxHPvc6yrmGci9wOReY/LNcgSnkm3bB8GEI+wVCDkLUZogy4hKXc0nLNekL1OkLZKkG0pR1ZK4NVLlBeyEoq1laylASMaikQECLOssz2H3lgU3vjLbop2/RV/+2aLKPaMYd0RQv0UTnIVNCvlgdtNw4zujYg5OmyebXcx6Ey8rKQaMBmgaKAIYGnkMM/XwpeeDYrowMJChaZTkleV4Bd65YXblidcXG1tLt9q0HIfcT42LMTM8s/XGhjkg0ZGD/IUMG6ur2EvUS9en79m74D0qvgmEpKBSgYgA0iKdlKqJTJit9kBVs/dBZP8d9ZqPXh80+H5EeQymvd5DTuxrr/g3e+vVek3OdNuY4bigPuwc1FcAAUH82GO72hDAjAlwJccpC/kxMOBwb15SGrtybQiP4Bd7B+DU2IQqfAwD2r8GfkCSpHZiLuuLNtZvSZg/hSaEFvuvoxJ/0DDnHbQpRpEIGVI7jCILIy8sLCQnx9vYOCQmJi4vDhuiwsLDExMSIiAg/Pz9vb+/Q0NCioiLMsfgnhGQ0fJeDrhA8021W/yyk7WYszFvPrHXC8QSvoNf8xGu+0m0X9UxhIzQiTLXQSZIklUolTlzX2dnZ1tbW0dGBY/AFEwhuU3vVuh2ywuZ/Axju3bs3ftu7d++BAwd+/fXXpqamR48evnjxgr39jVu3XG7dcvH29nzwIDQtPUUmkyiVcooiEGJxugWOY3jgSJphEI94YDmgSCA1PKJ44OBp6dOYkGibCy4ndp87amS7d4XVXhAAACAASURBVJ3FKv3z+n/ZObb/qnED18wasmlqv3UzdVdPES374b215isdU+/kQsfz2zWKagaQKFVFzc3pRMU9VWmAsthTUeiuLnJSFzlRhZZUoSXKM0f55pB9Dj06jZKO03GH2ahDbPQvELEDYnZD6hZIMZKmr5Okra3LPNCUd7i12p9oj0JEEzDtPK3maRVPKzlKAUo2yu3ujQVbdn468bJo9I3+k31E4+6IxnuIxnmIxt0cOS9uzs4HP5+K2m0aZnrt4Y3b5eXlEomk23JjPhW4DC8uLk7Q2tpaVFQUEhKC749KSkoaGhqePXsWEBBw6NChoUOHDhkyBK8CviD4vTAsbGxhG+CNQRCEsA+Fg4XXCl8ErTMK55PqeQ689ENtpuBfBP7X89FL6aXt9+TobsfpP2VSgTXgRQGlW+eFIP7f2BbxgHjAUXr884Suwhexix3LIwZxNMdSLMMyYgAFTZNyuZSnGEBA1WflRtzOclxcdHu11GuU1GsU8ugDXv3AXQS3RBVBY3M9/5HgvDjrjmFVyq9UbQ7S0MB21fsAhgIaC3LAAs8AAAVAAaKBo4HjAfEIAccBjwB4HCfF00DRQLFAcvA/5o0Lr6VXwjDqCgIR0BEzhkKhwNerQpIR6EI4YfYF3xkAwHlbtLcCvrF76RbBPyfkq/pttbSeERrHOpDQVbz1oSvjtpB+UvtUBS3YFr6O5YP6+vrExESsEIeFhUVGRmLrdFRU1P379+/evRsQEJCSklJXV6fRaLiuLHHaplG+iyf/FDD8qg3B9yg21XM42iPqlulT+Jx7BXVrhNPK7KO9WHhHdcvyw79sr+KsZ8LqYz24ra3t0aNHWVlZtbW12gn5erbTrdvCEfwGMKyrq4uPfhy5NH78eEdHR09P94iIBzm5WRWVZZWV5U+eVLW0NCmUMpalOY7hnyfKRYhnMRJTLMfywANwCGgKKAIQBcCBrFWal5Hr7XDP7Oj1UzucftlkZTjz8ozP9o7tv+q7AatnDFyv33ftjN6r9EVL5wxddW6Jbbz7Y2gGIAEYoOkWABlJlnV2ZjNPgjXlgcoiD1nBbVx7mCq0JAuuvxKGw3+GmF2QugWSNnWmrhGnrqnPPthWeFxaH8zK4oFqAbadp1SIUrKknNZIoZMIdXS/Pnv9zx+Pvywabdt/ko/ou7ui8R6icXd1J/t8uTRt0YGoXaYJB80TrzqVev1aV1enVCrxcuNLBOhyehdeMwyDsxp1dnaqVCq8YaRSqVgsxqHDarW6uLjY0dHx888/Hz58OA4bw6HD/w4M99z/eMP35AX8giAI7bSRr+IvberGaD3Z8F9spyc/CqPAn7yqz6/q0kt5TWCHnofDSw8BnueBQy8i8T+BYZpq55GUpDQKpQzDMMgrxSXx5d6G+bdW1Nl/1ODwMe2qw3v2BQ8R3BbleX+eefuvKa7LS4N/bsmLgfYyYAA4oAERHKNGGhJobEzhmS4Y5qnnF8ccAsTjqtWIAx7hXDo8zVM0TzFAcEC99hD9HfT6XfFKGMYQJSipWGXUXk6sYahUKqVSictuaKdJw3wlTDfGRdAqXoGlS5Zl5XK5QqHAewXX1dKWBHFPBP7ELQv/KzQFAELJTOFAFx4Tan6BlsSKutKu4uc1Gk1VVVVsbGxAQICfn19AQEBQUNCvv/6KQ4f9/f2joqLKyspwBg/trYbPCKF7f3YYFqZdSA3P95DKtR8WZKZuA/+9MKzNwN0mUIBkLH5xL+rrCCFc7EU4uOVyeUNDg5mZmbGx8f79+21sbO7du1dTUyMWiwmC0JbwtE9bYXRvDMPC3bBIJNLT05s5c2ZUVFR+fm5t7TOlSs6wFEURKpVCo1HRDKlQyghCzTAUjszh4TkeMxzC4U2IB5YGmgJEA3AAFN9S05wQkm5vcevCAdeTO+y2L7ZeNO7o94PWfTdg9bT+BpN0V83ovUpftGTmwGUn510Jd0zingFS8EADS3UAKBFbQ6groT6KrApWFHlJ8m6rCpw0RS50oRWZd53PM+fzzCHLFDJOQdIRJu4AF72Pi94PEdsg1hhSt7KJm1qSDFqTDRtyTTorLhLiBNA8ArYT2E6gCERqWLWSlEuhUXrvqoP5pBXbho01E31j2X/iLdFYd9H3zrrf331vju/0jcnrToQeNos/a5XhHdCY/EgikeCFw8mHBSbFqIynXaPR4HCGvLy8rKys9vZ26Ep4V19f397erlKpFApFRESEvr7+8OHDBWHo34HhboRPMCzzCQUENRoNy7J4U+Ge48f4rmNB2LQCg/Q8EAQ+6sYd6LWuha/qZ7fs9/h1N8tiTxbTblM4PIXuafOF9mttnsXD1B7gc9hm0QtIjH5jcP5lMCwDRg6slIEOAlQE0CyAglc1K+tS7z0OsEt2Wp3osDLLbUqm25THbl89dvsy03ZnvtO+0rv2koQgtqoexGrQAKiBpUGj4hWEhuI5DmgGSIbXcEACTwFPAc8AYrA7JL634ThACDjgWYQoRFKIpIFg/+MwjBEOF5jEHCKcy/i/VCpVZ2dncnJycnJycXGxVCrFhTswoKpUqidPnqSmpqakpLS0tCgUCuzFqlQqce0ObR7DEi7e69r7DG9lrOto50TleZ7jOLFYXFlZmZGRER4e3traitMWCgKpsPsxMV3UbfwIIYqi8FhaWlpKS0sTEhICAgK8vb29vLy8vb0DAwOxaTonJ6empkYmk+FK0Wq1GmkZDP6PwXA3NgOAV2m92hj2Lw75pT8qMDAWvARM7dkg7ptMJsMp6fmurYIXRSqVPn369OnTpwYGBp9//vmnn346c+bMnTt3WlhYeHl5paWlPX36VCKR4N3YTYDQHtGbwTB2ltbV1e3Tp8/ixYtLS0vb2lo6OtrEne3izvbW1ub6+tonT6pw/NLTp9UymYQg1AShJikNQiwAYtBzGOYBOBZYGnA6AmCAkGrKsp76ud6/etznzB7nfWucDeeYzxi+ddLQ9dMGGEzSXTVLd7W+aOnUvosPTjsfaBmpLgNGygANLC0GUAKqR2wNtCVyNeGqEh9JvvtzGC6wIvKuvRqGt0KsMZ+yhU7Y0Jy4rj11Q2uxqabWklc9BCYHOAlwEqBJniIYtVIj7eSetHidv372u5+2ffDtRdHoa32/vyka49lrwu2BU0JGLglduCtj05nw45cfXXGpjkxAVXVYwhYWHc885lOhPB+uaVNXV+fr63vnzp3k5OSysrKCggLsxpGbm9vU1CSXy1NSUubNm/fhhx9qS0VvBsPaOwF3T6VSaW9RAZA6OztxZfiysjKii/DO5HqUBAAtJaEbMPd8Hr2swIxArxJzu3GZ8BYfoXhonJbpWPsx7b71lE21ZVbtX9SGf+2pw+3wLMez3HMk5vl/BYalQMtYkCMgaVCTwHTSqhYlVZVak+xfFrS3wHdH4Z05GTcnPrw5KttjdIXH8Zb75orUEChNg7p2aJayYp4VAyAgNaAkNRTiOKBpXkNzKg5I4AhAJPAs8CxwiGc5hAGY5REHuCcUR5IcQYOGBfI159jvotect/BPjdIVFRVJSUmZmZl1dXXQpVni++CGhob79+8vW7ZswYIFBw8erKmpwbUy8EZsaWkJCgravXv38uXLw8PDm5ubMTpixQXXjqYoSrtyMupKioQJK8G4jCWvpWPhtxRFVVdXx8bG7t27d+HChf7+/g0NDVxXPgf8MBaosQAhnKTCHsLPEATR3t5eW1ubm5ubn5//+PHjuLg47Jzl6+vr4eERHBycnJycn59fVFSUn59fWFhYVlZWVVVVW1urXXhS2Ot/Fhh+lTT90s6jFy8LtPG422MCl77md/mXbUqBMxmGwZIZ1oF4rZMRum4QcaVxXJJM6ANJkrhyeG5ublZW1qJFi4YNG4bP4g8++ODdd9/95ptvVqxYcerUKR8fn8ePH9fV1XV0dPSEYaGf8HtgGH/St2/fgQMH9u/fv0+fPsuWLaupqWlpaaqoKHv0+GFSckJSUkJsXHRw8K937njb2dnGxcW0tDTRNElRhEqtUKkUarWS4ViOR/jI4jlALPDYaYtkeYrrqJMlPEh1ML93Zr/9gQ0O25ddXfLFoVmfbJs1ZMOkPivn9F0zRbREX3fhrgknvM3uS/MZqoMBGnhKATwJbCtwbSB7DM2JRNWvsqK7qoJb6kJXJt+GyrWC3EuQewmyzsDDk5B0gIvbg6KNUbQxF20EcdvJlO3qBKPGFOOOx/vF1Q50mzdPFgJXBpwSOCUwCGgOqWiNWMFmP/E6dMH0qx92f/Cdee9vLfqMsxGNvtVv8u0RP4R8ZxhkcChh14X75laZ7v71BYWgVGpjA9dlmsJnhSDpYp2ysrLS0dHR1NTUwsLC1tbWysrq4sWLZmZmdnZ2d+/era+vz8jIWL58+YgRI3AGlV69euEw7t8Lw922Ad7wgtc96tLU5XJ5S0tLdHS0tbX16dOnb9y40djYKJRGwHKe9vbuiVKvIu0N/5rHXkovPW1AC+b5LhjmXnEd060nL/3fngKBMExtnYdhGMSwiGF/Q+J/BsNyTiljFRRNcBwDGobpkJNVT6WFJa0Zsc/iQ8rjnEuiHZJDjod6GQf7b06I2t/8q4My1ovK/JXNDu7MCpVkh4rLs4j6EmA5oJ5rYhSvIJGchGYaWjhGAwinBeF4DiGW47ouUhFC+AOKIymOZPg/wN0w3kNBQUF79uw5fvx4VFSUcLzirdbW1hYZGblz585Lly4VFha2tbVpJ3rs6Ojw8vJavnz5X//614CAgNbWVmzcFio78jyP61wKajEu64jVIPwAjgTFyCroPcKx29HRkZOTs3nz5hEjRly5cqWgoEB7NwgA2U3MFHR6juOUSmVdXV1BQcGjR48iIiKCgoJ8fHywBhwUFOTp6Wlra+vi4hIUFBQfHx8fHx8WFhYcHBweHh4TE5Oent7c3CywCh6CUPyr56z+0ej1p0A3gOS6bNTachIm3JqwZwQDxqsa57XMXMJXcOkSTkvWFuawG2NrNBqJRNLS0lJWVpadnZ2YmIjDyfz8/G7evGllZXX8+HEjI6PNmzd/+umnw4YNGzp06KBBgwYMGDB06NChQ4cOHz78+++/37t3b0hISGtrK94PgslOm34vDAvXw/369dPV1e3Vq9fChQtLS0uLigoiIh7YO9y4cOHc+fOm586dPXbsyJ49uw4dOuDrd6ehoQ6eV4BhaJokSQ1J0zTLsByg5xminhd/QCQLCBg5VOQ9DXRNuXzc7bCRy561tlummi0edWDee0b6fVfP7bd2qmjphF7zto4+5HLCp+WRUtNKAg08pQREAtMCqAOUOSBOR3Xh6vJAdaGrquAWnWdD59m8CoZRzFY+dpsmaas6cUv7o32qwuOaptsgDwS6GLhy4JSAlMABsDynpJRt0o7YbIftR03+MXvf8O8v6313SXesjWi05+AZQaPXJMwwjthq8vDQ1QR7t2cPEpR19UD/losUtG5DMAwLfu8Y9p48eRIYGHj16lULCwtLS8ubN296eHg4OztjSC4qKsrIyFi9evWnn34qLApeiDeAYe3DEKsECCGKovAFXGdnZ2lpaUBAwIULF1avXj1hwoRp06YdOnSotbVV+K629M9pBbh3O38FxukGbz2f7PnFV5F2U9poqj3JL4V57UaEr7+q5W5COW5cWL7fTPE0g+juMPwbl/WAYTWQStBoNCqxuL214ln5o5z80PC0u/7J7nZpXo6P7lmk+18K9vjZ03aN583l9/02P7trWR9w42mQbbGPRfLti2meFlkRftUZMUSnBAgSr5qakVC8goZWEppoUsVzJC6qwnOIY37zZ0IIcTzPIkRzFM2RLFAcvEk6+pfS61fzdUZpnuctLS1HjRo1fvz4mzdvoq66lXglSktL/fz8jhw54ufnh7VAmUz25MmTwsLCwsLC+Pj4ixcvLly48JtvvomOjsbOFO3t7VlZWXl5ebm5uSUlJWKxGLtaVFVVlZaW1tXVdXZ2FhUVYdsvBkuMzbjsIEmSMpmstra2vLy8qKgoKSnJz89v48aNf/3rX93c3MrLy9VqNb4XTE9PT05OLiwsbGlpwRdObFdMi3DDTVHUs2fPUlJSwsLCQkNDAwICPD09XV1dPT09cYiws7OzlZUVZnhfX198Z4zJ19fXz8+vqKgIF9MW/DIw/PwpYPhVPPxSexf7YmqqbqzbkzkF37eXwrBA2usirLVCoZBKpW1tbU1NTXV1ddXV1aWlpTk5OQ8fPkxISAgLC/P19XVzc7O3t798+fLRo0d37NixYcOGFStWLFiwYObMmd9///2oUaNGjBjRv39/rJhilah///56enqDBw8eO3bswYMHw8PDGxoahGuUnqv2ZjDcq1cvXV1dPT29vn37LlmypLS0tLAoP/Cev8mpExs3rt+wwXDXbuOjxw6bmJxwcnJISUnq7OwQvLTwn4ZUE5QGJ6x4bptGwHMALAc8AAPSVvmj+Mqb1vfOHHA7vN1u/2Lr1eOO/fCh0aT+y2f3Xzm516KxohmGXxhb7nd+ltSmaCSABqAo4FigpMCrQFMCigJoSyWeRamL7sjzPOlcBzbfCbItIMcCMk/Dw+OQtBvF7eBjjPgYIzphGxW/VZK0S56ypz3XjKy+QXVGAZEKbC3wDYBI4KnnQVYSWlbX2ewZ7bBkx9mPp514f8JVvXGXeo25Jhrt/eH80Nk/Jy87EnHo4uOLTtlBoZL8UkYuBe4F/wNtuBLmnKIohULR0dFRU1NTVFQUHBx8584df3//xMTEzMzMmJiY27dvX7t2LTc3Nz09fcmSJe+//76urq6Q2fvfgWHQchBjGKa9vb2wsDAmJsbLy8vU1HTp0qWjRo0aOHCgjo7O3/72N0NDw+zs7KysrOzs7Nzc3PLy8idPntTW1tbX19fX1zc1NYnFYoVC0dzc3NbWJpFIsK+rRqPBh1tPH4s35muuh7aqrdRijhNEBG0oxdyNn9TuTE94Fm6+e8rl3X6apWiOZhDD8hwChP4pDAN0Ai8GcVp73p26oD0FboZFNrOyr+hnXZ+db/tDhtPaVLuVQVbLfS1+9Li+xMdmxSOPHx57LnjoPTnJbVzEra+jXL+J8V6REmjYVBQOnXlAc0hJqJRqhIABUsnKCELFstRzv0jEMizNdRk5eB7fXXMcR3MczfMMwP9YCZ83hGFs2rWwsHjnnXdGjBjh5OQEACzLCiJqRUVFaGiohYVFWFiYQqEAgMLCwtu3b5uZmWGNZOrUqSNHjhw1atSDBw+ampo6Ojqys7MvXLiwe/fuzZs3m5qapqamtre3Z2RkXL9+3czM7M6dOxkZGQ4ODkFBQbm5ue3t7VhJwktOEIRKpaqsrAwMDDQzM9u7d++qVatmzJjx2WefDR069MGDBzhAJT8//86dO3v37jU0NLx48WJ8fHxrayuWzjCcq1Qq3H+VSpWTk+Pv73/79u07d+54enreuXPn/v37ERERISEhPj4+Hh4ewr/+/v5BQUGhoaGhoaH+/v6urq6Ojo7p6elYvNC2Tv9ZYPhVpA2N2rfyPTfJa+j17b90fgCAJMm2trbKysrMzMzIyMi7d+/eunXr8uXLp0+f3rNnz/r163/66acpU6Z89dVXI0aMEGy/+CK2X79+AwYMGDRoED5bBSuxSCQaMGDAe++9JxKJhg0btmDBAmtr67KyMvy7KpXqfwqGsXNWnz59BgwY8M4773z00Udbtmxpampqb29NTIw3v2S2dZvRzp07rl6zCAsLyc7OfPbsiUqlAEAMQymVco1GxXI0hxiVRqkm1BTJciz8FubBYZctDlhABNQUy+97J189HXBmv9vx1c6Gk08t+HjLxH7LZvVbMUm0YIxo6prPtpnvsK2IaZDVq4EGoGngOKClwKuAKAV1MXQ+YuriNCV3ZbkedI4DV+D8KhhmEn8m47d2Ju5UpO6VFlmgOmdekQDMQ0ANAI3Ad8EwA7SY7HjaVmkXeG3uBpNhk068P+Gq3njzXmMse33r++mPsT/uf7TuVPyJa0VWntXxKaimESgCGEowRaAup3csJQtrIZfLm5qanjx58uzZs87OToZhWltbGxoalEolTdP19fUJCQm+vr6FhYUZGRk//vjjkCFD8NWAnp7ev6kNCzCMr8ASExOvXbu2bNmyzz77DIdF4fSlIpFo+PDhY8eOxYfb/v37z549e/36dRsbGwcHBxcXl9u3b/v5+YWHhyclJSUnJ2dkZOTl5VVUVNTW1jY2NjY3N7e0tGBnWG1GQy9aobrRq/irG4cKn2C+FiqpC8q6NppqPy9YDXvCsCBqa19UEQSBLxDRi4Z3lqI5isF2af5fgWG2Dbh2aEmoTHDIcVmTbrO4+MacUvt5xQ4/ljotfuSyLt1hVfTNTQnuWyM8t4e4bU52mZnmOifjjn6W//RH96al+k564PZTkNP8vDg3VV0aEAwjUykUKgBggJTTnRqN8gUYZn4zvmrNHMMhhgcW4M3loZeuyyth+KUALASKXL9+feTIkd9//72Hh4fwJF7ClJQUExOTCRMmODo6tre3Y4hduHDhqVOnTE1Nra2t161bN27cuC+//NLPzy8/P7+4uPj48eO7du06e/asvb394cOHDQwM7t+/b29vv27dup9++mnZsmWbN2+ePHnyiRMn0tLSsPc1xk4cElpdXe3n57dlyxYTE5PTp09bW1vv379/7ty577//vp2dXWlpaXNz84kTJ7Zt22Zubu7q6rpv374FCxa4u7tXVVUBgFgsFlJ2cBynVqtxoLCHh8fdu3dDQ0MjIiKioqLCw8MDAwO9vb29vb19fX1xqNK9e/fu3bsXHBwcFhYWEhKCNePY2NiKigqM69h+8JpwhTdeOf7Fo+GlFiRtJVVbFNV+kuN6hPT16KG2+isoAdrPCzqrwHICTncDYPbFKyLsB4D9qrBJOTMzMykpKTQ01NPT087OzsLCwsTEZNeuXRs2bFizZs2SJUtmz549adKkiRMnjh49+u9///unn3768ccfDxs2bPDgwX369Bk0aBDGvI8++ugf//jH6NGjp02btnTpUgMDAyMjo7Nnz65du3bGjBkYhj/44IN58+aZmJhERERUVVWJxWJ8fdBTXcCExwK/H4b19PT69OmDteFVq1Y1NDRIpOLsnExPL/fr1686OTlERoaXl5d2dLTxwDU01uXl5YSFhRQU5DU01uGwJZYlGZZkGI5hEMcCxwJigWN5QCxFaniWB5YXN5HZ6RU+N+PPHnE6tsFx+yKzZV8az/hwzcwhSyfqzZs8cO7Svxmc2Xo5O6RM0UIBAcBwPMUAogHRgBqBrgV5MdWcSVaGy4t+JbJdNVm3INcasi3h0SlIOw7JxihhO4rfwMWtVybtkCVsb0k8Knl4WlLuxbeG8UQZoKcAMg6JgaOBo4DggQaQoNbSpiozT8fpG04OGHt68Pjr/SZc7Tve9ZN5oeM2xBuezNhulnrFucE/urOkHNo6gSYBMcJGEo54fNOBV0Sj0bS1tSUkJDx48CAwMLC6uhrHLHEch2PEaZp++vRpSUmJTCbLyMhYuHDhRx99hLVhXHTy33HRwochdrlqaWkJCQnZunXr3//+9wEDBgwcOHDw4MH9+/fHkp+uru6wYcPGjx//+eeff/3112PGjPn+++8nTpyor68/ZcqUadOmzZw5c/78+YsWLVq4cOGSJUvWrl1rZGS0c+fOvXv37t+//8CBA6dOnTp37px5F129etXBwQHn9btz5w5O5xcfH5+SkpKWlpaenp6bm4v9VKqrq2tqapqamjo7O7H3K0EQGNFpmsaIy79MsMBHK6Pl3sx1mceFh3FrqCvjAp4imUwWFxd379692NhY7MDL8zz+UabLkxxPI03TLPkchoFD0OPU6bp14RnEaShSqVHTyg7gNdxTt1TvLfn2Q6rcP+701lH695MG/rXB/YNHN8anWY9NcjJ87L41yXVvlP32EIfxkbf0k+98nRH4XW7I17khX6d66Uc6jo532y/OuQ0yGSgUlBwn9AAVAV1HIosQi3iWx3/AIp5BPPP88+d//0SjeIPD/FX0gjbMv2jTQAhdvXp11KhR+vr6Li4u2NsZC1M0TT948GDTpk3Dhg07ffp0aWmpqanpqlWrfvjhBxsbm7CwsIcPH5qZmc2YMePvf/87BrBz584tXLhw165ddnZ2Xl5ea9eu/eqrr06fPn3kyBF9ff0RI0ZMnDhxz549a9euvX79ek5ODnZNxDtJqVS2tbXdunVr165d8+fPNzMz8/LySkhIuHfv3qJFiz799FNXV9fw8HArK6tZs2atWrXK1tY2LS1t3759H3zwgaGhYUhICLyYYIRlWalUGhoaevfuXVzOASewvH//flBQUEBAANaDPTw8AgIC/P39AwICAgMD79+/HxoaGh4eHhkZiQeVnZ2N05hwHCfkiHgp/d5l6ybMwov5T7o1iP7ZTZLw/G8M8LKv8FpZxuBFtuxmhuopa5MkqVKppFJpe3t7S0tLbW1tZWVlQUFBTk5OZmZmamoqjsAOCAhwc3O7du2aiYkJ1nEXLVo0ffr0b7/99osvvhg5cuTHH3/84YcfDhs27L333hsyZMg777zz/vvvf/TRRyNGjPjb3/72xRdfjBkzZty4cVOnTp0zZ87q1av37dt38uTJs2fPXrt27ebNmzExMTExMY8ePbpy5crixYtFItGXX365YcMGb2/vjIyMjo4O5kVv+f9xGMZKmJ6e3sqVK+vq6lrbmp88rUpLTwkO/jUqOqK8vFQq69RoVI2N9QmJcTjXdGRkeG3tM6wZ07SGQzTPA4+AZYChAT1XixFDkbhWEymH2kpxZFD+lXNeJkY3j6y33zrl5Nz/t372O8tmDlky491F8z9avnfZseS72bJGDTAACIDhANFAq4FrALoWFKVsew73LEZdFsrkuVM5bpDTBcPpxyHZmE/YjuLXc7GGqpSdFjPsFQAAIABJREFUymRjcdpJVfYF5RNf6IgAsvw5DHNi4ChANJAANHDtdH1+TfHpmzaT1hzt8/WJ/t9a9p9oO3iK7+fLE2fuSt58pmC/ZaGTrzwyQ/O0FjrlwFDAPVd/tWGY60oxi4Xv1tbWqKiomzdvmpmZBQUFZWVl5efnS6VSfJ5SFCWRSLA7Z05OzuLFiz/55BMhs/cbGKV7mnBxT1paWuLj40+fPj137lzsgY8lQmz97tu376BBg0aOHPnOO+98+OGHeA9jjRm7CwwePHjIkCGDBw8eMGDA4MGD33333eHDh3/yySeffvrpyJEjR44c+fnnn3/55ZfffPPNmDFjxo4dO3HixJkzZ/7www9r165dv369kZGRsbHxvn37fvnllyNHjhw7duzChQuXL1+2tLS0s7NzcXHx9PT09/fH/HX//v3IyMi4uLjo6OjIyMjExER8FYg9TEtLS7GHKTaPP3v2rL6+vqWlpb29vaOjQywWy2QyhUIhl8vxwYuPNXwhiC1/lZWVVlZWxsbGe/fuDQwMLCwslMlkwjmA0R1L5zRNcxTD0czzu2Ge10ZinucRz2MkZhBH0JSK0AAlA0YhK7CJd9uQd2Nwuevwdg+R3LdP251PGtw/yL81Le/m1PRbm9JubUq4uTveZVeC18xE79kpvqNTfcc8vvd51q9fPPKbkeqtH+W8qy7Fjm1qApmMUQKQQCNQU11qTDcY5v9IMPzb7HRdIZiZmf3lL38ZP368vb09tjwLx3dERIShoeHAgQN37NgRGho6YcKEdevW3bp1C9/strW1BQYG/n/2vjs8qmpdn1M8Fo6KUqQogoACHqWKgkgRQRAQpYh0QYRQRJoCUqQHEiCEdNITSEjvjSQQ0kkhIb333qbP7LLW+n5/fJntJgj36vGee87vup55HmaGmZ09q3zvV99vw4YN48ePt7OzW716de/evd9+++2zZ89i44RFixYNHDhwy5Yte/bsmTNnzoQJEw4cOFBXV5efn9/S0iLdFc/zGo1GqVQmJibOmDHjnXfeMTExqaioAACVSpWSkrJu3bohQ4ZcuHDhyJEjkyZNevvtt3fu3Hnz5s2EhAQTE5Nnnnnm/ffft7e3x/xtVOgopSqVqqqqKigoCLsZIgC7u7s7Ojq6u7v7+fn5+fl5e3t7enoiJHt4eGBI2M3NDdsPBwQEuLm5RUZGtrW1IUph+fKjJv23LVuPS7EHdSYmy2B8XHjmwVgOkXGzyM1flGU9KoV6qALy55InSqFQNDQ0lJaW5ubmoo0bHR3t7+/v5OR05syZPXv2bNiwYeHChe+8887IkSP//ve/Y5j2z3/+M5osaLugY/npp59+6qmnnnzyyaeffvq5557r27fviBEjJk2aNH/+/DVr1mzfvv3IkSOXL192dXUNDg6OjY3Nzc2tr69vaWlpamrq6OhAma7RaPR6fURExL59+yZMmLBz507JCEb7SbLAfndrGH8O/rRPP/20srJSq1ULAqfRqBob6zs62hgQUeSbWxrj4m7a2Frt3r3r680bXV2dy8pLRJFXqroMnJqybp+KKADPASEMACjjBUGPRU2MgEYlZqZX21v77fva8sdtdiYLj84csXxa37kfDJj/br+ZE5+btuqjTSHON5trFYjcVGTARMLrGeukpB30dYKygjXc1VXcEe/76rO9INMK7l6BtCOQdAjufCPe2iTEreRiV3Te2alI2tWRcUFfYKutS4SubJFvA9pFgeeojhIemAgcA44JDZrylML0vRbnJi7Z/tc3dj395onn37k05MNrU9fEfb4vevvJnJMOZUE3+ZxS0t4BOj0QDggnL6SRNqT8JZ59a2vrb7/99tSpU6ampqampvHx8XV1deXl5SUlJdhqRRTF7OxshGF5wP43w7BcEkqqW319vYeHx4oVK15++WUp6tGrV68hQ4a8+eab8+fPnzVr1ieffPLJJ59MmTLl9ddfHzhw4IABA1599dVhw4YNGDAA4ybPPPPMk08+iUdAuh90okh2/N/+9jdMbpB+hVQLhx6XP/3pT0888QQekxdffHHgwIFDhw597bXXRo0a9dZbb02dOnXmzJkzZsyYNWvWwoULV61ahTb33r17Dx06dOrUqYsXL9rZ2Tk7O4eFhUVFRcXFxSUmJqampmZmZiJUV1RU1NXVNTY2dnV1CcbaBL1eX1lZGRMTs3HjxlGjRvXr1++TTz45fPiwr69vRUVFV1cXM8abf2ZfEUQmECYVLD14xAijCMMiowaB1xr0ShFqO9QFySdDPb665/psnueLldd61d7olWj9Qqpd/3iXlcleG6Lcfgq0OxBkdyrK1fyOt9nt66aJHt/GOW29bbvwlvWCVNtPshw/i724pjzgR21eIrSVgpaCHkQDCHrgKREoESgRKSGMJ0xgjGfAU8ZRxjEqMGM9MT5+rdx+vDx/1Oj1qA9hhObcuXOvvvrqhAkT7Ozselh7N2/e3LZt2+DBg9evX29tbT18+PDFixe7uLiUl5djs4Rr167Nnj171KhR7u7uu3bt6tOnzz/+8Y+VK1fu3bv3hx9+2Llz5yeffHLhwoVjx45Nnz595MiRR48elTt1UQ/FIKVWqy0oKHjjjTf+8Y9/HDhwoL29HQCam5vj4uK++uqrF1980dTUdM+ePYMGDRo3btzy5cuPHDly8ODBTZs2zZs37/DhwwkJCdJlCSE6na6uru7u3bv+/v43btwICgqKiopCqiwvL6/Y2Nj79++XlpaWlJQUFxfn5+dnZ2fn5OQUFhZmZmaiHRwQEBAQEODk5OTt7V1QUIAOGXkS+MOz/9uWjcmq5iVcfNgR3SN2K/+u/PnDC02NLCs9hI4ETuiNUCgUzc3N1dXVWK+ZkZGRmJgYHR0dHBzs5uZmbW19+vTp/fv3o0v5008/nTt37gcffDBlypS33nrr9ddfHzZs2JAhQ/r27fvss88+8cQTTz311N///vcXX3xxyJAho0aNGjdu3JQpU6ZOnTpv3rwvvvji66+/3rVr19GjRxFuPTw8AgMD4+LiUlJS0tPTc3JyysrKGhoaWlpaMDCPZx71dJwHVLnu3bsXFBR08eLFmzdvtrW1aTQalPhy6mn4va1hFKMoNBcvXlxeXq5Udul0Gq1O3dnV3tbWUlNTdefObVdXZ2dnx8uXL504+dPp0yfDwkNaWpvQGjZwGpHoGQPGuuuGicgYBUHUC6IBybaoCJRATYUm2D/p+G6XM/s99q08t3j8xjlDPp0xYME7L3ww4dmpK2Zv8LMLry5tZhx0N0jAWknoYrQD+EbQ1kBbjlCTQvL8dZnXIcMK7lpC2hFIPgSJW8itTULcF9zNFW23timTv1PlWLIKF9KWAZp8RjqBKRCGGeWxxzpwzFCrLL6Tm/St2bmJS759csye3m+b9nvf/vXFwXNNUtYcTdhrVnX5RmdSNlS3gk4PvACEA0HfIw/o4f2sUChKSkpiYmLMzc3PnTuHgS1bW9uoqKjg4OBbt25VV1dTSjmOS0tLmzt37sCBA5944glcgn/GKd3jHKGzp6Ojo7KyMjU11dHRcdOmTVOmTOnbt+9zzz03ZcqUnTt3+vr6BgUFxcTExMTE+Pj4uLi42NjYoKl69epVU1PT/fv3Hzt27NChQ3v27Nm2bdumTZswq3/t2rXLli1bvHjxxx9/PHv27BkzZrz//vtTpkyZOHHihAkT3n777TFjxowcOXLo0KGDBw9GaO/Tp0+fPn0w//9Z43juuecQmPv37z9o0KCBAwcOHjx42LBho40DHeYTJ0589913p0+fPnPmzGnTpr3//vv4fM6cOQsWLPj000+XLl26atWqdevWrVu3bsuWLQcPHjx27NiJEycuXbpkY2Nz5syZuXPnDhgwoFevXlIdoKmpaWhoaF1dHToPpErUB+qGKZJH/rzQIu2GYcIYJwo6ztCmI9kl1WlR38f4bC33H1LmN7j6eq+qa72yXV4u8XmjPO77zpxz9Vn+pYnuZYmBjdkxbblhbffDFDmODckWxQFfpzkvvee8tMxnfbzF2hz3XQ2JIdCQD3oAHfB6IBzwROSJ2I3EjCesG4D/TWEYfa3W1tZvvPHGlClTXF1dBaE7kIOazs2bN7dv3z5o0KC1a9daW1u/9tprixYtunr1anFxMdLO+fn5YRmfq6vrvn37XnnllVmzZu3btw/TFmxsbGxtbTMyMqytradPnz569GgzMzNRFFUqFTIiicZiGJ1O197enpWVNXbs2BkzZpw8ebKqqkqr1TY3N2dkZHz99dcDBw40MzPbsWNH3759J0+evHnzZisrq8OHD1tbW1+7di0lJaWmpgaLDTCXSqPRlJaWRkVF+fn5ITtHZGQkmr9hYWF5eXmdnZ1oOguC0NHR0dra2tXVpdVq6+vrExISvLy8XF1dMWPT09MzNja2qqpKUiAkgdJjYn/tssmdxlRWwyMP98r/xKPgRH5LDwOw5GTG+eno6MDS2/Ly8sLCwry8vLt37968eTMgIMDX19fZ2fnixYs//fQTalEbN25cvXr1/PnzZ86cOWHChNdee23AgAG9e/dGQMIaof79+6MsQLfbm2++OWnSpKlTp86ePXvRokVffvnlli1bUDZZWFg4OTn5+/tHRkbeunUrIyOjoqJC4r0ixn6Fkk0Pj3A8SJ9pbGxEtuGuri50VEgLIf/w7wXDOP7yl79IRauLFi0qLy+XEqG1WnVxcWFYWIi9ve3FS+YXLph5eLiFhYXcvh2flZXR2FSv1ao5Ts8LGo5X495Dh50oUIOBF0QdZRwDnic6AydSBp2dYsbdEluL0Atnbhz6xnzNx7sWv/3FuwNn/qPPxCmDpy/9aLWnjV9RUbXBABSAE40sXcBzwAFREb4LFJVcQ56QH6HM8KcZ9uSuPaQfZynHaPJW/vbX+lsrtLHLGuK/7Uw7oC7whIZQpqwFQwuhjDIQAPRUZAxhmAAvivWKiuT7od+dPTL1s4193/pmwIQfR8y6PHWl1+q90TtPx5rZlftGd5ZVgFKD3xKA0xPdwxkMGHzR6XSo/OXn52OCZ3p6ekhIiKOj4+HDh8+ePXvu3DlTU9OQkJCKigr0nSYlJc2aNat///4Sixbi8W9I0XqU3JT2Q0NDQ0hIyKlTp7Bg6fPPP7969apCoUANjxmrMTs7O9G729XVVVNTgzo9xmhiYmLCwsKCjcPHx8fDw8PR0dHW1tbKyurSpUtnz549fvz4kSNHDhw4sHv37q1bt27YsGHVqlUrVqxYtmzZxx9/PHfu3NmzZ0+fPv3dd9+dMGHCW2+9NXbs2HfeeWfixIlvv/322LFjR48e/frrr7/22muI3+gq79evX58+fXr37v3kk0/+9a9/fe6555555hlJcUELu3fv3v369RswYEDfvn0HDRo0ZsyYcePGTZo0adasWePGjXv33XeHDx/+0ksvIWnrE088MWjQoBkzZmzdutXFxQWza0WJtv1XwrBW25KRcSvZe33CtdU1XiOqrg+vcB1a6jTkvs9XtTF7mgtToKuKarX6jg5DRwNTt0FXK6g6QFkN9Xmd8daZjvtybZdXXduUYb0g9+qSysjjUOEF2mbQt1ItgAE4QjlCeSrylAiMExlPmZ4yPWUGygzd+ROIwb9rK4hH4G/3eKRTGhHL3Nwc/S0ODg6SYMInCQkJmzdvfvbZZzds2BAQEPDWW28tW7bMw8MDfddtbW3Xrl1bs2bNkCFDLl26tHbt2pdeeumTTz6Jjo6WUnBRmLq4uEycOHHo0KGmpqYajebhWxQEQalUhoWFTZgwYfbs2SdPnmxsbAQArVYbGRm5YsWKV1555cKFCzt27BgxYgS6oFEPQL0B5TjI3Ok6na6goACDu76+vsHBwSEhId7e3tevX4+MjMQzqdPppC9KQ6lU5ubmhoeHe3t7+/v7+/r6otc6IyMDp4vJspwe1qn/yWUjxiqyX1zIx+RewYMMoGjgSnfL87xarW5oaMjNzb1z546vr6+Tk5OZmdmxY8d++OGHbdu2ffHFF/Pnz580adKYMWOGDBny/PPPo1dZwhu5aMP2Bk8++WSfPn2GDRs2ZcqUTz75ZM2aNd99993p06dRMfL19Y2IiEhKSsrLy6uvr0fWF4mvVBRFTGhHbVoyzR+eDYRbaVnxd0n6ENrE0jVFWaUjNZbkIX3b7w7DkjVcUVHRpejQ6tR6vbamtiokNMjM/Jz5hfMeHm4Zmemtbc0I0k3NDXV1NS2tTYQKgqjVc0qMrmGatCAQrUZPGQcgMOAJM+gNAqFgMEBtrSLQK8PWIvSnHVe2rTjy5dSN7w6cOa7v5HljF32z8ttA96jy8gZBAAogUNadnQM8DxxQNSNK0NSSlmJaHKPJDiR37cldO0g/AanHWLIJn7BZH79CE7usOWG3OvMwX+4L7TGgawK+jVBGKOOB6ZFYBETgBOAJtOqac8pjD1qcm7t259D3dr7y3omxHzt+tDH0m6N39l/Icw9S3s4SmltBa2CUAxAE4PVUJwVNpKRCVPTb2try8/MTEhL8/f2rq6sBgOO4+vr6wsLCoKAgJyen06dPnzt37tatWw0NDchyn5ycPGPGjL59+0rVSr/BGn7USUSeXflOU6lUCoXC398fU6siIyOljcoejCvjwF0NxiQpjKGiuo87GYtBcKhUqs7OztbWVjQD6uvrKysrS0pK8vPz79+/n5ubi6HfsLAw5Bry8vJyc3NzcnJydHS0sbExMzM7fvz44cOHDxw4sHPnzq+++urTTz9dtGjRggULPvroo+nTp0+cOHHs2LGjRo166aWX+vTp89RTT/3JyMMqeXdwGv/85z8//fTTkgf+b3/727PPPturV6+nnnoKkyFw2/fq1evpp5+eNGnS7t27w8LCGhoadDqdWq3+tU5pna41MTEy1nVFtOPS/KsDipwGlbu8Unx1UNa1NfWx+zrKMkBVCxwHOh1Vt1FVK6g6oKsVOsqhLrc91irJakfS+Y9zbJZl2y7MsJ6f7bVblWENrZWgaWZaAD0YCDUQyhGRp6JAOYFx5N8NhpksRQvF3PHjxwcNGjRy5Mhjx45VV1cjcUxDQ4NGo4mLi9u6dWvfvn13796dmZlpYmKyaNGidevWxcfHl5aWZmVlffvtt8OGDXvppZfQaty1a9ecOXOOHTsWFxeHtcUZGRnZ2dlHjhwZPXr0kCFDLCwsJMxAF5A8x6+mpua7775buHDh8uXLvb29c3Nzs7OzDxw4MGnSpJdfftnJycnZ2Xnv3r0ffvjh/v374+Pji4uLc3NzExISEhISqqqq0HuJV1MoFFlZWa6urkFBQf7+/sHBwUFBQZGRkcHBwfHx8dXV1YKsFwU62CsqKrKzs+/cuRMaGurh4WFnZ4elw66uri4uLnFxcegnZw9Sq8sX4Dcsm1KprK+vR55O6fzLkZXKosLyRWVGqimtViulTTU0NKBX+e7du7dv3/b29nZxcbly5cq5c+eOHDmyY8eOL7/8csGCBWjdYn7yG2+8MXz48CFDhgwYMODFF198/vnnsUzo2Wef7dev35AhQ4YNGzZ+/Hj0Jy9btmzDhg3ffvvtjz/+ePr0aVtbW3d394CAgMjIyNjY2MTExKysrMLCwrq6OizSaG1txcRpiaT34QBhjx8lj3M/vJXRMyl3Swgy/jXpsvKvSFv994VhDOMtWbKkqqpKp9egGdrV1ZGdnRkbG5OWnlJZVd7QWKdUdrW1t9TV1QQHB1677hEUFFBQmMfzao5TddftMGAUBIHodQYKHE+0FAwUDJwoEGAigU4Fn5ZSFxhw1/ac94m9V/au+vGL6etWfLBq7+of7C+53k8vbevUEAARQE8EClQEUQ+gBYYuOODaQVEPVSlcQaxw11FId4S7p2jaCZKynbvzjfbWClXc0o67R7nC89BwE9RpwGlA0HEicCLoAXQMGAgMBDDoQRRAKegqmqoCbvkcOn920YajH35xYeHGG1uP3j5/NcvOuzo5w1BRJ/A6RngNGPQgaEFQgp4YSzOkClQJkBISElxcXC5cuJCTkyMY26ZRSpuamoqKim7fvp2WltbW1iZthtTU1BkzZvTr1+93gWF56EfaRQil0i7S6XRtbW3Z2dnZ2dmlpaUY8OJ5XqpgZDL3lfzYPmxzy3VE+W6X2A4wYUqpVCoUCoVC0dra2tzc3GActbW1lZWVmHtVWVlZVFSUnZ2NdcwYPwoPDw8LCwsJCUGefDc3N0dHRzs7O1tb2ytXrly4cMHU1PTUqVPHjh07ePDgvn37tmzZYmJi8vXXX2/cuHHjxo2ff/75hx9+OGfOnHnz5k2YMEHa9vjk2Wef7d+//+jRo5csWXL+/Pm7d+/+3Nb916Zo1Ybmh57Kt5maZzO10aJfm9XANpv36i+Oz7E7roxx56t10AWgB+AA+A7QNhEuq705trPEvzXfuzHqWIr9hruX3sl3mJVjPybVYtgdh5m10Ru0FbdAmQcaAA3oRWoQmYGIHBF5ahAYR6iOMB3axN0wLFIQKQgAwr8Khh+YFFnBEmPMYDCYmZlNnjx54sSJmzdv9vHxiYiICA0NDQgISE5O9vb23rlz58iRI0+dOlVdXR0eHr53795PP/3Uzs7OwcHB3t5+1apV06ZNmzJlSmBgYGJiYlBQ0IoVKzZt2nT58uXAwED0wISGhpqbmy9YsGD06NHnzp2T+6IlHRm3tVarDQwMPHz48LJly44ePers7BwSErJx48Zp06aNGjXKw8MDKTvWrVu3evXqo0ePIg2WjY2Nl5dXaWkpsnbgCW9qakpKSrK1tQ0ODkZWrODgYAz6hoeHl5SUGAwGZoRhQRCamprS0tL8/f1Rn3Bzc3NwcHBxcXF2dsYfGxERUVNTg0L/94Jhg8FQUlISFxd369atyspK3thgQzqiaDTgzGg0mvb2dkxRrqmpwWypu3fvJicn37x5E0uwXFxcLC0tjx8/vnPnzvXr1y9fvnzu3LkTJ04cOXLkyy+//NJLL6GZi8UYWI+BtFOvvvrq66+//uabb7799tuTJk2aNm3a3Llzly1btmnTph07dhw+fPjcuXNXr17F7ZGUlJSfn4+yoL6+vr29HSkn5YjIfolZ/mGkZDIRJm1OuTgDo8IhFZtK4Cq5MVCblIs2ybcvCb7fF4YxPPzEE0989tlnNTU1Go2KEIFQQaNRdXa2Y4mwRqvS67Xt7a3Z2Zm3E+ItLl+0sLjo5XWttKzYYFAKggYdG4wCEUEQCM+LItVrdF16QUnBIDJKAUQCSjVpbYHCAuWt4Bxvh2jnU9fM91y5fMg6wDbkXkoR1wUCw64QRMXpkT1BB6AFiv5tELtA2wINmazsjpDeDcMs7QRJNcJw7FJN7mmouAxtCaDPAlEPgs4ggJ4HHQMdGGFYrwNRBB2whi5o4WqCEyKPWFzffixo1+mM8661fnGd0ema4ipoV2G3OTXoEYZVYCBGNmmM3IvG2lYAiI6ONjc3P3ToECrHKpWKUoqWolarxcgRYiGudUpKCsKwHCR+LQzLJaHcs6XVauU7lhr73+AuAmPrNtHY9VWeCynfWj3226OUTpC1dpArBPLYOXswdMUebOIp9yGhfoBArlAoOjo6UFy0tLRgemNDQ0NdXV11dXVxcfG9e/dSU1Pv3Llz586d6OhoBG8PDw8rKytra2tnZ+ddu3YNHz4cDWj0Xb/55psfffTR1q1b7ezsEhMT6+rqMDas0Wh+bcGS4p7r3RuHCu2nV7jOUdgPVTsOVzrOqLs4PuXiD4ooN7FGD+3AlAB6AKEDNE3tLbHZd51Tgk+nBJ3O8TCJvbQ80fTtLMv3MqxGJZwfHHlxcr7v5633w6ArFzQAatCLVC9SAxEQhnlqIFRH6L8HDPf4KC55V1dXZGTk9u3bP/roo08//XTt2rVffvnlokWL5s+f/91337m7u2P64uXLl2tqalQqVWxs7IEDB1auXIltba5cuXL8+PEtW7YEBwd3dHRUV1d7eXl9//33GzZsWLly5Zo1a0xNTbG85NSpU9u3b/f29kb5qNPpsLcokZE0UUr1en1OTs7FixfXrFmzevXqH3/80c7ObuvWrZs2bXJzc+vq6uro6PD398di4sWLF69fv97c3Dw9PR07qeEPVKvV+fn5gYGBjo6Onp6eYWFhSGPp7e3t7u4eGBhYUFCACi9qpnq9vqSkJDw83MXFxcnJydXV1dnZ2d7eHgsDvLy8HB0dfXx87t+/r1ar4dFwKz8tkrqDZ1UQBDwh0mdaWlrKysq8vb2XL1++Y8eO27dvY09WAECDD5MgOjs76+vry8rK0Ma9detWYGCgi4vLpUuXDh48+NVXXy1ZsmTmzJnjxo0bPHhw7969/2Yc6FKWMAONBkxpQbKLV155ZcyYMe+9997ChQs3bty4e/fuM2fO2NjYBAQE3LlzJycnp7y8vKWlRa1W43mTK094b3J1pIew+I8YvxaG0aeHbnm0hhcvXlxWVob+fwBAFZAQYjAYJD4mFxeXgwcPWlhYBAQEVFRUNDc3UwpajQ4AOAMqXoyIFBgY9BzHCaJAKAXGANDDR0GjE3UGqtYKTS1dxcVV9+4V5t4rKswvVykMeh1lImAPVRC6W0QIFHgRiAiMAVAD8BroKtM33FcVhrXnBHTddehMt+9KNG2OPdEee0SdeLKzLMrQeAfURSBUAWlnYpuBGnjgdQz0DDgGPAChIBAgPBU4AnpR19RelVdUkJZZllfY0dCsUao0SpXWoOeJiE3mlJTrEg0KxmvggRpCebxAFMWUlBRLS8vt27dbWFiEh4fX1dVhaSyW1mBdDaqnCIFpaWkzZszo06eP1FvpN2RK99ioPYzX/+ghOc+kugl0RIkPtpTFD+C5xv8VZN2iWltbg4ODp02b1r9///79+w8bNmzz5s1nzpyJiooqKiqSaBZVKpVKpZJKjeXIIvdIMWOFJGPMYDB0dHRAgnml1fqKIyPazCbVeCT6AAAgAElEQVQwy8Hk0kudV17vsHw91W5N1+1Tuo4K4Ft1gmAghAARQdTmB2T5nrlzcXHqlaUVNuNzz4/MPfN0ycUXCq++kWvz2k3rhSmuXxTE+Rmq74EawAAcaHnQEdAKoCFESUQFECUwFTA1MDWABkBDQEtAK4BeAP3vNfn/XRjugRN4Epqbm+/cuYOuxYSEhFu3bsXExERGRmIn19zc3MjIyIyMDJzulpaWtLS0iIiIO3fuFBYWFhUVpaenx8TEVFdXi6KoVqsLCgqw51JSUlJKSkp+fj4qYqmpqWFhYTk5OZIfGH2VopFwWOI7VCgUOTk50dHR8fHxubm5VVVV9+7dS0xMLCsrw4BNVVVVZmZmVFRUdHR0TExMRkZGU1OTBF14G/n5+QEBAY6Ojl5eXvjJoKAgJLCMiIiorKyUG0+MsYqKirCwMDc3t2vXrmGykqenZ0RERGRkJCYu+fj45OTkKJXK//5xlTuTmZFPm+d5pVKZn58fHh6+Y8eOhQsXDhw4cMaMGVeuXImPj0e6vqioqNDQ0Bs3bjg4OJw9e3b//v3ffPPN2rVrV65c+emnn86ZM2fq1KkY+Bk+fPjgwYMHDBjQr18/9Cf37t0bCZ6GDh06duzYyZMnz549G/3869at27Zt2969e0+ePHnx4kVnZ2dfX9+wsLC4uLjk5OSMjIy8vLzS0tK6ujqMVykUCvS/yT0o8oIoCYB7bMHfa1v/T49/Eob/8pe/LFq0qKysDFVASbXFM3Xv3j1nZ2dbW1t7e/tr167dvXu3tra2s7Ozubm5oqKqoKBQoVApupQAwPMiz4sAQERKCCWEUcIIYaJIBEHkeZETQCAgENDoxPYOdXNzV3ubStGl02oE3gASDDMjDIsUeAJEBEYBqAEELSgrhNZCrvKmsiBUmenYlmrbkXCmNf6UOvGkkGmuqYkXW1NBVwJiFdAORto5xgkg6AGrhbthWCRABCbyFHgGak7f2qVqaNV2KJieJ4LI6Q0avc4g8HogOiYqREOnoOuinApEdLyBsf5NipUCQGdnZ05Ojru7u7m5uampqZOTk4+PDyYW3L9/v7W1ValUysMTaWlpM2fOfOGFF/6A4YeH3J6Wp0qw/4rJp4evSKVSJSQkbNy4ES2E48ePx8bGIjOxlAiJ8IHCQcoDlf5Lkq4S1uCVDQZDZ2cnxJ8rt1xbfvi1dvOJYPsqWL/SZTW65eLw25eXtcYc1baXA+ngGeUo5Qmn5/WKezfuep+4c3HRXZvl9U7vlluNq7DsV2//cvX1iUWOo2NtFiW7rMiP9dVX3QMlgA4MoOFAK4JGAA0lSkKUQJTdGNwThnUC6H6v+f8tMCwam33i4I3dgvG/JLGCdk+PBKgejhFRVpuPx+znJDrjYmO7EsntI2GSBMPop2KyojRmdGMyGeOEtNi4AzAzAv8EbgvGmFarLSoqCgkJcXFx8fb2joiIiIqKwlwtLy+v6Ojompoa6eJ4wdLSUrQyfXx80HwPDg6Oi4uLiYnx9/d3dXX19/fHGnby2M5C8t0sWflSGhHedlZW1uXLlzdv3vzqq6/27du3V69eI0eO3Lx58/Hjx0+dOoXVGps2bVq5cuXChQunT58+bty4kSNHvvrqq1iMiGWFvXv37t+/PzqTBw4cOGLEiPHjx7/33nszZsyYP3/+ypUrv/7662+//fbw4cMXLlywt7d3dXW9ceMGalpFRUW1tbVIjiPXgqWfID+Z8nWUzF98X/rYw/7n/4jxa2EY45FSihbCcGlpaQ+oEAShrKwsKirqxIkTV65cCQ4OrqysVCgUnZ2d+fn5ycnJGExJTk7G4nhp9tiDNeI/Lw3mKRPgBGbgiIEjogCMAs9RIkJ3F2NjmyYgQAAECoQwSgEYB0QPukaqrGGt2ZqqxM5c38Z0j8ZE6+YUO+09Jyj15truMVUBcHVAmhhVMapEQhEOgO9O0AJGgRJMIGPAU8wkAz0PnAiEAaUCx+s5Ay8KHCMcI2qRUwkGNeV1Ms5erJKor68vKipCdwvGPouLi8PDw93c3MzMzE6ePPnDDz9YW1unpqZivKMHDM+aNevFF1+Ukgf/gGFp0MeOHqArCXM81Ew2LXq9vqioyM7ODtuG5ubmytvzSAJfvuG70/6NQvVRMMxxnEKhaE01S3DelHBuYo797DaPd9s9p1Y4z75/ZUqkzZaq+Itd7bVANHoALQUNEVQCV5EbEu13IfTK2njnrZXey0qvfVbl/n7DjQ9LvRdlO82KsF6d4PpN0e0gob4AtAB60BO1gWlF0Imgo0RDiQaoDkAPTAdMB6AD0BHQE9ALYBD+ZY0OpT0nvUWMBOsPZxbgtOJ0Y1kR/i/y3VBZuE5CX0IIBi+JsaE3wqokTeTpOWBUiiVLSxLuUsN23si8KooiZhVKV5ZgGAlaBWMnbSYLRvI8X1tbm5CQ4OPj4+Xl5e/v7+/v7+XlFRAQgKhcVlYmtYrCOywqKgoMDERi2PDwcIyXBAUFhYSEoDc7IiKiuLhYrVY/Zhke1itxfiQGuJaWlps3b+7fv3/ixIm9e/d+8cUXkSfvqaeeGjx48CuvvILy5ZlnnsEiATl7AALAk08++fzzzw8aNOiNN96YNm3a4sWL16xZc+jQIVNTUzs7O6TEw/BtTk5OZWUl1uZrNBq1Wo2ZyTj5PRK+pB0iGiu55W4laZJ77B8pbCZPgn2MmvLvNn4tDGORjNzDL8GwPL9dEISqqqqEhIRr164lJiZWVVWJolhWVhYbG2tjY2NlZXX+/Pm9e/fa29snJSXhdEnhxodlJaVUIMCJzMBTPU84nvICEwQm8MbUFwIMTWEZDIsMCGGUAFADUAPwrWBoAlURbck2lIV35vp2ZTprcj2g3Acaw0BbDIZyII1Am4GpGFPhxfgHYZhR4wueggggUKo1cGot0XNUJIwQgRLCmAggANMxUcdEPVBOtmHwCKSlpXl5eVlZWfn7+6empiJAVlVV3b9/39PT09zc/PLly/7+/qWlpUg1Iy/WT09Pnz17tpQp/SgA/j8Lww+/Ke0reR2BJPbl1oskAQBAp9MVFRU1NTWhqUOM7WUxj0wCBcYYro4c16Xn8nfwZgRBUKvVHekX069vv2s5LcdudoPjhEbnSWWOM+9bTol32ll961Jbc6Vg6FQJVMkTtShoiFiZGxLtfzHk8uoYh00lHp8Wuy+ucJtW7zUr22lWmu20aLu1GT7f1WXFQVcVcAA60IoqPdWITCeCjlEto1pgOgADUB1QHYKxEYb/5U5p+RCN9KHInCLvQgPG5FJ5XAFtWRTH+F30LKEfuLOzs62tTQp8oqDnjUTExJiqKu0VvCBCApXx20liXcJXYsy+wX2A+EGNZBcajQbd2nKLHP9LqVQWFxfHxcVh0iD2dXB3d3d2dg4KCiopKZHONt5AdXV1bGzs9evX3d3dvby8kFAa3YmBgYFRUVHp6en19fVSIOQXx6NgmDHW1taWlpZmY2OzZs2a0aNHI2cy2rXYveDJJ5984YUXXnjhBTRzBw8ePGrUqEmTJs2ZM2f58uUbN240MTHZvXv3oUOHzp49a2Vl5erqGhAQEBcXl5qampKSkpmZiS5lZLDr6OjA0LtEJiXBJ86ndHsPG75yzQxPjvAg6TSTZT9JB1sa/9/DMMbX8QnSdyBtCDV66UVRVCgUtbW1NTU1mG3U3NwcFBRkZ2d38uRJc3Pz4yeOfrVx3clTP4WHBxsMGpFwWq1Sp1dTJjB8gCh/YGMmkVKh22P9c18Wxhh2VGUiYUY6gu4aI0YFShjDWK0aiAq4Zqap49vylTUZyoo7uto0aM0CRR6IbUDagamAqSjjKOOFbkAHEYAxoMZWjCBQECgQhnVWhBf0Wp1g4KTZY4wRYITRbvIEYETWQkCn0xUWFnp5eZmamh47duzYsWOYwlleXl5TU9PV1YXcqPn5+RUVFVj5I/lpcBunp6fPmTNHqhv+A4YfNR6W+ewh3hJmTH6UZzui0KCUSq2gpWCftMOla3Icp1KpmFH09YDhHu8wo2lXWucXn3opJtgk1GdTjNPCqKsLYuyWh15eHHr1h7ybtq21BUzXyotqA680kA6OdVVWRMfEWPtf3ezn8PUdh6VxNp/etpyXbPvJTesvb9mvvXX9ZFH8VUV1HhjaQRRBq9XxagPRiYwjwDPKM8oDFYCJQHgg3e8QxhHGCcAJwP3PzfnjYJgZu/ziPKIQkdbpYVksWUhgtEcl/4Nk10qmbY/KTmLMxZD+NDpAJE8Ims6SaSsHAPlvI4SgPceMTeOpMbaNrBRYrYQ3AACCILS3txcWFiYmJkZGRvr7+1+/fv3KlSuWlpY3btzIz89HzQPbJiLlVlpaWmBgoJub29WrV+3t7e3s7C5evOjp6Xnr1q379+/X1NQolUpJZP/i6HGYJZATRbGmpsbf33/79u3jx4+XeKawPZ/0EhOmpk+f/sUXX6xfv37nzp0//fSTlZXV9evXw8LCYmNjsXdkVVVVU1MTEsOigSvNWI+Flrz98pMjWecS+lIZmR99KL1CEvfS1eTep99rB/+vjF8Lw3ILDF8imaVOp0P9A4+GJHHwgpWVleHh4ZiAiv37jp84un37FkvLi7duxwqiAUAUCWcEOiI9KBNEwvGCnhqDvxS6uzGB0dSglBJRJNhjDimBRGK0ipnIKKMcoxxQNVA18C3At4CuinUVs7YcUBSAuhC0xcA6gXUYYZinjOMZ8Kz7higFQgBzShGGRQMnNYYigkjFBxiyeFHgBN4g8Jwo8JQI7GcPll6vT0lJsbCwOHz48OnTpy9dumRubm5mZubt7Z2dnS23sSSiRClYhjs2PT0d2Z0kGP4NBUvy7c3+P4Lhx4gm9lB1FpPlczEZQZCUfSkYKRm6urpw6qRJow+Gn/FjCN4gC7JIYl+yjhAOOnTxxTU3CjNPp8TtT7i2LMrxkwirz/zOz/O33p0ZZtFYmct0rQLR6A1dKn2z2tDS3JSYluYR67Mv3H3nHYelkRbzo859EHthdqrr1/kBe8oTXVUlEbSzFoROMBioQqHjNRzREYydUJ4SDggPVEAYppSjlBMZJzJOYJzA/oUwzB7cfFJKp2ToMCM242zK6QClPCNqbMwpDwajAxMnGh3X2B8Cr4krJEGvYOzeJWlP+LfQtpabkkRW5ICV+1IHQyzzxYAcqleIScTYnwCMUe2Ojo66urri4uK0tLSYmBg7OztLS0snJ6f4+PiioqKioqJ79+5lZmbm5+djW1MfHx8sVULnoY2NTVhYWElJSVdXl6RnPH6vyweRpWgplcr09HQLC4s1a9ZMmTJl0KBBf/vb35BO9umnn+7Tp897771nYWGRnJxcWlqKJOz4G3E+kUagR9FOj8EezJNE1JTcetIaPeYKeJY4Y/sU6bLwCBh+zJ38R4xfC8M9YgR//etfP/vss+rqalTpJJVLuhQAGAyGrKysc+fO/fTTTy4uLpjxd+78KdNzJ2NuhhUW5er0ys6uFqWqjQHPC1qR6Fl3TJanzMALWgOn4iknMF5kAgERH91U9VQQRU7g9aJgACoAFRkRiGAQAakwsW8TL1COUANlHBG1wAxAdaJBIWjbGacAQQW8ggFHgSNMIEwQGAiMcRQMIrZNByoCEQB40fggGp1WJIQBUFnxnmBk8O72onG8yAtEFKnY7T9DEZyXl+fs7Iy8HAkJCZ6enmZmZmfPng0KCsJWZlibJJkBUhgSN//du3fnzZuHHZb+gOEe4+EfhXtS8ldJWxRFBH1wSKJDPj9gtLXwCcr/HnErqUUeeaCt7895PBIMI4J0QV2NoaC6PSGvKiwzxeZW9Ln4a9/fsNgYfH5Tusfh5juOQkGgvtRfWeDdVuzeWX69vciqMOFolt/6NK9VGU6Lb12eHXV+wc0Li4sirVrveilrCpminvJaoBwlOo5TGXidQAwMW4ci1giEGLs5GEM+AqGCSHmR8r/v/D9q/DIMIwGK3B0hFfaB0QKWhkRmJC0Vinj8OrZj6hEGlks3vCAyOYCxk48oSyHGRWWMiTIuQ17GwogXUavVOIdIWokiD8P+UtEIqhFyr6lara6urs7MzPTx8bG3t7eysvL09AwJCQkMDPT29vby8vL19cWODth0zMXFxdHR0d7eHrsjd3R0yDfTY46rfIbl94BfUSgU+fn5cXFx3t7epqam27Zt++yzz0aNGoWsVe+++66zs3NZWZlKpZLKcCW7Cgl65EdLfpzk+qz8GHAPdrYRZYkVeLQ0Go1UjEQfGvK1k/9waRs8/JX/LHH2a2H4Tw+SEP31r3/FDkuookl+e2Z02OCqZWdn79u3b+fOnebm5jdu3LC0tLS1s7zu5VZRWVTfUFXfUHU3IzkrO7WuvkKt6dDpFYKoZcAD8Aw4keh4QcNTnoCI1i5hgkh5ygQGRBQ5XtALHMKwCExkIi9yegGIHIZ5YhCJnlADEbUAHICB8ipi6AJRDVQDAjqiDSLlEYZ5xgwi6HhGAEQkBOEBOAE45NISOZ5H3zjH87h5pJ3/s6YuCJR0MyupVKra2tr6+nqdTtfZ2ZmYmOjg4HD+/PmAgACs+z969Ki1tXVQUFBzczNe52HyFjTRJBjGRfkDhuWjh/CR5IM8oiR9hsi4ReUaNpW5J6VVUCgUGHOksjDWw0gv7QFqzDGSS068SVEUNdDcATUqmt9uyG5rCC8v8sqLMY9w/PbGyTVRltvveh7N8z971/+nFJ8jyaFHsmPP3Lv5Q4K/SaLbsiT35WkOn8Rdmhl5bkHsxcUt6V604iZoWkBUAuWAduuvnKATaXe/YfyLokBEgTwAw0QgRBApJ9J/lTUsTbr8qOTl5cXExOTk5KSlpeXn5yMVKlIrUyPFFaIa1rO2tLTgd9EqlVzQSqUSpblgpATBvyL5MXAxVCqVKIrSWqK5jPiKgIqgK3XdUiqVjDGVStXe3o4NyNBbolAoEFTQEy79KPk+AGONmvR7OY4rLi4OCQmxs7NzcXFBz/PVq1dtbW2xtYCtra2Dg4OHh4e7uzt6Dq9fv+7n51dYWIhdRySRLRn0v2p5qMwtgzGw1NTUy5cvnzx5csmSJVOnTl24cGFMTIzUcUzSfoQHKQB/cfza+8ENgCCBaCHIWnk//otyPeDX/t1/t/FrYVgqksEhNTqUatAlp5HkScL+E5aWlrt37/7xxx8vXbpka2sbEHijtq68obG6sqokMirksqW5+YUzufczGhqrtLouyjiR6AVRhzKFUD1PDSIIFEQReJHxBHjGBEI5ynjKpOjXzw8BBNlDFEAUGBUYNYgCT0SRdXu9RaTNFIiBEJ5SwZiAJQDwFDhEfobSDEBkIBDgeOA4ggwdlCDHCJ5AyYeMzmq9RivoOWCgV2uysrKwAK+kpKSlpaW4uDgzMxMJnqysrM6cOXPgwIFTp04FBQXV1NRQY9hLlJWkS6uTnp7+4YcfSixaf8SG/8lBZSzuorG2+OGIFW/Ut+QYLHf/POriPV7i5zWCxgCcAHoOdCA2KtsLGxOdktwP3zo8K/fi0prLH5abf1BwefL9i+OTLN/KsJ9c7PCPIvux+ZeHFlkNq7g6vsh6bNKFeRnWi9szw6EhGwQGPNWJIAAYQDSAkX4VGAAlIhMEwguA5CIECW4ooGmMZ+f3msz/AoZBlgKHiNXY2Ojj4/PNN9+YmJggh/i6dev27Nnj7u6Okw4yzz66iSilGH+VdjCaU/hf0hZHd7cEt+iveBgawRjskRvf+AEM9OIVlEplaWmpra3tzp07U1NTFQoFerklYmo04vGT6NyW/OFIk8mM1mRRUVFsbKynp2dAQEBoaChmQWP6FcqIgICA8PBwJL8MDAz08fHx8fEpKChAH7sksn8D/EiapvTb0YIXBEGhUCQlJXl6etrb2xcXF8sriB4WRuQR4zdsFyZLs5KbcY8ff8DwwzBcXV2NMCxtZgmGGWNarbakpCQ4ONjGxsbBwSEgIODWrVuVVcWE6hsaq2Juhh85+sPmb9bv2Lnlupfb3YykxqZqQdTygkar6xJELSKxWq/SCzpkxxUoJxoBmFCOUI4SjhKsEup+iCCIIIggiiCKQJDJQwTG/RIMcyIVoLsVHEcZR4GjwFPgKTAAQoHwlGC9lECBF4Dj8es8JTwRCWPUeLpRvUYYpoJIeEHdpSzKK7CwsNi6deuaNWssLCxyc3Nxh2dmZp44ceLAgQPbtm3btm2bmZnZnTt3UIz8Igzj+AOGf8chyQF5ciUY4/HkwaTaHisiiYLfAsOilnsAhosaEp2S3H5MO72g1GZNi/0nDVbzKh0+KLWZmmn/Tq7L++XO48qdx5XajqhweL3W9Z1yh3Hplgvv2X3ekRUBDVnAUTAQrcAQhjVgYIwHEAAoY0QUqSAQQQDx3wGGQeYiEEWxoKDg2LFjb7755tq1a8+cOXP27FkLC4vt27d//vnngYGB5eXler0e5QsAtLW1tbW1dXR0SF5oZCGoqqrKzs5GW1mhUCDiIvFNa2srGPPuFAoFZlmj0QwAyDlcWVmJgU+QqdJtbW1YSojg3d7eHhoaun79+qlTp9rb22dkZNTW1mJqEgB0dHSUl5cXFRVhqrb0g4mRkIsYU76xEi46Ohp76kVGRmIxcWhoaExMTHBwsL+/f0RERFxcXHh4eGBgYGBgICZL5+XlIY8PTjR5bIrWowaR5YrLFwa3skKhqK+vLygokKeaSwfjf0JA9BBDPV4+fvwnOp8fNf55GMbYMOYuPAzDeOi6urqqqqru3buXlZVVXl7e1dWlVHYoFO0Jd+LPnT+zaPGCzz5fvHnzV2fOnIiOiaioLBUEPaG83qDhBT1lAiGcQt2lMag50SAyXiAcLxpEwjEmEMoTylPCU8Iz2YN2M/WJSLlBJBhGq5cZTV6GEgwEAB7AQJlOJDpB1IuEJ1SgjAEQxrp5dXjsDSeCKCI/sIHndAaDgeME40YVZEzgRBAFjm9qaExMuGNmZmZiYrJx48Z9+/b5+Pi0tbVhiConJyc2Ntbd3d3JySkmJqa+vl5SzeX7X75kf8Dw7zgkKSTZuPiOHIaliXrYHS2986jrPwqGQccDTygFQhgTOhXtVa13rFNd9pafGtduNROsRlKLYTrboaorg8ush1bZD9faP6e/+oLK7imNwzNK96HtjgNzrGcVOMztyI6AhixqAGIApQA6AA0YOqmSihpGdIzylPKCSHmB8OhNosbQDgWjD0kP9F9VsMSMZAvSR+/fv79jx45XX3113759kZGR8fHxISEhBw4cmDdv3nfffRcREVFeXn79+vXo6Oi8vLyIiAgPD4/r16+3tbVh44fAwMDr16+Hh4djE0Cs7+7s7CwqKvL19Y2MjCwrK8POnYWFhd7e3rGxsY2NjTqdrry8PDk5OTo6+saNG25ubiEhIUVFReiIVigUlZWVrq6utra2Pj4+eXl5SG5+4sSJ999//+WXX966detPP/3k6+vb2tqKWVrx8fFeXl6enp7u7u7+/v55eXnyKIVE0YUelaKiorCwMIk6KiQkJDg42Nvb28/Pz8XFxd3dPTg4OCYmJiQkJCAgADOrPTw87t27p1AoJGqL3wbDctyVx7zR+Yy7H0NfcjVC2sSPX93fcD8PC53/m2Lon4RhqbUDlnagSAJjLrpc4otGWhsMuZWVF8fFRV+4cG7Xru2fLPx4y9avjxw9ZGp66mZsVFV1OSEcYwLP60TCCaJBo1VqDGodrxUoj7Fhg6DH/8XqJqA9HyLjRcaLTBCZIDJRZN1OaZ7S7nIozHpmwDHgqBGGGdMTohNEnSAaBNEgYBJWN+8x4ZE0mACjIqU8ETmBN/CYTiLIpbbA8y3NLXU1ta3NzU0NjcUFhRYWFrt27TIxMVm/fv2RI0diY2PLy8vRBapQKLDhZmNjo6SLS+6Wh7flHzD8O44e8yC9lLSfHkKmx4pISPyo6z8ShvUC8JQSRkTGxC5FR3XLHesU5z1lJ8e1Ws5gl4eTi6/qbIcqLQcVXR5cbDmk68rTWofn1fZPaRyeUbq90ub40j2rmfftPmzLDIP6TMr9DMNq0LWLXSKvIoKGEo4QjhcJLxDMrfhfhmFRVi+ET/Lz83fs2PHcc89hZ1+UHdHR0SYmJsOHD//yyy/PnTs3ceLEyZMnL1iwYPLkyWPGjJk2bVp9fX1VVVVgYODSpUs/+OCDlStXfvTRR1OmTNmzZ09FRUVdXV1gYODs2bNXrlyZmpra2dlZXl7u6Og4adKkXbt2YUGCv7//5s2bsY/HRx99NHbs2OPHj2dmZmII7cKFC1OmTJk8efKGDRvOnTsXFxdXXFy8cePGYcOG9erVa+7cuRs2bHB2dm5sbKytrY2MjHznnXdmzJixfv362bNnL1269MCBA6WlpSBjYJf8rjzPFxUVRUVFYUegqKioiIiIsLAwb2/vGzduWFtbOzo6BgQEREdHh4aGSgjt5uZ29+7dtrY29HujPPoNsMcevePpg6VEYORO+cWl/ec3Co5HpVz92p/ze93P/9b4Z2C4R8GSJJJAxmkgZ/7DJzzP19XVxcXFWVtb7969e+fOncuXL//hhx+uXLni5uaWkZGBlmJbW1tZWRn6hAghaH1iIJYBcEYGOuO26PkQReEXH5QSSglhlDJGGCOMioyKjHKMcEAFoDyjPBU4kTfweh2n4wQD7ebooiIhnMCLlDJZ9rK0DSRxTCmtq6u7efOmn59ffHw89gmOjY396aef1qxZ8/HHH2/evNnW1jYkJATnDY+n/OdgAOhRTpc/YPh3HI+HjR7rS38pQfU3wjCnAV7LAW9gnB7am1UVdSlm8e5bas+P6LIdD1f6w+V+1OE1g9XLhZdH510a1Wr+J43t39VX/6K++tdOz34tLs9n2r2XZT+1JuWGWJvMOAAe9ALlGfDQqRGbRK6TCl2U6CjR8aLIiyJPu90/PAPMLmTMwJgBC/n+NfPZS54OjecnPz//u+++G7oanfAAACAASURBVDlypKmpaWZmJoZmk5KSDh069MILL2zZssXZ2Xn8+PFjxoz58MMPlyxZ8vXXX588eTI1NdXR0XH16tVz5sz5/vvvEca2bt06Y8YMZ2fniIgIR0fHoUOHzp49OykpSa1WV1VVmZmZvfDCC4sXLw4ICIiNjT148OCHH3545syZ4OBgX1/fN998c8GCBRcuXEhNTTUzM1uxYsUXX3xx9uzZ4OBgDw+P+Pj49vZ2R0fH2bNn9+nTZ/Pmza6urtjb5/r16yYmJp9//rmpqent27ctLS1NTEzmzJlz9uzZxMREjEBTY7oB+qULCwvDw8PRGkayaGwq7O3tfeXKFQcHB3w/NDQ0LCwsNDTUy8vLxcUlOTlZ8pAzWRHtrxo9xJZ8YEhbkPVvecyK0keMX3s/PezsHm8+fvQ4n//R4zfDsPQS+w0jCSuuhXyfyJtXMmP9UklJia+vr7m5+Xfffbdr164vvvji8OHD3t7e6enpTU1NBoOhra0tLi7Ozc0tMjKyrq6OMUYBOFHQ8xwBxgB4UUSr2rgMD8EwEX7xwRhljJJuDP75YaAix4gATESOAypwgkHP6fQGHelmrKYiJbwgiJQwAERNakzhkRexYK7DhQsXDhw4YG5uHhcXh91+wsPDDx48uHz58lWrVm3fvv306dOhoaEtLS090ioJIRIM/+KS/QHDv+N4PGzI5+dRzonHz9sjYZjXgqAzsG4YblFX1qWYxbl+U2c2sst2PFj2g8t92dURnPUr+ZdG3Ts/rP5sL7X1MxrHJzSOTyiu9W93ezHbYVq2w/t5UY7a0njGAYigFylHgYdOPWsjfBcTFYzqKdULRBSIiLRv/8swTIzcWJLjKD8/f9++fSNGjDh+/HhGRgYS3oaGhu7cufPjjz/ev3+/h4fHa6+9NmrUqDVr1lhaWoaFhSUlJcXFxW3ZsmX06NHfffdddna2IAgdHR2Wlpbz5s2bP38+Fv8h65OLi0tJScnt27ePHDkyffr0Xbt2hYSErFu37oMPPvjggw8uXLgQExMTFBQ0ceLEd999d/v27VZWVqtWrRo+fLitrS0WYmZlZWVkZNTV1UVFRZmYmEyYMMHS0rKyslIQhOzs7F27dr399tt79+6NiYnp7OxsaGiwsbGZPn36tGnTzp49i5FjnBpUtw0GQ15eXnBwsIODg5eXV0hICPqlr127du3aNQsLC2tra09Pz8DAwKCgoIiIiPDwcC8vL2dn59u3b2MMW5Knvzk1STrtRFafJ5GiSFJbngT3qCv8kzD8m8cvntL/3PHbYFgaEotWDxgGmUYlvaRGV0dbW9udhER/v4CzZ88dOnR4585dLi5uWZnZXZ0KlVJdX98YGRH1008nDh48dOOGb3VVDccJFEChVrV1dmgNegZAGBVkVLKMUIm74xcelHTXLlGxG2cZD4zvZtcCDoDnmcCDIIAggkCAFxlHqIFQA0/0vKjnRAMnGjgq8sZMMINGJxo4KohMEEWO5/UGDK8YDIb6+npff/99P3y/fuNX35hsvXTFMjUjvbS0tKioyMfH5/jx4yYmJhs2bDh9+nRYWFhhYWFra6tU6/jf2Vd/wPDvPh5zonsImV+rvj8Shmkr0FYVKJWg6ISmaq6kNON02LX1FRdeabIbDRYvgsULeoe3lVZvpJi9e+vU+MKTf2my6tfm8myby7PN3gMbrvdPd34/3fn9BF+zlrxQpidAQOD0Im8AaABWD2InUAWSVgpUFIjAsZ+tYZERkZFufmmqBKr8n5jJX4Bhaqx/J8aC6+Li4oMHD44YMeLEiRMFBQWVlZUpKSl79uwZO3bshg0bvL29k5KSJk6c+NFHH9nZ2TU0NKCjzN/ff+nSpW+99Zavry+mNCsUCi8vr2XLlj3//PMHDx68f//+hg0b5s+fv2LFihs3bhw+fHjJkiUrV668evVqWVnZP/7xj+eee27o0KErVqz4/PPP33vvveeee27WrFnff//93r17x48fP3r06PT0dIzFajQaSimyXqxevXrMmDEWFhYlJSXt7e1RUVErV658+eWXAwICqqur29vbASAwMHDJkiWvvfbakSNHFAqFtAkw6xj7J8bExLi5ufn7+2PPpcjISKwbvnjxoqWlpZubm5+fX1BQUExMzM2bN319fZ2cnOLi4srKyqTiKwzr/rblkYtpaR9LZAVg9GH+azKQJQ1X0nP/O9/6A4Z7WMOLFi16DAyDjHxbznyiUmkqKqq8vW9YWFhaWlrl5txXqdQAUFfXEBsb9+OPR5YtXb537/74+NtKpYrnRT3PNbY0V9fVdioV2K+BGgvKRbHb1qWyxwPGcfc/9Of+D4xnP8MwD8ATIAKIAuM5ygnUIDKUWgIDUc9rFJoupVahFwURGMeIVuC628oyAAbdVJrGfLTq6mqPa9f27Nu7buNXX65ZvXv/PvfrnuXl5QBQU1MTFxfn5OR05swZLy+vpKQkhUIhJbXJ6zges7X+gOHfcTwKVh8uxJAk2C9+/r+8vvzKoigCawPaqgRFNwzzJaUZp0M911VeerXFfgxcfhEuv8g5jldbj0k1f+/WyXE5R3rVX36hxfGZFqfejV4D6j37pTlNS3WcGuH6U12WP9EKQIA36HiDDlg9QANQhbFfsV6kokBF/t8BhkEWpsIQYHZ29tatW0eNGvX+++9/9dVXly9fPnDgwJYtWw4cOBAaGlpYWBgfH//WW28tXrzY1dW1vb1dp9PV1NT4+fktX758ypQpAQEBXV1dKpWKEBIWFrZq1aq//OUvR48ebWlpOX/+/Pvvvz9hwgQ/P79vv/127NixO3fuDA8Pz87OHj9+/MiRI5csWeLh4XHt2jVPT88rV65EREQkJCTs2LFj/PjxI0aMyMnJEUVRYvloa2tLSUnZunXrkCFDLl26dO/evfb29pCQkNWrVw8ePDgkJATTtQgh0dHRS5cuHTly5J49ezBWJ5WiYwp3QUEBNn8NDAyMjo4ODw+PjIz08/Nzc3MzNze/cuUK9nUIDg7GyHFgYKCDg8PNmzfv37/f1NQkoeb/weP6vzge3s0Pv/+LH3v4Kw+PXwvDfzI2OpSQGJ3SmJPPHgyVSSovGKm8JYZ2JAgsKChISEjAVPyOjo579+75+fmZm5tjM0ozM7OysjKDwdDe3p6XlxcbG3vv3j0kdcGSPADAQilqLAvEnYl4j8cH6/uZLMNf7o+hD6bhUFmTFSaz4wUjhQ5OFxaag6wNGjGy12E3pLy8PDs7uz179qxZs+bw4cPJycmtra2iKCqVysbGxvv379+6dSs/P7+jo0OUDbku+KgULQBITU2dO3fuwIEDcf6x/ckfMPzvOaRJ7jHDInRRUKgAuoApQV+rbKpKNY31/Lrc4u+tToOITS/+Si+t4ziN49t3zZbGHvko8dibWeemNFr/o8v5Ha3zWKX9qErr90ot34m22NSRZAvqTuC1RCeiSkk0esqAGqvyeBA44PWg1TGNnqo50IrAicxARYGKAogMyO9mTjxeCj0Aw6hsFhcX79+/v3///tOmTVuzZs3BgwdNTExOnDgREhKCjBmJiYmvv/76jBkzrKysmpqadDodZkWtWrVqzJgxp0+frqmpwTN59erVuXPnDhs27OzZs9gvevny5WPHjr1w4cKGDRtee+21AwcOJCcnFxUVzZs3b/LkyevXr8/Ozsbeq/X19U1NTXl5eceOHZsyZcro0aP9/f0Rg1E26XS65OTkL7/88uWXX3ZxcWlpaTEYDEFBQStXrnzppZfs7e0LCgrwd4WEhEybNm3EiBGHDx/u6OiQ8z4i18f9+/cjIyOdnJywszL6pf38/Dw9PS9dumRjY4NdEeUw/P/Yu+74qIquHQiQhBB6ExXlRUAURASxooJUUT4UVN7XrlhAxQqoqPCCgEjvIQ1IgVBDQmgJVZJQQxIChBDS6yab7bfPzPn+ONnxZpMg+FJ1n9/+YHP37u69szPzzDlzznNCQ0NjYmKOHTtWVFSEc9P/4pR24y/gMpzqwq+3IA3rvwjJhpvL6OkpKytDxbSMjIwtW7Z8//33n3zyybhx4xYsWBATE4PFOXJycjZs2BAcHHzo0CEMycaKJuD0dTOn2cHTBHjev15vnH+1PjUFnFo6SISYUyA7i3/zxgGnHwjzr4qLi8vKyrKysgwGA298LjtfVlZ26NChFStWfP755zNmzDh+/DjmNBJCRFE0Go05OTlGoxFFankNGL4+cHHSuGn49kVdjayBiYDZAmAGsICYbynNPTonPmzcpUV+hqAOdKWHuszDHtjLFtDz+G8v7/95cOJ/e6XMe7xkRU9jYF9rQLfKlZ1zVjyRvfzxPYveLz2wRDOWgmjVHBrIACplgnwZGpbAoTHpptHwH/l8hADA+fPnv/322/bt23/33XdogJaVlWH2LZYETkhI6Nat22OPPbZ48WL0+tpstgMHDnz22Wd9+vQZO3bsnj17NE3Ly8tbtmxZu3bt+vfvv2jRouzs7BMnTnz22Wf333//u+++++qrr/bp0ycwMDAjI6OwsHDq1KkjRowYNmzY4cOH8/LysAJEeXk5FkgfO3bssGHDfv3113PnzjkcjsTExGPHjlksln379o0bN65z5864bWyz2Q4fPvzjjz/279//hx9+2LNnj91uz83NnTt37kMPPTRo0KDly5dXVFToY1gopRiiFRMTExgYuGXLltjY2K1bt0ZHR2/ZsgX1Bf39/detWxcZGbl9+3bMKo6KisISh/v37y8sLOSpw1cVUezG/4K6OjStA7caDXOLk+kURgEAJWiwiqimaQaDIT4+fuHChePHj3/zzTfHjRu3fv36s2fPMsbKysqSkpKmTZs2b968gwcPIjU6HA69fpzmLIymOWVfmVMKWC8kxwnVhYZd/nRpNL6WRa8SViTEhILIyMhjx45VVFTwWm18cVBSUrJv376ZM2f+97//xUAz/cdyuVmUpOVS7fw6/5SG77jjDvwJGjZs6HZK37KotZEJIYRKDBQbgIWBjamF5oq8pHn7Qz/OXdSiIqgjrPQkyzyEgB62Vd1Pznvx9xkDj89+NG3RM4aVPSsDejtW3m1d1qFkea+yFb0PL/yPYdcMMT8TLGWanYAEoAKTwUnDjABTQJWZIjKHQB0itUvMgUUdiKYSVQX1xtKwy0mnT5/+6quv7rvvvhkzZqSmpoqiiI4jHHUGgyE6OrpHjx5PPPHE/Pnz8/PzcfFeVFS0adOmL7/8ctiwYZ988sny5ct/+OGHt99++7XXXgsPD8/KykJ9rkWLFg0YMKBPnz7PPvvsyy+/fPjw4aKiIpvNlpSU9OOPPz7xxBNffvnl7NmzlyxZsnHjxk2bNm3btm3v3r0LFiwYOnTosGHDpkyZghbqli1bKioqTp8+PW3atAcffHDcuHHLly/ft2/fyZMnt2/fPmXKlH79+o0fPz4wMHDy5Mljxox5+eWXAwICTp06hTm4uMbnAmxZWVnR0dGchjdv3rx9+/Zt27Zt3bp16dKlAQEBoaGhkZGRGKK1c+fO6OjoqKioNWvW7Nmzp7i4GKdauP3LCt1GqJVB+djWUy+74khvPa43DXNRQD7Lc7JB4xL/NJlMKSkpu3fvXrBgwbfffvvFF19ER0fn5+drmobh/d99911wcPD58+f5BXPqxbcXFhZWVlZarVauLgdOGmZOSgbnhhRvMe585leCYVbUmWJAKTWZTKWlpbhGt9vtJSUlx44d++9//ztjxowZM2asXbv2yJEjhYWFAIAy9dQZhpKZmRkeHj537lx/f//09HR0p/NYUTyfi9iz6rOTm4b/HnBpZPxNNU3DQiNWHQ3nJ83bH/pJ7qKWxqCOsKoBW17PEfCgZUW3k/NeTJo9NHnek+eWDajw72UKfMSxsiOn4aRl7xRF/1R5IRWMRcTBmAigAKhVUlkaMA2oAqrEZIE5BGoXiA1pWKUSUVWiKqBS0G4gDbsgIyNj8eLFr776alBQ0KVLl/hx3O8pLi4+cODAuHHjJk6cuGXLFiz+jL7iwsLCgwcP/vDDD++///748eNff/31Tz/9dN26dbm5udjE5eXlO3funDBhQps2bTp16jRu3LjU1FSr1UopVVUVY6c//PDDCRMmoIJdaGjo4cOHy8vLz507N2vWrPfff/+dd97573//u2rVqv379xuNxrKysl27dn366acTJ06cPHlyaGhobm5uSUnJgQMH/v3vf3/44YdTpkx5++23P//884CAAJSPR8uVlyLGCfHChQtoDaNo5ZYtW3iK8PLly4OCglBKeuvWrTt27MCs4q1bt4aEhOzZs6eoqAhFs/Udy43rDT3dujAZq07D8JeWRzfAGtb/qQ940V+8w+GorKw0Go3x8fEhISHz588/cuRIRUUF+p/WrFkzZ86cw4cPo/qpi5dY07SMjIw9e/YkJiZirKXFYsG+yjkVn0P1egnMucMCAOg6wpqnVqsV03kZYzabLTU1dffu3fHx8RkZGTabrbCwMD4+/qOPPpo0adJPP/3022+/BQYGJiUl4YVx6XVKqd1uP3v27NatW1esWJGeno4CfOge4Gn9fDXASffyNMwYS0xMHDJkSIcOHfDXuXzVYTcN3wrg7Uyc4YpUAdDAzsBGwEG1ElNlYdL8Q6Hj8xa2NgbcC6sawApPIeA+84p7khc9l7zoudRlz53zH2wMeMAc3JP6t1RXNLMuu9uy9K5zK182bPqw/HQ8GM4ziTGRyjIQrSolqSonHhSJyQIVHMQhEIdIBZUqKpWJqmqKCgqBa+fc/HMaZjoRKACwWCynTp1KTEzkGzxWq1WWZeRaZNN9+/YdPHgwJyeHe7pkWUa1rKNHj27fvn3r1q36fEf+fQaDISQk5MEHH+zevfucOXNQUgMv1GQyZWdnb926NTIyMiIi4sCBA6i3hW/EgKyIiIiYmJiMjAyj0YgTSkVFxbFjx+Li4jZu3Hj48GHc57bb7adPn8b93aioqKNHj+bm5uLiGiNH9KIlkiSlpqbGxsZya3jbtm2xsbEoLh0QELBu3boNGzZs3Lhxy5YtuG0cExODO8exsbGZmZlYmsJNwzcS+n5Lqiv7UJR2cvZn5kzOrhV1ff6NdEoTp5IMGn/8uSRJWFNLUZT8/HyMYCosLLTb7Xl5ecHBwdOnT8fSWxi6yIM8ZFnGgkVxcXHLli1bt25dVFRUXFzchQsXSkpKysrKioqKCgsLKyoqysvLKyoqsN4oLwfCv9poNBYXF1dUVKCvu7y8vKCgAHdzCwoKYmNjFy5cuHz5clwHGAyGw4cPT5kyZdasWQsWLFi4cOHs2bM3b95sMplw3HHlYWT9zMzM2NjYvLw8vm9NCEEbnTpzrDVnMTcub/6nNHznnXdipLSbhm998KYmzkBFqgBTwU6dNGyuLEyafyhsfO6ClhWrO8LKBrDSUwi4z7S8Y+qS58+uHJoZNDwzaFiFf3djwAPUvyVZ1cK2vKN5yZ3nVr6ct+6t3CPRUJIOCjCRSiIQDQilhFKNURVpmEoCdTiIw6HZRSqoVFaJrCmqpqjsBtMwTlt8ImOMYTlem82GvVMfkYED1Wg0VlRUYAVQ5pSWxZUyOqjz8/Pz8vKwDiAWm0QWP378+BdffHHnnXeOHTv26NGjWJoJIzxx7BUVFWVnZ+fm5hYVFSF/40SmKEpZWVlmZiYSKh8zgiA4HA6DwZCZmVlcXIzbVMjEBQUF586dKysrw8wfZEqX0hR4d2lpabGxsQEBARs3btyxY0dUVNSuXbu2b9++efPm8PDwzZs3o4N6y5YtWPUB1xkbN27cvHkzljt0j9UbDD56XSJ4mbP4MReRIIRgKO+tRsOs+rqB7/vowdcZGK9kMBgwQPr48eO//fbb1KlTd+3aVVpaSp2xVIwxrpWRmZm5du3aWbNmrVy5ctmyZcHBwadPny4uLj579uzu3btRGO73339PTk7OycnRNK2kpOT8+fOXLl2qrKw0mUwZGRn79+/ftm3b4cOHc3JyysrKUlJSYmNjf//99+Li4pycnKioKNScj42Nxdng7Nmzq1evXrZs2cqVKwMCAmbOnLlixYrMzEwMH3OpRIsZFjjD4DqAzxVEVwCbrwz4r1krDVNK3TR8G8HFfYXrLUmSQAJQwEHBTkBgjlJLSeHRuYfCP7w0v0WZ/92wqgH4N7AGd6xY1f60/+Pn1z6Xs3nM+bAXi1bdU7iyo7aqPgtspPo3FVf4nl3y2MVVz2TErYDCg0AlqtjtMlEANKpqTFWZqqJCCJUcRHRogkMVRCIpRFWIoimqpihM0UC7ZiG3V0TD/DyuuoyjBQmYu62YU4qPw8WXhU/4mpc6JZH58x07dowePfqRRx756aefVFXFl7iQEH4aOqb40t5kMuETPiciuFcNT+Z2MxaE4FfCnAm46JHG4+iU5utrXJj7+/tv2LAhJiYGQ7GioqI2bNiADurY2FgUlEYRj23btuHmcVhY2K5du3AxoXczunG9AXXQMJKuIAg4s6OlhR7RW42GaQ3RR3wV45k1nYo4TwRC9ens7Ox9+/YtWrRo2bJlJ06cMJlMTDf00DdjNBqPHz++ZMmS2bNnBwYGzp07d8mSJWlpaSaTKSkpadGiRZMnT/7ll19Wr169ffv2Y8eOoYjNjh07Dhw4kJOTU1hYuH///iVLlixYsGDz5s0XLlwwGAwJCQmBgYGbNm3KzMwsLCzcs2fPokWL5s6du337doPBoKpqUVFRVFTUihUr0ASfPXv2nDlzeDg0v2XkUf2kgbGf4HTIc6e9fmrireGm4b8BaqVhURRZDRouOjr3UPhHWfOal666i63yBP+GSMMpq5+8GDaoJPbNzPX/l7f8ruwld8jLPSCwEQlsIa/yOz3vkTOLHk2JWUDz9iEN22RNBdCoolFVZYqehu1/0LCiaIqmKJqsMEUD9QbScK34H7+JOecdqouUwf2kwMDAL7/88uDBg2grU116/l/73qsCLq7xu/C51WrNzMzctWuXv79/TExMfHx8ZGTkrl274uLiIiMjN23aFBsbm5SUtHbt2vDwcKzxgEUPkac3btxYWVmJcz1WR3bJdLwx9/VPg566OAPxksyc/PSFfXC5jUewmrKqK55as/fC1dAwT5JBeHt7jxo16uLFizabjThjlR0Oh8PhwN1WrW7oO48LJ6FNaTAYUlJSYmJiQkJCUlNTi4qK7E5g8BRqZezYsSMgIGD16tVBQUHz588PCAgoKioyGAzHjx+fOHHiF1988fnnn3///fcbNmzIycmRJGnnzp2Ys5ednX3u3Lk9e/Ygj2J2r8ViycjIWL16tb+/f35+viAIycnJmMr866+/HjhwoLi4WFXVrKyssLAwpOdvvvlmyZIlKSkppaWl+ohIvnjCRf9VgTrrYeNKWt9KiYmJw4YNu+eeexo1alSvXj03Dd8W0Ls9FEUhdpEJsoNSCUAEY5HlYs6xmQcjPzg9q5lh7QPS6qbWZd7lYd0KAu9JCH48e9fLuXEf5cV/fHphu4sBncWQRmqojz2oMUS2TV3ZOyP48fMHF7DSnQCVAEYJRBUUwkQKEgGFgqKCKjHZoUk2RRCJKlFNo0QlhFQ5pf9GNIw7W3iQEGI0GtPT0/ft23fp0iUXnWQepXJdAbp8RxzGDocjOzs7Li4uKCgoNjY2Pj5+48aNsbGxu3fvXr9+/fr163fu3HnixImwsDCUuty9e/eWLVs2b968adMmPIiqezhRumn4xsCFhplzQc090owxtCMdDgfKpbnkiyNj6RkOP5nPvFdFwzjp83m/fv36L7zwQkZGBpbC5OTB+wm5LFxoWH+FeFMlJSVnz549duxYQUGByWRCK5nHPdjt9tTU1ODg4Dlz5sybN2/JkiWLFy+OjIw0GAylpaUHDhx477333nnnnbfffnvChAmhoaF5eXmyLO/YscPf33/r1q0FBQVZWVk7d+6cOnXqrFmz4uPj8/LyysvL09LSFi9e/Ouvv6KBm5GRERgYOHHixF9//RUV7lRVReHbuXPnfvvtt59++umSJUtOnTpVWlqqvwsXk/eqAM6FOy6hiLNcKQAcPXoUreEGDRp4enp6e3s3aNDATcO3OLB5OQ2DqICo2AkRGBOgotCcmX10xv4N76f/1soY1kMLbimsamKM6F4YdM+RoMczY14qOfR5ecJXZ5ffneF/r3mVhxDcwLSygbimSdqq3un+fU7GzrBf2qSqJZSWC8yhgqwxgYBIQCagqKDKIAtEtmuiSFSZahqlKiUYonWjndLXlYaxnDA4w7jQZESbAM/k5jKPwriuAKcTnk+1kiRlZ2fv3bs3KCgoOjp6z549uEMcGxsbGRkZHh6Oalmo7RUTExMXF4d+6U2bNoWGhoaFhWGiM9MtJmraWNf7vv5p0NMwgjijPPTuXFEUMXYJu5x+BUacsQ6cDDg9EKcX58ppmGtKN2rUyNvbu2HDhi+++GJ2draLU5r3h9pd5LVN+ryj6kEIwehlXvtPf9dms/nYsWPz5s377rvvMLF4zZo1R44ckWW5tLR09+7d77777jvvvPPWW299+OGHGzZswBLgsbGxK1eu3Lp1a3l5eUlJSVxc3JQpU7777rutW7dijYqioqJ169bNmzcvPj6+sLCwuLg4Njb2+++/nzlz5uHDhw0GA645Tpw4sWzZskmTJk2bNi0yMjI9Pb28vLzWVenlG6FW1JypcBJnjP3+++/PPfdcmzZt9NsEbhq+9UF1BjEoKkiSlUgOUB1QUejIunhy/t6NnyYvfLAwbIB1bS9j4AM5GwaeDX5ix5oXE7a/lZv0qyFlacqa/sf8+2WtbFG67u78kLuKQ+9JDBxwcMVTsZE/ZKWsszhyCJQrYFHBqlCLyqwqCBqIKqgKKCLTBKqKhMiUaRQ0yohKNEVjigbaNfvd6+JZxHWnYVEUmXPf12Kx2Gw2ZGXiVJ7Srkww9loBnEzJR7Xdbs/IyMAQrc2bXKNCGQAAIABJREFUN+/YsWPjxo0xMTExMTHItUlJSbm5uRs3bsSI04MHD8bFxe3evTsqKgqDujMzMysrK5luc8tl0rkB9/WPBV9Ukeops/qWJ9Ujk9Fi1pz5snqD2GXGv3IaRnh6ejZt2rRJkyYNGjQYMWJEbm4uz1BHixyfo9v8MpB0wCNoK+hlL4nTqkYe4koXWG87MTFx5syZX3311eTJk2fOnLlhw4b09HRN0y5cuLBhw4a3334bmfjdd9+NjIwsLS0FgO3bty9YsCAsLKykpMRgMBw8ePD777//7LPP1q1bh8rPDocjKipq7ty569aty8nJsdls6enpy5YtmzFjRmRkZFpaWnFxMQCgDMC2bdsSEhIKCwsx/gNvCsOeuYw2rsuvCvghPGiLT9+U0iNHjjz//PN33nmnl5cXLobcNHzLglbf1yfOfQqkYRuVRSAimEqknEunFu7d+GnKoh65a/tb1jxkCnrwUsRzZ4Mf37lu5OGt/yk4Ps+eGZS5cdipoCez/VuZN3UxbuxWuen+M5EjEwKf2x4+Of3o6krLRQZGDWwSmBRiVqhFYQ4NBAVUBVQZqAREIlRmjGDVYZUQhYBK/j40jI4ycIZD831ZnJ743EGdwVbX6rYvc5HVStAwZjab09LSoqKiVq1aFR4evmnTpoiIiM2bN+PGcGRk5MmTJ8vLy3fs2IHbw5hSHB0djbUfwsLCUlNTi4uLqTPLotY2ud739Y8F1Tl4ubWE9T94lB/RKSFjn+QbtHp/r8v8e1U0jEcaNmzYuHFjPPjiiy8WFhbyVab+Ky7jdKW1+atrpQF+tTVHrqqqGRkZwcHBv/3229y5c5cvX45ybwCQlpa2bt26jz/+ePz48R999NG4ceN27NiBWng7d+5cvHhxaGhocXGx2WxOSUlZtGjRzJkzY2JikF/tdvuuXbvmzp27YMEC9LcXFRUheS9btmzPnj3IzVg4OT09HeO6sS6yVj3kit/FZZqiVmh1FAbVNO3QoUPPPvtsmzZtkGW9vb09PT3dNHxrgtZw+eDvCzKABHYGIoANxDx7YdrRoKjw7w/PHXxq+aisFSOylr+QEPjW4VX/jlj39daNP2Sd2G7KSTgT9fWh4HePr+yXuX5IesSQ9IghCVu/iA15J3Tt7MMHIwrLshVmJ8whySaFViq0UmE2FewKKAooCjAFmESw0CEQClSlRKWgEiB/FxrGZH/+gXya0CcT84N/7XuvCpRS/f4cY8xqtaKYJaplRUREoKs5ODg4PDw8IiIiKSmpvLw8Pj4+PDw8MDAwJCQEX8KU4nXr1h09ejQ7OxtX9zWb4i+3pxuXAdXtnvLgHWxqRVGKiopOnTqVlJSUlpaWkZGRnp6ek5OTm5ubk5ODYcCVlZXorCa1hWiBc6/kamkYzS9PT09fX9833ngD5aWwv1Ut9q+sP1BaLR+a6WSt+OUxp1wztwurglwIYYxVVFQcPXp079690dHR8fHx6LABgPT09E2bNv38889Tp06dPHny119/nZCQgJWtMUoxIiICUw3Pnz+/bt264ODghISEsrIyURRLSkoOHTq0du3a1atXnz9/HrMWk5OTt23bhon+JSUlmFVBKbXb7ay6SletTf0Xfnd9I3BnBgCcPHly6NChXFPa7ZS+laH3F/IjlFJQABRwAAgAlWDNMuemJgXGRP546NdBR+YPS58/MH3+wLjFr8QvHbN+3debN3yXdSLalJ2QHvX1oaB3fl/U68Sqxw4v6/P78r7b/P8dNv+lZUun7Ijxz8xJF1QzA0GjdpWZVGZSmE0Bmwyyk4ZBpqCgziUFqjGqUtAIXLs90rp4FnHdaZjoMhO4fWy1WrlZzMeVdkMEmamzvBJ1RmgrilJYWHjixIkdO3bs3r177969e/fu3b1797Zt2+Li4vbv33/mzBmLxXLy5Ml9+/ZFRUVt3749KioKMy937969a9euM2fOFBQUaJrGza9r0p5uXAZ6GubuDexFuDO6bNmyb7/9FhWdfvrpp8WLF8+fPx9DliIiIk6cOIG2mks8nf7z4eoTlhDe3t4tW7YcPXo0isThSpR3vMsPSP1gcTGg9SfwV/VmIvd7YztYLBaj0YjRVTyfvrCwEAV2MMBw5cqV+fn5sizbbLZDhw6hykd5ebnFYsnLy9uxY8f27dvPnz+P8h1GozE3Nzc1NfXIkSMWS1UNOEEQTCaTwWAwm80AgLlhqqpikpUgCLgQqYuG/xfojWOLxXLo0KERI0Z06dKlSZMmGKzuDtG6ZVGnC0oGkMEBYGNQDlq2rTLr7N6E/WHpayelBX+THfTlpcAvDgT9lBA6c8fuiN3xG3PPnLUWl17YF3gyauGJ0HdOhr13aM0bCeHvbg2dGr76m4A1q3bF7biYm2+XVWCEEU2DSg0qFbAqYJWZLIOMhbX1NMw0RlUGGv370LDeGub+Z9zdAWcJFz6oeI2E6wq99YBfbbFYysvLz549e+HChYsXL2ZnZ1+8eDEtLS0vLw9VhAAgLy8vKyvr3LlzmZmZly5dys3NPXv2bE5OzoULF8rLy202G+iWFNekPd24DIgzmg8nfc5wmM8TGxv78ccf9+7du2vXrj179nz44YeHDx/+zDPP9O7d+4knnhg3blxERER2djaXhiA1gnivloZ5PR8PDw8vLy9vb++HH354+fLlWCUTzcpVq1b5+/sHBQWtWbMmqA4EBwcHBQVhotHq1asDAgLwYEBAQHBwMHpiVq9evWrVqlWrVq1evRo/OSAgAN/i7++/evXqwMBArEcSFha2atWqdevWhYeHL1myJCQk5Ndff506deqkSZO++eab8ePHjx49esmSJStXrly0aNEnn3zywQcffP7558uXL1+xYsWcOXPeeuut//znPzNmzFizZk1gYOCyZcuWLVs2d+7cKVOmLFq0CFVBli9fHhoaumHDBjwHrzYkJCQkJCQoKAivJyQkBO8d7whP+8sICQlZs2ZNcHAwfg5uFa1Zs2b69On33Xdfq1at8EdxW8O3MlxomDc4SFU0bGdQCbSESJUlp7LP71OSAu0HV7D9S7S4hZfiAgsPh567eOxC9klrUQlIquXsjvLT2yoTZ1Qmzig8Ms148tdLaZvTj4UeOXroTEZKWaVZVAlRZEmwEzBpYFLAqjCrxCSZyTKW16agIg0zHQ1fu5/9xtFwrahrj+daff5fAHXGx+vVedClrA+KwdRSTth6UT2qkz1ywU28r9sCLiaRy3qoJmTQJFA10AgQYIQSDQgDClRUiCAzlQIFACAa0xgQAApQUFx06Mjvr7w6pnX7dh7163k19vHwrN+sZYsGXo28Gvu0aN1q3Mcfbd8RU2GqNNtt+v1X/WxbFw0HBgY+8sgjDRo04JvBKBaBrMzTlry9vTt16vTYY48NHDjw+eeff/755wcNGjRo0CB8PrBuPH+VGDx48CAn9J88bNiwYcOGDR06dOjQoUOGDBkyZMjgwYMHDx48cODA/v379+vXr3fv3r179+7Xr1///v0HDhz47LPP9u7du1u3bj169Hj66acHDBjw2GOPde/e/cEHH3zkkUf69+8/ZMiQ4cOHDx48+Nlnn33yyScHDBjQv3//p59+euDAgSNGjBg5cuTw4cMvc/0D6sBlmqJW4FvwxocMGTJs2LDhw4cPHz582LBhPXr0aNmyJRrBLjsFNYEveXt7Dx48+MKFC3rNH6ILO+ceb+IUHNV3XT2X8J7DP6fKy6qbUa/hvPp3hQyaBJoEishkURMdqiDIDkGym4zlxvKyipLi8uIiY3GRxVDmMBols1nVZEly2OzmSlNFhbGswmioNJWbzUazxWixVtpsZrvDKop2WRYUVVRV6WbN224adkWtNMzNIL6Nh+fUdf4teF+3EXgf01uftUICVWCyRGSFqQAUGAWNMkUDClUPAppKRVGxCZJdkilApcWcdjZ9wuef3detq2ejhg28Gnl6NfKoX8/Ds/5d93R8+dUxoRHhmZeyZE3VWLXwriuh4dWrVz/88MOenp68fgBaXZ6eng0bNvTy8uKqEV5eXn5+fj4+Pj4+Po11wCON6oDPVcLX19flk729vb29vWse8fb29vLyatq0qa+vL6ZUoefW19e3adOmfn5+aETWr1+/cePGTZs2xUhjT0/PRo0a4RF8L95j48aNfX19mzRp0qRJEz8/P/zMy1y/dx2oqx3qAr4LmxQvwM/Pr2nTpi1btsTrb9iwoY+PD/4ufIV0eRpGWXj+Q+vpkz/nfcBlz14/Z9LqO/o1t+TcNPyncNKwKjJFIpKoiZIiSopAVFlVRE0UVMFBBAFkCVQVCKFM1TRZVgRBtDkEmyDaJMkhK4KiSooqKoooK4IkC5LkECWHKNlv1rztpmFXUF18PLnsfhWrWzSxLtq4ifd1W8CFgHmj1dWeGhAZVEmTZCIDowAUNKqJMlNUJquqpCqioqkUGKgMREVLOJoUvHbNpO+mPPTww81btWzo7eVRv55HPQ8Pz/qt27Ud/uKIsPURuQX5KiWypmr0GtAwPuEuULSJL2OH3Vyg57ymh5Z71PmRejXkOV2ALN6oUaMbegM1gBfM//Ty8mrcuPFlCBiB9+Xj4zN06NCLFy9arVbGGPq6eI0Nxpim0wnBrsvF86lu84LTsH5W4WYW6PQ7b/iAu80gg+Z8qApTFaaoRFGJAowAI0A1oAQoAUrxwZhGmUapig/GNKhyilHArV6qapqsqJIsC5Ik3Kx5+ybT8C1IV7R6TgitbYuCA6rvErkcdONqwTmYuxxIHQk5CA2IApqgCDbRJokCJSpolClq1UBjAAxEQc7PLzrw+5HQiA1ffvP1oKFD7urY0aOeh2ejhi3btG7SrGmLVq38mjd7+tlnps+ccTH7kiBLFMAmOBSiXS0Nh4SE9OnTh/uiGzVqhM/18z7uGSMZ169f39PTs4EOSOGe1wj4gX+K+tXBL0n/kstB/Z+c59DE1Nud3t7efCHCm+JPL0D/pVeLWj+HR2Nd4RqIW8NDhw7Nysqy2WzUWR5D04nD8/U3Zj8DANaewgB1l6LITCfrRgjBiDnsXXpqd+MyQA5WQFNA00DTQKNAKBCiyURTQFOBqEA0IPiiRohCqEqZxhipco5VPaqeMyCMEcY0JOybdV9uGv7zS7rMyTVb49q2zz8QVKddxyOk6jpZJrJMZEGymyxGq8WsKjJSryYrTCOaSiorTKeSU/xXB/37zbd79OrdrEVzX78mPr6NvXx8WrVp3b7DHfU86zdu4ntPp06fTBgfu3OnQxRFWWIAsqKw6qpnV0LDa9euffTRRzEgC2kYmRjtQr4ryRnrio262wY8vumWQq2X5CKuogf+NF5eXkOGDOE0zIsiu4BSajabeQg6L5Csr8DIuw3T0TCva45d/ToOqr8LkGZVp9lLgTJgDBglKqMaUAqsyg5GdiZEpVRjDLmWUKoRomqaSqlGadVB+GMH66bxzk2m4dsL7na43qC6DXi+3X4ZyERSmaoSWZDsqiwBUGCgirLNbMm6kBm3J371qtVffvXtoMHD7rqnUyMfX496Hp06dx48dMgnE8b/PH3apMmT+z322P0PPDD61TEha9YUFhUxAFGWVaKpRCNXvzccEhLSt29fZFzcAOaWsaenJ1Ky3nbkBh+3LNGeqyuC9y+bhvwIflFdFiea6fyNeD7uE3OjFo/gTdV1/frz8WPxz6u9/rra4TIRzjWhb3CXxr88DTds2HDQoEFY15wxhvyKnRNDMjVnkS6bzcaViJjTWa03cIkzb5tHcXLJM37cPZ/8KVSgyMHc+8yAMmDACDBa9aC6RzWK5TSsQNUbKWP4IM7HzYGbhquhVttXf9ClHWqay3XZ9zfdyr8dQWuExdUkYsY0RjVKVRxsFYbytNTUpKQkf3//99774Mknn777nk5NmjZv3qpNx06dn3rqqQkTJixatGj37t2nT59OSkqaMmXKu+++GxoampaWhr+ppmk8vfVqaTg4OLhfv34YFoTBTV5eXvV12h2cGJDA9AddOKNWXC0t6d+l512XD+QvXearrwqe1T3V+hb4C9d/Vaj1czx1nn9P58795a8f/x0wYEBmZiaWSeXEiYnUSL28WAhXwmeMYUo03yHGc7C8JhdUcaFhNKZv1kC7XUD+cCszCow4GwyHJxDKCNrBFDQKmmvUG5+H6+KymzVvu2m4Gmj1EEd+UNOqbRPy810maHxO6o7svcG3czuiZk+7THuKkl2WBVkSFEUESuxWy8njJ9atWfvWW2/17du3RfOWXl4+Xj6+LVq1eah3n5fHvBYeHo7GDSHEbrcbDIYtW7Zs27YNK+YCgCAIjDF9tvrV0vCTTz7Zpk2bO+64o23btm3btvX19a1fv76Pj4+LC9SFZmr985rQUq0s5XLEhYbrOc1u/Zm4w8opvF69ei7yF3rDuq6v/mtX+7/Qdq3H/3S5wwPan3vuuQsXLuDWL89HopRi1iJ1hjdTSq1WK1aR0jTNYrGYTCYUuOYqJTabDbkZuxBys5uGrwp6GibAiJM3q4Yh5brPFAgDWi3DRT91u8zzLmaVm4bduL1x+f5UV0fSH+Hq4vrjsizjHhsfTrgJR2VJslksxvKivJzDBw/M/23uG2+8MWDAgH/d17lVm9Z+zZp37PSv5wYO+nTil0Fr1h1OSMrKyioqKrJYLOgGdDgc5eXlBQUFWO6QOjNJ0A4GgFpD5WteM2MMd/jS09Ojo6PXrFkTERHx888/jxw5EkWksZwAj8ziHFCrE/UvgBOhi1FbF11dq+/9G6NevXotW7YcMmRITk6OxWKxWCxcVY3pQq6QRA0GQ0xMzMKFC/39/Tdt2rR27doVK1asXLly8eLFwcHB2B9MJhPSM89sRDUxLEPunlevBBR0D8Zc6BHwQf943C64/CTppmE3rg5XxL1/Rmmc+XCqQiFiBCEEPXuKokiSJFjMWefP7d0Zu2LJ4nHvv9e710PNmjVr1KhRqzat/3Vf54GDBk/86uuA4DWHjiTmFRTZRdlqtWJRB6Rh/HC0WvT7dkznArlyGubSbzirpqWl/fzzz61bt65Xrx5ysJ6Gr4lp64IrZ9l6zuwjj79kpP7tgW3i6+v7/PPP5+bm8hAql9B97nC+dOmSv7//m2+++fzzz48cOXLo0KGDBw9+7rnnBg4cOGjQoP/7v//79ttvz5w5YzQarVYrLyvHGOOBWuRGqQTe1nDTcC2zpxtu1MQVErBLL8IjWo0KOcjE5eXlDocDLQ88WZKkkpKS7evXz5027d+jX+nXq1frli0a1K/XpKlf5y73DRo+9OPPPl0dEpJ08mRphVEhjAAoGqMaIZpGVE1TVaoRDO8ABlQjqqzIkqQpKh4ByjRnkQ92BTSMM3JlZSVWZ2KMnT179scff2zcuLGHzuq9rgR8+SNuXDnQKd2wYcNnnnkmLS0Nd4LtdruLuCm6QFAhNSws7LXXXmvRogUWsmzWrJmXl5ePj0+9evU6dOjw3nvvnTx5Evuww+HQpzzxrQ1FUdzz7Z8BrvPjJt3VZeGmYTf+Ii7fT/irfOsFj2BUC3MGZ+HJRFe3AKNjsrKyNm3aNHXq1PfHjn22X78727Ru3tineVO/f917z7ARL3z1zTdhkesPJyXkl5TYZRkz9gVJMVSYRIcgi5KmqFQjTllzDf/UFFVVFKJqVaGXlBL1Kqxh7i0HAE3T7HZ7WlrajBkz2rZt27Jly7qs0quNHK4LGJKtN7X/1CDWv10fvuSGp3NT3M/Pb/jw4ampqVxOlecN88hBTP8FgNTU1MWLF/fu3btFixYeHh4oHNa4ceN69erde++9X3755fHjxx0OB9OJfuDbNV2xS/d8+2dw07C7W7hxjcC7kD4CAnTq+fpMSnwiiiIWKIyOjl6wYMFbb7316KOP3tW8RRtvnztatOjXs+drY0b/+MP36yLCDicm5BQVmBw2GZjEqEQo5gYqhAk2u+QQVEmmqsY0QhRVlWRZEImiMjSOCaWqRlQNCAV2ub1hflB/I4IgAIDNZjObzdnZ2eHh4SjX/IwOz+rw3DUCKjDXPP5sHdBfBn97rZ/wzwRqU48YMWLSpEkpKSlY+JJVV/1DSladMJvNycnJkydP7tOnj6dTu9TPz69x48Z33XXXmDFjFi1adPDgwby8PL3Vi75onvjknm8vD13+UZ1UqvNJu2nYjX8q6oo2rBl5WPMIN3z1FjBGbBUUFOzevXvatGmDBg1q165d/fr1PTw8/Dzq3X/nXaNfeOHXadNjY7ZfOH+u0mJWKHFosgxUBnBoqkNWFIpCl1DFsoqqyYomK5TTraLiE6AMX2Ua+VMargmcYXHzjzFmMpliY2MPHDhwujpSnEi+Rjhx4sTJkydPnTqFH57qxOk6cNKJU6dOJScn8+PX6npud6SlpZ05cyY5OfnChQvooZEkSd9jXcjYYrEQQsxmc1xc3AcffHDPPfdw/zYWk2jXrl2fPn0+/PDDlStXJicnY0w1dieqy8q7jsPybwE3Dbtp2I0/R80MgcvTsEsigSzL+BwtDIfDkZeXd+zYseXLl0+ePHnUqFG9evVq3rx5w4YN77zzzqeffvqjsf9ZNH1GXHT0xdRUQ2mJKksaMJloKoDIiECJxKioEbusCJIiqwT3fdEO/oN6mTObn1CmETSUr8QaZnXklGPQNeo5FBYW2mw2UQdBB/s1Akbh4v6l3W7H5Bm04WqF1Wq1Wq18yxMLBl/D67ndUVlZabPZTCaT1WpF17HdbifVKzHogdWaRVG0WCzBwcG4SYylLLp3796+ffumTZs2adKka9euTz/99Ndff71mzZp9+/ZdunQJA7D1ezGXGS9uQDVBjqpiLn/odugImGBRQnqVj5t1X24aduMa4sppWH8mP4j7ZIQQi8VSVFSUnJy8fv366dOnjxgxolu3blgwp3379vfff/9LL700adKk6LCIrOQU1WplgiA67IxoBEBhRKCqWXJYFVkFIAAKA1mjBAA0yjSCD2d+Ia0K1CK0GjdTxjRyJTRMq+9tIwfjcwDAUtMu59PquuX/OzADFX2kkiTZbLbKykqDwVCX6IlLKWW8NtDlSbvhMuO5xE+x6vsphBBN0yorKwEgISFh1qxZ3bt3b9u2bffu3d96660XX3yxX79+d999d+vWrT08PDp16jRgwICJEyeuX78+JSWluLjYZrNxrY9acSOG7u0ANw27adiNOlFrD0GLUBRFvt5HFUDMF+IuOOLM02VOpQ5BEC5cuLB+/fpPP/30ySefvPfee1GOys/P74EHHhgzZszs2bP37dtXWFhY5Miv0AwK0zSgQIFi5WEGDlAdoNrAYQOHCA4B7CqRFCIKQAQgIhARiMKoCqyqAMRtAq4rYjQaRVFEpsf4WzxuMpmMRuP+/fu3b98eHx9fWlqKhhrm1WDz8gwZFzPLbXX9KWr2cFzWAIDVajWZTEilJ0+e/OGHH/r37z927NiEhISUlBR/f/+PPvqoW7duuG3cvHnzO+6449FHH/3oo4/Wrl175swZu92OPxPRVWlD7S18Sf/tuAIAZ/FjHjjGz7lW96sBaAAyMBmYBExypgmBSkGloBBQCBACpEq2iukewDRgVc8JaMRZHMkBmgM0K2hW0GpyX13pRjeVJa873DTsxjVArTYuEi2fMqB6HrDm1L7nnQrZd9++fStWrJg4ceKwYcO6du3avHlzb2/vDh069O7d+4033liwYMGuXbvOnj1rMBgkSRLB7gCrRBVRk1UFNBVUAhoBATQRiAMEB4gySDJIOB2IQAWgThomClCCTHybAJzxtBgLhr7l4uLizMzMxMTEzZs3//LLLz/88MOrr7768ccfL1iwoLy8XBRFQgimRyP1chkKNw1fLVymQd7VAUCSJL5IysvL27p16+zZswMDAw0Gg8PhyM3NPXHixOLFi0ePHv3www+3aNGiWbNmd955Z9++fV966aUJEyasXLnywIEDpaWldrsdvwgFanAXoybR6pcC3Gjmjplrdb9uGr4xcNOwG9cALj5nTsMuIqDUWctZURRc5mM0kyRJmZmZe/fujYiImDhx4iOPPNK6dWs/P7+WLVvec889Dz300Mcffzxnzpzo6Ohz585VVlZy2xpAYJqV2kVqF0EAUABUAAWqiqEROyM2UASQHSAo4FCUqjmFSkjDjGiMaq4yALcuAACtW/zzzJkziYmJ+/fvX7p06cSJE0eNGtWzZ88uXbq0atVqxIgRS5cu5VuPKFHCnC4KNw3/L3BhQepMIOb6LRaLJTc39+zZs1lZWfwlSmlBQUF8fPzSpUvHjBnz0EMPNW3atHHjxi1btrzvvvtGjBjx9ddfh4WFJSQklJaW8vx4/EDkYwRKzWC+ck0mrvmz/k93qjFwxo0hGSvAFOf0j+UTsNAC+pnIZR+6CgpOMUo3GGNuGnbjmqCujsGP621ixhg6pbGIgtFoPH36dGBg4BdffHH//fd37NixdevWvr6+DRs27NChw9ixY1esWHHmzJmSkhL0ZvNdOkqpJps02QSiAgoFBUABkAEcAEQDogITgAlAFaAKqABqFUcrwGSgCiMyJSolKr1tpgNwOictFsvp06d//PHHESNGPPzwwz179mzdunXz5s0bNWrk5eXVoEGD119/PTo6Gh3XqDjGHQ88Q8ZNw1cLl1AA3uFVHVBEGlvebrcrimK1WjEszmw2S5JUWlqalZUVHh7+zjvv9OzZs3nz5g0aNPDx8WnTps3AgQM///zzsLCwkydPFhUV2e12SZIwVwqc6emstnVAzdiLawI3Dd8YuGnYjWuAmpMCHueFVx0OhyiKPOjUZDKVlZVlZGTExcWtWLFi/PjxzzzzTKdOnby8vJo1a9a9e/eRI0d+8cUXS5cuPXToUFlZmdVq5X2Pm9qiKKqag0FVjWF0n4GggKAQawWxVlB7OQhGkERQFdAAtCpdeA2YyqhCieKk4bqcY7ca0JYFAEGa1KVMAAAgAElEQVQQioqKAgICXnnllXbt2mFuDEpPeHt7t2rVatKkSampqUi3XC+CN6Cbhv8a6qJhBBfVwu0YAOCR/wCAAdi4DDIYDDk5OXFxcTNnznzllVceffTRTp06tWrVqlWrVj169HjllVd++umnDRs2nDp1qri42Gq18iqK+NvxZWitcXbXcH4GkYFYRcZIwwIwAaqeo98ZnzuAOaoKDlYVOcLawAoQBYgGRANSVZxQJaASkAnIbhqugpuG3bg2QNccL56KswNWf9NvmxFCTCZTQUFBYmLi6tWrJ0yY8NRTT7Vr165x48Z+fn7dunXr27fv2LFjlyxZcvTo0ZKSErPZbDabsV4NdVZ04FBUO2UiMADCQAKQAOkWBAsIZuaooPZyarcyhx0cFETGOVhlRKFEdTqlbxcaBgBsWJvN5nA4du7c+cYbb9SvX9/Hx8fDw6NJkyZeXl4tW7bs169faGgoJrPWai25afh/gX4a1DcpRlRxaWh0Qjh3T0DTNL6jjx4dSml2dvaePXsWL1782muvderUqV27dr6+vr6+vvfdd9/IkSN//vnnrVu3nj592mAwcGV17t6w2Wx6IfTrMT+7afjGwE3Dblwb8B0yPQ27dBtN05CAZ8yYMXbsWHSlohBHs2bNevTo8fXXX4eGhp4/f76ysrKyslJvBOv7Hv/kcuqoAMFMFTNVREUWZAkcJhBMYCkAcwFY8sFSwAQzyPaqLCT91jUlGqMaMF43rSr85BaWhgcALJaHVfaSkpK+++677t27e3t7o1JEvXr17rzzzn//+99HjhzBTUSi0wTlm5RuGv5rcOmK+k1ZTHO32Wwo9IFrUAxiN5vN+AT5GB3UuMOC9Gm1Wg8cODB37twXX3yxS5cuKEravHnzLl26jBgx4osvvoiJiUlLS8PqTJxx8UtRhp1VV6a7Zvero2F0R4sAonOty51LoDmfKwyUaq5sBf544CiryiVSGajVVDZw9BH441E1HnWqHH9XuGnYjWsAPivxsCyqS6iwWq2FhYXnz5/fv3//okWLPvjgg4EDB959990+Pj4YLPrCCy989dVXgYGBSUlJubm5WHYQNSxVVbXZbIwxHgIDALhhJsuyBVQzKFbQrKA6JLG80lh66dyltJNp8dvSD2zPTNxdcPpQ8aXz1tICm12SlWqRLBqlhDHUubyNaBjn7vLy8nPnzs2fP3/48OHNmzfHqsbNmzf38/Pr27fvzz//nJ2djWzNS0ZiWT2Ml3bT8F+DyxxIdQlLAICbLzx2AQ1WAMCcPf5GDEtEEqXOFHODwXDhwoVt27ZNnTp1xIgRffv27dixo4+PT4sWLR544IGRI0f++OOP27dvT0tLKy4uxqrYzJngx5wczEMgr9n9umn4hsBNw9VQ8wZdQh64D4ovgfUeIVa9JkFN1OohvLnTH9cH4LegF7LniYz84vW7jFBdj16vU49JMg6Hw2QynT9/Pioqav78+ePHj3/yySdRYKh169Zdu3Z95plnJkyYEB4enpKSkp+f79K8PCeS1yV01dYHpgEDRVXtDsgvNJ5KLlgXnDTrv6cmfXrymwlJ30zI+GVq4ZZN6pHDak4hOBQiSKASoIypVbMn3y3WnBn8+vz/6w3QOTb1XYg5dxa5K1I/j5vN5sTExDlz5rzwwgt33313o0aNWrVq1bdv37Zt2959993PPffcvn37ysrKOEnUheu3p+gGgtSBmgsg7O0GgyElJSUyMvKnn34aNWrU/fff36JFCyTj7t27jx49+pdfftmxY0dGRgbW8tKPPhyt+o6E0M9p+pf4+OUD3GX2o7QqJQmvVgGmOMdL1X8ygAxVm0ESgAAgA4gMBBUEFQgDWiWzIQGVgInA8EQRmARMxJcJpRphhFBgzEnrClAVcJWMNMwFLP+eqItnEf90Gq5Jk3qSqDmL/Wn73II0zMGvhI9Plz+5eYoGGa5CuFZUrWXaLl68GB8fP3fu3DFjxnTt2tXX19fLy6tp06b33Xffiy+++PPPP2/cuDE5ObmiooL7S2ulYU7AnIPxNLssqkCBMtliq0w+fSQsfNP4D+cMGbiwX4+Fj/Wc90SvoBee2/TtVyeWL8k6eAQKyxSbALIGhFJFQ4etClRh5FajYZwZ+UFciACALMtGozExMXHatGm9evXy9PT09fXt2rXru++++/HHHz/yyCOPPfbY559/bjQawbmLXCvcNHxjcLU0DACEEJvNlp2dvXfv3tmzZ48aNerBBx/Evf9GjRp169Zt9OjRM2fO3LNnT35+Pt9m5j8fBk/wP4nOcV3XZE6dGf+sxgQFisZpWAamOO1ekAEUAAeAA8AOVbmCCoBAwEFAIiAzIAw0KmuqIEsSMAmooHuIQEWoOoeoGtWqTAENQAWmAFWAEkYJ2sFuGq4VN/uyrxf0d1eTJl04mPMQB5/46vr8W42GqU5YA7d1ma4R9FMGcXoy9Zu+rEYHwgDmsrKyY8eObdy4cerUqWPGjOnZsycGYTVt2vSRRx556623vv7664CAgOPHj5eUlPDyqzhZuDBxzflL32JQqYKZQo5ROJhcPmfZobcnJPXsG3PHvcf9mp1s2vxQs2bH2rWLf+qZi/95y7AyGI6nqJVWEBTQGKhVUaYS1URNUYGp3Gl2Y2kY75TqXIu8a2GT6nO0HA5HYmLizz///Pjjj2NlwyeeeOKbb76JiYk5ePDgkiVLZs2atWbNGpzQWd39zYUP/vbj+mbhammYjyxKqcViSU9PDwsL++GHH8aOHdu7d+9mzZr5+vq2adOme/fuY8aMmTZt2qZNm06dOmU2m1kNcU2XYctqpDOw6t2PX4N+faZRTWOaDEQGIgOVgTE0Wp1WLdiYw05FB7NTkADsoiQpqkYorcpmAox+VAEUxmxArUCMQCqBlgOrAACNgqKhiKxKCQGmVKX1Uxkohk86xyMA+dv2TzcN1w6XCavm/MWtNExRqArc1QUuXhVu4p3yYV/TqaUoCioGoOEITrcz0/Ub6tSCFgShrKzs0qVL6enpaAH/5z//6dWrV5s2bXx8fO64444+ffqMGjXqu+++Cw4OzsjIMBgM2FyoSICff7XtAzYAE4HUnIx1UQnvfR4+YOTh+3sdvr9XWpt2Z9t3ONq23ZGWrSK6dN/z2FPHJv0IUbsEQyXYZRzS+MkKUJlqN4uGmU57gelomFKKNIy5p9jU5eXle/bsmTJlykMPPeTj4+Pr69unT5+pU6fu3bs3Pz9f07TS0tKLFy+mpqZyncvLfKm+Yf854/oG4wqHvJ4CmXM0aU6NzMzMzJCQkMmTJw8fPvyBBx5o27atn59fu3btunfv/vbbb8+ePXvXrl0XLlzgsjbcKuDTkZ5f9bkMfAajTucWhvXxsC+NqhpVUf1KAioBxWBnEJ0eaQFEAUQHsxEQASRVVQglWCRFo4Q4tdYBZMasQMxULQfVCKSKhhUCclW5M4VoGqMSUIkRCYgEVVkMVarvN2o83hS4abgW1CTdWjlYc4o18iNUt8a8LWgYdMth/GUJIZj46LLCQOFJlxUGcW4AAwAqYW3atOn7778fOXJkly5dMHzXx8ena9euo0aN+uWXX3bt2pWTk+NwOPgWsgvqapm6Oh7YAKwAqTmXgjeljHpzc4/HM5q0vtisneDhQTwbmnwaGTzrxbZquu/OtgffeE3zX2rNK6aVNlAZaFVVlZxOMF0IyQ2nYW6vsBqGERdLslgssbGx77zzTu/evRs3btysWbNHH3104sSJu3bt4lXzMDMb2xYN6Cu8hn/IuL7xuFoa5sOQL3xxZCmKkpOTs23btsmTJw8ZMuRf//pXw4YNMb/gX//61/Dhw6dPn37gwAHMS+Y/JV9Gc1FMPqg5E+MR4tS24y/hlYigiKAIoAqgioyITFM1pmpMkkFRwQRQTiANSDKV40HeB0oy2NJAygWSD7QSSAVTZZWohGGaoKwSUdFMVLMwYgRWCQAyAUnVJJnIikw0lRERiAAaCr+rjKjMWX9F/SPs6+8HNw27oiYH4/CoycH6DUu9M4fW4VC9jJV8s24WnMHMVLcNKQgC5l3gQcaYoiiYjMHJks8RKIN14MCBsLCw7777bsSIEVhbplmzZn5+fo8++ui4ceP8/f337t2bmppaWlqKOh4cOMXo27nWNqnZ8fAcsDAwETiVeX5l+LFhY8K79D7j1fS8byvRwwMaeQvNmlh9vfe2bxV/R5u4114Wly4oz8yVSytBVEEhmqoSVVOA3lwaJtXjlqkzN5o5s4RlWS4vL4+Ojh4/fvz999+PDfv000/PnDnz0KFDuA2MLYNZTPicKx1eBv+ocX1LoS4a1g8rlNDCcGt8UlZWdvz48cjIyF9++eX111/v3bt327Zt27Rpc8899zz22GNjx46dNm3a1q1bU1NT+dSkd2jxb+G7xQi9Waz35zHGqtEw1QSqKipVVKoRcAhattmWWlC8PS9r/fm0RRdOzT97LDTj6Jb8MwkV+emKuUyTjEyTFE1SNKRhRaOySsyMWIBWADMCgII0rDhpmIpABCcTY2Z/VSU0lYJ6k36t6w83DVdDrRysD3XRczA6VJFL5Oq4jWjY5a5xNGLeBXOayziYBUHgp8mybLfb8/Pzf//994iIiClTprzyyivdunVr0aJF06ZNO3To0KdPnxdeeOH7779fv349CkFjngYSP/9YbmSz6l4Efnk1e53+B1JUandItlMp+1b6xw9/IfjBHhlNfXNatyAeHtDQw+HnYW3sEX2XV8zd3pveHFTiP70iI0ctqQRBBUlTZVmVFZkRBSjScFXcNdKwdiNW37SGK4VPx4QQSZKsVmtubm5ERMTrr7/etWvXli1btm/f/qmnnpo+ffqxY8ewQJ6+whLOsOjnh7q9Mv+0cX2roS4a5r8C9w9TZ0YTnilJUlFR0ZEjR1avXv39998//vjjnTp1at68efPmzdu3b//II4+MHz9+7dq10dHRp06dqqio4EzM47/0NMy/2iW6hV+eCIoAisAUgSkiUQWiiioVVGIByKk0b8u5sOro4QnHdn5weNuw45uHJG1891DYhONb5qUfWFuWnmwtywJRJkwDAImBxEBmIDOVMJUwOzA7MFAoSBqRFSqrCiUqUBGoAATLP6DOHWBNUpWCekuEsl4PuGm4GlxoWG/m6o/wXsuV1l22im8XGmbOHkCcRXj4gGdOwQdcZ+AwxvtFC/j8+fMbN2789NNPn3jiiVatWnl7ezds2LBFixZdunQZOXLk8uXL09PTkX31vi/GGHWK8NHqkcA46dRKw/ySXBZJoqTa7KKYeiYhZF3CK6NDH+59ztf7nK83NPIAHw+xmYfQzCPuvmYHu7eO+2y0vGmpKauAlltAJqBQVVY0WZEZ4dbwTadh/XSsaVpFRUV+fv6hQ4c+/PDDNm3a1KtXr3379iNGjMC2xVURlprn+8e8Pg84lRTdNHwLoi4a1qqXHSNOxRVCiN1ut1qt2DdkWbZYLJWVlYcOHZo8eXKvXr1atWrVpEmTRo0atWjRolu3bmPHjl24cGFKSoogCLIso+YajjvueebTmn632GU6EkERQBaY4mCKQFRBUwSVCCopdojJl3JWHT08ffum/+yJeDs+8qXkqFGpMW/tX/vuwdDvDm3+LW3fnkvpp20GmygpFGm4Kppao6BRsAPYgIFKQdaorFJFxYQFTGRyMKRh7Q8aVtw0/I8ZrgqUqFCqgYOAUJVOSolKNACJqDZQyoBVgloBtkKwlIBUKRIbAUkCsFGtkoAVQGRgVYGoGlAGjABVVQoY0yACEKpSqtIqfXNGKaUECGFVam9aldzbHxnsdaCu6VXv2+TEf/lb5meiKj1a9uDUzMOD3N5yOBxFRUUJCQn+/v6fffbZ4MGDO3fu7Ofn17Rp03vvvfepp5568803Z82aFRsbe/HiRbPZ7JLvyyNHaI0AXbwMlALAgSrr8xQpA0JBoaBh7j+RNSJrBEx2MNmhwJCXcCLtp3khw8fu6dB1V7vOZ5s1S23c+ESTxqeaNQnv3G3fU8/un7PQtu/3HKvdQFiVBrXozHRUq7ItzABmABsQGxAMS7lW/UrPfPo/uQGkFydRVdVisQBAQUHBypUrX3311X79+nl4eHTs2PGVV15ZvHjx2bNnUb0Ep2y9MU2dpST1FZ3duF2AvymnXt5n9E5j/Yq/sLAwLS1t69atP/3008iRIx944IE2bdo0adKkQ4cOTzzxxPvvvz9//vxdu3ZlZWWhbpfFYmGMWa1WxlheXl5FRQUD0AixCQ67KKiMylSzCA5RUzUAmRGwC+AQLSBbQK4AqACQNKi0CifLKzYePfbK6dgXj227Iz+mkyGug/B7G+v+u2y/32X7/emLu5/IiJ126sCayhyD1S5QHGsoN8sUBjIDI4ARgGmEOW0ctH0lRiRGVGAqVE1ooDqt4b9vd3bTcDWoUKJV0bCDANOAEUo1QgBERh2gVQA1glIOUhmIRlAtNtlkFipKrOYic2WRTTZI1KqCg4CqqAxpmCgKZRqrmvMpVSnTGCNcEoZSoASuFQ3rSfdKTG1Nl8zAdPVb8I2qU34PAOx2e2ZmZlpaWkRExKeffvrUU0+1adOmYcOGbdu27d27d//+/d9+++158+bt2LHjzJkzRqMRmcbFl8CX/C5R5fylqhhmAMorFqKFqhEg1KnXw0DRJFUTFRWsAtgkMNrtGdkVqyJ2f/D16V5PHb2/b2arVul+fiktml28q8OBpwdkjn3z3Nr1cPpsmUaNAEQFTQWwA9gBF+nXm4aJLmOEOtOCAYDUqCDLQ6MzMzODg4PfeOONLl26eHl5+fj4vPbaa+Hh4cePH8eYWO5OcFnT8OXX33ic/l2h39jS68JSZyIDdxoTXUqbyWRKTk4OCwv75ptvBgwY0LFjx8aNGzdo0KBJkya9evX68MMPg4KCjhw5cv78eQzvsNlsubm5UVFRJ06cMFkshFFBluyiIGmKpKk2SXCossyIoCngEMEhWUA2g1QGxADULqqGSuu2U8lLo2OGJ24ZdWpHJ0NcV9PBjkrSXXJCm4q49qYDT17Y+Wj69ikJu1YVnS+uNIsMwE7AQUGgIFKZgcJpmFDmdBGqjKqMykBloG4a/kfTMKNWYFbA4l0EGKniSBk0FagAxA6qGcACYGBQKMEeY0XkpayA1HOBaefDz+dsyy87abbmAFSoFhuIACYKFZSWAZQTqFRZBWUqY2pVElxVFBChuvRCHXGiiNt1vl2dlaZ3V3IFAJwOrFZrQkLCggULXn311R49evj5+TVp0sTX19fPz69Hjx6vvvpqeHj4kSNHULkJmUAURavV6mKRc8bFSnD66Gs8AdUBeMGkqjBmRqu8C8jPhDGVOI0DUdNkoEQTHKYTxw8FBsZ99VHUR29se+Wx8GE9w17qvfeDoftnTc5ct7Qw5RSYjUAJaCpVNSKrqqxpsqZpjDpTE/HhfEbg6gsg1jVe9Gsd7rSo9TRU7S8pKVmyZMlLL73UoUMHrF04dOjQ8PDwyspKnkPMv45Px8wZ4UV1WWdu3EbQamQoIFhtoXy4kYTvMpvNBQUFycnJERER06dPf/755zt37uzl5VW/fv2mTZs++OCDb7zxxq+//pqYmCiKYnJycmho6AcffLB06dJjJ44TRjVGJVWRNFWhRAEqM6IwogAFQQZBkZjsUAUTlSupbBCkPKNpfvLvX++IfPDMpifz9zZTD/qK8Z7aAU9tfz3pQEPt90ez9/Y4u/3bfdHLL6XlVpocACIhIiE20OxAJEZlYFXDWydRiQtuTB3UatKw5qbhfwwNA0MaVoFqzEnDlIBIFRWIAMQGihnASOFsmWN/2qXZcXu+DA99Z0XAe/5B44PCJkVGrUtISig1ZBsLyhUzA6OehhVazpjK/hBgRUoh7NrRsP6nucIfi3OwPo0BaViW5czMzL1792IppP79+3fu3LlRo0b16tXr3Lnz//3f/3377bchISGJiYk5OTkmk+n/2fvOsKiutW1ijPG1xo4VUcHeomJvsSXWxEQN9t5FxK4xGjUxJnqMsXdFRJp0AQHpvXcQkN5h+syua63n+7GYnQmRnJN8nrznzeG55vJixs1mz9prr3s97b5pGA3py0CkEugGYXMp4yUatHjVo76aFbQ8LyCEqUAw0AcSCWI9kw4igDCgerzhOJ1ao2AUcq1cpktNyXR3z738XeaFb3K+2hi/d1ncAcuyf+yv8Xgshnkr8nJwdYVKLtMqlZyOISLCIhF5UeAxRv92GG7seAkvpUiyUqksKSm5fPnynDlzevTo0bx5c3Nzc0tLS3d3d9ocTH9RAnJRFDUaDR1YunwbCu390etvsv9dA4ONmmENCmmkop62F9NUsUajYRimvLw8Pj7+xo0bVlZWc+bMGTx4cLt27d55550ePXrMmjVr8+bNd+7c+eqrr1auXGlqarp8+fJr16/LFQoBI5FgDok8RnTvy2EkAoCWAx3HYk7Da2tFpk5kqnVsiVx5IyfxkO+zIamOFIb/R/vCiPU34vxboPD3ccSYPN9BKS77Xrhezk1+XVunAuAI4QjRAtICpopM9TBssMY1wXATDNcbiCKIoqQOD/rkpBpjLUAZQAlAGkCICi7FMdtsk4f+ENr7uKfxQddex7z6H3I2P+q6/LLvcd/XvuklybUiIzIC8CDWApED1IJYhQkNyfA05kqAJ8BiwiKsQ0SHiBYTHQYdkV5/9Pp/0wdM9BHRN5phMYgUfxZFUalU5ufn+/n5nT9/3tLScvTo0d26dWvTpk3Hjh179+49YcKETZs2Xbly5eXLl0VFRbQMhLpxGo2Glg5Jp3pjULrBNUvGqBley/G8iBCp54oHzAHmCUIABLBAt+mAgIiEZ6CySpeUXOv5otjBPffew6TLV5JunM+1u57y8Jvwnw8EXT+U4Xyhwt+pzM+h0sm93MG11PWZ0v+FMjcdFFUs6LRErQROB3p3uJ4dlwBbTz3/J8b/nz4yhp/QNDxCiPZScxwXHx9/+fLlSZMmtW7d+n/+53/MzMysra2fP39OtzXSUEv7GNq3jfTcC1KMoSko/X/RDKcKNihUbCwoLXUfSBsvjLFMJisvL/f39//555+PHj26YsWKQYMGtWrVihK5W1hYDB061MzM7J133jE3N1+9dk1oWFiNrI5HIo8RKwoiAItEFaPjCQaeA5HHvMjrGFHDYS2vZpBMxT6qzj8W5jMi0WFitueAmgBzWdAIefgIefiA2vB+1aFLop5/HOz6s4ePd/qrmmq1wIEaQA1QDaQaCAsiCyJoBdDWP2CURJZm4SgYIyAi0cOwqIfhJvqO/xYYRghEEXgAntTzpiIADFoADSElAIUEInTwOEOx1TZpyhG7drsft9rx4IM99t0OuhrvetR+480RO3+ad8bxilvQi6xyhVbOYY4I1YDrAOoAVyPMYszpwZjDhMOEQZj5ozDcWGIYDOTPpDv1O6U6EgxLptVqKyoq/P39f/jhh2XLltEizHfeeadly5Y9evSYNGmSjY2Nh4dHTk5OXV2d+BsWDqlcSBAEulV/IwxL19bw+gUCIhAMQAABiAQ4QCwW6+UICeJFDrAAgAjPqupqmOSUJHsHjyMn72/ZfXvNunvrN3oc251w/fvwKwd8z233PL8z5MaRiJvfe5077Ljb5tHmXU9t9vmfPRPj6aR4laYQ5FqiVoPwFmG40XnVCGml5NHSdurXr1//+OOP48aN69ix43vvvde/f/+9e/f6+PgUFhaCQdcKxphueqjjK2WIRQMpjr/3c/p3NcOgkRQY+x0Ypq0NdDI0IHVnGKakpCQ+Pv7Ro0dbt24dOXJkx44d27dv37x58+bNm7dv375Zs2Zt27YdNmLE8RNfRcXGKNQqBMBjkSorKHUaFouEY0HgMS9wOkZUc0Qn6HhQM8gbKS9lx0/N852Y49Wn3Kdftf/Q2pCBlYEmFUH9qkO/THq5MiXYITohprKO1REgoAJQAVQBqQLMgsg0gGFCsN4bboLhJhgmQDBgBIIIvAAcCzwHIgOIFQGzmC8ByGPBtQhOeRbNOhNnttml+Yaqd9dXttxS2263qsOW4vdXZfeyDDTfHL39XMwdf7G4ElQM8BpATH2eU0Q6ETEIM5gwmOgQ0YpYJWIVIkpElAjkGBQY5ER6NWKoEQM94YOgl7ejscrGziMht0qlKi8vT0tLc3d3/+mnnywtLS0sLIyNjTt16tSjR4+hQ4cuXrzYxsbm2rVrwcHBlZWV1OtF+mJOStBjuHBIwPPG3LDhAaIB7Ul9WhgD6AlpOQIcqddm4UFgKcM84VFNZUVGCvnuUvb67SnDZ4ebjH/Zc3RwnzGh0+cWrN6YuXFdguXy0PWWsds3JKxZ7z3n4yiTyaE9LDwtpgTPnh/49UGlp1OtLFcQqxSgUwNXD8M6AJ2eL/dPZeYb2x5hvRizlAsX9WoNAMDzfElJycuXL7/99tuZM2e2a9fugw8+oCINERERFRUVcrmcQq/0ACJ9ryduJLv/N35I/95mmLuRHijSSG6Y3mjay6BWq1UqFd370lpo+mBSeZUbN24cP3585syZLVq0ePfdd1u0aNG2bdsWLVp06NTRYsL4Hy5eSMvI0PGcjudotFjDMRxGdSDIASEecVoWajlQiBwLrI7EAfKoLj1emrI9JWhVsMeXL912eLqtfWq32v/5rpjw6zFJD1NzktJKy6t5rAPgQSUiNcK1wNeByBKOAx54FnhOxPiNL/oFCcIYISLqGTyaYLgJhnkilgJka+BhGuy+n2Bx8OWATc5td6re31z73saqlltq2m8uarvhdd+1oWabopbu87zoUpdfDHItMCrCawF4AgIIolZEOhHpENYhrBWxRkQqASn/KAyLjRghhO6RpcZ/qY7jjUa30jKZLCsry9/f/8qVK6tWrRo2bFibNm1atWrVqVOnoUOHfvLJJ3v37rWzs0tJSamtrZWk9yQzdHBpoJaS080AACAASURBVMyQ+qN+YA2mTYOAuSF4YBFhQcQCxjxCIsGoPnyvA8wCCCDy9fornKb4dWZ4SPqqzb7TPw7tPS6k99iXPUf7dR3mOmxM+MyPoz7/NGTRfJ9liwJXfeG/YLHtGIsXHYa/6Dji6bDRzz6c8GTbuoKHN8sq0jihUgYaGWjeFgw3tj2ieyNabkN9GsmDoSmAsLAwa2trc3PzVq1affDBB926dbO2tvb29ga9thXoNSUNdzYN9j0NhrqpYen/nBkusA2iXNInhgcAAGUQMvxFMKAyZRiGonVJSUlAQMDevXu7dOlC1alpr//7/9Oybft2S5d94ebhUVpZUS2v4wgSAVSsTifydSAoAGEesRoGahiQ8ayOMFocgVk/Ve0P6iKb3OhVwR6f+zltcLJfeufGZ66OO6LD7qdkOb8uTc+uLC7TqWpYdS1Xx7AylqvEuhrgGMxwwIHAgcgLGDV4iQiJenaBJhj++8OwNMXpW+pe6JCKBS2ADoABrASkAFQLqBaIFnOyOhZK5cglGh34KWL2zsDJG7wGbMB9VnPdLDVdv1R3X1ndc3XtkLUpw9alfWblf8FRl10CdRxoOWBouhkDwgwmLK6PezIYdBg0iKhFrBCwXMB1Aq4TcK1I6hDUYZA1dvESzhGDZhiiFymiPxhyw4K+CIj8WleYZdmioiIPD49Tp04tW7Zs0KBBrVu3btWqVZs2bXr16jVt2rRDhw75+vpWVFQolcry8nJi4NEahlgbDOb/zzzBGINIAAOIgFnMikQE0ALdVQsMYUDUAavSJiUk2NulzpvhOcg09d3Ome8bJ75vnNjC2M+4f0AP87CB4/1NRj4eOMJh6IfOw0Y9MR+S1bp/TluzpG5mSd0GOEywkJ88URUfCFy1DlRaoqToSHuIqS+uA6IDMPyODZbIBteMDPiJDItr0K+LojmOU6lUGo2GblxkMllNTU10dPTx48eHDh3asmXLzp07Dx8+/JtvvvHx8aFElVhPOo31LWQNgttN9l9rv52c1DDGlLWjrq6ONikxDJOSknLx4kUTExNadtCsWbOWLVsavWPUrHlz0wH9V65Zbe/sWFJRxhNM08M6ka8AsRoIEkEUQGBBo+Qi5TVe+a++yo46kPxya+yLzdE+h1483+Pucvj2Y+srd9c+eGDt4XEyMuxsXPSZ6LBz8VEP0pOcCnJjiouyFHKtwIsAGPMcq+UFLQAvhaAR1Iem67+XiDBCBCGC9NIOBjXVfz9rguFfwbAWqVjQAEVipABRDmINiDUgKAkvVwhQKkfPYvHhn6M/2u4/arlDjxWabstUXb9U91jN9Fhd02V5memyaHPL+MW7/b63V2UUgYwDRqQvrNJxjcEw9YZFIhOJrB6AQfY73jC9C8iAAUf6kFJRSrJIFANomJoiMQWJysrK1NTUx48fnzx5cvHixSNGjOjdu3fbtm27dOny4Ycfrlix4siRI3Z2dlFRUYWFhUqlsgG5jyGZADKohTa8vLcKw0QLhCGMDutA1AGjlMVEht65FT5pjKtZn6z3u+e3M8nrbF7Sa3jyiEkJQ8fHjpgWM3yq9/hp3uOn+U6Y4jthSm3fCXWmE1N7DIzvZPpg1IjXe3Zl+ztDbb4ayVnQ0C9S73pjWg1ANID/KAxLQQi6DtajO4BOp6PDRUuo6FjxPF9bW+vs7Lx9+/bx48e3a9euefPmU6ZM+e677yIiIoqKiuhmCxnQODTBcJM1sAbTUopdS0QfdP7U1dVFR0cfO3asT58+H3zwQbt27Vq3bm1sbNy+QwcT076dunaZMn3at+e/T85I0/IcgwQVq9MKXAUI1YAxAp7Dshp1TmaBfXL8zbCgbWEeW0Lc1oS4rQ52tfZy3+PucuzeE5ur9yxv39nh5HQwwO9IUMABP8993m6nvNy+e/H8WVRkfFmplud5AIFnRIFFmEWYaYJhak0w3ACGFQxRYdAQ0ACWAaoDsRJQFRFqgMgRgFKDYtPhjn36lgPBc5c9HP7Zi2Gf+g37Mmzshvhh68L6LfMbttJ+4javHee9b70oy6rR1gCogFEBq4C6alyJMIvJG0q0pFQxIlpMtLQ+C4Bp7OIp3BoWaIh6ljvpZ9DzNiOElEolRWuVSlVdXf3q1St3d/dvv/122bJlo0ePbtOmTcuWLbt06dKvX7+5c+cePnzY3d09LS1Np9NJuC4lJnF9pxBnSIn3tmBYBMxTGi0MwANtFKPRYhVgLa9iRA2wapBXa54/Dz19xs6i590RneJ6dMsY0Dd6ukXhisXRNjuCd24IXb8rZquN1779z3bteWq9weXg1nLLLws++1Q9cFxRl/5upmavl3yRd+c6pMRjTR1ghsUiT5AAgPS0IRpAahD/BAxLh3EcR9EX9HF7ytcvbYyKi4s9PDxWrlzZqVOn1q1bd+/efezYsV9//XVaWhq9iRJbKj2hVB3dBMNNRq3BnDRsFDRMHomiWF1dnZycfOHChSVLlixZsmTx4sULFy5cvXr1lystN23ZvH7Txj3We2/fv/fqdb4AhEWCUqfR8qxSIBoMHICKJy9qSq9GBs2PcZwT/mRgypPhWc7Tkt2mJLp8GeK2Ktxzs6/rymd2c/0efhrmNC/r+Sc5vhZZbsMT7SeH2k4Je2zl63irJKOE0dUCqd+GgsgJjCGJbP03qqeSRfUvhGlf/9/bmmC4AQzLGaLCoMagAVQHYi0IFSBWYr4GQIEAWAGKaiE8Sbx4t3LzgaAJqyM+XB40YlWkxcaEkRsjh60LnbXv5eofs2++KPPNhiItqcIgA7USdEqQy6C2cRjWIaJDWIuwBhEtBi1NVP7O9Uv0h7Qig67vhgWTCCFaSCXdNZlMlpiYaGdnZ21tPX78+DZt2rzzzjvvvPNO69atR40atXnz5osXL7548aKsrKympkb6RUGvYGFI7tMADP4SGEYaTsmKWmDVUFVabv/Uda/13RGd743onGTSM2ewWfaSuXDigGB/V/PgGjx6Bk4+jLdPnZNLpfsjme9T+OkSHD8K0xbV9Bnu3Ns0euK06HOn0Us/VlYBmKGsPbSnm9fDsIoIf9obBj1RtrQlQgjRIhr6u3l5ee7u7l9++eWAAQOMjIw6d+68ePHiS5cuxcbG0voaWmpOxRvoCGs0miYYbjJDazAtpcwIIYRWTYI+MKPVaqurqxmGycvLq6ysrKysLC0tra2tLS0vr6iqzM59lZKelpOfp9RqaKW0hmd1AqcUiRoBCyDT8i6vs055OE3xvzsr1HbUK7cJRT7zcvxmpHqsCvfaEOu3K9hng7fLsig3yzjPBbkvFucHTC3wtchyn5vw7OMkty2uD79LDk0tK60U9MTyIIqY5wHzgAXAgn4JqZc1bILh/2YYFjmGCBwgEbCIESsKOg4rOKxkQM2CRkFAhqFWhAI5PI+Ci/dz1p5wW7rv8azdT2Zb2c+webbghN/uuwkXA2UvC4UEBZSKUI6hGmtkwCpAKwM1wjzGPCYiISIhIiYixqIkISHRLyOEMCK/Q0NpeC/oAq3RaCTHi2EYrVZLP6SdptnZ2f7+/jdv3jx27NgXX3wxbNiw7t279+jRo0+fPtOnT9+wYcO5c+e8vb0zMjJKS0sVCgU2aIkR9LqkknNmGCYlv64laXB5f/SmcIAYEOphmAPQEpEHwMAAaIBwnAojHajkkJNZ9o+fXZav8jLp4t23W1L3njn9zPy2LuXsf66sSq2oTGFfVUCJXFklry6qrK7LVagLIcRHfHAdFi8rMB/u2LWXb/8h4Tv3Mvcf83mvQaWhHjDtbqxnseZFYLg/kRuWUsLSf1GaBUlvThTFwsLCe/furVmzplevXp06dTI2Np41a9ZPP/2Uk5ND11DDkIP016V70QTDTWZov12ZRVHUaDTUIZZ2h1InheHxAhJ5UaD0dCwS1IxOw7GUQosRBZ4DnoNqgFyV5lR50spgh265TwZWP++retFPEzAv98W0VPeNQR5bwp5vC/Ra5+1kGW7/ZdiT+YlOS9Lcpud4TMl0/SjLa36B//IIl7WJz+/lJkcCqwJQAogiAgAWMAuYJ5jXryL1vUkCZe1AINavKpgQ/Ped7E0w/CsYRjwLIk8ZlDBmRbEehnlgGNBUMFyhQpUvg6wKCEiAR551J++n7L8csfZcyMozgSsvRO95kPuPl3L7TAh4zYWXQ2adMlfFVAgKBfBqYJXA/A4MCwYmiiJC+HdInEDfmEQfKoyxVqutq6tTKBQ0gIz1+miFhYVhYWG2trb79++fNWuWmZlZq1atqPs1adKklStXnj9/nsqiScq1ACC5vPDrDtcGHTKEEHoZfwEM6wAw0hHMQE2lNiYy7atv7s1b6GXS1aN355hOXVJ79fHZ/BlxucVyxZhUQpkSalhBxTEyLcNXskIVRATA41uwaFnx4FEefQZ49jHzWbux+PxFRWo6KNQUhlV6GMZ/FoZFvXa6YR6d7maIHjWLiooePXq0aNEiygnar1+/pUuXXr16lcaiwYCcEuv7mqTm4CYYbjJD++3klJ5fSuoCemYeQgjdoEt6LTqdTqfTaRmG4Tgty2AABKBmdSpGKwAWARhREHngOSjhxcTSioO5EWvCnPuVu49jw02Ufj1qvaaluk9P9dgW7rMj0m9n8PMt/h6rox1XRTosSnm2NNNzxivPSekuMzLcP85/sT7JZ3nksx+iA18wtSoABYAgiADAAmIB8QTx+iaDeie4CYb/m2G4vl9FBBABYRBEUIGoAlEGuFhURldWeKamPgjOuuod/4ND5lnb5G8d407ZRey5E7XtWsiO++nH3MrO+8svvFRd9sy94p3/2DfVLfx1bE51sQIUBDS/q7AkCr+8kAhY/D1pBxqxVCqVWq2WEMKybHJy8pMnT9zd3bOysnQ6nVarLS4uDg8Pv3LlyrZt28aMGWNsbPzuu+++//77nTt3HjFixOrVq8+fPx8VFVVeXk5xAul5eSRyeQmGpQB4gwGUclFvC4YZEHVUCw0DsAAagjkAVN9DBBSmC/Krvb3it++9M35a3Xt9K4x6Vhn10rYa6LtpFXZ6VAryOuCAAeCAIGC0oNAoy6vLwf25eP22cunSnIkTg8dM8DQf5rnYMnnXoYrASCiXiwA8ATmAAvQ4rBZB8WdgWKqLQXqCBa1WS3+RYZisrKzbt28vXbq0e/fuRkZGI0eOXLdu3ePHj/Py8mgwg+d5tVqNfk3RIOX7m2C4yRrYb5dlaeZIkCwVjrxhJQcgABpGJ2BUz1tHEE8Qh0VGFEQEPA9prM77VfaybN+5sY6d5Z79UEj/Or/uJa6rQ92t0kOd49NcEtJdYlJdolPtk8KeJIXaZsc9eZX4fVbUwTAvy0i3tbHeK5KfL4xw3hXrc1VTmAOoAEAUAAgwgJgGMCwYvAxg+HeVbv7PWxMM/xqGGQCuPi5pCMMFvDy5usA1KfGCs/P2cw+WHby4zObBmuMOh+8EHLkbuOtmxJYrQdvupu6zz9v7MHPD5ahN3z5b/43j7lO3j19yfOQWGp1VVaYBdeMwjFFDnSWCARrf/oHeA6YShEVFRdeuXfvkk08OHjzo5eWVl5cXHh5+6dKlLVu2TJ8+3dTUtFOnTp07dzY1NZ0xY8a2bdv+8Y9/eHt7JyUlVVdXG/ptWq3WUNSBqulJnjoxeMIlPkWkb/L7t8KwFnA9DIs6yM4qcHQIXbvl6ugJiv8ZUNWsd20zE779sIBt65DDw0Kxthq0ghyQEpQyKCrQxScn+Pj7VHzzXbrV/pqFC/OmTo2fPtt70IgnHy18vnR1uqMHvCqmMCwj5BcY1qA/B8NY3+VJPRKNRkNhVS6Xp6am3r59+7PPPjM2Nm7btm2fPn22bNny5MmT4uJinU4njTzP85QfmDox2ICooQmGm8zQDKel4bMJBg3EarVa1CtY0zkmtTsihKi4ikgwJwqUMpZyd6gYLYMEjIEXIFGtckxKXJD4bGaEXbsql26q5wOVgT3L3bfEvfi25lV8rTpRrk2q1qTWMeF1hVHykgi+LkqQPZC9PpUYtDLK3TLSbUn0s4URzjtivH+oykzk1a8BkAgCTygMcwRxTTD8FmFY1FObgkEwBPQJCanqR1IOMFzUpDMbxlIapCHpW+lgSVQVGRAzSeK4+qvgfqkcRoARAAFCQBTolEMCUmPQAai1bBUP1QhqgaOTEXgZsAAyQRetE51zCvc8LZ9+1HeQZZjZ8pDRy6I+XB79ycl4y5/yV93IWvJj3OIfwj+/FPPpyZhJ2z0nLvWc/IX3rM+9F60Jsjob98gPR1dDHgYOQAv63AzHg4gBIeBYTFhMWB50POgQaBHtlyEaaRykL2M4IHQ8lUrlrVu3Pv74427dus2YMcPKyurmzZtWVlazZs2i6Nu+fftu3bpZWFhs2LDhwoULAQEB5eXlFEdxI9ZAJ1hqFJbugvQ5eatgIBIBgwhYX7IsAAPAAsgA1wECkQVeB+Hxr85fTpy53HPgZGgzgDUyTu5qkta9X8y+7bztLbmmBIMyB/h8IJXAJZS9jn304P7B/e5LP3Nf+hk7yIIdNF7WdUht54FhfYelj56acuUniAgjHA+YAA9EjbCOBwQq4GpA1dj2osGDIB0m3SaWZYuLi9PT03NycqqqqmQyWXZ29qVLl2bPnt2yZcuOHTuamJisWbPGzc1NikWDQZuyoZZwg6ejyZrsnxpqxAw1zSTYplttw7wYrzeoE0ENMbW194JDJqd6TUrxek/h31oXMqg6uEuWyw+ZMR5IUcdoWMBqUGtAwyENBq4IuFzQPMZ1xzLC5yX5TQl/Nj7Ba2bWy+Ux3muSA9wr8rPo+sqzPGBe37BUrykuIOBFKj5Hq6bp/1LJh7+rNYaz1P6kNyytXPBrkXMJHSXalwYXYXhZ0nmkpV8CXcMljxr+tb6bwd9FhPxCm0zDv0AAYxAESW1Qh0FLC3Q4qOKgCmkwCABaQEpgAaoZtVdR5Xde/rNOBA7ZbDtsTfSHGxMsVsaP+Dxi1DavyTZBk4/4jt3nPm6f08SDrpO2ew6xfDz9S7+py32mLnKdvsTd0vr5RbvqwNfwSgAWgAH9RbI8COi3MCyCVgQtYDVgNTHIy4IBJNM4J8uycrn85cuXGzZsMDExMTIyat++vbGx8aBBgzp37ty6dWsjI6OuXbsOHjzY2tr6wYMHqampMpmMYRjphI3BsATAEgY3uBf/JhhGjcBwLYj1MKxRwovQpK+/i5y02LX/eGjVjzEyTulmmtFzQPS+7cyD61WyfJ1QlQ8kH0iJoInIz3x59ecfN66/Om7shRHDy7uaVXQzK3i/R3HrPoE9zBMGW4R/d1bl7cGpNUDpO9RYgmEZaP8oDBNCaAxZrVYHBATcvn374cOHoaGhISEhly9fnjt3bvv27Y2MjCwsLHbv3u3l5VVSUkLVhUFfSiOFGX7r+L7FcW6yv7c1BsOGGztikFeSJjA9THr2oU6Aatb/9eurPr5TM3xm5778QIjshGPNKl52ynD6Pj3KTZDXalUMIBWoVKCiFAmx8pKg0qwfyzN2RXpPjXQb99J+XJzH9IyAT8Ncl4Q+u50SFc7JqaRxEwxTawxnqf1hGAY9957ktBE9YyLoKdYwxpRFyJDmiei1NqUgp7T607c0SSbhKw220D9KaWIoawwFeFomAwCYCJhIQVfCsQLPI6ocwDCcILKYCByv5HglBjUvynmoFqCG13CExxwLLAMygGyl7n4Gu+1+6KDtoX3W+o7YlDx6W/qEjQEW61/M2+nyyR7Xuda2c6wezbK5PWf/ndl7bKdtuzt/u+fsjS4Tv7Ads/juzE139l6OfZwsj9WBipYaASACwLP1KsaCGoMKg0oAjQAaTBhMGBB5EPkG8QBBr9lA/1UqlSEhIYcPH6bsV++//36XLl2aN2/eqlUrY2PjsWPHzpkz5+jRo/b29lQKiZ5E6gMmjXMgS8/tb3Hot3fnLcKDCCICVD9APAAPtJe3DnEKEAGxvFrG+b8MPnXWY+biO0MnKJt1qzHqkNrRJKvbgFc7dsGtu1BSCnI5pSWFOl1NyquyH6+5r1jvZT78aXfThG4947v1CG3VJa5jbyezYS/GTvL94btSH0+5XMZxLPAADAGGB5EwwOug0dKzxmAY9NVtcrn83Llz8+fP//jjj/ft22dlZTVx4sR27dq99957ffv2PXDggI+Pj1wup0lfusWU2sAMl8UGf/dtjXOT/b2tMRg23DqDwZb6txOMTj81K5RW1V5PiTno9nRiutfHJWF9xLjeQuzwQv+eiQ4XkiO9WZlSqRRFkedVAq8WRKamtuJeUsiFl24rkrxnB9j2iH3SJfyhSZbHkJLAWXGuk0KfnAv3dastUGrUiHYJUu4OIIAJeSMME4JIEwz/QRgm+klADLRB6BbM0FvFGFNdNrro0LwFpTvAGEutMkhfq0JBGgx0ZlQqlYQrUribwrDUPsvzDC+wNPCi1TIajY5lBXoVGBNBYDlOxwkqABZAq2VqOFKNQY45DAKwOmC0UAWQVFF7MaJy7VXfoTsjzLcGj9iUPGxD4qw9USvPvN74bfSaU2FfnvZeedbH8pz7im+fWX7js/KM345zqWuORy7c9nzKiieT115ffdL34otXfqVQzYoUhgVEqIgYCGoQNQhUCFQ8qHlQI8IgwoDAgfCLfg78ujSaRgXi4+O//fbbadOmtWzZskWLFlRY1MjIqG3btpMmTdq1a9fFixcDAwPLy8spfQcdWI1Gw7KstPv5o9OF/KZD6d8CwyIBDoCrh+FakZUTERCHGRVERCdcvBywwPLByKkyo87VRh+kdOiT3qVf1tbtcPselFeAWkNVhEHBKTILqn+65b1qs+/g0c59zJJ69Ekw7hnWumtCFxPXIaOCJ80Mu3ZZExkql8t4nqvvGmYFEDADPAONlp79DgzTiZ2fn7969WqqDjlkyBBzc/PmzZt36tRpypQpe/bs8fHxKSsro3NYaiqTbvQb/9DvP3dN1mSG1tj2usFMlg5ubI6xCArLKn6MDNzz9P7EdK+F5VEmKL4nFz2s4EWPhKc/JkV6s3KVSkVhmOfVPK99XfDqWx+HA09uzA99OifQtn+qa99k54EFfh9WR3yS4j01wuFcuM+z6tdylVIkuFEYpm1LGAPGiGBUf+Tftn24seed2h+GYfRrfmMpBkJxVIJeaf8lSZRTGKaoTNFUImkyzFswDEMLXkAfmK2rqxMEgdIdA4Dk80G9T8zwPEuxR6VS67SMICAgUlIZMYxWpa4jwANwGm2dlq0AUFFeF4UgynnhFYB/qXaLg2bKyTjj9YU9NhYP2pw2bHvmyh+Dv31e4x8m9w6scgvO9Q4v8IzLdY3OdowuexZfdSdYe/Zp/ppvo2bscBq5/vpH+x2t7ONvpTKvajkVgACgFQEwA5glQhWQOgRVCKoEUAigIKJARIEWB0uD2aBnl+O4srKyW7duff755/369WvWrNm777777rvvvvfee61btx4yZIiVlZWnp2d5efkbyyNBX0P0T6fFbz9/48F/fOK92QTAImDAACKuj0djAAIakdchsV59+HVumquzl5X1pfkLPUb2dxnS5/6YQbdHDnDft73i6X1RVgMCq0GEBQAdU5H9KvenC48tv7AfYnK3b5fA4f18BvW269PTc9jgWx/NdPni8xCnJ5qCHDmrYUCsLxvlMfAIgYBB/KMwTOdVeXm5s7PzlClTKId++/bt27Rp06xZsylTppw6dcrPz6+8vJzeR0PSafKmbMu/+Nw1WZMZ2r+CwYYzqsHsko6vAkiSV5xNCNzu/mhumveykojxypixssjp6b4jwp5cTojy1ynUKgYhAIYBHcMAyi4uOPLCeZfLvdkZ3vOyfQepIgYqwszlocO00bNSPSwi7L4Lf+5aW6BQqQSMRIJFqG9GojBMRIQFkZJ4EIQJwghjhLFAsECaYPhfWw4M4xvUB6XOK8uySqVSrVZXVVXV1NRQMDZ0pzDGFGjxr/sj6Umocyz5c9TTffXqVVhY2IULF7y8vCorKwsKCtzc3Pbt2/f8+fPi4mL9SXiE6vXSGYYVRYQxYASlpaU1NTWCwAFgrU6h0co5XqVj5HJVEQElwQLBvAphFcJZAK7ZVZZ3K0cfDGm/Iqvr2tfDtmdOOFCy537anXjIyIe0XEgpEjPLIaMOpdWI8TUQXwPRNfAogt91NXPOHteha66M3XLH8rLP6ReFca+r6wgIAGqOAPBAOMRVAMhEqBJ/gWGeiDwwAHrdFFryQ/codENTU1MTGBi4evXqXr16vffee0ZGRu+++26zZs2MjIzeeeed7t2779ixIyQkhP66YScxhQrJq/6nJt3Z30eItzUdKa0dIAICAoZIMMwQzGAEmAPgoaZKFhOVcemyx26ruI+nRHxk4T5nkt3E4d4Hd1c7PQKVDESOA+AAgBMURcW1j+4G2lhFfjI96KMJcZNHhY8d/HzksORP5gZv35Zy5HBOeBDIq3SY50Evsyhg4JFIeASNBocbfHFDbxghFBMTs3PnzgEDBrRo0aJFixYtW7Zs3bp1p06dNm3a5OrqWldXp5+Qv1RI0Li0IRHpv3Wcm6zJfmvSNJaC2IXAJcrKf0yPsPZznJPqtTDHf3hF0IjKkGlpPsNDn/yUEOXPKNUqBiMAHQM6RoP47OKC44Gu+zwfz8/1X1TwciQbN1wXYyYLHaSMmJrgMjrk4bdhz91lhSqN+vdgWEQgIowQRkjESMRIIEggf1uJpd9fhP98wxLWJ/8poFZVVQUEBNja2j548CAxMZGuVnQZIm8q+ZFi0ZQNXxIqAABRFKnSbWho6MmTJ4cMGbJ79+7KysqoqKgTJ05YWFhcunQpLi6OetX0hJIvTn9drVZ7eXnZ2dmFhITodDoAjIkoCBwA0mqrAXQcUnNITbU2I3j4R/jrOZeFgTb57VYyHdcKg7enTzhcctAx8MmrOqTCoAMQEWCMAEQglQgKrWCbUQAAIABJREFUdRAlh7sR7LqrhdP3Bw/c4DZwg9tHJyI2Pyj3Ty4t5UEHIOOAKurxfBFAtQilIpQKRCYQGfAYeAxaAG19CZWg1/cmen6cuLi4O3fuzJ07t0+fPr179zYxMRk6dOjw4cPNzc0HDBgwbNgwGxsbf39/Opi0t1gazz+KwYZP5htnzFucjlTrFBCAgEGHgSEgAiCg5QUiomqHGra2rCIuItnrWbDtV943bZzP7bi0a9GzH49lej9mq0uIskajVak1SlxTqi7MgRcOZfcvak9ukx/bELfyo/Clk7xWLSo8d7TA61nVS9+a6nIgghawFjAiCAEGUQRB+LUz/AdgWKPRODs7jx8/vmfPnkZGRs2aNaNSNh06dFi1apW9vT3tTaqurq6rqyOESHoPhnzghmPybxrqJvuvtd/6x7/9L/q8FyFtjrbOsTDjxzCfTRGea4Nc5kW5LU70+Tzcc5bXo/OJUV6sopDnqwFUgqgShDxA4VWl+yK8t/g6zM3wnZX2fHRx4MgC/1Gp7pNfB3wZ6bYs1PlufGi4ukrFMRxBDagCMa5nM6IA/KusNkbi7/AZ/R+331+H/2Ru2LAej0abg4KCVq9ebWxs3KtXrzNnztCsvlKpJHoaJkPeRMPSeeo3S5kzGl6mNVlRUVE2NjYdO3bcuXNndnZ2XFycra3twYMHExISqqur6XVKOWnJk2MYprKyctWqVaNGjVq6dGlQUBAAFkVerqjTaJQYqwF0DK/Q8QoZiHJA/go45hoz/EiJyc6MjmuFTutE03VxI61eHXQKdCtlBIUIDADGIIisyGtYJlcBCcUaz1fwo2fFlxdyPjocNmqn35DNnpMOBiy9mOEZnVfEgIZAHQv1MMwVAlSLUCJCyW9hWAoJSK1+giDIZLKwsDAnJ6djx44dPHjwzJkzX3/99cmTJ48dO3b8+PGDBw/u27fP1tY2MjKSaoDTL07D2oZdwoY6BI3d3wa74zfOmLc4HRuDYYZhWJblBR0BHpAOkA6UNVBeCKUvFenPcn1uuny/0+fqmUSX28VpCUWp8bm5OZmZ6YUJkQXxEdjHXuF4E346TH7Yl7V1cfLauVFW68HxDhTlQlkBxhyAqAOiApETOB4JIIogiH8OhjmOKywsvHr1aq9evfr27UuDE++++y7N2Y8dO/bo0aNUsUqpVNIzUCeYGDCjvUU6lCZrsgZm+EQbxiPfOJ9rgFQDDmZq7mfG7krwXxXoNCvMeVHC889C3Wd6PPg+PsJTJy/guCoAJc8rOO414OjaykMxL7a+cPooxWtSjLN5pkf/NFeTkAfjc3w2p/rvzArxKMpKAR2DBAaLfwCG9TrEf0trbB2m9odhGBv0bNDDqJ7PiRMnPvvss0mTJnXr1m3t2rXBwcF1dXUqlaqurs7f3z8oKCgsLCw/Pz8mJubhw4eOjo7u7u4RERFyuZzWVKvV6rS0NFtbW3t7ewcHBw8Pj9ra2oSEhLNnz37wwQfW1tY5OTk5OTnPnj07f/58eHh4TU2NSqUqKSlJTEy8d+/e3bt3nZ2do6KiqGiuv7//jBkzunfvbmZmZm1tHR0dW1NTp1RqVCpNZU2Jo8sTF8+nT5/ZOof5xBSm+9XB2p9dhuwvHrA7r9cm6L4e+q8N+3BP6hFHJ9fCIlCVgSADpgK0pUBYxCjD0uoeuscdsa3aejlr1tel422yR+zIHrYtc/zurJmHin52DIrMVyoEUCIQkIYAS6CCkAqOFPNQwhOZAHIQCAiEwjAYaKfQzQrNPpaUlKSmpsbExMTHxyclJcXFxSUkJKSnp8fExERHR8fExKSkpJSWltI0vKRyKIX6yW+yQf8hhvQwjEUMHAGetnYD5gXE8ZzA8IjDwFLZBwAd1GWSgmi5492AQzuDlq2I27Apd+fh3J2HM6y+St9zvGDv4fzdB1QrLbVr1sDnC2HudI+5g30XjPT/aifjZ4/k1aBTajHhAZSIU2GeIQwDLBE5LLCgFUEjNHadhqMHv1adCgkJsbKy6tixo5GREeUN7dq164gRI+bNm2dpaXnu3LnMzEzpAZFqD/+Tb0qT/e2tgVuMpWoeEfEcV6xRFSjlvoX5D2IiLyXEfOXvs+Ol15LHtzaHeZ0pSb9Zm/+ErfJWVfhoqhwFxeWS7K3JQctD3GaGuUwLcpwa8HRqwNOFjvf2JYfZ52W6lxfmKOqqAOkAsUCQKGIRGf51TAgimILurzYKhAD52z4abxmGAYDyLAp68Z/S0tLY2NilS5cuX75869at48ePnz9//pkzZ3JyckRRTE9PP3Xq1IEDB06cOPH06dN79+4dPXr0wIEDx44du3z5cm5uLlUpiIyMvHXrlo2NzaFDh6ysrA4ePBgREZGYmHj//v2+ffvu2LGjuro6Ly/vxo0b27dv9/HxKS8vl8lk7u7uNjY269evP3LkyLlz565duxYSEhIdHf3s2bM5c+aYmpr27NlzxYoVDx/apqdlymTK4qJSVw+nw8f279i7ee/BnRuO7P7Z6f6FkNzlP9gN3ldksj2782qxgyXX+8vAETsSDzk4uBYWifIiYKtBU0qURcCr68oL7byTjnxvu+xU5PyD/mP2pI3enTpiR/bQrRkjNyWN3ppy4qqjT2JJtZYoESCsI8BgUo5JOUdKeCjhiVwAOQggwbBhjEjqKKUOLu07oiu4YXUbfUvj9tLNwo3YXzjT/iVrDIZBxEQQBcSJmCfA0YJmAAY0+VCWqHS+771349NpM59MmeY8+WN7i1l3xs26NWbmE4tpdmOnBAwYEDpkSMmA3q96dn4wtpvb7IFBp6wgzB0YFXAalSBqMdGAqAGRA44DDrAAiAeGgK7R8ZEGlv6AMaaxZUEQ7OzsFixY0KZNm/bt2w8bNmzChAnLly8/ceLE9evXbW1tg4ODlUolQkilUhneUMMGsCZrsr/YGoNhOr3rCFIAJLO6l+WlrrWVt7PTrcL8FtveWunnuDcp+ERyyNnsmJ+TI66mRn+Xk3AkLmhlhNfSQOfpIU5TXj6dFugwM8h5bYDbt6VZAcracE5TJnJ1AFoiaon4B2H4b2tvH4YlPKBvZTJZZGTkmDFjFi9ebG1tPW3atDFjxixYsCA6OppS7C5evNjc3HzcuHEnTpy4du3ahQsXzp49O2PGjDFjxpw7dy4mJqaoqMjT0/P27dvXr1+PiIj46quvRowYsWTJkt27dx86dMjExMTGxqakpITWxQwfPvzKlSsJCQmvXr1au3btqlVr9u8/6OLi4urqev36NWdnJy8vj8ePH3344Yc9e/YcMWLU5ctXYmOS8vOKS0tqAvzDrj+49cTV4Xmgt63Do5HTx42aYTFj+1HLb34eti2s/xq/7l8U9FpRPGSV1xSrqNPOLv6lZTxfBlBDmEpRU05YUl5YceVx6nrr+6PXvxi+5rnJutQBm7OGbXk1eGP2qFUxIy2jdp685BicVK5gNRgIiBjzoliLsYwl1RzUsKDmQE1XZOAA2F8qabE+1y65s9Q5preDRv6lt/R/aTYd/Vp5VIINUS+I9h9lAEAAMAaECBYJQQB0ihIARAgWCUYEEAAWQRRAAEUtlBaCnUPM5u2x/UYHGw9Mam8a07JnZEfTiA9Mooz7RRmbprX6IOeDrky7TsqWbR+btQ6Y0j/8uyMQ6w+IAAZGAIEA5fDmgOGBpdTydPz/6dVSo1sfjUZTWFh4+vTpWbNmTZ48ec2aNT/++KOTk1NMTExqampZWVllZaVcLqc3iMIwTfljPZ+R1HD/lwx2kzVZvTUKwzwCTkSMABgEAZRKrpwhyYVVp+LCVtrdnRBmPzvJc0Kq65RMz/nx7ouSPBfE+34c4zUt3mt6gvfUWI+JEc8W+7ssDXI/E+j/rKKsghFlGEQCAgYNr9PyDBZEIiKCMGCCgWBapEmwgJGAkYgxwvVCh/T1d7W3DMOEECnjSFGhqqrKwcFh7Nixmzdvvn79+p49exYsWDB9+vSIiAiGYUpKSiZPntyuXbuhQ4deu3YtJiYmIyMjNjb20KFDAwcO3L59u6+vb3l5uY+Pz9OnT318fAIDAw8dOjRo0KAlS5YcO3bsxx9/HDhw4LZt216/fh0bG7thw4bu3btfunQpPj4+Ly9v4sSJI0eO3rRpy4sXL6KiotzdXaOjozKz0mPjopcsWWJqajph/KSwsAiFXFtdJa+tViclZF69d8PZ61lAqP8TZ7sR08Z2NevZ46PPZ+44NnJHxIC1L3quKDJdUzl6U8BMm7jTzi5+xSUIVQLUYm2FoC4lLKksrrz2JH3Dvgfmy90GW3qarEvttzHDfF2G2Zq0kSujR6+O3X36slNwcoWS01H0RJwg1GAs40g1Xw/DmvpMNgfA1Td0YT2HiZQpoQLyOp0O6ykjKH2xlFaknhb5jd8mwTDNu/81k+wPGOWax4AxEEQA11dKAwBgIFgkmHYUigLwHOFAVg1lxeD4LHGHVaL5uIjew7K6Dc7obJ7QfVCC8cDUfsNS+w971aFbboduurYdlS3bPhnYNnDqgJAzB0mIJ6/RAS/ymPrbBAFwwPLAUkJb4AG4PwDDtJVOJpO5ubndvHnT2dk5NDQ0NzdXJpOp1Wp6pziOoz/QCDZ9RiTclUQymmC4yf5iaxSGFWpQaHQKDSDAGHgeZAQyymQ/ZiZufmY/PfbZx2k+k9Lcp2Z5LUhwX5TstTDBb0G879y0gAXZwfOzgmenvFgW6rUszOtMoL9rZXkNT1S0FZETFFqVmtM2CsMECwQjjBHBhEoO0xamv6m9ZRimSzzoHTKEUFhY2MqVK3v06LFnzx5/f/9bt24tW7bMzMzszp07xcXFeXl5kydP7tev36JFi6h/jBCqqKg4ePBg+/bt161b5+PjU1paamdnd/nyZQcHBz8/vwMHDpiZmc2ZM2fnzp1fffVV7969169fn5GRkZKSsmvXrt69e//888+JiYmvX7+eMWPGhAmTP/vsi4sXL967d8/W9mFmZrpMXlNY9Hr1mlWDBg2cPu2j1JQMngO1SijIrw55GXfH2f6uy9P7drZfnz1tMWlcL9Oeg6fP/mzb7s+OP5+23XaoZdjINZHj1zrN3ul78r6Td0ZRBa+QA6NmOYWWYVkoLBB/sqtYs8/LdIXvkPUh5jvT+m9LGbTuhflavynrHD7a4nrh/pPg1By5TuQAAAPiRZ7VAOJYrGWJVgcsAxyVWSIIEz0HrPSQSCEa6jwZhp0blFARA55t0PenEoMg6n+oN4wBUD2FDg+Epx3c9RdN6gnfEQaxXgEQeJFVqOGZZ8hO6yTTQZHGfUo6dirp2Cm9S7vMbh2yh5rmjhiQ2atrUpf2hW3b5LVsGdC7TdLoviGH9vJuDqoKFVZhwgAI9ZpaDGgY0DDAMcDRyHej1/nrhksacqBKGDU1NVSwmQYkAIBuj+hWSa1WS6l60HPRSCeR3v41o91kTUatMRhmtCpOp1ap1YhgSm4jClBYUPPDq+TNXo6DCrzHVAd3Vwb20gQPqQgYVvVySmHkxPywkWXh42pjLeRxo6oiPkr3m5bsfTj8xUNZaQUnKgCAw7ya5RRKYFjgRRB+gWE9aWU9WQcl7qDdw5TQ439peP7t9vZhmAZOib5V5tatW/369evQoYOlpeWVK1dOnDgxY8aMrl27bty40dvbOycnZ968eePGjVuxYkVWVhZNlZWWlh47dszY2NjGxsbOzu7Ro0fz5s2bOXPmnj179u7dO3ny5BYtWkyfPt3a2vrMmTNmZma7du2ilUo7d+7s2bPn+fPnqVe9ZcuWPn1M27b5wMTEZNCgQQsWfOLgYF9WVlxTWzV79qyBA82WfvZFTnYuECAYnB19rHYf7TNi8JJ1Kw8dP7Zu86be/Xq36dBm2jLLq87uO64kLTnqPX5LosXmxGmbPebt8T/10MUns7iMrVODQPV5EILSUrjpIt/5dejwTeEWuxNGHcgfYpU9aluoxZ7opQeDVp+M8YxMyKxSaEWg8p5EwCKnBcyxRMsRHQMsC5wASABEu9dpYFnyhusdZQDDZjBDM/SGacBTYiqW4tvEoFryL5tn/6LVa1tRwTUgvJ5LFgghCAMvAl/fU1gPw5ygrVMQh2cBm3fG9uof2rln0Qcdij7okNa5XU6PzoVjBldOHl000DSjZ5fSDz4obNsm0KRdwoje/tY7tE6P1ZUaYIFGHSgM60CtA5UOGB2w9PNGr9PgKQCDEq3KykopGoT0YnNEv22S6CrpwRqNBr1JuaQJhpvsL7bGYFjgdEhgtQyDMKZlkTwP+flV32XFb/R4OqjAe1xtaA/1y16a4MFl/oPL/S1eBY/NDhxSFDS2Onq8PO7D6shZmf7TU54fiwp8JCut4EQlAIiAtLyo1tQTZr0ZhokAlMZSD8MCAuE/br16W/aWYRjrVQEoHsfFxVlbW5uamlpaWh46dOj06dPHjx9ft27dJ598smDBAoqX8+fPnzhx4qJFizIyMrRarU6nKysr27VrV4cOHWxsbE6dOrVz584hQ4Zs3LgxMDDQz89v165dPXv2nD179t69e0+cOGFiYrJ9+/acnJzMzEzqDV+4cCE7O7u4uNjFxeXM6e82rN+8dOnSYcOG9e7dc8vWTb6+XgWFeZ9+unjIkEGfLvk8IjxaIefUSvGAzTeTJ8wznzz25NWLHs/979vaT5s80by/6fxlS71e+tuGlJ6zj9lzuWTXT8Vbv41b/3XEufvPPeOKEuXKAoAaHsq1UKuE3EJ45A+n71Qu+b5q4XcVk07njj6SMvfrF+tupF1yS30YUpxeVl7FCywCnVAvp4h5BCJhscgSpAVBByIHAgcCAg4BZwicUhXPG28EfUs3QMSAzkyCBMMWhf/YUiDqmNKqLAZAB4QBwtB8MUbAIeARCLi+mJzDPAt1tTpk9yxg0+6MniZJXbor2r8va9ciq63R687vFH/Yp2bywLyBvRKM22S3a5PZplVC93aZ/br5rFurvHVTXaSu1zHWAOWv1oFSC0o1MGpggQdonMRWGnxswECJEKI6DRLoqtVqjLFUFE2PlEIRGo1GOttfM7xN1mRvtMZguA50SuBrCasEUWARz4gcB/l5FV/nxK70etK5wstUE9IMBb2LgzvI/DvI/HuleJlk+HSpDOqrju0uxnbSRZiV+Q8o9Vud6PONOi+T05YCAAJgRVBogcUUhgFhScKBB8JLMAxEJBgQJiJqguE/AMOGx+Tn51+6dOmTTz4ZOXLk3bt3HR0dnz596uTkdOvWraNHj44fP37t2rWPHz+eNGnShAkTFi9eXFRURHNsZWVlBw4coN7w5s2b582bZ2pqeubMGY7jVCrVxYsXzc3N586da2Njc/r06f79++/ataugoCA1NXXt2rWdO3c+d+5cUVFRVVXV69evw8OjvTx9HB0dN2zYYNy96/TpUx8+vFtVVbZixXITk96ffLwwPCxKo0KlJXVzZy3t1X3Q+IVzApJjVIyQk180Y+rkAaYm85d9llX8OlsHQfnwJA4eRsBFZ9Xei+lfX3O57Rnrk/0qsqIqKV8WmVGemEbiksUnL+HaM+GQO2x9ALN/LLU4kbniH3FnApjwUshHUKrRKgAYETQcoolPIhAiEBaLHEG6X8Ewj+CX3C36tZyt4eovwWqDkDXdDNHoqHTLDDH4P3D1fyMM6wDTLwo8BqE+l0slmJAIChlH7N1ebrHK7N03sbNxbet3K943yutoVNL9vbJxpnXTBucP6hXfrXVW29aZbVrFdm0db9z28aKFeWfPlKaUghJAB6CU1JxUOlCqgdVQMmvxn8zzX8o49SZFoQ2kNutvk/SJRAMnnURKKBD9CviXDHaTNVm9NQbDCuDUICpAVAEWOSywSBShqKjmVG78qudPu1Y976cNbU5CWkBYF1VQV3Vwpxin3qnexrVhA5jE7mJcB02YWZn/wIrAT0OdDlWmJChqC4EAAuAQKHTAosZhGN4Aw/zf9rl4+zAs5SyzsrI+//zztm3bjh49OiYmhmEYlUqlUChKSkpcXV3Nzc0XLlx45syZGTNmDB8+/LPPPnv16hU9Q0FBwfHjx42NjU+fPn3gwIHFixebmpoeOHCguLi4sLDw3Llz3bp1MzExWb9+/fXr183Nza2trSsrK0NCQnbv3t2tW7dbt24FBwdHREQ8fvw4JjY8Kzu1rLzIet+uLl06fv7Fp/b2T4qLi5YvXzFk8NBhQ0f6+7+srVGkpWatWb1p5IixCycv9nzknZWRnpKYYDHJwmyw2eoVlpkpacDWYHW5ji/OL4pxiina8f3Dj4/nrPihavtNZvsN3c67BXvuF+21S7OyS938KHf9vazl10sXXsidcdx/ymGfXbcfPUrJyRITSiCHiBosaDCvw5wOszzhBMIR4AjUzztEEMaEJ4RHwGJg/8KZ8J9uDaYfXSmwDjgl6NzcXLdvf23SJcu4HTQ3Iu8aVbYyUnYyiplnFjbTJGPywJcDOpB32rFG7wd3NIrp0fzxRIvKE0cr4l+BFuQ8aOtLtAggFSAVEA4IR9u2/7e/dJM12V9hjVdKY0CABQQiIQwCFmkA0guLj76KWOH7uFeZ90BFcCs+vB2O7qiIaFsTPDjUaXik66hM/2mlMcNVseY14X2rAvrVvJwb5bSlPDa5qqKcNifoeCxoicgwmLCESKkhmgjiAAsE8wQhJIiiADwPAg+8AP95tSxvy94+DNOYGwBkZmbu3Llz1KhRCxcuzMrKoixOLMuWlZX5+fl99NFH69ev//nnn9evX79s2TIrK6u8vDxK1lFaWnr+/PmpU6dev37d3t7+2rVry5YtW7169YkTJ06cOLFhwwYLC4svvvji9OnTd+7cmTVr1smTJxUKRWRk5OHDh8ePH+/g4JCSkpKRkfH8+fM7d69dvXbJ1vbe1m0bFi9Z+ODh3ezsLJVK+eyZ66FDhz/6aM6B/YcdHZ6lpWbZPnx69MjXi6d+enrf2XNnz/7w/TmLSRbzFsw7dfzE65xc0FURTQWCqoqadM+Uqu3f3Z+wK3bavqQ5B9Jm2aTMOugz66DP7GMOc79ymvm178yvfad9nTDhSOSHe1wm7Pfce/+JY05hPqSVQx4RtVjQYJ6RYBiaYPhfsz8Ew1WtjVSd34n92Dxydr+sqUOCzDpCs/acUcvwLkaxPZs/GPdh4UGbwsg00IBCAKYJhpvsv9sahWEOAQLEIyISYBFwWAuQWVxy9FXkm2E4xGl4hOuIdL/JRZFD5dHmNWF9qwJMqwNnRzhsLI6MLy8twyKwIjACFrRY0P0uDGOEBBE1wfD/X1C6oqLC3t7+zJkzN27cqK2tlQpBa2pq0tPTz5w5c/v2bW9v75s3b964cePBgwelpaVVVVUqlaqqqsrZ2ZkSekRERERFRd24ceP48eNWVlb79+8/cuTI/v37L168aGdn9/Tp01OnTtnb22u12pycHHt7+7Nnz0ZERJSWlpaXl6elpZ04cXzHjq3Hvzp65MihGzeuV1VXStcWFBT07bfnDh068uD+w6ysnJzs3ICAlyetv/nu8PeHDu4/dvTwxm2bTpz+2uGxQ15WLmhriboag7y6Ls8zTbXx9KPBa8MHrQnrujWz86a0bht9u6x/3n2Dfc9NDr02+ffZEth3a2avjammq1+O3JVgcy/MLZeUQE0VKEHUEUGLeQbzDOYEzAmEx4QnRCBEBFwPw8L/Y++8w6Oq0j/OunYRG6KAhaKAUgV1VUTUtVBcuvSa0Js0kd6L9CpNQAhNCAQCCSSEhCSkVyC998lMMv32097fHydzHZC4uj93EZ3vcx+eyXBzc8s593Pec97CGKKgUPjjBRTdPd0Rw5oMohPs5wJOTpqW3fSFG42ehfvqsL/VKX3iQVODupFfvBnRs1Pap+9fbPWyfH9jR50GGfXrZD/392OtWxWN9yoMvgZWVSCgAtS4xVEnUCdQDajGXwp3+6I98uh/odowrCCNAsgYa5RSlTLEZIDskoqlmbEjAo61KLzUsera847YF6TEZhWxLxZHvnHF963wsy0yLr1RFPm0HP2EeO0hKfQhKbRdwonu5RHBZYUZgIEyRpkNFCvICmUqZTwdzy0YBo5hTAgCpAFGgBAgfLfuz39bvzOG3ZfEMMaVlZX5+flVVVV6EigAcDqdgiDcuHGjrKzMYrGUl5cbDAZeE4knX+ThH9XV1SaTibv+2u326urq0tJSo9HIj1lRUWGz2cxms8VikSSJJ5rm68EVFRVWq9Vut1ssFgBaVWW0Ws1lZSWGygoApqoqr41otVorDcaMjMzKSpPFbFMVZLM6LIW26nxLSXFhaUlhbmFuQWmhw2wHCqBYqcOoIFNpedrppOqRSw62HB7x6tCrDcanPzsu/YXxIY3Hh7w84fSL40418gpqOPrSC143nh+Z/OKQy20nxs/cH3Emm5ZQowEsgCWGJYYUjmGmYaYxQB4M/3v9JgyXP/WQqUHdqN7/iO/fOe9fnwS3biY/0Nj5t+eyGvw9p+EDR157NWvEkEz/EDDLEvNg2KO/umoNWNJUAkxGSKWUahQwqAA5ZYZlWbEjA4+1LAqqwbCY0LQi9oXiyDev+r0dce7VtItt88LqCZFPiJEPy2EPSaFt449/XBhyLjfjOpaAMgCwgWIBqXYMMwSUUo5hVINh7MHwr8MwrydP3AJe9f15VCUA6DkX3Q/Iv+So5jmJwJXcgB+K78N34MkyKaW85LDD4dATSAEArwbBqxpoGnY6RIwpQkSRVUIot8hdwSSMEARAnU47AGFAXJmcMaUaAuJQBCRRLDNQJOKwCpq9oDT3eLwwZNHxpkMTmwxJqDOxus4Ua70Zuc9+U9J8XubLc24+N6HwydGZz43VnhktPTe4qJm3adzWDJ8kKJBQJQPACiCFIZVpCtUQRZhiQvFPGcwprcEwA41BrfWA/4K6I4ZVBQQBrP6BJyZPT2vWLKlxY1bnYVrnobz6zxY93zD0y8/jRvXLGTKDmiEvAAAgAElEQVTUv2PHqodbVj7wiunxOtanHgho+lJJr545R09CmVEllAAogBXAABKABIQAITUeIx559BdQrS5aWJGB2qkqANEQJRQUgJwy06qMRK8LJ9vnXnmvIqZ5VWJLS2q7gqTXsmKGnQ8YERD4ZlLQO9evPCBGPKxG1WERdXDY6ym+/8gLOpmSnGi38/hAB2Ab01TCZwMB1QQruGOYUYoJT5fHC64QD4Z/HYbBlaFJkiSHw6FXuuXBG7rLLrjKzvPKbjyzAcZYFEWHwyFJEt+T/5def0aSJD1bNcetw+HQYcxcYZf8TFzhy0AwowQAeBYYxC1ynoSZUlxdbdKQKssipchmMwMCkEFVRVlxaoA1wICBKgCSkwp2BEq5qeRUsjJ44bEXB8Y06h9VZ0xFnXHGx6ZlNVxQ3m5lSetlhS9/VfG0V/bz47QG3mrDoSUvjCgfvDJuRxhkWUUTAGAVsAJIZUihCDOEKSaMeDD87/UbMVy/6PnnIwb3vDFpeKn32MC33jY91LLygVeMdevYnnnwfJMXsz/9OGn395BXJKoaYh4Me/SXVm0YtmNVBmanmgAE/YRh46rMRK8AjuHY5lWJLSwp7fITW2XFeAWHeAWH/CP18j+uh9wvhD+qxdSBa3XI1fZpZ9/MDvwhKiqyspIIGBA4ANsB1YZhzDHMCKUYCAKCgWD480YQ/P4Y1tNK8Nx+DoeDZ5nm/ll8N27g8qhKcMVs8CPrKOUZtWw2m8Ph0IsZ1ORbBgAAm83Ga6cTV1FhRVEcDgf/35osUQSAgSITjAAYqApWFJUQVwAMEFkWanI3ABIlKw+DsYsWQbE7VAkBoyogGUBUQVIRgMFiOZEKAxaebTj45vODbtQZL9YZ63xsQnbDrw1vLSt/e3n5qzOsDcYU1RsNT3nBk8Mdjw+xdv06ep4fu1ZuK2QAGAHWAGkMaQQjghGmhFA9hyrGDFOGGd/gTzv6+w90RwwzGTQHc57z8508Ib3Zy0mNnyd/ewzXeTS9/vPZz78QOrJ/2pxJZdNnnOv8fskjrYoeaiHdX4c+/kjYcw3yOnWMX7kCEhNkpwWwIgGSaoLEtJokXuiX4oY98ujPpNow7CSqCsxBNQGIgplGQQBILzcuy04eedG3dUHYW5VxTaqTm1uvty5IfjUrbodv+PZT4YOuhQ6ICHnaHN5QjHsAouto4e+nX3wvLfDIpbCYnBIwquAAghhFTCMMEYYYYNBJzDEMGBhhhDACFAPFQAl46g3/Sgwzxjh3AUBRFKvVKooiByfGmBc814sN6GmGeH5jvpueCZkXFZYkyW638zln3jh0W5l/yVMR8b8IANwy5lmKCCGqQoGBqhCkMcZAFBVZUjAmAFRRZFWTefkeSXbIioOBhgUCCGQsUEAiVhAwJAOSAWQEsoYAyqqqjiSyAQvPvjQiu9mY/Ptm0DoT5UfGZtb/qqTDwqJOS0qbTzM/MzL/0eHsSS94aoTzkS+r3px8edIhe1B2eabiwjCuwTAlHgz/Wv1GDD+X/fwLYaO+zJo33Th7zvkuH5Q80qrwwVel++uwxx8Jqf/Mzdavh82bC5ERgq3Kg2GP/uKqFcNUUwEcDAlAFEw1Ck6AtDLj8uzkkRd92xSEvX0LhmN3n43e5Rc1JObqlxEhT5vDG0nxD0JsHRT+Yfbl924G/HD+ckR6PpRLYAeKGCPwyxim4MHwf4RhcOXX5RPIOlwVReHVWG+r7PZvxXNWcAubLwzzUkI8L6DeXGoVT9CMAGmANKKpRFORqmqEYEIxZYgxzKd/KVMpU4gGWGMSFSUiiEQVqYZVICpQCYNMFIA8g2lfHPRZHNB4TPGL3qVPT1AeGWlpMiapqVfSBzOufbHkZrtJWU2Gxz82wvnQUFu9CfLfhppe9PYbdNB0MrsoDQA0zGQNKwpgBEAZwwpVJSwrTFUBYSAYMKEYU8zoHzG9Rm3ST/W29CD0Vrnvr9PUPQNGbcevNaBCkMBmV/yOnJswPLNpw9RGT+O/PYLqPHzzuYYZjV4IHNk7ffF0x5plF3t+mlO3adajL6sPPiLf/3DMc8+nv9oi8qsp4PujWlUGmlMBogDhE2I19STwL6XvuO2Kfs3w9Bdumkce/TFFgWkEq0AVIDIimIGRsBsG4/zchMHBJ18pudK2KvpZS9zz9sRmJQkvF8b+eCnp6Pm4ibGR3tdCXzBebWKOfJhee5he61IU2jH9/LaLQb43bopVEmAwq6oCnK08XTRfhAMVqApUZURlBLGfzBIO47t9P/5b+p0xzBjjTtE6LPmMsZ7WWGewntb4jnL/35+Q6oIxn9P+twchhNSsKWAOY4oQRQgjDROCqTuGmUaZSqhCNCAayFSUaA2GiQpEBebCcH5l1f546LM4sNHoosZjip8cJz403NxkTGIz7+SP58T1X53z1szClt7X642WHhnueHKS+uAoa5Px5/vsLj2UmnEdANQaDDOkMYYpwypTZSLLVFFA42MGTBEmiBF6D72ka8Pwbbu50+s3NapaMSxKYLOrZ4+enzQiq1mj642eQX97WKvzUGr9BukNGweN6Ze3ai7ZtiFiYJ/iZ1rl1WtGHn1ce+ixuIaNMlq0jJg+mfx4TDaWgGrn1rAKDAH8hOHaSzv8Lhj2yKM/uGrD8OLClGFXTrcsv/qGLb6xkPKSfKOlIbVZScLJS8m+l1NnXk8cHxP+gjGsuT2mHsTXhbgPisPeygrcejHoaEKipcwKGGwYezCs6/fHML21eCp/VekoJW6VnBljtdFTP9TPQauX3WWuFz39JQGlNfMZhFBCfjoUpZQxwutMU4YpRYQghAFhEJkoMEGgmsA0rAHWgMoEFCoC5FWZ9yXDv5ZdfGZM4dOjCxqOdD41qKrdiPCOo68NmntxyobE7gtS35109amxpsdGldedrj40SXhh6pUPNheuD78ejQEUBDIiqkZUDVEVM00GRWKyk4oiyAqoCqgIYw1jisk9VF+zNgy7txb356hPZvAdKK2pmFTb8WvFsNUM1UblzA/+E4amN2+c3Li++Pe6wt8ejW7QML7Ri6fH9kvbMF89uO3quMEFTdukP9/cUvc508PPXG3QKLFZi1Dv0fL+PVJ+JtirRKQqFCsAGvBSiwCIgVbrA7ijcf+bMPyLjfbeefAe/ckFGFMEoDGmIkIYmAhJMxgW58YOvXS0VVHgm9URTe0xr4oJbUuiWuSGbgq7ti/x+pzclFExwS/nnm9tCKvPop/EER0NIW2KA2dFXliQGBJZVlgOkA1qETDuCMnf0jxPvAZUc8Mw0jHMSyD+SfX7Y/iOuo2++nH+g9eQDtFfdzJQs1HXxhj76TXqwjDFhCBMtBoMgygyUWCayDSsAUFA5ZoMMgVm6/7r0GvFpadHFzwxIrfxaPGZIeYOIyM7eUUPWxgya/vNXkszOk+JeMKr8pERpY9OVR6ZIr80Pazjipvz/MKuisAkFRREVYQVVcEyYpoCqgSynTidVJSpIlNFQ0hDiCJ8D9XXrA3D+pf6+InPZ7iNhH7agdTuCfmLGDapfocvTBqe1eKl6y89pz74hHz/4wmNX0x84eUz4/pnb10CJ/YlzvCueO3N7BdaGh96uuL+J67Ufy7mpaYBQwdVb9tsy7wOjiqJIJURHr/IKBAMoBJQyJ3a5v8Lk7cd55eHoR55dLf1SxhuWRjQqSqimT2mhZjQtjjq1ewrW8Kjj2XmLa/M804IfSHr7GsVV+pDdD3taifjlfZlQTMi/L8KP3cpO60ESA5oBa5E0h4M/1cw/Mt7uv/vr3zN3XZAeuus5i+eCve3ofDT5v4rNYSmhBHMMKIaBZWAAJIAosA0ETSCgCCgKmYqEQDyrZbv0+Ffay4+4Z336KjMBuPgiZGkvVfMG2PjRy0NnL83tf+q5M5TAx8ZXfzgiIL7J9IHJtEXJt1oOSd/yp7YoArADgVkQjWMFVVCIgJNBkUA0UrsNuoQqSwyWUWahhBDDO6dgJnaMEzdVhb0BQX3IG++/799lLViWNbAKYkXzvhNm5D62muxTZtWP9rI9PDzV5q0utq89bFZXllHd0LEhYQ13+S8+f61l1qkPdY47bHGAQ1fDm3a0q9f79I1K+0pieC0UQrAQANQGCiIShrBmkKx9l/C8C8to3gw7NEfRrwKgwqgMNA0wijYNS23rGxjZtTkC4c/yDrXvTSkc3lo18qIHmmX/5kUsCUx5pSh5JC5bElCxGcxZ/reCHq3OrxTxeUP8gLeyz43KfTk+JATfhmJBaCVAKoAxj0wOIYxA+zCsMKIyojGsAaYMEzgT+6y+jtj+Bf2/03Hue1l959jmNesBAJAXbONd8AwIQxjihDVKGgURJAEkARwYRgDUwlTsQCQZzF/nw691gY9OS7/sdFZDcbBEyNpe6/YTuMTxq66vPxw1tAN6V1nBD08svCRUUV/n4DreKuNJqQ2nZ4xcsPl0zmgWASQCWCKFU3CEgIkg+JgTgu2cQxLTNYQ0jBiCP4EGHZf1+f+AdxTD1xFh/iP/7bcfa0YllRmF+znTp6cOCauWfPwxo0r7q9f/vdnAhs2ufxSi6OzvApP74fksJubl2a+8e7FpxvefKxRRr0Xg15sHvLyq4c//Wfq7BllEWFgreatiWNY0oioYKwpQGt1JPx52/uVeKa3OhX+7pj3yKPfUbVheFXKFe/T+/5x/WTXbP92Wec65JzvGne2c9Tp9TERx0ry95uKF8Vd/Sjyx89j/doWBbyWd67T9ZPtk46NuvDDmMDDvjdis5mYD1IpEA+Guf4rGGY/84D9Fby8RfqkJb3TQqP7kdkvL7MxlTKVAQ8Q5+XxGACrITIDxoDSGh8upNXUWRDcMYyBYmAaJqrmAMg2G/dlQq/1l56clPfY2MwHxkGd0fDKuJTWU9LHbYpY41fmtbfwk0URj3gZHh9f9ffxUGcENB5d3HS8Ydii+OOxIJrsIBGgjGhIIhICJIFso3YLsdmYQ2SyCIqGMSIYMMC946RVG4bdV/TdRQjhDJZlWZZl3eeutuPXhmEkMMmqGc6eOzRpckTL9qHNW5c/2ariqdf8mnXwa9Zh56zxyb6H4EZU3K51qe9/cvaFV1Ibtc14uWNomzeDWrbf+0GXq2O9c8+fB4OBygxQTciEQkHCDDOVwa/F8K/Ep24K6/Pz//kd98ij/75kAIGBBCACYBUDAVVSS4tKdyWFzj19oG+y78Cb5z5LPNUtyXfYlVPDr5w6EBUZkJcbml90JCJqXoDfvAt+wxMuDI3zHxrv1y/8+Dd+PosCTlxLSTCJdpvTqiClJh6BACO1YhiDB8P/EYb1aTdK6S/vX5v0993PzWLmep3pRyak1jU8yhTKFMq4Fx6+BcNwK4Y1dwzLLgyjnzCsaHaA7OrKvRnQa/2lpybn1x2X/bfRUGc4NPdOaj0lfdL2mM0Xq6f4GP+1KuHx8VXPTLU/MBHqDKMNRxU1GV8xcF70D+HgrLSCSIABRVgmEgYkgWwhNgu12cAhgiyBggjGhPAz/Y+e6V1QbRiuzci7Y5P4hXZSG4aJDKqTmAMCT86clfLm+6lvdUEtPqCvfxzx5j+D23beOWt83PF9kBKRsn9LYc/+UR3fLWn9QWXHT1M/+Cy6U+cDH38U6jUm57w/mIyKQ2UKDxUGBKAyoKD9jhh2b7ceDHt0r6g2DJ8uS98cFTip4tpUU8yQwtChRWEzblydnR7pn50VYzHfsDlDcvK3JcduToiaWRQ3syhuZlH0uPTgdREBW2Iu3yzItWPVKTkxQx4Mc/3OGL5XVNtrHbATsFOmIFNwMHACYAaEAVBKJEkAKLHBnizotSmu7jdZ901L+vsUqDMOPzzsStM5mcMP3FwSJi4Ipd03JDWakvfE6BuPe1sfG2NuPCaj6YS87ouTVlyEgoIKxgAxUBBIDEQGEoBJFq1EtlHZSSWRySqTECgUZHbvFDrkhqzePPT7SSnVs4UDAE85Looir7gFLnOZutKoMYQBU2CgSjJPyaIxImOkAchA7Qw5AQsAAoANSDVTBAATkQzJN8JP+Mau2Ra7Zlv8+i1x6zf7f7fp8JrF/qd+KM5JMWdmpl8NSz546tK3311csf7a5l2Ru/df2rj9yLfrA/Z+n5EQT512gjWCVcIYppQBEEpFUeYXAgCSJPHr4tPplFJVVemtS9r6hbt/qU8D8G/4BAD/zL9kjGmaxucD9IN41oY9+h/LfRBJ3fw5RJAdICpUVKkIRAOi8tS/2VWGdEPpNUNReFl+SEVhaGVxmKkszFTmLLHhak104iqj40aFIaW0PNpUEWWsiKgsCy0tjM4vSCorr6xyOGXK88aCTEBl3DsLYYwI1gAjoBpgBTSVyhpTfkpzCWptw/17nVMeDNf8+G8xjEXRCZBfRbddh8/XRD4862adyfF1xmp1xqJHh4e9PCt96PfXV0Qqq2Nh0N7chpNz641KfWyM+dHR1Y1Gp780NvvjudHzTuPMzCKEQCMgayAykBjIAHaKbFS2UUWgkgiyBjUYvofqDdNbFyD0nqyX5eDJ1ARBoJTe5qil70MIAQpAmdsifs1CAu+FMoAMIACzA65mqhFLdqB2oLjUUJ6YKgeGC+dDhcBgEhppSokpjw+vLM4AzQqyhA0VOCnbFp5kCYqQIxPkxOuO2KTi6FhjcopgrASCZUlAmkKBcQ8CTIgkysyFVOJKA8fPU5Kk2+xaPRJP5647j8GN05y++rCDp3vjeV7d09Hc7efp0V9OP3/DU0olUESQNSZpTOIYxlhTVdlMNSOSc4iUpTlvUjmNKemgpYMGTgAJsAaSSMtVVIlpHpBsrGZTLQMrhZJcomqSChoFUAEUAJWBQqlKmEZ5PkGFIploCmgK0zSmIMYnKGtqL9U66XmPy4Phmh9dGBYBCxzDTgYCAKFAGICmENEpAxQZld1J0HtVUINZMfUmhz08srKet7nh8MDXpkaP3hG1JVLYkwJTffJfnZTacMS1Z0fnPzs6v/nouFfGxHeddmHGgfKU5AxFZpiAikDCTMJUA5CAOokiUFWisswUxGQMCgOF3TuFDm9rEnr30BvMbRUweblJXtfSZrNxw1cQBKSoFGGkahQTTmhRkSmATJAGVPuJx9TJkJOhalFQAUDSwCGCxQHF5ZCbA9Umai4DsZrIFiSaQZJBFMHggAobFJugzAwmG1TZmcUGFrsmilRVEEEMWI0zPaUYY6IhpKiEEJ4elY8e+PnrH37eKfgHnbLubzT4WXg0uNDO/dc4zrn+90/Qo7+47tikEagaqITKmEigKqAqTFGpJBMARJkdwA5gAbACmAHMwH0rAEuAxBozVgCwAvA9FQYqA0DAVAABwMETdlCqEcCMj70xUIVoClVVpmHQCGiUKYQqQGSgym3LlPpo+F7HswfDNT/+GwyrMpUEBaC4StubAv3WhjScG//UtIh6Yy3PTHK+MCqo5eSo0Tuidsaqh7Ngzqny179Kf3FMTEPv4oZji1uOS35lTMK748+M3ZYdfS3R6dAwAURAwsypIhVAIFigqkBVmSoKUzFTSA2G7xlrWIeNe5fgk6scPHrSb3Cb4wVXES1JksrLy69fv15WXKJ7zwHPgYoRBVAZUYEqQFVgMlARsINqNqwUm0x2TQWHBIIMNgGlZ5dfDXMkJTiKs8BmMBsKCrOvK5VGkBWwIRAY2DWwKuBQwKmCRgARIASQxl3mNYJVpKmqijEGQquNpoqKitjYWIvF4m6+c/+y2+zd23rHbb5pAIAQEgRBVVWDwWA2m3nKdPcXiu68dhefo0d/TRFXEP9tb3gEqgoKJrKGBCaLVBKJJBNRkhGSNc1CiY1RC4AFoBqgCgBUAAFkB5IdSMSgAjgALBSqMbUykClIBLDIVCcBGwE7JRKiMqaIAHFlzQGiMaxQVQNEeX4tpmIiMywDUW47T6bnlr/H5cFwzY81a5lEIUSWKEi0ZuG25qlrEigCASgz2HxizcOWH2855VSjkQdeHZnQckxS64Hfvzfu1OztF0/GmYPyYJN/bpfpwW1Hnmw56sprY8Le9D7XbuSpd4ZvGbH8wpVLVy0mO9GAEUCYyQrCADJCKtFUghBRMdUYVRnTgKnA7plCh+Ay9fjMKnNxRdM0q9VaXFycn5+fk5OTn59fXFxsMBhyc3M5g+12OwAYjUZfX9/NmzcfPXqUf8NcjtbgtuBa45ZFCLenJUnSQ8EJITZ7VXxC1EnfQz+e/CH44pnoyOCQixeCA/yLsnOxpIACgAAkBhKfaAAexYYYIMp4jS1BllSMCMLAAAhLT73h7+8/b968mJiYqqoqURR5EWvGGK9Qws+Kr/hy1vJiYvye6KvjfDe+KG6324ODgy9fvpyWlqbv6U5uvv/deYoe/VVFa4lqIaARUClVCZaZLFNZAlEGUQFRA1EjMgGN8YUczECjABSYBlhmSCJ8wzKlCiMiYTKAAiAxcGBmRyAwUECTFaphYIxRpmGsaKqCVY0ixBCu8dnCjGmM8sz+NbODfyYScXkwXPPjv8EwUUEVMEBhafXhGPOYNafbzfR/2fvIa14pr3mltB/6wydfBSzYG3oq3hJSCHtDDZ99E/nmuHNtx0W0n3Ct8+RLnbzOvjN88+BFZ4MDr1QZLJpCCQJMQEOUAmiUahRpFGGqYXYPY9g9ySghRNO069evnzt3bt26dStXrpwzZ878+fOXL1++Z8+e9PR0HqrEC0gHBwcPGDCgRYsW8+bNKykp4ZO0OoD1+pjsZ+1Vk4jkVB0OR1lZ2bWosMM++9dtWLZoyextW1Zv27x6x+b1J48eyrx+U7Y5qESJSEAgIFJQGMgMKVhTsIywSqiEEQaQVIWCa3EakbCgy9OmTWvZsuWhQ4eKiop0xN52Dvqa8R37iM5gAFBVNT8/f+XKldu2bbt69SpfL9fjqrGr3sk9NJnm0Z9Dd2y9lFKNyhhUAARMA00FVQFJrXFfkRB1wzABQIzXqwNAwBBoEpEdqupErGYZuAbDjGPYSUECILQmoxIDTAgiGDFMgBIgiCGNKIgojKrAEFANiOp+breZxfe0fpHCfz0McxxKDKQaFymgjDBGgaqgCoxBpcEUmWnedixk5t6I8ZsvTv42bvLa2GkrTiz/7vIR/7Br1wsyDFJYauGaI7GztpyfvDl0yparc767PGWT/6RVu9ccDoiNiBMsAlEIUQjRCFYxMODJNBkmrKbANQJas92t+/NbBa6pWt1GxBgripKRkbFly5bevXuPGTNm9uzZa9euXbly5datW9evX79p06agoCDuOZydnb1jx44pU6bs3rtH0VSMsdPplGXZbDYromS32kS7gygaUABMNYcoVFuFKotssYPAsA0pACbBeeHGtePXLvrGXjwQ/OOOgztXbl61e+d34WFXS8tMilbj3oUYSBqYBc1gFsrMdqNTdmDKXw4agCBLgiyZKgzGCoPdZPrx8OHu3bvfd999e/bsycvL4yMGURRtNpvVarXb7ZIkEVd5bEVR7HY7pVSWZYfDwct96n5bfFRhMBguXbo0bty4gwcPpqenc4c1bkxrmqbbwX+CSTaP7lFRV0UA7kfpVBwSllTQNEAq1SQkI1nBsgoOmdklsClgV0EioDCiMaxSB1ArwRImCgWiEEVQmUMDmYGTgEBBpCASKiDsUBWnojgVSRIdDrvVZnEIDhWpDCjfAKimKYLoECUnQQowAhRTVBOnwKfZ3PPS41p0t2/nr5UHwzU//hoMAwOHXcy1QnBy+bFk6YdY25EI8AmH45eLLsSaY9JLMkptFTJkGKSr+XAypupQlOgTI/smOXyuGQ8GJ1/OMGbdyGIqAwxYxpqsqZIGDAhCjBBGaE01qHsQw4wxbtLpc7AYY0mSYmJivLy86tev36tXrx07dkRERPj6+vr4+IwdO7ZLly7Lli2zWq2Msby8vJCQkH379l0JDWUAJpPpxo0bqampISEhifEJqUnJ9moLUTWgoDrFoqzchMjoqCtX465G5qbm5KbkGGzWgkrDsWuBpxNCEyszIwqSjp499u2OdT4/HEq7fsNYZXOKmsDAjqHKKucXG2OT0y9HxF2Oiou/mZlnqDQJEs8mXVllysnPiwwLv3Y1Iuv69R0bN37xxRcPPvjg0aNHc3NzjUajyWRKS0sLDQ2NiIiIi4vLysqyWCz8SouKihITE4uLi9PT0xMTE2/evGkwGPjcNb8zjLHExMRdu3Z5eXnFxMTwFXFwOay529N3+0l69JeTe/E6RVFEURQEwel0VtmrbJJNxJJMFAnJTlmQnYLsFJldIlaBmkVqkbBTpSLSZKzK2M6IGWnc5QUoUI2BzAAB2DVwYJAoyAAqYyJWnKpok4qLi7KyMm+m3cgryLPaLZhiwrCiyQBUlkWrzWyzW5AqAcNAEFZlxpgeXMDD/DhrtVp0t+/rr9VfFMO1iZfZUgD0aDVKMaUYKAKiUg1rsmKTwCKwcgHKBDA4ocIOJrtU7VAE2SprDpkIChUMgsMgOEoktUTSiiWxSBSLBEuh00xUQlSMFYRlRBTEVAzIVegLU8AEMAG9OiO5Z0Zz7nHD1C15S0pKyqxZsx5//PFvvvkmJiZGEASr1RobGztz5sy2bdsOHDjwypUrdrs9Li5u2rRpQ4cO3bBpk6yphw4f/mb+vJEjRw4ePHjKxEnfrloTHxltrjASQc65nrZ20bI3Wrw+5F99+33Wo0unLqd9TheYKn8MOP+PQd3fHdJz1dEd0zYu7O81eMQUr4GDh8yYPfv7wz/mFlc6AYwaZBuqj10Imr5oWY/Bwz/4otdnAwbOXbEyNC5BAzDZHVEx0TNmzRo2eMjIYcPHjRzV9Z13Xnrppccff3zXrl35+fkY4y1btnh5efXu3XvIkCGTJ0/+8ssvw8PDq6qqGGNz584dNmzYunXrvL29P/roo1atWgUHB+tZPCVJMplMAQEB27dv37p1a3FxsT5twNzCi/XbeHefpkd/VukvcD5D44X0eb0AACAASURBVG5TcueGysrKmJiYpKSkjIyMxMTEkGthiempBbbKYmeVA1g1qCLgKsmBRVlzitgqgEzKCktUQeazzuWgloNmAVSJJYcsYQBQEZVVkBFgoKoGFMwOm6gqIhAnQzlFucPGDB8zfszKtSvzi/JEWcBY5fEKDptVFpyKKABjTptNkyWgBAAEQbDb7dzDUVVVm83mHrnAJ+H4Z70krh6PoFvPd/s53C4Phm9RrRgmKmCFIkw0JGKQMFgoWCk4KdgxCAhEBIhKBBQECgJZACYAMwNUuzYzIDMgqlGi1ZCYKIiqGDR3Et+rGL4tPECf2kpOTp41a9aTTz65ePHipKQk3tXLy8tDQ0P79OnTsWPH6dOnZ2RkJCcne3l5tW7duu+A/iGhoRMnTRo5atSCBQt27tx59LDPpQuB506dToiKMRaVLp4zb2jv/rMmTN757cYVcxe82/6dSaMnbdj93eEzvi27vdfgH628V8xc6bPtQkTQ0fMnR43x+qxb9/5DRl+4HF4mEoMCIfEpJwIv+5wL2HX05KylKz7u0+/zfv1XbN4iUXotIWHNt992/eijGdOmf797j+/Ro3O/mtGlS5ennnpq165d8fHxYWFhM2bMGD9+/IIFC7Zu3bpo0aJu3botX748ODi4oqJi4MCBrVq16uVS165dQ0JCnE4nN3NtNltpaenatWs3bdoUGxtrNpvBFcSl3y53L9C79iA9+rNLf4frnZS3Q1VVKyoqDh48OGrUqPHjxy9ZsmTlypVTZn81fvqktXu3xeellSNnFShOqikAVFYBUxARCJrTbJfsQpXDYZHEQiqUgGQFYgOqUKwBpbIGGgZJA1EFTIEwGWlmh81BNSuSb2anvf9xl5ZtWg4cOjAt8yYFIslCZWWF3WYRHHbJ6RTsNleNPAaMcbjqnUUURbPZzEcSoihyADNXzXsemOAeB+jB8L0hvoLIYcznhQmfL66JwGGEUEpcEaYMKJMwETXsQNhBqZ0xBwMLZWYAC4BZg2qFGUUwS2CRQJBBqvH1RQhriKoaVRGoCFTsZhBTRqjrD95Lrjq8bzC3PBWKoiQlJX311Vf16tVbvHhxQkIC7ydOp9PhcMybN69Vq1Zt2rQJDAyMjo6eMGFCmzZtvujd68TJH7t++OE/P/lk8+bNkZGR0deiYqKiLwdeOvPjqYO7977V/o0+n/f48dCRhIioY/t/aNr81Vdbvtarf98DPoc6de7UqkOrZRuWRiaFO7DT6DB+vXjR2127vPBK6x9OnCmpkk0OejkmxvfSpfDExISMDB9f316DBjVt1eqTnj3jk5MXL1/et2/fTz/99MfjJ4yGSsHm8D1xcsSIEXXr1l2/fv2hQ4dGjhzZr1+/FStWJCcnl5WV+fv7e3l5ffbZZ/Pnz4+JifnnP//ZoEGD9u3bjx07dvPmzatWrUpPT7fZbPySTSZTcXHxtGnT1qxZI0mSIAjglgbk3o139Oje0m3Z7pgrnpBjOCsra9KkSbwZe3l5LV68ePny5Z9//nmX3t13Hj8UXpSejx2RWdeTy/KMhkprtdmQV1SalSdrqsFoTC0vKEdCtmrOJ/YqUCuIUFRtuFmYY6wyUqAWi9lsqbaJjsz8nNSCrOj0lNTy/NTy/LD48Db/aNe4+QsDhn+ZnnnDYq82GsrLS4vLCguBUaAAiCBZlRzOwvyCzLT0rKysrKwsg8FgNBqrq6tVVbVYLA6Hw2KxlJSUlJSUOBwOTdNEUXQ4HIIgKIrCHVbcJ5z+gP3Lg+FbVBuGXVYLL8REkEaQSpBKFNUmKVZJsSiqFWMrpXbKLJSaGVRjahRxhUMttWoGBzE5wCaCsyayFhOCMFURVRFTEFPQvY5h+Fk0LfdmysrK+uabb+rXr79y5crU1FQ9C1V6evqMGTPatm3bsmXLK1euhISE9O/fv0GDBl/06nXS17f9Gx2efOqpTz/9dPHixXt37fb3O1ucV+B/2q9fz16vvtTknQ6dJnuNWzF/0YgBg5q/2rJNuw6Dhg/dsnP7G+++0b1v9+CoIIO9wiJbNEDfbtvycY9u9Z594dT5YJODllu0kNjYFZs3fzV/vvf06f1HjGj79tv1Gzf+8PPPT54+/Wn37v/85z/Xrl17PTmFxzBeuhAwduzY+++/f/Xq1cuXL2/YsGG3bt3279/PLzA3N3fXrl3vvfde3759z549+9FHH7Vu3bpPnz6+vr5ms7m4uJi5hiYAUFZWlpSUtGTJks2bN1NKOYZVVa0tHcFdfZge/WnlHhQHboajKIqyLJeUlEydOrV58+ZeXl7+/v4lJSWlpaXbt2//oE+PD/r0WHJgh1/KteW7t245duBiQODZM367N27dvXFrcmrqIZ/DC7euOx1xOU2ozCf2cuKML846EeD37c4t12KiFKQCsPz8vOOnT86ZP3fi3Bnf7trqG34po6okIunaP3t92vatdv2G9Dt5+sTO3duXLF4w75uvb6Yka5KEJEVxigwRh8V6+uSphfPm84FscHBwUVGRIAiapgUGBu7cuXPy5MkLFizYs2dPdHS0zWYDVzZ7HcPULcPdH7B/eTB8i3iiUw2IBgQDwoBc7lKAABADFQNRFCTLINpAtBFswdisIQETiTBKgQFTGJUAqoGYKCrFarGkmVRSLYGmAuaFrAnBhOCaACUVUUWrYTChQCiljFKGGLuHHLTgZ57SHMMpKSnTp0+vW7fukiVLUlNTef+3Wq3l5eVTpkxp2bJlhw4doqOjr169OmjQoEaNGvXs2TMtLW3+/PmdO3du3rz566+//u677/br1+/0Kd9tW7a++4933mjfoUvn99d/u27ntu0b1633njN99uqlh/ft2bp+7cetWk3417+q02/i8hK7w8RAWbh+9duffvjIkw0CQiLMFXJ8xM0p0yaOGDVsydKFK1ct+3rurL79erVo8crnn396KTCwU8c3Pvyga3BQUGpqKo+kOnv27KhRox544IG1a9fOnTv3vvvu69Wr1+HDhxljTqezuLjYz8+vS5cuH330kY+PT+fOnTt27Dh06NCYmBgA4P2fT5SJopiTk7Nly5Zt27adPXsWAHgyE+ZWlYTfRg+GPfpvi5u/7jai/tloNE6YMKFp06azZs2KiYnBGKsV5vz4G8vWrH7p1Ve8l3y99vCe93t3+2Rgn7EjR3uPHN37w08nDhl59oL/1BnT3xvY89uje2+U5RqRw0LES9GhsxfP7fzpB9v37CgoL4y/nrjlu62jJo5ZuGrx3FWLFq9fOWyK14bvd/icO/pJv89eaffqW13f3v/DvkNHDixbtKD3Fz3mfjUj8Ow5U2mFYnfaqixJsQlHDh3ZunHrxo0bx48f7+XltWnTpnPnzl28eHHcuHGTJk1atGjRpk2btm3bdvDgwbi4uKqqKkEQZFn++ZV6MHwP6BcwrAEgChoBpmkMIVAFUAUAJ4CdUIUyhTCKKSFI0FQ7sCqgJqAVQCsQs2CwKYBU4J7YmFBMKWG8kqaKmYr+BBh2T99BKeWZs2JiYqZOnVq3bt0FCxYkJyfzxlNdXZ2enj58+PB33nlnxIgRSUlJoaGhY8eO5UvFdrv90KFD48eP79q16zvvvPP6668/99xzUydPmTJ5cs/uPV5s3PiDzu/nZGaFhVwJCryYXJRzvSSvIDP90L7dn7VpM/zjj4vjY8SCXA05Jdk6fdE3HT54t96zjS9cDk+JzV65aFPrtq8NHDzgUlBAZGTYd7t2DB06qGXLV/sP6HfB/1y7tm3efefdC/7n09LS+HkGBAQMGzbskUceWbp06ZQpUx599NH+/fv7+Phwm95gMOzfv/+dd97p2rXrsWPH3nvvvfbt2/fu3Ts0NJTXrqiuruYhSXa7PSoqauDAgQcOHMjJyeEH1wOjPZPSHv3PxIfLepFv4qo3CgAYY4PBMGLEiOeee27atGlXrlxxOp20ylGVVbhl13d1n3l62NxpS/ZufbZVs6dffalVs1e++Kxbr66fzPKeeOTHY73693mqbbPZW1ZFZSZXE0ECci7s4tCxIx5/7qnpc74KDg85efbUoBGD3+zyj+8O7tl7/IevVy58vtXL/b2Hfrt7Q99R/Vu+0bLRK402bFnnH+C3d9fOnt0+e6djpynjxsdHRluNVaUFxadPnLoUcOlGys0LFy4MHz68VatWw4cP37p168qVK1988cUePXocP348ICDAx8dn586dQUFBJSUlTqeTumWm0wcfen6hP5Q8GL5FLgwjDRBhGmGaBkwDJgKIDHiSS0AaYASaHZADmMiogDAgAioGWQNFxqKgMrkaVDMgE5AqRmVKJZGAgEGiqsw0xDAGwie8ARHQsGs6mjHCC3rV1BO52/fj10q37bhjsK6bN28uXbq0cePG8+fPj4iI4Ks1mZmZ8+fP79Sp09ixYy9fvmw0Gq9cuTJgwIAGDRr06tWrsLAwKSkpPz8/Ly8vLi5uzpw5jzzySJ8+fWbOnLlo8eKOb3YaNmK42Woxmkym6qpc2ZQjGfNTEs/8cGBEq/bT3/uwyD8A8gpAc0rWyq+WL+j4yfvPNm7idyE4JSRlwYSFLZs18h45sLIkF5iSFBMxe9rEFk1e7NuzW3DghaFfDuj+ebevZ82OjIwURdHmFPYdONi9e/eHHnpo6dKly5cvf//994cMGbJx48a8vDxFURITE2fOnPnhhx8OHz48Ojr6008/ff311wcPHhwXF+fuesqB/eOPP44YMSIsLIx7eIJbRk/mcdHy6H8lcGVH16dquRu/JEl2u51bwy1atFi0aFFUVBTGGARI9Q2eOeWrRvWfGzFjypbD+5u0bdWyU/uvvCdEB4WmhUXlRifGxcWMHj3y2TdaLNm3OSEpTlZFCjgg6PyIMcMeeuzBMeNHH/A5MGDYgPZvt//sX5+dvnDaP+j83CXfPPbM4x92/3jOqm96DP1X+/c6vP/5+1cjr1gcVU6rOfzK5fEjR7/7Rsel3yy4FhJmLDUc++HImVN+5077h4SETJw48amnnmrZsuW0adMWL17csGHDwYMHnz17NiUl5caNGxkZGaIo8rEvJ7EeZ6woCnfv+gP2Lw+Gb9EvY1giIBGgqkI1FRQLKFZGnJQ4azydGSAKBIOmUiKaQDEDrgJmAdAYU0QCTgQiUSSqahRhIMAoUAqY6p7S9zSGwZVIS1EU3uIxxnFxcfPnz69Xr96wYcN27NgRFhYWHh7+/fffz58/v0uXLt9++211dbUkSfHx8d7e3o0bN+7du3diYuKZM2cuXboUEBAQFBS0cOHCp59+euLEiadPn74cEjLG26tPv75fzZhxyOdwyJUrh66cPRN/5czB/T9s2zKgScu5H3fL+NEXCooBi7LNOG/9yg4fv/dE/YbHTp0ru15+fMeJDzt36vFpl2M/7Lly8eye7ZsG9enZ+NmnB/XtVVqQf+j7fRPGjX+9VasdO3aEhoaGRUROmDS5devW99133/bt2wMDA5csWTJq1Chvb++DBw+ePHly06ZN3bt3HzRo0Lp160wmU+/evV966aW+ffvy2TxwZdeqqqricUpr167lkcTcDub3BzwBSx79DwUuB2l9eVjTNI4rWZbtdvuECROeffbZAQMGrFq16vz589GHzy4cNH786LHTJ0zZecLHNyzo5TatWnRsN2fCVEeFCWSMKqpDQ0MGDRpYv8Mrqw9/l5yaoGiSRpRzF/xGjx312BOPek0Ys23X1pdffblF25Z9B/edv2z+ghULvaeMfeuDfyxevWTNrnVd/vVhkzZNB44ZZDCVKVjEimQoLZ47/asWL708ffykC75+idHxk7wnLl6wZMPajYsXL544cWKrVq3atm27ZMmSw4cPv/zyy507d/7iiy+mTJmycOHCffv2paWl8beKPsbVQ425N8YfsH95MPyrRH4nYSLfcaNMveN2t6/7dukX8guzqeBmGSclJc2ePfutt976/PPPp06dOmfOnEWLFm3evHnZsmUrVqw4efKk0WhkjMXHx8+ZM6dz585TJ0yMuhrx/e49WzZs3Lh+w9LFS4aPGNH1ow8PHjmckZtdLTr8gy/1GzH0tTc7fNav15xlixYsW7Jj7+7jJ3/csHlT3959vEePiQ2/ptgFwFRxCNu2bP2yX/827dsFh1wuMpSl5WSNHDmyR48eQ4YMWbRo0bRp07p06dK1a9fJkydrmlZSUrJnz56ePXv26dOHRxZ5e3t37ty5WbNmZ8+ezc3NLS4uXrBgwdChQ4cPHz5z5kwvL6+333573759OTk5drt96tSp7dq1mzx5clRUlCAIhBBJkpxOZ25u7po1axYtWpSSklJVVcUZLAgCr7hM3KKH2a3FEMGVG8jdoea2Weu/bH/06D+TPlx2D6Xl7Y0XPRs3blz9+vXff//9Pn36zJkzZ+LEiX369Jk0aVJYWJjRaExISGjTpk2HDh2WLVtmMpkIIRUVFVFRUX369Hn99dcPHjx448YNSqmqqpcvX548efKjjz46ZcqU/fv3N2jQoFmzZj169Pjmm29Wrly5YMGCDRs2+Pn5nT9/vmvXrm3atBk1alRhYSFf0HU4HLNmzapbt+6iRYs2bty4bdu2t99+e+DAgRs2bFi9enXv3r3feOON1q1bb968OTQ0dMCAAe3atWvatGmDBg3atm370UcfnTp1Ki8vD26teMbn4d270h9KHgz/Kv1W3NZGKUKVO273Cobv2ACoq5bDLVdKCMa4tLTU19d3zZo169at27Rp04oVKzZs2HD06NG8vLzMzMyKigp+tLKyMj8/v40bN/qd9KWqlnUz/bzf2c0bN61b++2+778/dfr09Yw0m+jUAAw28/krwRt371i1deOG3TuOnz4Vfz25qKQ4Nj7uwL7vz589J9kcjKe91HBE2NXDPxxatHRJVm6ORXQareagoKCDBw/u3Lnz+++/3759+/Lly7dt2xYYGKiqqiiK+fn5gYGB+/fvP3ToUEBAQGRk5MWLF9esWZOenm4ymQAgKSnp+PHjGzdu3Lhx49GjR/fv319cXCyKoqqqp06dOnDgwLFjx/Lz8zlcCSEGgyEkJGT58uV79+6tqKgQBMFmsxFC+MAc3KpW8Jvmfm/JrZUh4NaF5F94HB55VJvuiGHiWiGurq728vKqV6/e+++/P3r06C1btuzatWvHjh2nT5+urKwUBCE0NLR58+ZvvfXWypUrKyoqFEUxm83Z2dnDhw9v2rTp6tWrExMTFUURBOHChQsTJ058+umnJ0+evG3btueff75Hjx67du3KyMgwmUzl5eVVVVUIodjY2C+++KJNmzZDhw4tKSmhlPJu+NVXX7Vo0WLmzJlDhw794osvnn322eXLl1ssFqPRuHr16k6dOr344ovbt2+3WCyXLl06c+bMd9999/XXX3/yySdNmjTZtGlTfHw8TyirXy9fI/Ng+N7Wb8VwbcepDbeUaXfc/pfX+Gt0WwPQictc2EAu6VOsxcXFycnJN2/eTE9Pj4+Pj4uLu3nzJiGEL1DxgWp1dXVBQUFGRoahpBQoKIJYUlB0LTLyWmRkfmFBpdEoY01Gmkg0p6aUW6uv52aFJ8YGR4Vfz0wvNxkFSbI7HXk5uWUlpUBBtjsBEUDEUm02GipTrl8326wyRghYdXV1fn5+SkoKP5PExMTMzMyysjIeaOh0Oq1Wa0FBQUpKSk5Ojs1mM5vNKSkpfL5OVVVBEIqLixMTE8PDw7OysrKzs2VZZowhhHJyckpLS8vKyhwOB78bqqpev359+/btixcvPn36NK9b7D5Xxt+G/IOeRYFLX71z73QeDHv0/9RtGNarifB2aDabx48f36hRo0GDBu3evTs9PT01NTUvL89oNAIAxtjf379x48ZvvPHGwoULKyoq+BIsx3CzZs1WrVoVHx/Pe9DOnTs///zzhx56aPr06SdOnOjXr1+/fv3mzp178eLFgoKC9PT0q1evBgcH+/n5de3atUmTJn369ElPT3c6nampqQcPHuzVq9eAAQMOHjy4YMGCvn37Pv744ytXrrTb7QaDYcWKFW3atHniiSdmzpyZkJBw6dKluLi46OhoHx8fvjC0d+/ekpISvV/wf/Xcln/MzuLB8K9SbdZtbar1voH227Y/mH5u8urWvz6m5qYeRyyllCefU1WVufLBIoR42QPGGF9L1pPdiDYHUNAkGShDqqYpKgNwCE4CoBIsIFVhRKDILAtmRRAYwgBW0Wm12xkAMBAcTl7+ATQMGuaJ4gVJdIqCQjF2JXCWZVlRFB2BxBXxzFOO6D7MnL48DJEx5nA4CCE8AIlP5TkcDo5VPornt4KvPzmdTkVRcnJyDhw4cOrUqaioKP4W4AfXX3/8z3FbnFdRpG4BjvRnpVU9GPbo/yN3DLuns+DflJeX87WVOXPmREREAIDD4cAY87EmIeTChQuvvfbaO++8s3TpUs5mm81WWFj49ddfd+jQYdq0aTt27PD39z916tTcuXPffvttjs+srKzY2NjZs2f37Nlz/vz5x48fP3To0L59+3x9fY8cOdKtW7dWrVp9/PHHhw8fDggIWLdu3cCBAz/++OMVK1bExMT4+fktW7asXbt28+fPDwoKCg4OnjZtWseOHV955ZVZs2YFBAQcPXr04sWL6enpR48eHTp06FtvvfXdd99lZmbytxBzcZcPc5kHw/e0fj8M49+2/cHkPuXOv9E7NoeHoiiSJOk1AS0WC599ZYzxKVkeMqvnfQXXxCxjDCGkiTJRNZ49AyMku9yJHaIgyBIChgEQgEyxAlQDoACSplZbzBzDkijWlCkktOYgGqKMKZqKGKUAlFJFUfRBgG5u8rMC1zIS/6z7UvEz5D86nU6eilLfB2OsJ63k7zUA4Ak6EEJZWVkOh8NqtQIAZ62maTabje/PMczRzis48Tup9zJya/YfD4Y9+v/ott5KXM75PMa9uLh49erVgwYN2rx5c3x8PI+75a2UjxGjo6NHjRo1bdq0I0eOWK1WvSUHBQV5eXmNGDHC29t7wYIFfAVq5syZX375pa+vryzLVqt1//79Xl5eEyZMmDlz5vTp09evX3/58uWIiIhFixZ9+eWX3bp1mz59+rx580aNGtWtW7cDBw7wLO4VFRWXLl0aNGjQ0KFDv/zyy8GDB3/wwQfdunWbPXv21atX09PTt2zZwtPRf/HFFxMmTNizZ09ubi515Sdwf7foGKaegKW/iGq9b7XgFmrZ7vZ13EF3vC7dIFZVlcc/cMzoNjGPi+DJenhqC04XPZiPT/kCYVRDwAAwkUTRUm3mvBQUWZAlEakaUBWoRJBANJlhuygQYIIkiZKkKaqmqECZ02bHigoMgDJJECljlDEZaaIi88AMh8PBA6vcP+vwI4TwfJN8GpnbxBzG3AK22+0Wi4Wjl0/u6YkCdITzRJUcvfpdkiSJ30CbzcY/67kFeK1D5npN6L2M3yJeScaDYY/+n+Kthf4sQI6bvE6nMyoq6uTJk7GxseXl5byr8l/BGDPGCgsLfX19w8LC0tLS+BH4+qvFYgkPDz979uyZM2dOnz7t7++fkJAQHx8fGBiYlZXFf7e8vDw2NvbChQs//vjjqVOnwsPDs7Ozy8rKwsPDz507d+jQoRMnTpw6dcrHx+fYsWNJSUl8yM6LN0RGRgYFBfn4+Jw/f97Hx+fIkSP+/v65ublWq/XmzZvR0dHnz5/ft2/fhQsXsrKy+BoTuEaxej/CbqXQ7+YzuJNq4wWXB8O/syjDd9wAyB23u32+t0tvAPp0rnvOdMYY78/cGtY7sPuP4PIE5qaz+/cAAJQhWQUGiigBA1mUOAUZAAPAjEqqImNNv0FOQWCuBqkfQ5YkyUVQPooHAKcgyIrCHSbd11w5g8EVbeV+ku6x//xX9FouPDmJu00PALxIHD8mRzKvmuxwOLiXpm5z89NwOp3u7Hf/rL8f+VnpZXA8GPbo/yP4WZy6e0fgLVOfwQI3p319TFlRUeFwOERR5Efj8FYUhblaI3f14ATlVbcRQrwbIoQEQeBxBLydg1sAPZd7n+JDXrvdztPgYFcZcu7Uzf8Kd67mf0L/RX7k28qf69fiwfBfXZSiO268ttfPt7t9vrcL3IKRuOHLS5Pq2aT5eqfOXbvdLsuy/l/uzoqKoui9lDtQEEKwolGEgYHkFIABUmsMREmRCaOYUUGW7JKgEKRSImqKJMsMQH9rOJ1OWZKQqiG1Ji5IN3OdosAA+LnZ7fbq6mqHw8FPhpuz/DXBy07oq0p8SOF0Oi0WCz8gt9o5mPluVVVVHMl81Zkb0/x8+KicXyYhxGazOZ1OfRzADWh+YznsGWN85oCbv/ob8Ofz0vrj8PRHj369wA3D9FbPA52seu1h9wB3HbTUlZfGbrdzfwi+nsKbPe+JOud0BIqiqA9h+bjcvRfw7/nQtrq6GiHEk9Dpjhf8f/lf4SdgNpu50wY/eb3H8RcRczlh1DbMvUu3v1Z5MPw/FvmN212WbvLynsl7I3NVHOOY4egyGAxWq7W0tDQnJ6eiosJgMPAux0ug8F5RXV3NzTu90D3nIujmLAO7xarJCjCgmCBNo5QKgsDPhM91K6oqKwrCGFPitDvA1YZrzFZGJVlWNJUyxkfWfBwgiaKmapx83JnZarUyxrjFTCktKysLDg5et25dWlpaWVlZdXX1yZMnjx8/npqaajQa+eKuu7sKX/3l18WvhY/0ZVkuLi7esWOHj49PZGQkuFaX+X2zWCy6szQ/bbvd7v6aYK53JZ+m1t9c/N3n7hP3B1zi8uhe0W39mg/yOAh5Y+bdje/Ap3n0/JeMMd6P9KUlndz6xC9jzD1jhv4rvD1zlDLX6JMf391Vk/ej29ZiiCvtF2ctX8/mgL/N10z/Uf/Mr/oPSy4Phv/HuvcwTF3hDbrTvz6nxO22jIyMmJgYf3//uLi4yMhIX1/fixcvxsfHm81mnl1Znxnm3YZ/1i1jbl/WBNczcNrsgsNJEJJEAWIEnwAAFadJREFUUXA6BUHgMYu6GU2BKar6f+1deVhTV952OjPqtNbR0Wewn9bxG2gVLS06pVFZROATKpRNKTBU9qCyBiEsAYGySAQUEMEoEKiUDCDUOgIGEIEGBGQJi4CEnZCEPRgICVnunT/O5D6XzRk783xjO/d9fHwg3txzEu857/lt7w+CYalcviQWyxXKU2C/AO5rCIaXJBL0oQGSyWWoluAI4QHbd3Fxsbq62t/fH4fD5ebmdnZ2Pnv2zNbW1szMrLCwEDAusoMADxgwkQFTAkZHdp/Kyko9Pb0TJ06EhYXNzMyAvUMgEIBrgBkBK4x4SLEIV6j8oGkY8ZxjNIzh34IV6xr8Ch5ssBIhReICmmgRSkPoDQFyGXg4gYcJOJlgVJIUsvRkqCpHsI2AB16KagksU7RDlinWOJJFASYMcsdEIpEMJT+HtvXRoSX0JP9TX/t6wGgYwz8A+uCMOIikiqTo0dHRu3fv2tjY7N+/39TU1NbW1tjY2MvL68aNG/fu3Xv+/DmXy4UgCGhcwIrsJLD4IcXzh/ANDMFLILsK9UculUnES5KlJeHCgkS8JBaJhPMLMASLhIuL8wuL8wtyqQyG4JcCwewcXw7DixKxSLK0KBFL5XKpTLYwPy8RL8FyGJL+3V0MYk5/jxkLBGDLYDAY7u7uO3fujIuLa25ubmxsNDQ01NbWzszM5HK5QPcKcDYyYSlK7gr8PT09PT8/X1JScvDgwb1793p5eSHuMrCniESiubk5sB8hewqSjwrCYMBQQF4Hw4HNcXV4GAOGH4cV6xqCIJlMBpxD6KRitDG6AshDKF9euwgMXKQGD1YkgiBVgmhel6BU6KWoIj1oLa11sGQQ3kV+la9SuVkxfxlK1QDsPG8UMBrGsAbQu7x8VSoWWDOAWQcHB+Pi4nR1dXfs2BEQEFBQUFBQUHD//n0ymWxoaBgcHPzo0SOZTAaYD4bh+vr6kpKS+/fvV1RUdHZ2vnz5UiQSTUxMvHjxoqampiAvn176iNnayh4d5c/MgsxnuUw2zuN1tLWXPaI/Lq9obGhoa2UKFxZGh0eYTS3tLcx+Vh+HPVZdU1Pf2MCfFzxraa5rqGcNDrD6+zq7nj8qKWWPji4JF5cWRX19fU1NTXQ6vbS09OnTpxwOB3jhXr58WVtbSyAQtmzZEhkZWVdX19raampqqq+vn5KSMjg4CMMwl8ttaGgoKioqKipiMBg8Hg8IBoEjf1tb28OHD6lUaklJSWJiooqKygcffEAkEkFMi81mt7W1VVZW3r17l06n9/X1DQ8PS6VSLpfb1dVFp9NZLFZfX199fX1DQ0NPTw+EKrGQy+Vgr3kDT/EYflpYb10jcRNgECNW7JrXI+n9q0kaIUJ0ZQTgV3CUlCxvO4i2gyWo9kegIh855kIKyQEIgsCdEWVKmaLoH1qeBy5fXjUKrVV2/+YAo2EMa2DFk4osM0AG4F+BXTg7O5uSkoLD4ZSUlO7fvw8MOKFQmJ6evmfPHhUVFS8vr9HRUaFQyOPx6uvrg4KCXFxcYmNjSSQSlUrt7+8Xi8XNzc3Xr18nk8mk4GDyldg7lNulJSUD/f2ixcUlkfglf66s9FHmnfToiK8jw8LJ0TExX0c11tXXVFZRbty8cS0x7WZqxu07vn6XUlJTO3t7Uu/cDouKTP8mixwXFxN7xeOie2/PC7lYIhIs3L59OyQkJDw8PCwsjEgkZmZmjo6Ogk2nvLzc0dHx17/+9Y0bNzo6Otra2k6ePKmnp5eamgpaKtXU1GRlZfn7+7u6ukZFRWVkZHA4nLm5OXCMSE1NDQgI8Pf3j4iIsLW1fffdd5WVlQMDA6VSKYfDYTAYQUFBZDI5JCQkKCgoNzcXyCNwOJzy8nJPT08KhZKWlhYUFJSQkECn0+WorpGI8x8xjv9DDwWGnzzWW9eIBQzOfAjPobl2RSx5Tac0cn/E9wNc0+ixIFRemFgBhIbBiICG0UY5iFvDMCyVSgHBo5cDMrQcVRKN/phonn4DVxBGwxjWgByVi4u8gqxG8AwAdyufz09OTj527Nj27du/++676elp4HHt6ekJDQ09dOjQqVOnysvLh4eHa2pqvL29TU1NnZ2dExMTdXR0DA0NyWQynU4nkUgHDhw4f/584vXr1xISYqKiKWm3mpuaJsbH+170Mmp+yMul3blFuZmUTI6+4ubsook7lnI9iXo7XU/7xMEP9n908NApA4MPD+y3tbP7hpZ7yvjzPf/7h0+P4VQ+/OBjdfWPP1L76/cPWuob83JybW1tra2tIyMjw8LCzpw58+WXXxYUFLBYLBiGKyoqXF1d33nnnbt37/b29nZ2duro6Jw4cQL8ymQy4+Pjs7KyqFRqamqqgYHBsWPHsrKynj179vTp0+joaCMjIxMTEwqFkpqa6uDg8Pvf//6TTz4JDw9fXFysq6sLDQ3ds2fPhQsXyGSysbGxhYUFmUweGBgoLy+PjIx89913NTU1jx8/vm/fPjMzs+Tk5BUxYCSmha1BDP8K1lvXQFUGWJAgDxE4flew7AqsvgAQKkKBcpRqplSR7YU4dRB3NDrwjFjVEEofFxkOIW8kyAUgXZ6ihYSo0fFg6fIuKW8UMBrGsAZWnB+RF2FUHBcIX4yPj5PJZC0trXfeeaeoqGh8fFwgECwtLXG5XDqdfvr0aS0trbS0tLy8vLCwsAMHDjg6OqamplZUVBgYGBw5csTc3DwxMdHFxWXjxo0kEqmioqKmpuZRSemTx5UTPJ5MIuWMspsbnxU/+Ov9e0VlxaX3aHnurm5K23dc8vKJiYg8pav3h/d2H/0MR465QrocmpFFrX3WoPN/+jv/Z9dnWscdnJ0CScHRX0f+UFX918LvvvrSxtzcPCwsrLq6+vHjx1euXNHV1XV0dKRSqSKRCFilmzZtolAoTCazo6NDR0dHXV09Ozu7v7+/o6MjISGhrKysvr6+qqpKX19fWVk5ICCARqOlpKR8+umnTk5OCQkJzc3Nzc3N8fHxH3/88eHDh318fFpaWvz9/W1sbKytrWk0WkdHR0pKio2NDR6PT0xMzM/PDw0N/cUvfmFiYuLt7e3p6Xnnzp3GxkbpqvIk9AEIW4YYfhzWW9fozA8IlR4ILfddo2O0a8aG0UYt+ilF/NIgowpMAxA22kuMPPDIG9GmLawoXkLiYuAyOSonC3mLHBUelqGk6KA3Ml8ao2EMa2A9N45cLgeSUrCi0P7ly5dJSUn6+vobN24sKCiYnp4GT/zCwsLY2JimpiboDBoQEGBsbLx582YikfiXv/yluLjYxMQEmIBRUVFeXl4bNmzw8/PLzMx88uRJY0NjG7NtdnpmSSTicbj9vayH9x8U5hVUlNKLv3/gc9Fj6+a3L7jgQ4iB1hZn1D5UdXF04nG4vMmJyZlp3syUjoHe3g+Urexsf6itHWaPckbZTxm1cdFXtm5+293dnU6nwzAskUhaW1tNTEzU1NTc3NykUml1dTWBQHjrrbcyMjL6+/tHRkb09PQMDAyoVGpbW1t7e/u1a9eKi4urq6srKyt1dXVVVFSsrKyCgoLOnTu3efNmKpU6NDQEvpPi4mIdHZ2DBw/a2dnl5+fjcDhdXd2qqqqxsTGJRDI5ORkWFnby5EktLa24uDhvb+8NGzZcunSptra2t7cX1GIix/kVQS9sGWL4V7DeuoaX9/hC8yi0igthVMx4xeaApj20WxgZTrq8adh65ILOjkYA2Bf5WYaS5lixTFZ8RhiVq/VmLpxXfyEYDf+XYs0YklRRFAjIZnZ2ViAQCASC2NhYHA733nvv3bt3D+gtz8/PT0xM8Pl8bW1tdXV1IpGIx+OPHDny1ltvff75505OTr6+vpaWlmZmZiEhIXl5eSQSSVlZWUlJaffu3erq6qamphQKZWRkRCwWs1iszMxMGxsbMzMzX19fDw+PkydPbtmy5auvvvL09LSwsFBVVfXw8AAKmnw+f2pqCpiqzs7OTU1NEARNT083NTUFBARs2LCBSCR2dnaCqFVDQwOBQFBRUTl//rxEInn27BmBQPjd734XHx/f2NhYWlpqZmamo6NTWlpKo9GSk5OBsC0ej/f09FRVVQVDEAgEKyur3/72tzk5OVNTU+D7ycnJ2bt3r5aWlp2dHZVKxeFwp0+fBi3eYBgWi8WBgYGqqqr79u0jkUgeHh6bNm0iEokdHR2ISx9tB0NvcEwLAwYM/zxeTbcYDWNYhvVoWKZQiYMVshhisTghIUFLS0tJSamkpATIRYFmZ4WFhadPnzYxMUlNTfX09Dx16tTOnTuByVtaWlpQUPDtt99+//33nZ2dZWVl7u7uX3zxhYGBgY6OzuHDh11cXJ48eTI5OVlaWmpqampnZ0ckEouKirKzs+3t7d9++203N7fQ0FBra+uDBw/6+vqCx1IkEs3MzBgYGOzfv9/Dw6OrqwuG4YmJiadPn4aEhGzfvj0sLIzJZIKLOzo6vLy8lJWVz5w5Mzs7W1VV5evru2PHDtDiraqqysjISEtLKzs7m0AgWFhYHD9+PCYmJi8vLy8vz8jI6MMPP7Szs3N3d7eysvrlL39JpVLlcjmoMK6srNTQ0NDQ0DAxMUlMTFRVVTU1NW1vbwcsu7S0FBMT88c//nH79u2xsbG+vr6bNm0KCgoCvcqRLxajYQwYfmbAaBjDa2A9GkbKGGBFsaxQKIyLizt9+vSuXbsePHggFApnZ2dnZmaampocHR2PHDly/vz52traiIgIMzOz999/PycnB/AlBEF8Pr+zs3N4eJjD4Tx+/Dg/Pz8xMdHd3V1NTU1PTy8/P5/NZt+8eXPDhg329vY5OTlCoXBsbOzatWtbt27F4/H+/v5GRka7du06f/48OB8sLCyMjIxoa2urqakRCARAw3w+v6mpKSoqSllZmUgkFhQUTE1NTUxMlJWVOTs7nzx5kkAgTExMgEblGzduTEtLe/78+Q8//KCtrX3ixIn09HQbGxsNDY2jR4/W1NTMzc1xOJxz584dOnTIwcGBTCYHBQVt27YtIiKit7cXfHYajaampobD4S5cuFBYWKipqfnFF1+UlJTMzs6KxeIXL14QCAR1dfWzZ89ev36dRCJt3bo1ODi4sbERUohZojkYwmgYA4afBTAaxvAaeLU1DCnELGEYnpycJJPJOBxu27Ztt27dYrPZPB5vaGgoJydHTU1NRUXl6tWrQqGwtraWSCS+//77Z8+evXnzJpvNHh0dZTKZNBotNze3srKSwWD09PSAN546dUpfXz8rK2toaCgrK2vXrl02NjZUKpXD4bS3t1+9enXLli14PN7Ly0tfX19JSenixYvgTCASiYaGhoyNjQ8dOuTm5lZbWwtmzmazv/32W0tLSz09vYiIiJGRkba2tsjIyD/96U9WVlY0Gg2CoPLycg8Pj40bN6ampnZ1dbW0tBgaGmpqaiYlJVlYWBw4cGDv3r0lJSVAA+vs2bPKyspGRkZpaWnx8fGfffaZvb09eGN1dTWJRNq2bdu+fft8fHwYDIazs7OGhoa1tXVxcXFvb+8333xjbm5uaGiYkpKSnp7u5+f3q1/9ytvbm06no1WHMGDA8DMDRsMYXgOvjg3DinRKGIa5XC6FQrGwsPjoo4/c3d2TkpLS09Ozs7OTk5N9fX1B41I+n8/lcktKSr7++mvQcDQ6OppMJtNotIqKCgaD8fDhQwqFQqVSr1y5QiAQzMzM/Pz86uvrQec1FxeXs2fP+vn5Xbt2LTg42MHBYffu3SQSKTY21tLS8siRIyQSCXQrmpube/HihbOz89GjR729vWtqasAkJRIJi8UqKipycnKys7OLjY0F9/nzn/+cnZ0N5K/pdPqlS5f27Nlz69YtJpPZ0tJia2traWlZWFhIoVAuXbqEw+HCw8OTk5Nv3rx5/PjxTz75xMbGhslkNjc3UygUPB5vb2+flJREoVAiIiIOHz58+PDh8PDwubm5xsbGy5cva2ho4PH4mJgYe3t7V1fX27dvd3d3V1VVBQYG/uY3vwkMDGxubsbWFwYMP2NgNIzhNbAeDcOKpiUQBIEIMYiqRkVFubq6uri42Nvb29vb+/j4pKWltbS09Pf3g8YPMAxPTU01NDQQiURLS8uLFy/i8fj09PS+vj5AVFevXiUSiXZ2dh4eHtHR0QwGAwzEZrMLCwvdFXBwcMDj8WfOnElJScnIyIiPjw8ODqbRaECNi8/nDw4O3rhxIyQkJDc3d3BwENG+APJA2dnZjo6O5ubm5ubm3t7ed+/eff78OZ/PX1paqqurS09Pd3NzKysr6+vrY7FYcXFxly9frqur6+rqKisr8/T09PLycnZ2dnZ2trGxcXFxiYmJmZiYmJiY6OnpiY6OPnfunK+vb0JCQkZGhr+/v4+PD5VKBe3eGAwG+H6cnJxAwJjFYs3NzY2Njd27d8/R0fHBgwc8Hk+2vAkVeqGtcFNjwIDhJweMhjG8Bl5Bw4iIBKBJsVjM5XJ7e3vb2tp6e3sHBgY6Ojra29uHh4dhhcANaE8kEAgWFhYGBgYGBgbGx8eZTObAwADongRkHdls9sjICJvNHhwcBK+LRKKlpSWQ8NXd3c1isbq7u/v6+vr7+8fHx6enp/v7+3t6ejgcDoTqqtbb29vR0TE2NoYUVgGhZhiGuVwui8Xi8XiTk5MsFgvpdwTD8PT0NJvNbm1tnZ2dBWWO3d3dw8PDCwsLcrmcx+PV1tYymczBwcGpqanR0dHh4eGRkRFQBwnDMIfD6e7uHhkZAZ2mhoaGhoeHx8bGYBgG/S06OzsHBwdZLFZraytomyiXy4VC4fj4eEtLy9TUlEAg4HA46CYWMKoUBKNhDBh+6sBoGMNr4BU0LEX1M4AUNYUwDM/NzQEPMBBAnp+fBw1BgUQt+AF0UgJvR+gc8JxM0bkFkBMYFPRAhRSKAYC6kLvBiig1sHSB+h1yZyBKgNwWTAmCIKAQJJfLweEA+YyIVJ5YLBYIBEAzDxkOaa4AJowI3iJjQYq+iogwEAzDINaLNJVCKhdBTjVoqQQOCkDSD1Q0QWuVa2M0jAHDTx3/ZhrG8N8JuUIuB5FlB41TYIUGHqAWwHmzs7OydbCmNp5U0QJlNda7z3rXg7ktLi6C1opgVohs3mog5wwgXbuwsDA/Pw/izWsC4Vpk2uAV0HIYjAhMeXDNetdDCs165KtDB+AxYMCAAaNhDMsAznQIGSPECSvsSEAkMpkM6L7K18F69LYefsR9pKv6mL7iYuTTyZfr0K43LnI39DSkim5uq6Xq17seVljt6EZv/8n/YAwYMLxhwGgYw6uAdrbIFBKMyL/KUGp2K7Aevf3Dgf55Jw/6uCBfJW73uh/wH44OXkFzLfqy9a5fPcqPmCQGDBh+xsBoGMMyvIIqIEVE+f95Sq/GP8ltGAViwIDhzcTfACZZljfZUSCFAAAAAElFTkSuQmCC"/>
          <p:cNvSpPr>
            <a:spLocks noChangeAspect="1" noChangeArrowheads="1"/>
          </p:cNvSpPr>
          <p:nvPr/>
        </p:nvSpPr>
        <p:spPr bwMode="auto">
          <a:xfrm>
            <a:off x="155575" y="-1074738"/>
            <a:ext cx="3810000" cy="22479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242" name="Picture 2"/>
          <p:cNvPicPr>
            <a:picLocks noChangeAspect="1" noChangeArrowheads="1"/>
          </p:cNvPicPr>
          <p:nvPr/>
        </p:nvPicPr>
        <p:blipFill>
          <a:blip r:embed="rId2"/>
          <a:srcRect/>
          <a:stretch>
            <a:fillRect/>
          </a:stretch>
        </p:blipFill>
        <p:spPr bwMode="auto">
          <a:xfrm>
            <a:off x="1190625" y="1419225"/>
            <a:ext cx="6762750" cy="4019550"/>
          </a:xfrm>
          <a:prstGeom prst="rect">
            <a:avLst/>
          </a:prstGeom>
          <a:noFill/>
          <a:ln w="9525">
            <a:noFill/>
            <a:miter lim="800000"/>
            <a:headEnd/>
            <a:tailEnd/>
          </a:ln>
        </p:spPr>
      </p:pic>
    </p:spTree>
    <p:extLst>
      <p:ext uri="{BB962C8B-B14F-4D97-AF65-F5344CB8AC3E}">
        <p14:creationId xmlns:p14="http://schemas.microsoft.com/office/powerpoint/2010/main" xmlns="" val="18331900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 xmlns:a16="http://schemas.microsoft.com/office/drawing/2014/main" id="{AB3D5F61-6CD7-4EC9-AE57-54A65C3769B7}"/>
              </a:ext>
            </a:extLst>
          </p:cNvPr>
          <p:cNvSpPr>
            <a:spLocks noGrp="1"/>
          </p:cNvSpPr>
          <p:nvPr>
            <p:ph type="title"/>
          </p:nvPr>
        </p:nvSpPr>
        <p:spPr/>
        <p:txBody>
          <a:bodyPr/>
          <a:lstStyle/>
          <a:p>
            <a:r>
              <a:rPr lang="es-PE" sz="2800" b="1" dirty="0"/>
              <a:t>Análisis y Diseño de RUP</a:t>
            </a:r>
            <a:endParaRPr lang="es-PE" dirty="0"/>
          </a:p>
        </p:txBody>
      </p:sp>
      <p:sp>
        <p:nvSpPr>
          <p:cNvPr id="4" name="Marcador de texto 3">
            <a:extLst>
              <a:ext uri="{FF2B5EF4-FFF2-40B4-BE49-F238E27FC236}">
                <a16:creationId xmlns="" xmlns:a16="http://schemas.microsoft.com/office/drawing/2014/main" id="{61C10CE7-DBEB-4C0F-ACAC-0D464BF75C6C}"/>
              </a:ext>
            </a:extLst>
          </p:cNvPr>
          <p:cNvSpPr>
            <a:spLocks noGrp="1"/>
          </p:cNvSpPr>
          <p:nvPr>
            <p:ph type="body" idx="1"/>
          </p:nvPr>
        </p:nvSpPr>
        <p:spPr/>
        <p:txBody>
          <a:bodyPr/>
          <a:lstStyle/>
          <a:p>
            <a:pPr algn="just"/>
            <a:r>
              <a:rPr lang="es-MX" sz="2800" dirty="0"/>
              <a:t>Los principales roles involucrados en el Análisis y el Diseño son:</a:t>
            </a:r>
          </a:p>
          <a:p>
            <a:pPr algn="just"/>
            <a:endParaRPr lang="es-MX" sz="2800" dirty="0"/>
          </a:p>
          <a:p>
            <a:pPr lvl="1" algn="just"/>
            <a:r>
              <a:rPr lang="es-PE" sz="2400" b="1" dirty="0"/>
              <a:t>Arquitecto de software.</a:t>
            </a:r>
          </a:p>
          <a:p>
            <a:pPr lvl="1" algn="just"/>
            <a:r>
              <a:rPr lang="es-PE" sz="2400" b="1" dirty="0" smtClean="0"/>
              <a:t>Diseñador.</a:t>
            </a:r>
            <a:endParaRPr lang="es-PE" sz="2400" dirty="0"/>
          </a:p>
        </p:txBody>
      </p:sp>
      <p:sp>
        <p:nvSpPr>
          <p:cNvPr id="2" name="Marcador de número de diapositiva 1">
            <a:extLst>
              <a:ext uri="{FF2B5EF4-FFF2-40B4-BE49-F238E27FC236}">
                <a16:creationId xmlns="" xmlns:a16="http://schemas.microsoft.com/office/drawing/2014/main" id="{C86E8D56-221E-4166-939D-5E950744F99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93</a:t>
            </a:fld>
            <a:endParaRPr lang="es-PE"/>
          </a:p>
        </p:txBody>
      </p:sp>
    </p:spTree>
    <p:extLst>
      <p:ext uri="{BB962C8B-B14F-4D97-AF65-F5344CB8AC3E}">
        <p14:creationId xmlns:p14="http://schemas.microsoft.com/office/powerpoint/2010/main" xmlns="" val="4207374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E398F3-3CE0-4D4A-B225-FA956C906EAB}"/>
              </a:ext>
            </a:extLst>
          </p:cNvPr>
          <p:cNvSpPr>
            <a:spLocks noGrp="1"/>
          </p:cNvSpPr>
          <p:nvPr>
            <p:ph type="title"/>
          </p:nvPr>
        </p:nvSpPr>
        <p:spPr/>
        <p:txBody>
          <a:bodyPr/>
          <a:lstStyle/>
          <a:p>
            <a:r>
              <a:rPr lang="es-MX" b="1" dirty="0"/>
              <a:t>Arquitecto de software</a:t>
            </a:r>
            <a:endParaRPr lang="es-PE" dirty="0"/>
          </a:p>
        </p:txBody>
      </p:sp>
      <p:sp>
        <p:nvSpPr>
          <p:cNvPr id="3" name="Marcador de texto 2">
            <a:extLst>
              <a:ext uri="{FF2B5EF4-FFF2-40B4-BE49-F238E27FC236}">
                <a16:creationId xmlns="" xmlns:a16="http://schemas.microsoft.com/office/drawing/2014/main" id="{EECDF758-47D1-4FD6-B17B-EDBF85C70B68}"/>
              </a:ext>
            </a:extLst>
          </p:cNvPr>
          <p:cNvSpPr>
            <a:spLocks noGrp="1"/>
          </p:cNvSpPr>
          <p:nvPr>
            <p:ph type="body" idx="1"/>
          </p:nvPr>
        </p:nvSpPr>
        <p:spPr/>
        <p:txBody>
          <a:bodyPr/>
          <a:lstStyle/>
          <a:p>
            <a:pPr algn="just"/>
            <a:r>
              <a:rPr lang="es-MX" sz="1800" dirty="0"/>
              <a:t>El arquitecto dirige y coordina las actividades técnicas y artefactos de todo el proyecto. Él o ella establece la estructura general de las interfaces entre las principales agrupaciones. En contraste con las opiniones de los demás roles, el arquitecto considera la amplitud en lugar de profundidad.</a:t>
            </a:r>
          </a:p>
          <a:p>
            <a:pPr algn="just"/>
            <a:endParaRPr lang="es-MX" sz="1800" dirty="0"/>
          </a:p>
        </p:txBody>
      </p:sp>
      <p:sp>
        <p:nvSpPr>
          <p:cNvPr id="4" name="Marcador de número de diapositiva 3">
            <a:extLst>
              <a:ext uri="{FF2B5EF4-FFF2-40B4-BE49-F238E27FC236}">
                <a16:creationId xmlns="" xmlns:a16="http://schemas.microsoft.com/office/drawing/2014/main" id="{FFAAE2CE-2D6A-4E73-A06C-977B0BAAE6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94</a:t>
            </a:fld>
            <a:endParaRPr lang="es-PE"/>
          </a:p>
        </p:txBody>
      </p:sp>
      <p:pic>
        <p:nvPicPr>
          <p:cNvPr id="9218" name="Picture 2"/>
          <p:cNvPicPr>
            <a:picLocks noChangeAspect="1" noChangeArrowheads="1"/>
          </p:cNvPicPr>
          <p:nvPr/>
        </p:nvPicPr>
        <p:blipFill>
          <a:blip r:embed="rId2"/>
          <a:srcRect/>
          <a:stretch>
            <a:fillRect/>
          </a:stretch>
        </p:blipFill>
        <p:spPr bwMode="auto">
          <a:xfrm>
            <a:off x="2934800" y="3713652"/>
            <a:ext cx="3438525" cy="2314575"/>
          </a:xfrm>
          <a:prstGeom prst="rect">
            <a:avLst/>
          </a:prstGeom>
          <a:noFill/>
          <a:ln w="9525">
            <a:noFill/>
            <a:miter lim="800000"/>
            <a:headEnd/>
            <a:tailEnd/>
          </a:ln>
        </p:spPr>
      </p:pic>
    </p:spTree>
    <p:extLst>
      <p:ext uri="{BB962C8B-B14F-4D97-AF65-F5344CB8AC3E}">
        <p14:creationId xmlns:p14="http://schemas.microsoft.com/office/powerpoint/2010/main" xmlns="" val="18530549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E398F3-3CE0-4D4A-B225-FA956C906EAB}"/>
              </a:ext>
            </a:extLst>
          </p:cNvPr>
          <p:cNvSpPr>
            <a:spLocks noGrp="1"/>
          </p:cNvSpPr>
          <p:nvPr>
            <p:ph type="title"/>
          </p:nvPr>
        </p:nvSpPr>
        <p:spPr/>
        <p:txBody>
          <a:bodyPr/>
          <a:lstStyle/>
          <a:p>
            <a:r>
              <a:rPr lang="es-MX" b="1" dirty="0"/>
              <a:t>Arquitecto de software</a:t>
            </a:r>
            <a:endParaRPr lang="es-PE" dirty="0"/>
          </a:p>
        </p:txBody>
      </p:sp>
      <p:sp>
        <p:nvSpPr>
          <p:cNvPr id="3" name="Marcador de texto 2">
            <a:extLst>
              <a:ext uri="{FF2B5EF4-FFF2-40B4-BE49-F238E27FC236}">
                <a16:creationId xmlns="" xmlns:a16="http://schemas.microsoft.com/office/drawing/2014/main" id="{EECDF758-47D1-4FD6-B17B-EDBF85C70B68}"/>
              </a:ext>
            </a:extLst>
          </p:cNvPr>
          <p:cNvSpPr>
            <a:spLocks noGrp="1"/>
          </p:cNvSpPr>
          <p:nvPr>
            <p:ph type="body" idx="1"/>
          </p:nvPr>
        </p:nvSpPr>
        <p:spPr/>
        <p:txBody>
          <a:bodyPr/>
          <a:lstStyle/>
          <a:p>
            <a:pPr algn="just"/>
            <a:r>
              <a:rPr lang="es-MX" sz="1800" dirty="0" smtClean="0"/>
              <a:t>Se </a:t>
            </a:r>
            <a:r>
              <a:rPr lang="es-MX" sz="1800" dirty="0"/>
              <a:t>encarga de la definición de la arquitectura que guiará el desarrollo, y de la continua refinación de la misma en cada iteración; debe construir cualquier prototipo necesario para probar aspectos riesgosos desde el punto de vista técnico del proyecto; definirá los lineamientos generales del diseño y la implementación.</a:t>
            </a:r>
          </a:p>
        </p:txBody>
      </p:sp>
      <p:sp>
        <p:nvSpPr>
          <p:cNvPr id="4" name="Marcador de número de diapositiva 3">
            <a:extLst>
              <a:ext uri="{FF2B5EF4-FFF2-40B4-BE49-F238E27FC236}">
                <a16:creationId xmlns="" xmlns:a16="http://schemas.microsoft.com/office/drawing/2014/main" id="{FFAAE2CE-2D6A-4E73-A06C-977B0BAAE6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95</a:t>
            </a:fld>
            <a:endParaRPr lang="es-PE"/>
          </a:p>
        </p:txBody>
      </p:sp>
      <p:pic>
        <p:nvPicPr>
          <p:cNvPr id="8194" name="Picture 2"/>
          <p:cNvPicPr>
            <a:picLocks noChangeAspect="1" noChangeArrowheads="1"/>
          </p:cNvPicPr>
          <p:nvPr/>
        </p:nvPicPr>
        <p:blipFill>
          <a:blip r:embed="rId2"/>
          <a:srcRect/>
          <a:stretch>
            <a:fillRect/>
          </a:stretch>
        </p:blipFill>
        <p:spPr bwMode="auto">
          <a:xfrm>
            <a:off x="4701686" y="3879605"/>
            <a:ext cx="3562350" cy="2076450"/>
          </a:xfrm>
          <a:prstGeom prst="rect">
            <a:avLst/>
          </a:prstGeom>
          <a:noFill/>
          <a:ln w="9525">
            <a:noFill/>
            <a:miter lim="800000"/>
            <a:headEnd/>
            <a:tailEnd/>
          </a:ln>
        </p:spPr>
      </p:pic>
    </p:spTree>
    <p:extLst>
      <p:ext uri="{BB962C8B-B14F-4D97-AF65-F5344CB8AC3E}">
        <p14:creationId xmlns:p14="http://schemas.microsoft.com/office/powerpoint/2010/main" xmlns="" val="452416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A1E8BFF-8BC3-4F64-BD81-D57A6B1C908D}"/>
              </a:ext>
            </a:extLst>
          </p:cNvPr>
          <p:cNvSpPr>
            <a:spLocks noGrp="1"/>
          </p:cNvSpPr>
          <p:nvPr>
            <p:ph type="title"/>
          </p:nvPr>
        </p:nvSpPr>
        <p:spPr/>
        <p:txBody>
          <a:bodyPr/>
          <a:lstStyle/>
          <a:p>
            <a:r>
              <a:rPr lang="es-MX" b="1" dirty="0"/>
              <a:t>Diseñador</a:t>
            </a:r>
            <a:endParaRPr lang="es-PE" dirty="0"/>
          </a:p>
        </p:txBody>
      </p:sp>
      <p:sp>
        <p:nvSpPr>
          <p:cNvPr id="3" name="Marcador de texto 2">
            <a:extLst>
              <a:ext uri="{FF2B5EF4-FFF2-40B4-BE49-F238E27FC236}">
                <a16:creationId xmlns="" xmlns:a16="http://schemas.microsoft.com/office/drawing/2014/main" id="{3B184FE6-E0AE-4B2C-B963-960776E8FDF0}"/>
              </a:ext>
            </a:extLst>
          </p:cNvPr>
          <p:cNvSpPr>
            <a:spLocks noGrp="1"/>
          </p:cNvSpPr>
          <p:nvPr>
            <p:ph type="body" idx="1"/>
          </p:nvPr>
        </p:nvSpPr>
        <p:spPr/>
        <p:txBody>
          <a:bodyPr/>
          <a:lstStyle/>
          <a:p>
            <a:pPr algn="just"/>
            <a:r>
              <a:rPr lang="es-MX" sz="1600" dirty="0"/>
              <a:t>El diseñador define las responsabilidades, las operaciones, atributos y relaciones de una o varias clases y determina la forma en que debe ajustarse al entorno de la implementación. Además, el diseñador puede tener la responsabilidad de uno o más paquetes de diseño o subsistemas de diseño, incluidas las clases de propiedad de los paquetes o subsistemas</a:t>
            </a:r>
            <a:r>
              <a:rPr lang="es-MX" sz="1600" dirty="0" smtClean="0"/>
              <a:t>.</a:t>
            </a:r>
            <a:endParaRPr lang="es-MX" sz="1600" dirty="0"/>
          </a:p>
        </p:txBody>
      </p:sp>
      <p:sp>
        <p:nvSpPr>
          <p:cNvPr id="4" name="Marcador de número de diapositiva 3">
            <a:extLst>
              <a:ext uri="{FF2B5EF4-FFF2-40B4-BE49-F238E27FC236}">
                <a16:creationId xmlns="" xmlns:a16="http://schemas.microsoft.com/office/drawing/2014/main" id="{EF3354D0-3B28-4417-85C1-8A8E403D47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96</a:t>
            </a:fld>
            <a:endParaRPr lang="es-PE"/>
          </a:p>
        </p:txBody>
      </p:sp>
      <p:pic>
        <p:nvPicPr>
          <p:cNvPr id="7170" name="Picture 2"/>
          <p:cNvPicPr>
            <a:picLocks noChangeAspect="1" noChangeArrowheads="1"/>
          </p:cNvPicPr>
          <p:nvPr/>
        </p:nvPicPr>
        <p:blipFill>
          <a:blip r:embed="rId2"/>
          <a:srcRect/>
          <a:stretch>
            <a:fillRect/>
          </a:stretch>
        </p:blipFill>
        <p:spPr bwMode="auto">
          <a:xfrm>
            <a:off x="5518639" y="3742593"/>
            <a:ext cx="2209800" cy="2209800"/>
          </a:xfrm>
          <a:prstGeom prst="rect">
            <a:avLst/>
          </a:prstGeom>
          <a:noFill/>
          <a:ln w="9525">
            <a:noFill/>
            <a:miter lim="800000"/>
            <a:headEnd/>
            <a:tailEnd/>
          </a:ln>
        </p:spPr>
      </p:pic>
    </p:spTree>
    <p:extLst>
      <p:ext uri="{BB962C8B-B14F-4D97-AF65-F5344CB8AC3E}">
        <p14:creationId xmlns:p14="http://schemas.microsoft.com/office/powerpoint/2010/main" xmlns="" val="9757554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A1E8BFF-8BC3-4F64-BD81-D57A6B1C908D}"/>
              </a:ext>
            </a:extLst>
          </p:cNvPr>
          <p:cNvSpPr>
            <a:spLocks noGrp="1"/>
          </p:cNvSpPr>
          <p:nvPr>
            <p:ph type="title"/>
          </p:nvPr>
        </p:nvSpPr>
        <p:spPr/>
        <p:txBody>
          <a:bodyPr/>
          <a:lstStyle/>
          <a:p>
            <a:r>
              <a:rPr lang="es-MX" b="1" dirty="0"/>
              <a:t>Diseñador</a:t>
            </a:r>
            <a:endParaRPr lang="es-PE" dirty="0"/>
          </a:p>
        </p:txBody>
      </p:sp>
      <p:sp>
        <p:nvSpPr>
          <p:cNvPr id="3" name="Marcador de texto 2">
            <a:extLst>
              <a:ext uri="{FF2B5EF4-FFF2-40B4-BE49-F238E27FC236}">
                <a16:creationId xmlns="" xmlns:a16="http://schemas.microsoft.com/office/drawing/2014/main" id="{3B184FE6-E0AE-4B2C-B963-960776E8FDF0}"/>
              </a:ext>
            </a:extLst>
          </p:cNvPr>
          <p:cNvSpPr>
            <a:spLocks noGrp="1"/>
          </p:cNvSpPr>
          <p:nvPr>
            <p:ph type="body" idx="1"/>
          </p:nvPr>
        </p:nvSpPr>
        <p:spPr/>
        <p:txBody>
          <a:bodyPr/>
          <a:lstStyle/>
          <a:p>
            <a:pPr algn="just"/>
            <a:r>
              <a:rPr lang="es-MX" sz="1600" dirty="0" smtClean="0"/>
              <a:t>Tiene </a:t>
            </a:r>
            <a:r>
              <a:rPr lang="es-MX" sz="1600" dirty="0"/>
              <a:t>a su cargo la codificación de los componentes en código fuente en algún lenguaje de programación durante cada iteración; debe elaborar y ejecutar las pruebas unitarias realizadas sobre el código desarrollado; es responsable de las clases que ha desarrollado debiendo documentarlas, actualizarlas ante cambios y mantenerlas bajo el control de configuración de las mismas mediante la herramienta utilizada.</a:t>
            </a:r>
          </a:p>
          <a:p>
            <a:pPr algn="just"/>
            <a:endParaRPr lang="es-PE" sz="1600" dirty="0"/>
          </a:p>
        </p:txBody>
      </p:sp>
      <p:sp>
        <p:nvSpPr>
          <p:cNvPr id="4" name="Marcador de número de diapositiva 3">
            <a:extLst>
              <a:ext uri="{FF2B5EF4-FFF2-40B4-BE49-F238E27FC236}">
                <a16:creationId xmlns="" xmlns:a16="http://schemas.microsoft.com/office/drawing/2014/main" id="{EF3354D0-3B28-4417-85C1-8A8E403D47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97</a:t>
            </a:fld>
            <a:endParaRPr lang="es-PE"/>
          </a:p>
        </p:txBody>
      </p:sp>
      <p:pic>
        <p:nvPicPr>
          <p:cNvPr id="6146" name="Picture 2"/>
          <p:cNvPicPr>
            <a:picLocks noChangeAspect="1" noChangeArrowheads="1"/>
          </p:cNvPicPr>
          <p:nvPr/>
        </p:nvPicPr>
        <p:blipFill>
          <a:blip r:embed="rId2"/>
          <a:srcRect/>
          <a:stretch>
            <a:fillRect/>
          </a:stretch>
        </p:blipFill>
        <p:spPr bwMode="auto">
          <a:xfrm>
            <a:off x="5154124" y="3802307"/>
            <a:ext cx="2657475" cy="2066925"/>
          </a:xfrm>
          <a:prstGeom prst="rect">
            <a:avLst/>
          </a:prstGeom>
          <a:noFill/>
          <a:ln w="9525">
            <a:noFill/>
            <a:miter lim="800000"/>
            <a:headEnd/>
            <a:tailEnd/>
          </a:ln>
        </p:spPr>
      </p:pic>
    </p:spTree>
    <p:extLst>
      <p:ext uri="{BB962C8B-B14F-4D97-AF65-F5344CB8AC3E}">
        <p14:creationId xmlns:p14="http://schemas.microsoft.com/office/powerpoint/2010/main" xmlns="" val="37101825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CB838B-BAAB-4B96-B323-18C68DA4F59F}"/>
              </a:ext>
            </a:extLst>
          </p:cNvPr>
          <p:cNvSpPr>
            <a:spLocks noGrp="1"/>
          </p:cNvSpPr>
          <p:nvPr>
            <p:ph type="title"/>
          </p:nvPr>
        </p:nvSpPr>
        <p:spPr/>
        <p:txBody>
          <a:bodyPr/>
          <a:lstStyle/>
          <a:p>
            <a:r>
              <a:rPr lang="es-PE" sz="3200" b="1" dirty="0"/>
              <a:t>Análisis y Diseño de RUP</a:t>
            </a:r>
            <a:endParaRPr lang="es-PE" dirty="0"/>
          </a:p>
        </p:txBody>
      </p:sp>
      <p:sp>
        <p:nvSpPr>
          <p:cNvPr id="3" name="Marcador de texto 2">
            <a:extLst>
              <a:ext uri="{FF2B5EF4-FFF2-40B4-BE49-F238E27FC236}">
                <a16:creationId xmlns="" xmlns:a16="http://schemas.microsoft.com/office/drawing/2014/main" id="{92AB8AA5-006D-46F3-A56F-BB5D012A0C82}"/>
              </a:ext>
            </a:extLst>
          </p:cNvPr>
          <p:cNvSpPr>
            <a:spLocks noGrp="1"/>
          </p:cNvSpPr>
          <p:nvPr>
            <p:ph type="body" idx="1"/>
          </p:nvPr>
        </p:nvSpPr>
        <p:spPr/>
        <p:txBody>
          <a:bodyPr/>
          <a:lstStyle/>
          <a:p>
            <a:r>
              <a:rPr lang="es-MX" dirty="0"/>
              <a:t>Existen roles opcionales que se pueden incluir en las actividades de Análisis y Diseño:</a:t>
            </a:r>
          </a:p>
          <a:p>
            <a:endParaRPr lang="es-MX" dirty="0"/>
          </a:p>
          <a:p>
            <a:pPr lvl="1"/>
            <a:r>
              <a:rPr lang="es-MX" b="1" dirty="0"/>
              <a:t>Diseñador de base de </a:t>
            </a:r>
            <a:r>
              <a:rPr lang="es-MX" b="1" dirty="0" smtClean="0"/>
              <a:t>datos.</a:t>
            </a:r>
            <a:endParaRPr lang="es-MX" b="1" dirty="0"/>
          </a:p>
          <a:p>
            <a:pPr lvl="1"/>
            <a:r>
              <a:rPr lang="es-MX" b="1" dirty="0"/>
              <a:t>Diseñador de Cápsulas. (para sistemas de tiempo real</a:t>
            </a:r>
            <a:r>
              <a:rPr lang="es-MX" b="1" dirty="0" smtClean="0"/>
              <a:t>).</a:t>
            </a:r>
            <a:endParaRPr lang="es-MX" b="1" dirty="0"/>
          </a:p>
          <a:p>
            <a:pPr lvl="1"/>
            <a:r>
              <a:rPr lang="pt-BR" b="1" dirty="0"/>
              <a:t>Revisor de </a:t>
            </a:r>
            <a:r>
              <a:rPr lang="pt-BR" b="1" dirty="0" err="1"/>
              <a:t>Arquitectura</a:t>
            </a:r>
            <a:r>
              <a:rPr lang="pt-BR" b="1" dirty="0"/>
              <a:t> o </a:t>
            </a:r>
            <a:r>
              <a:rPr lang="pt-BR" b="1" dirty="0" smtClean="0"/>
              <a:t>mentor.</a:t>
            </a:r>
            <a:endParaRPr lang="pt-BR" b="1" dirty="0"/>
          </a:p>
          <a:p>
            <a:pPr lvl="1"/>
            <a:r>
              <a:rPr lang="es-PE" b="1" dirty="0"/>
              <a:t>Diseño Crítico o </a:t>
            </a:r>
            <a:r>
              <a:rPr lang="es-PE" b="1" dirty="0" smtClean="0"/>
              <a:t>probador.</a:t>
            </a:r>
            <a:endParaRPr lang="es-PE" dirty="0"/>
          </a:p>
        </p:txBody>
      </p:sp>
      <p:sp>
        <p:nvSpPr>
          <p:cNvPr id="4" name="Marcador de número de diapositiva 3">
            <a:extLst>
              <a:ext uri="{FF2B5EF4-FFF2-40B4-BE49-F238E27FC236}">
                <a16:creationId xmlns="" xmlns:a16="http://schemas.microsoft.com/office/drawing/2014/main" id="{20FD172D-B148-4F18-9BE3-1761BDFA46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98</a:t>
            </a:fld>
            <a:endParaRPr lang="es-PE"/>
          </a:p>
        </p:txBody>
      </p:sp>
    </p:spTree>
    <p:extLst>
      <p:ext uri="{BB962C8B-B14F-4D97-AF65-F5344CB8AC3E}">
        <p14:creationId xmlns:p14="http://schemas.microsoft.com/office/powerpoint/2010/main" xmlns="" val="38979053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285FF64-AA6D-4E38-8460-A09558A1A60B}"/>
              </a:ext>
            </a:extLst>
          </p:cNvPr>
          <p:cNvSpPr>
            <a:spLocks noGrp="1"/>
          </p:cNvSpPr>
          <p:nvPr>
            <p:ph type="title"/>
          </p:nvPr>
        </p:nvSpPr>
        <p:spPr/>
        <p:txBody>
          <a:bodyPr/>
          <a:lstStyle/>
          <a:p>
            <a:r>
              <a:rPr lang="es-MX" b="1" dirty="0"/>
              <a:t>Diseñador de base de datos</a:t>
            </a:r>
            <a:endParaRPr lang="es-PE" dirty="0"/>
          </a:p>
        </p:txBody>
      </p:sp>
      <p:sp>
        <p:nvSpPr>
          <p:cNvPr id="3" name="Marcador de texto 2">
            <a:extLst>
              <a:ext uri="{FF2B5EF4-FFF2-40B4-BE49-F238E27FC236}">
                <a16:creationId xmlns="" xmlns:a16="http://schemas.microsoft.com/office/drawing/2014/main" id="{545AFA44-4C10-4F5A-8DD3-8C24A8A27940}"/>
              </a:ext>
            </a:extLst>
          </p:cNvPr>
          <p:cNvSpPr>
            <a:spLocks noGrp="1"/>
          </p:cNvSpPr>
          <p:nvPr>
            <p:ph type="body" idx="1"/>
          </p:nvPr>
        </p:nvSpPr>
        <p:spPr/>
        <p:txBody>
          <a:bodyPr/>
          <a:lstStyle/>
          <a:p>
            <a:pPr algn="just"/>
            <a:r>
              <a:rPr lang="es-MX" sz="2000" dirty="0"/>
              <a:t>El Diseñador de bases de datos es necesario cuando en el diseño del sistema se incluye una base de datos.</a:t>
            </a:r>
          </a:p>
          <a:p>
            <a:pPr algn="just"/>
            <a:endParaRPr lang="es-MX" sz="2000" dirty="0"/>
          </a:p>
          <a:p>
            <a:pPr algn="just"/>
            <a:endParaRPr lang="es-PE" sz="2000" dirty="0"/>
          </a:p>
        </p:txBody>
      </p:sp>
      <p:sp>
        <p:nvSpPr>
          <p:cNvPr id="4" name="Marcador de número de diapositiva 3">
            <a:extLst>
              <a:ext uri="{FF2B5EF4-FFF2-40B4-BE49-F238E27FC236}">
                <a16:creationId xmlns="" xmlns:a16="http://schemas.microsoft.com/office/drawing/2014/main" id="{94A2AD57-93F1-414F-9D12-77009D9B1C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pPr marL="0" lvl="0" indent="0" algn="ctr" rtl="0">
                <a:spcBef>
                  <a:spcPts val="0"/>
                </a:spcBef>
                <a:spcAft>
                  <a:spcPts val="0"/>
                </a:spcAft>
                <a:buNone/>
              </a:pPr>
              <a:t>99</a:t>
            </a:fld>
            <a:endParaRPr lang="es-PE"/>
          </a:p>
        </p:txBody>
      </p:sp>
      <p:pic>
        <p:nvPicPr>
          <p:cNvPr id="5" name="Picture 2"/>
          <p:cNvPicPr>
            <a:picLocks noChangeAspect="1" noChangeArrowheads="1"/>
          </p:cNvPicPr>
          <p:nvPr/>
        </p:nvPicPr>
        <p:blipFill>
          <a:blip r:embed="rId2"/>
          <a:srcRect/>
          <a:stretch>
            <a:fillRect/>
          </a:stretch>
        </p:blipFill>
        <p:spPr bwMode="auto">
          <a:xfrm>
            <a:off x="4925158" y="3203697"/>
            <a:ext cx="3162300" cy="2771775"/>
          </a:xfrm>
          <a:prstGeom prst="rect">
            <a:avLst/>
          </a:prstGeom>
          <a:noFill/>
          <a:ln w="9525">
            <a:noFill/>
            <a:miter lim="800000"/>
            <a:headEnd/>
            <a:tailEnd/>
          </a:ln>
        </p:spPr>
      </p:pic>
    </p:spTree>
    <p:extLst>
      <p:ext uri="{BB962C8B-B14F-4D97-AF65-F5344CB8AC3E}">
        <p14:creationId xmlns:p14="http://schemas.microsoft.com/office/powerpoint/2010/main" xmlns="" val="1584370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4105</Words>
  <Application>Microsoft Office PowerPoint</Application>
  <PresentationFormat>Presentación en pantalla (4:3)</PresentationFormat>
  <Paragraphs>506</Paragraphs>
  <Slides>104</Slides>
  <Notes>7</Notes>
  <HiddenSlides>0</HiddenSlides>
  <MMClips>0</MMClips>
  <ScaleCrop>false</ScaleCrop>
  <HeadingPairs>
    <vt:vector size="4" baseType="variant">
      <vt:variant>
        <vt:lpstr>Tema</vt:lpstr>
      </vt:variant>
      <vt:variant>
        <vt:i4>1</vt:i4>
      </vt:variant>
      <vt:variant>
        <vt:lpstr>Títulos de diapositiva</vt:lpstr>
      </vt:variant>
      <vt:variant>
        <vt:i4>104</vt:i4>
      </vt:variant>
    </vt:vector>
  </HeadingPairs>
  <TitlesOfParts>
    <vt:vector size="105" baseType="lpstr">
      <vt:lpstr>Trinculo template</vt:lpstr>
      <vt:lpstr>DISEÑO DE SISTEMAS</vt:lpstr>
      <vt:lpstr>Diapositiva 2</vt:lpstr>
      <vt:lpstr>Conceptos: Diseño</vt:lpstr>
      <vt:lpstr>Conceptos: Sistema</vt:lpstr>
      <vt:lpstr>Ejemplos de Sistemas</vt:lpstr>
      <vt:lpstr>Conceptos: Diseño de Sistemas</vt:lpstr>
      <vt:lpstr>Conceptos: Sistema de Información</vt:lpstr>
      <vt:lpstr>Actividades básicas de un Sistema de Información</vt:lpstr>
      <vt:lpstr>Actividades de un Sistema de Información</vt:lpstr>
      <vt:lpstr>Componentes de un Sistema de Información</vt:lpstr>
      <vt:lpstr>Componentes de un Sistema de Información</vt:lpstr>
      <vt:lpstr>Elementos de un Sistema de Información</vt:lpstr>
      <vt:lpstr>Elementos de un Sistema de Información</vt:lpstr>
      <vt:lpstr>Elementos de un Sistema de Información</vt:lpstr>
      <vt:lpstr>Diseño de Sistemas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La importancia del Diseño del Sistemas se puede definir en una sola palabra Calidad, dentro del diseño es donde se fomenta la calidad del Proyecto. El Diseño es la única manera de materializar con precisión los requerimientos del cliente.</vt:lpstr>
      <vt:lpstr>Características del Diseño de Sistemas</vt:lpstr>
      <vt:lpstr>Criterios Técnicos para Evaluar un Diseño</vt:lpstr>
      <vt:lpstr>Importancia del Diseño de un Sistema </vt:lpstr>
      <vt:lpstr>Herramientas para el Diseño de Sistemas</vt:lpstr>
      <vt:lpstr>Herramientas para el Diseño de Sistemas</vt:lpstr>
      <vt:lpstr>Herramientas para el Diseño de Sistemas</vt:lpstr>
      <vt:lpstr>Herramientas para el Diseño de Sistemas</vt:lpstr>
      <vt:lpstr>Decisiones que debe tomar un Diseñador de Sistemas</vt:lpstr>
      <vt:lpstr>Diapositiva 30</vt:lpstr>
      <vt:lpstr>Gracias por su atención!</vt:lpstr>
      <vt:lpstr>Metodologías para el Diseño de Sistemas</vt:lpstr>
      <vt:lpstr>Introducción</vt:lpstr>
      <vt:lpstr>Introducción</vt:lpstr>
      <vt:lpstr>Método y Metodología</vt:lpstr>
      <vt:lpstr>Método y Metodología</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Ciclo de Vida del Desarrollo de Software</vt:lpstr>
      <vt:lpstr>Proceso del desarrollo del software</vt:lpstr>
      <vt:lpstr>Desarrollo rápido de aplicaciones</vt:lpstr>
      <vt:lpstr>Desarrollo rápido de aplicaciones</vt:lpstr>
      <vt:lpstr>Desarrollo en cascada</vt:lpstr>
      <vt:lpstr>Desarrollo en cascada</vt:lpstr>
      <vt:lpstr>Desarrollo en cascada</vt:lpstr>
      <vt:lpstr>Prototipado</vt:lpstr>
      <vt:lpstr>Prototipado</vt:lpstr>
      <vt:lpstr>Desarrollo incremental</vt:lpstr>
      <vt:lpstr>Desarrollo incremental</vt:lpstr>
      <vt:lpstr>Desarrollo de espiral</vt:lpstr>
      <vt:lpstr>Desarrollo de espiral</vt:lpstr>
      <vt:lpstr>Desarrollo de espiral</vt:lpstr>
      <vt:lpstr>Programación extrema</vt:lpstr>
      <vt:lpstr>CICLO DE VIDA DE UN SI</vt:lpstr>
      <vt:lpstr>Proceso Unificado de Desarrollo</vt:lpstr>
      <vt:lpstr>Proceso Unificado de Desarrollo Software</vt:lpstr>
      <vt:lpstr>Proceso Unificado de Desarrollo Software</vt:lpstr>
      <vt:lpstr>Proceso Unificado de Desarrollo Software</vt:lpstr>
      <vt:lpstr>Proceso Unificado: Características principales</vt:lpstr>
      <vt:lpstr>Proceso Unificado: Características principales</vt:lpstr>
      <vt:lpstr>Proceso Unificado: Características principales</vt:lpstr>
      <vt:lpstr>Proceso Unificado: Características principales</vt:lpstr>
      <vt:lpstr>Proceso Unificado: Características principales</vt:lpstr>
      <vt:lpstr>Ciclo de Vida de la Metodología RUP</vt:lpstr>
      <vt:lpstr>Ciclo de Vida de la Metodología RUP</vt:lpstr>
      <vt:lpstr>Ciclo de Vida de la Metodología RUP</vt:lpstr>
      <vt:lpstr>Faces del Ciclo de Vida</vt:lpstr>
      <vt:lpstr>Proceso</vt:lpstr>
      <vt:lpstr>Proceso</vt:lpstr>
      <vt:lpstr>Proceso</vt:lpstr>
      <vt:lpstr>Proceso</vt:lpstr>
      <vt:lpstr>Proceso</vt:lpstr>
      <vt:lpstr>Proceso</vt:lpstr>
      <vt:lpstr>Proceso</vt:lpstr>
      <vt:lpstr>Soporte</vt:lpstr>
      <vt:lpstr>Soporte</vt:lpstr>
      <vt:lpstr>Soporte</vt:lpstr>
      <vt:lpstr>Soporte</vt:lpstr>
      <vt:lpstr>Análisis y Diseño de RUP</vt:lpstr>
      <vt:lpstr>Análisis y Diseño de RUP</vt:lpstr>
      <vt:lpstr>Diapositiva 91</vt:lpstr>
      <vt:lpstr>Diapositiva 92</vt:lpstr>
      <vt:lpstr>Análisis y Diseño de RUP</vt:lpstr>
      <vt:lpstr>Arquitecto de software</vt:lpstr>
      <vt:lpstr>Arquitecto de software</vt:lpstr>
      <vt:lpstr>Diseñador</vt:lpstr>
      <vt:lpstr>Diseñador</vt:lpstr>
      <vt:lpstr>Análisis y Diseño de RUP</vt:lpstr>
      <vt:lpstr>Diseñador de base de datos</vt:lpstr>
      <vt:lpstr>Diseñador de base de datos</vt:lpstr>
      <vt:lpstr>Diseñador de Cápsulas (para sistemas de tiempo real)</vt:lpstr>
      <vt:lpstr>Revisor de Arquitectura o mentor</vt:lpstr>
      <vt:lpstr>Revisor de Arquitectura o mentor</vt:lpstr>
      <vt:lpstr>Diseño Crítico o probador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Juan Amado</dc:creator>
  <cp:lastModifiedBy>ydelgados</cp:lastModifiedBy>
  <cp:revision>67</cp:revision>
  <dcterms:modified xsi:type="dcterms:W3CDTF">2019-04-12T13:27:50Z</dcterms:modified>
</cp:coreProperties>
</file>