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625468-052B-4E98-ADC3-7FBF8644C0B1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BBA02A-D487-433D-8265-42D361365E8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IDEAS PRINCIPALES 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Patria, nación y estado.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14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s-PE" b="1" dirty="0" smtClean="0"/>
              <a:t>La Idea De Patria 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Según </a:t>
            </a:r>
            <a:r>
              <a:rPr lang="es-PE" dirty="0"/>
              <a:t>refiere Belaunde, etimológicamente el concepto de patria se asocia a la tierra, a la comarca de donde se </a:t>
            </a:r>
            <a:r>
              <a:rPr lang="es-PE" dirty="0" smtClean="0"/>
              <a:t>proviene.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/>
              <a:t>Citando a </a:t>
            </a:r>
            <a:r>
              <a:rPr lang="es-PE" dirty="0" err="1"/>
              <a:t>Barrés</a:t>
            </a:r>
            <a:r>
              <a:rPr lang="es-PE" dirty="0"/>
              <a:t>,  Belaunde señala que </a:t>
            </a:r>
            <a:r>
              <a:rPr lang="es-PE" i="1" dirty="0"/>
              <a:t>la patria es la tierra y los muertos,</a:t>
            </a:r>
            <a:r>
              <a:rPr lang="es-PE" dirty="0"/>
              <a:t> hoy hablamos de la tierra al referirse al vasto territorio nacional y los muertos como la herencia espiritual,  la Patria es el espíritu  que se plasma en la tierra y en la sangre, que se nutre de un paisaje, la patria es el amor de las tumbas y de las cunas. 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Belaúnde</a:t>
            </a:r>
            <a:r>
              <a:rPr lang="es-ES" dirty="0"/>
              <a:t>, V. A. (1965). </a:t>
            </a:r>
            <a:r>
              <a:rPr lang="es-ES" i="1" dirty="0"/>
              <a:t>Peruanidad</a:t>
            </a:r>
            <a:r>
              <a:rPr lang="es-ES" dirty="0"/>
              <a:t>. Librería </a:t>
            </a:r>
            <a:r>
              <a:rPr lang="es-ES" dirty="0" err="1"/>
              <a:t>S</a:t>
            </a:r>
            <a:r>
              <a:rPr lang="es-ES" dirty="0" err="1" smtClean="0"/>
              <a:t>tudium</a:t>
            </a:r>
            <a:r>
              <a:rPr lang="es-ES" dirty="0"/>
              <a:t>.</a:t>
            </a:r>
            <a:endParaRPr lang="es-PE" dirty="0"/>
          </a:p>
          <a:p>
            <a:pPr marL="0" indent="0" algn="just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56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s-PE" b="1" dirty="0" smtClean="0"/>
              <a:t>La idea de Nación. 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Se identifica </a:t>
            </a:r>
            <a:r>
              <a:rPr lang="es-PE" dirty="0"/>
              <a:t>a la Nación como un conjunto de hombres unidos por el recuerdo de los hechos pasados y la voluntad de realizarlos en el futuro.  </a:t>
            </a:r>
            <a:endParaRPr lang="es-PE" dirty="0" smtClean="0"/>
          </a:p>
          <a:p>
            <a:r>
              <a:rPr lang="es-PE" dirty="0" smtClean="0"/>
              <a:t>Lo </a:t>
            </a:r>
            <a:r>
              <a:rPr lang="es-PE" dirty="0"/>
              <a:t>que cimienta la Nación dice Belaunde </a:t>
            </a:r>
            <a:r>
              <a:rPr lang="es-PE" i="1" dirty="0"/>
              <a:t>es la voluntad actual de vivir en común, de continuar en hacer valer, para transmitirla a las generaciones siguientes, la herencia recibida de los antecesores, el pasado, sombrío o glorioso, que prepara el programa por realizar en lo futuro: en una palabra, es lo que se expresa en un solo término: el querer vivir una vida colectiva.” </a:t>
            </a:r>
            <a:endParaRPr lang="es-PE" dirty="0"/>
          </a:p>
          <a:p>
            <a:r>
              <a:rPr lang="es-PE" dirty="0"/>
              <a:t>Los elementos que se pueden distinguir en el concepto de nación son. </a:t>
            </a:r>
          </a:p>
          <a:p>
            <a:r>
              <a:rPr lang="es-PE" i="1" dirty="0"/>
              <a:t>1. La adhesión a una comunidad de tradiciones, 2. La fe en un común destino y 3. Una valoración adecuada del </a:t>
            </a:r>
            <a:r>
              <a:rPr lang="es-PE" i="1" dirty="0" smtClean="0"/>
              <a:t>presente.</a:t>
            </a:r>
            <a:endParaRPr lang="es-PE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Belaúnde</a:t>
            </a:r>
            <a:r>
              <a:rPr lang="es-ES" dirty="0"/>
              <a:t>, V. A. (1965). </a:t>
            </a:r>
            <a:r>
              <a:rPr lang="es-ES" i="1" dirty="0"/>
              <a:t>Peruanidad</a:t>
            </a:r>
            <a:r>
              <a:rPr lang="es-ES" dirty="0"/>
              <a:t>. Librería </a:t>
            </a:r>
            <a:r>
              <a:rPr lang="es-ES" dirty="0" err="1"/>
              <a:t>S</a:t>
            </a:r>
            <a:r>
              <a:rPr lang="es-ES" dirty="0" err="1" smtClean="0"/>
              <a:t>tudium</a:t>
            </a:r>
            <a:r>
              <a:rPr lang="es-ES" dirty="0"/>
              <a:t>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814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s-PE" b="1" dirty="0" smtClean="0"/>
              <a:t> La idea de Estado.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El </a:t>
            </a:r>
            <a:r>
              <a:rPr lang="es-PE" dirty="0"/>
              <a:t>estado no es otra cosa que el representante de la nación, es la persona jurídica que encarna la representación de toda la nación (y con ella a los miembros que la componen), los elementos que se pueden distinguir en el concepto de estado son: </a:t>
            </a:r>
          </a:p>
          <a:p>
            <a:pPr marL="0" indent="0" algn="just">
              <a:buNone/>
            </a:pPr>
            <a:r>
              <a:rPr lang="es-ES_tradnl" i="1" dirty="0" smtClean="0"/>
              <a:t>	1</a:t>
            </a:r>
            <a:r>
              <a:rPr lang="es-ES_tradnl" i="1" dirty="0"/>
              <a:t>. Los entes burocráticos (dimensión de la </a:t>
            </a:r>
            <a:r>
              <a:rPr lang="es-ES_tradnl" i="1" dirty="0" smtClean="0"/>
              <a:t>	eficacia). 2</a:t>
            </a:r>
            <a:r>
              <a:rPr lang="es-ES_tradnl" i="1" dirty="0"/>
              <a:t>. El sistema legal (Dimensión de </a:t>
            </a:r>
            <a:r>
              <a:rPr lang="es-ES_tradnl" i="1" dirty="0" smtClean="0"/>
              <a:t>	la 	efectividad</a:t>
            </a:r>
            <a:r>
              <a:rPr lang="es-ES_tradnl" i="1" dirty="0"/>
              <a:t>) </a:t>
            </a:r>
            <a:r>
              <a:rPr lang="es-ES_tradnl" i="1" dirty="0" smtClean="0"/>
              <a:t>3</a:t>
            </a:r>
            <a:r>
              <a:rPr lang="es-ES_tradnl" i="1" dirty="0"/>
              <a:t>. El foco de Identidad </a:t>
            </a:r>
            <a:r>
              <a:rPr lang="es-ES_tradnl" i="1" dirty="0" smtClean="0"/>
              <a:t>	colectiva 	(</a:t>
            </a:r>
            <a:r>
              <a:rPr lang="es-ES_tradnl" i="1" dirty="0"/>
              <a:t>dimensión de credibilidad</a:t>
            </a:r>
            <a:r>
              <a:rPr lang="es-ES_tradnl" i="1" dirty="0" smtClean="0"/>
              <a:t>).	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63491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r>
              <a:rPr lang="es-PE" dirty="0"/>
              <a:t>José Antonio del Busto señala que el Perú es una realidad histórica que presenta tres dimensiones distintas: El Perú como patria, el Perú como Nación y el Perú como Estado: </a:t>
            </a:r>
          </a:p>
          <a:p>
            <a:pPr lvl="1"/>
            <a:r>
              <a:rPr lang="es-PE" sz="2400" i="1" dirty="0"/>
              <a:t>El Perú como patria, es la referencia al suelo, a la tierra de los antepasados, la patria peruana que existe hace 15 mil años y que es la que seguimos habitando. </a:t>
            </a:r>
            <a:endParaRPr lang="es-PE" sz="2400" dirty="0"/>
          </a:p>
          <a:p>
            <a:pPr lvl="1"/>
            <a:r>
              <a:rPr lang="es-PE" sz="2400" i="1" dirty="0"/>
              <a:t>El Perú como Nación que nace en el siglo XVI con los primeros mestizos, que no son otra cosa que la unión de la sangre andina y la sangre europea. </a:t>
            </a:r>
            <a:endParaRPr lang="es-PE" sz="2400" dirty="0"/>
          </a:p>
          <a:p>
            <a:pPr lvl="1"/>
            <a:r>
              <a:rPr lang="es-PE" sz="2400" i="1" dirty="0"/>
              <a:t>El Perú como estado que existe desde 1821, confirmada en 1824. </a:t>
            </a:r>
            <a:endParaRPr lang="es-PE" sz="2400" dirty="0"/>
          </a:p>
          <a:p>
            <a:r>
              <a:rPr lang="es-PE" dirty="0"/>
              <a:t>Para José Antonio del Busto, la identidad peruana pasa por ser peruano, saberse peruano, sentirse peruano y querer seguir siendo peruano.</a:t>
            </a:r>
          </a:p>
          <a:p>
            <a:pPr marL="0" indent="0">
              <a:buNone/>
            </a:pP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292716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164</TotalTime>
  <Words>454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IDEAS PRINCIPALES </vt:lpstr>
      <vt:lpstr>La Idea De Patria  </vt:lpstr>
      <vt:lpstr>La idea de Nación.  </vt:lpstr>
      <vt:lpstr> La idea de Estado. 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PRINCIPALES</dc:title>
  <dc:creator>Kike</dc:creator>
  <cp:lastModifiedBy>Ricardo Narvaez Tossi</cp:lastModifiedBy>
  <cp:revision>11</cp:revision>
  <dcterms:created xsi:type="dcterms:W3CDTF">2016-07-13T20:53:53Z</dcterms:created>
  <dcterms:modified xsi:type="dcterms:W3CDTF">2016-09-23T15:51:05Z</dcterms:modified>
</cp:coreProperties>
</file>