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62" r:id="rId5"/>
    <p:sldId id="257" r:id="rId6"/>
    <p:sldId id="260" r:id="rId7"/>
    <p:sldId id="259" r:id="rId8"/>
    <p:sldId id="261" r:id="rId9"/>
    <p:sldId id="263" r:id="rId10"/>
    <p:sldId id="271" r:id="rId11"/>
    <p:sldId id="272" r:id="rId12"/>
    <p:sldId id="273" r:id="rId13"/>
    <p:sldId id="274" r:id="rId14"/>
    <p:sldId id="275" r:id="rId15"/>
    <p:sldId id="264" r:id="rId16"/>
    <p:sldId id="276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26/05/2011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26/05/2011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26/05/2011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26/05/2011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26/05/2011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26/05/2011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26/05/2011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26/05/2011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26/05/2011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26/05/2011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20E1-9BF4-4D60-802B-DC8BFBCA9EB6}" type="datetimeFigureOut">
              <a:rPr lang="es-PE" smtClean="0"/>
              <a:pPr/>
              <a:t>26/05/2011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320E1-9BF4-4D60-802B-DC8BFBCA9EB6}" type="datetimeFigureOut">
              <a:rPr lang="es-PE" smtClean="0"/>
              <a:pPr/>
              <a:t>26/05/2011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0AD08-B0F9-43D1-B9D2-96B803AA622B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PE" dirty="0" smtClean="0"/>
              <a:t>Sesión 13 y 14</a:t>
            </a:r>
            <a:br>
              <a:rPr lang="es-PE" dirty="0" smtClean="0"/>
            </a:br>
            <a:r>
              <a:rPr lang="es-ES" b="1" dirty="0" err="1" smtClean="0"/>
              <a:t>Metamodelo</a:t>
            </a:r>
            <a:r>
              <a:rPr lang="es-ES" b="1" dirty="0" smtClean="0"/>
              <a:t> de casos de uso</a:t>
            </a:r>
            <a:r>
              <a:rPr lang="es-PE" b="1" dirty="0" smtClean="0"/>
              <a:t/>
            </a:r>
            <a:br>
              <a:rPr lang="es-PE" b="1" dirty="0" smtClean="0"/>
            </a:br>
            <a:r>
              <a:rPr lang="es-PE" b="1" dirty="0" smtClean="0"/>
              <a:t>y</a:t>
            </a:r>
            <a:r>
              <a:rPr lang="es-ES" b="1" dirty="0" smtClean="0"/>
              <a:t> diagrama de actividades</a:t>
            </a:r>
            <a:endParaRPr lang="es-PE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smtClean="0"/>
              <a:t>Unidad 3</a:t>
            </a:r>
          </a:p>
          <a:p>
            <a:r>
              <a:rPr lang="es-ES" b="1" dirty="0" smtClean="0"/>
              <a:t>Modelado del comportamiento dinámico del sistema</a:t>
            </a:r>
            <a:endParaRPr lang="es-PE" dirty="0" smtClean="0"/>
          </a:p>
          <a:p>
            <a:r>
              <a:rPr lang="es-PE" dirty="0" err="1" smtClean="0"/>
              <a:t>Mg.</a:t>
            </a:r>
            <a:r>
              <a:rPr lang="es-PE" dirty="0" smtClean="0"/>
              <a:t> Gustavo G. Delgado Ugarte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810" y="188640"/>
            <a:ext cx="7181598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60648"/>
            <a:ext cx="6768753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14966"/>
            <a:ext cx="5760640" cy="645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815" y="332657"/>
            <a:ext cx="7976212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17" y="548680"/>
            <a:ext cx="8749518" cy="56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980" y="1052736"/>
            <a:ext cx="874863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639" y="332657"/>
            <a:ext cx="8334726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922" y="260648"/>
            <a:ext cx="8354157" cy="633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869" y="404664"/>
            <a:ext cx="8795619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6"/>
            <a:ext cx="7905992" cy="620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038" y="0"/>
            <a:ext cx="807495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533400"/>
            <a:ext cx="824865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Metamodelo</a:t>
            </a:r>
            <a:r>
              <a:rPr lang="es-PE" dirty="0" smtClean="0"/>
              <a:t> de diagrama de  casos de uso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008" y="1196752"/>
            <a:ext cx="8721507" cy="4671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Metamodelo</a:t>
            </a:r>
            <a:r>
              <a:rPr lang="es-PE" dirty="0" smtClean="0"/>
              <a:t> de Casos de Uso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actor en el </a:t>
            </a:r>
            <a:r>
              <a:rPr lang="es-ES" dirty="0" err="1" smtClean="0"/>
              <a:t>metamodelo</a:t>
            </a:r>
            <a:r>
              <a:rPr lang="es-ES" dirty="0" smtClean="0"/>
              <a:t> es un clasificador especial </a:t>
            </a:r>
            <a:endParaRPr lang="es-ES" dirty="0" smtClean="0"/>
          </a:p>
          <a:p>
            <a:r>
              <a:rPr lang="es-ES" dirty="0" smtClean="0"/>
              <a:t>Un caso de uso es un clasificador </a:t>
            </a:r>
            <a:r>
              <a:rPr lang="es-ES" dirty="0" smtClean="0"/>
              <a:t>especial(un </a:t>
            </a:r>
            <a:r>
              <a:rPr lang="es-ES" dirty="0" smtClean="0"/>
              <a:t>clasificador </a:t>
            </a:r>
            <a:r>
              <a:rPr lang="es-ES" dirty="0" smtClean="0"/>
              <a:t>de comportamiento)</a:t>
            </a:r>
          </a:p>
          <a:p>
            <a:r>
              <a:rPr lang="es-ES" dirty="0" smtClean="0"/>
              <a:t>Un </a:t>
            </a:r>
            <a:r>
              <a:rPr lang="es-ES" dirty="0" smtClean="0"/>
              <a:t>caso de uso puede pertenecer a un </a:t>
            </a:r>
            <a:r>
              <a:rPr lang="es-ES" dirty="0" smtClean="0"/>
              <a:t>clasificador(no </a:t>
            </a:r>
            <a:r>
              <a:rPr lang="es-ES" dirty="0" smtClean="0"/>
              <a:t>necesariamente tiene que ser el mismo </a:t>
            </a:r>
            <a:r>
              <a:rPr lang="es-ES" dirty="0" smtClean="0"/>
              <a:t>clasificador)</a:t>
            </a:r>
            <a:endParaRPr lang="es-P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681038"/>
            <a:ext cx="88011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Metamodelo</a:t>
            </a:r>
            <a:r>
              <a:rPr lang="es-PE" dirty="0" smtClean="0"/>
              <a:t> de Casos de Uso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caso de uso puede definir un número arbitrario de puntos de </a:t>
            </a:r>
            <a:r>
              <a:rPr lang="es-ES" dirty="0" smtClean="0"/>
              <a:t>extensión</a:t>
            </a:r>
          </a:p>
          <a:p>
            <a:pPr lvl="1"/>
            <a:r>
              <a:rPr lang="es-ES" dirty="0" smtClean="0"/>
              <a:t>Si </a:t>
            </a:r>
            <a:r>
              <a:rPr lang="es-ES" dirty="0" smtClean="0"/>
              <a:t>no </a:t>
            </a:r>
            <a:r>
              <a:rPr lang="es-ES" dirty="0" smtClean="0"/>
              <a:t>especifica ninguna condición, entonces la extensión siempre </a:t>
            </a:r>
            <a:r>
              <a:rPr lang="es-ES" dirty="0" smtClean="0"/>
              <a:t>se producirá</a:t>
            </a:r>
            <a:endParaRPr lang="es-P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Metamodelo</a:t>
            </a:r>
            <a:r>
              <a:rPr lang="es-PE" dirty="0" smtClean="0"/>
              <a:t> de diagrama de actividades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104</Words>
  <Application>Microsoft Office PowerPoint</Application>
  <PresentationFormat>Presentación en pantalla (4:3)</PresentationFormat>
  <Paragraphs>13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Sesión 13 y 14 Metamodelo de casos de uso y diagrama de actividades</vt:lpstr>
      <vt:lpstr>Diapositiva 2</vt:lpstr>
      <vt:lpstr>Diapositiva 3</vt:lpstr>
      <vt:lpstr>Metamodelo de diagrama de  casos de uso</vt:lpstr>
      <vt:lpstr>Diapositiva 5</vt:lpstr>
      <vt:lpstr>Metamodelo de Casos de Uso</vt:lpstr>
      <vt:lpstr>Diapositiva 7</vt:lpstr>
      <vt:lpstr>Metamodelo de Casos de Uso</vt:lpstr>
      <vt:lpstr>Metamodelo de diagrama de actividades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</vt:vector>
  </TitlesOfParts>
  <Company>Stratech SAC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3 Principios del Modelamiento Visual</dc:title>
  <dc:creator>Gustavo</dc:creator>
  <cp:lastModifiedBy>Gustavo</cp:lastModifiedBy>
  <cp:revision>508</cp:revision>
  <dcterms:created xsi:type="dcterms:W3CDTF">2011-04-08T06:32:16Z</dcterms:created>
  <dcterms:modified xsi:type="dcterms:W3CDTF">2011-05-27T05:01:16Z</dcterms:modified>
</cp:coreProperties>
</file>