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31/05/2011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dirty="0" smtClean="0"/>
              <a:t>Sesión </a:t>
            </a:r>
            <a:r>
              <a:rPr lang="es-PE" dirty="0" smtClean="0"/>
              <a:t>15</a:t>
            </a:r>
            <a:br>
              <a:rPr lang="es-PE" dirty="0" smtClean="0"/>
            </a:br>
            <a:r>
              <a:rPr lang="es-PE" b="1" dirty="0" smtClean="0"/>
              <a:t>Introducción a los Diagramas de Interacción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3</a:t>
            </a:r>
          </a:p>
          <a:p>
            <a:r>
              <a:rPr lang="es-ES" b="1" dirty="0" smtClean="0"/>
              <a:t>Modelado del comportamiento dinámico del sistema</a:t>
            </a:r>
            <a:endParaRPr lang="es-PE" dirty="0" smtClean="0"/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Diagramas </a:t>
            </a:r>
            <a:r>
              <a:rPr lang="es-ES" dirty="0" smtClean="0"/>
              <a:t>de interacción comúnmente </a:t>
            </a:r>
            <a:r>
              <a:rPr lang="es-ES" dirty="0" smtClean="0"/>
              <a:t>contienen</a:t>
            </a:r>
          </a:p>
          <a:p>
            <a:pPr lvl="1"/>
            <a:r>
              <a:rPr lang="es-ES" dirty="0" smtClean="0"/>
              <a:t>Roles </a:t>
            </a:r>
            <a:r>
              <a:rPr lang="es-ES" dirty="0" smtClean="0"/>
              <a:t>u </a:t>
            </a:r>
            <a:r>
              <a:rPr lang="es-ES" dirty="0" smtClean="0"/>
              <a:t>objetos</a:t>
            </a:r>
          </a:p>
          <a:p>
            <a:pPr lvl="1"/>
            <a:r>
              <a:rPr lang="es-ES" dirty="0" smtClean="0"/>
              <a:t>Comunicaciones </a:t>
            </a:r>
            <a:r>
              <a:rPr lang="es-ES" dirty="0" smtClean="0"/>
              <a:t>o </a:t>
            </a:r>
            <a:r>
              <a:rPr lang="es-ES" dirty="0" smtClean="0"/>
              <a:t>vínculos</a:t>
            </a:r>
          </a:p>
          <a:p>
            <a:pPr lvl="1"/>
            <a:r>
              <a:rPr lang="es-ES" dirty="0" smtClean="0"/>
              <a:t>Mensajes</a:t>
            </a:r>
          </a:p>
          <a:p>
            <a:r>
              <a:rPr lang="es-ES" dirty="0" smtClean="0"/>
              <a:t>Como todos los otros diagramas, diagramas de interacción puede contener notas y </a:t>
            </a:r>
            <a:r>
              <a:rPr lang="es-ES" dirty="0" smtClean="0"/>
              <a:t>restricciones</a:t>
            </a: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 diagrama de interacción es básicamente una proyección </a:t>
            </a:r>
            <a:r>
              <a:rPr lang="es-ES" dirty="0" smtClean="0"/>
              <a:t>de </a:t>
            </a:r>
            <a:r>
              <a:rPr lang="es-ES" dirty="0" smtClean="0"/>
              <a:t>elementos que se encuentran en una </a:t>
            </a:r>
            <a:r>
              <a:rPr lang="es-ES" dirty="0" smtClean="0"/>
              <a:t>interacción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semántica del contexto de una </a:t>
            </a:r>
            <a:r>
              <a:rPr lang="es-ES" dirty="0" smtClean="0"/>
              <a:t>interacción</a:t>
            </a:r>
          </a:p>
          <a:p>
            <a:pPr lvl="1"/>
            <a:r>
              <a:rPr lang="es-ES" dirty="0" smtClean="0"/>
              <a:t>Los </a:t>
            </a:r>
            <a:r>
              <a:rPr lang="es-ES" dirty="0" smtClean="0"/>
              <a:t>objetos y los </a:t>
            </a:r>
            <a:r>
              <a:rPr lang="es-ES" dirty="0" smtClean="0"/>
              <a:t>roles</a:t>
            </a:r>
          </a:p>
          <a:p>
            <a:pPr lvl="1"/>
            <a:r>
              <a:rPr lang="es-ES" dirty="0" smtClean="0"/>
              <a:t>Enlaces </a:t>
            </a:r>
            <a:r>
              <a:rPr lang="es-ES" dirty="0" smtClean="0"/>
              <a:t>y </a:t>
            </a:r>
            <a:r>
              <a:rPr lang="es-ES" dirty="0" smtClean="0"/>
              <a:t>conectores</a:t>
            </a:r>
          </a:p>
          <a:p>
            <a:pPr lvl="1"/>
            <a:r>
              <a:rPr lang="es-ES" dirty="0" smtClean="0"/>
              <a:t>Mensajes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secuencia a aplicar a los diagramas de </a:t>
            </a:r>
            <a:r>
              <a:rPr lang="es-ES" dirty="0" smtClean="0"/>
              <a:t>interacción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Los diagramas de secuencia y diagramas de </a:t>
            </a:r>
            <a:r>
              <a:rPr lang="es-ES" dirty="0" smtClean="0"/>
              <a:t>colaboración (</a:t>
            </a:r>
            <a:r>
              <a:rPr lang="es-ES" dirty="0" smtClean="0"/>
              <a:t>comunicación</a:t>
            </a:r>
            <a:r>
              <a:rPr lang="es-ES" dirty="0" smtClean="0"/>
              <a:t>) se </a:t>
            </a:r>
            <a:r>
              <a:rPr lang="es-ES" dirty="0" smtClean="0"/>
              <a:t>denominan diagramas de </a:t>
            </a:r>
            <a:r>
              <a:rPr lang="es-ES" dirty="0" smtClean="0"/>
              <a:t>interacción</a:t>
            </a:r>
          </a:p>
          <a:p>
            <a:r>
              <a:rPr lang="es-ES" dirty="0" smtClean="0"/>
              <a:t>Son </a:t>
            </a:r>
            <a:r>
              <a:rPr lang="es-ES" dirty="0" smtClean="0"/>
              <a:t>dos de los diagramas utilizados en UML para modelar los </a:t>
            </a:r>
            <a:r>
              <a:rPr lang="es-ES" i="1" dirty="0" smtClean="0"/>
              <a:t>aspectos dinámicos</a:t>
            </a:r>
            <a:r>
              <a:rPr lang="es-ES" dirty="0" smtClean="0"/>
              <a:t> de los </a:t>
            </a:r>
            <a:r>
              <a:rPr lang="es-ES" dirty="0" smtClean="0"/>
              <a:t>sistemas</a:t>
            </a:r>
          </a:p>
          <a:p>
            <a:r>
              <a:rPr lang="es-ES" dirty="0" smtClean="0"/>
              <a:t>Un diagrama de interacción muestra una interacción, que consiste en un conjunto de objetos y sus relaciones, incluyendo los mensajes que pueden enviarse entre ellos</a:t>
            </a: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 </a:t>
            </a:r>
            <a:r>
              <a:rPr lang="es-MX" b="1" dirty="0" smtClean="0"/>
              <a:t>diagrama de secuencia</a:t>
            </a:r>
            <a:r>
              <a:rPr lang="es-MX" dirty="0" smtClean="0"/>
              <a:t> es un diagrama de interacción que hace hincapié en el </a:t>
            </a:r>
            <a:r>
              <a:rPr lang="es-MX" i="1" dirty="0" smtClean="0"/>
              <a:t>orden de tiempo</a:t>
            </a:r>
            <a:r>
              <a:rPr lang="es-MX" dirty="0" smtClean="0"/>
              <a:t> de los </a:t>
            </a:r>
            <a:r>
              <a:rPr lang="es-MX" dirty="0" smtClean="0"/>
              <a:t>mensajes</a:t>
            </a:r>
          </a:p>
          <a:p>
            <a:r>
              <a:rPr lang="es-MX" dirty="0" smtClean="0"/>
              <a:t>Un </a:t>
            </a:r>
            <a:r>
              <a:rPr lang="es-MX" b="1" dirty="0" smtClean="0"/>
              <a:t>diagrama de </a:t>
            </a:r>
            <a:r>
              <a:rPr lang="es-MX" b="1" dirty="0" smtClean="0"/>
              <a:t>colaboración (comunicación)</a:t>
            </a:r>
            <a:r>
              <a:rPr lang="es-MX" dirty="0" smtClean="0"/>
              <a:t> </a:t>
            </a:r>
            <a:r>
              <a:rPr lang="es-MX" dirty="0" smtClean="0"/>
              <a:t>es un diagrama de interacción que destaca la </a:t>
            </a:r>
            <a:r>
              <a:rPr lang="es-MX" i="1" dirty="0" smtClean="0"/>
              <a:t>organización estructural</a:t>
            </a:r>
            <a:r>
              <a:rPr lang="es-MX" dirty="0" smtClean="0"/>
              <a:t> de los objetos que envían y reciben mensajes.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En su mayor parte, se trata de modelos concretos o casos prototípicos de clases, interfaces, componentes y nodos, junto con el mensajes que se envían entre ellos, todo ello en el contexto de un escenario que ilustra un </a:t>
            </a:r>
            <a:r>
              <a:rPr lang="es-ES" dirty="0" smtClean="0"/>
              <a:t>comportamiento</a:t>
            </a:r>
          </a:p>
          <a:p>
            <a:r>
              <a:rPr lang="es-ES" dirty="0" smtClean="0"/>
              <a:t>Diagramas de interacción </a:t>
            </a:r>
            <a:r>
              <a:rPr lang="es-ES" dirty="0" smtClean="0"/>
              <a:t>pueden usarse </a:t>
            </a:r>
            <a:r>
              <a:rPr lang="es-ES" dirty="0" smtClean="0"/>
              <a:t>para visualizar, especificar, construir y </a:t>
            </a:r>
            <a:r>
              <a:rPr lang="es-ES" dirty="0" smtClean="0"/>
              <a:t>documentar: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dinámica de una sociedad en particular de </a:t>
            </a:r>
            <a:r>
              <a:rPr lang="es-ES" dirty="0" smtClean="0"/>
              <a:t>objetos</a:t>
            </a:r>
          </a:p>
          <a:p>
            <a:pPr lvl="1"/>
            <a:r>
              <a:rPr lang="es-ES" dirty="0" smtClean="0"/>
              <a:t>Para </a:t>
            </a:r>
            <a:r>
              <a:rPr lang="es-ES" dirty="0" smtClean="0"/>
              <a:t>modelar un flujo particular de control de un caso de </a:t>
            </a:r>
            <a:r>
              <a:rPr lang="es-ES" dirty="0" smtClean="0"/>
              <a:t>uso</a:t>
            </a:r>
            <a:endParaRPr lang="es-MX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Diagramas de interacción no sólo son importantes para modelar los aspectos dinámicos de un sistema, sino también para construir sistemas ejecutables a través de ingeniería </a:t>
            </a:r>
            <a:r>
              <a:rPr lang="es-ES" dirty="0" smtClean="0"/>
              <a:t>directa e inversa</a:t>
            </a:r>
            <a:endParaRPr lang="es-MX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¿Cómo se puede modelar </a:t>
            </a:r>
            <a:r>
              <a:rPr lang="es-ES" dirty="0" smtClean="0"/>
              <a:t>los </a:t>
            </a:r>
            <a:r>
              <a:rPr lang="es-ES" dirty="0" smtClean="0"/>
              <a:t>aspectos </a:t>
            </a:r>
            <a:r>
              <a:rPr lang="es-ES" dirty="0" smtClean="0"/>
              <a:t>dinámicos de un sistema?</a:t>
            </a:r>
          </a:p>
          <a:p>
            <a:pPr lvl="1"/>
            <a:r>
              <a:rPr lang="es-ES" dirty="0" smtClean="0"/>
              <a:t>La mejor manera de modelar los aspectos dinámicos de un sistema es mediante la creación de </a:t>
            </a:r>
            <a:r>
              <a:rPr lang="es-ES" dirty="0" err="1" smtClean="0"/>
              <a:t>storyboards</a:t>
            </a:r>
            <a:r>
              <a:rPr lang="es-ES" dirty="0" smtClean="0"/>
              <a:t> de los escenarios, que implica la interacción de ciertos objetos interesantes y los mensajes que pueden enviarse entre </a:t>
            </a:r>
            <a:r>
              <a:rPr lang="es-ES" dirty="0" smtClean="0"/>
              <a:t>ellos</a:t>
            </a:r>
            <a:endParaRPr lang="es-MX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En la UML, se modela estos </a:t>
            </a:r>
            <a:r>
              <a:rPr lang="es-ES" dirty="0" err="1" smtClean="0"/>
              <a:t>storyboards</a:t>
            </a:r>
            <a:r>
              <a:rPr lang="es-ES" dirty="0" smtClean="0"/>
              <a:t> mediante el uso de diagramas de </a:t>
            </a:r>
            <a:r>
              <a:rPr lang="es-ES" dirty="0" smtClean="0"/>
              <a:t>interacción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puede construir estos </a:t>
            </a:r>
            <a:r>
              <a:rPr lang="es-ES" dirty="0" err="1" smtClean="0"/>
              <a:t>storyboards</a:t>
            </a:r>
            <a:r>
              <a:rPr lang="es-ES" dirty="0" smtClean="0"/>
              <a:t> de dos </a:t>
            </a:r>
            <a:r>
              <a:rPr lang="es-ES" dirty="0" smtClean="0"/>
              <a:t>maneras</a:t>
            </a:r>
          </a:p>
          <a:p>
            <a:pPr lvl="1"/>
            <a:r>
              <a:rPr lang="es-ES" dirty="0" smtClean="0"/>
              <a:t>Haciendo </a:t>
            </a:r>
            <a:r>
              <a:rPr lang="es-ES" dirty="0" smtClean="0"/>
              <a:t>hincapié en el orden de tiempo de los </a:t>
            </a:r>
            <a:r>
              <a:rPr lang="es-ES" dirty="0" smtClean="0"/>
              <a:t>mensajes</a:t>
            </a:r>
          </a:p>
          <a:p>
            <a:pPr lvl="1"/>
            <a:r>
              <a:rPr lang="es-ES" dirty="0" smtClean="0"/>
              <a:t>Haciendo </a:t>
            </a:r>
            <a:r>
              <a:rPr lang="es-ES" dirty="0" smtClean="0"/>
              <a:t>hincapié en las relaciones estructurales entre los objetos que </a:t>
            </a:r>
            <a:r>
              <a:rPr lang="es-ES" dirty="0" smtClean="0"/>
              <a:t>interactúan</a:t>
            </a:r>
          </a:p>
          <a:p>
            <a:r>
              <a:rPr lang="es-ES" dirty="0" smtClean="0"/>
              <a:t>De </a:t>
            </a:r>
            <a:r>
              <a:rPr lang="es-ES" dirty="0" smtClean="0"/>
              <a:t>cualquier manera, los diagramas son semánticamente equivalentes, se puede convertir uno al otro sin pérdida de </a:t>
            </a:r>
            <a:r>
              <a:rPr lang="es-ES" dirty="0" smtClean="0"/>
              <a:t>información</a:t>
            </a:r>
            <a:endParaRPr lang="es-MX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238079"/>
            <a:ext cx="5400600" cy="54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Interacción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Un diagrama de interacción es un tipo especial de diagrama y comparte las mismas propiedades </a:t>
            </a:r>
            <a:r>
              <a:rPr lang="es-ES" dirty="0" smtClean="0"/>
              <a:t>comunes, </a:t>
            </a:r>
            <a:r>
              <a:rPr lang="es-ES" dirty="0" smtClean="0"/>
              <a:t>como lo hacen todos los otros </a:t>
            </a:r>
            <a:r>
              <a:rPr lang="es-ES" dirty="0" smtClean="0"/>
              <a:t>diagramas</a:t>
            </a:r>
          </a:p>
          <a:p>
            <a:pPr lvl="1"/>
            <a:r>
              <a:rPr lang="es-ES" dirty="0" smtClean="0"/>
              <a:t>un nombre</a:t>
            </a:r>
          </a:p>
          <a:p>
            <a:pPr lvl="1"/>
            <a:r>
              <a:rPr lang="es-ES" dirty="0" smtClean="0"/>
              <a:t>Contenidos </a:t>
            </a:r>
            <a:r>
              <a:rPr lang="es-ES" dirty="0" smtClean="0"/>
              <a:t>gráficos que son una proyección dentro de un </a:t>
            </a:r>
            <a:r>
              <a:rPr lang="es-ES" dirty="0" smtClean="0"/>
              <a:t>modelo</a:t>
            </a:r>
          </a:p>
          <a:p>
            <a:r>
              <a:rPr lang="es-ES" dirty="0" smtClean="0"/>
              <a:t>Lo </a:t>
            </a:r>
            <a:r>
              <a:rPr lang="es-ES" dirty="0" smtClean="0"/>
              <a:t>que distingue a un diagrama de interacción de todos los otros tipos de diagramas es su contenido </a:t>
            </a:r>
            <a:r>
              <a:rPr lang="es-ES" dirty="0" smtClean="0"/>
              <a:t>particular</a:t>
            </a:r>
            <a:endParaRPr lang="es-P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496</Words>
  <Application>Microsoft Office PowerPoint</Application>
  <PresentationFormat>Presentación en pantalla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Sesión 15 Introducción a los Diagramas de Interacción</vt:lpstr>
      <vt:lpstr>Diagramas de Interacción</vt:lpstr>
      <vt:lpstr>Diagramas de Interacción</vt:lpstr>
      <vt:lpstr>Diagramas de Interacción</vt:lpstr>
      <vt:lpstr>Diagramas de Interacción</vt:lpstr>
      <vt:lpstr>Diagramas de Interacción</vt:lpstr>
      <vt:lpstr>Diagramas de Interacción</vt:lpstr>
      <vt:lpstr>Diagramas de Interacción</vt:lpstr>
      <vt:lpstr>Diagramas de Interacción</vt:lpstr>
      <vt:lpstr>Diagramas de Interacción</vt:lpstr>
      <vt:lpstr>Diagramas de Interacción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530</cp:revision>
  <dcterms:created xsi:type="dcterms:W3CDTF">2011-04-08T06:32:16Z</dcterms:created>
  <dcterms:modified xsi:type="dcterms:W3CDTF">2011-06-01T05:47:31Z</dcterms:modified>
</cp:coreProperties>
</file>