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27"/>
  </p:notesMasterIdLst>
  <p:handoutMasterIdLst>
    <p:handoutMasterId r:id="rId28"/>
  </p:handoutMasterIdLst>
  <p:sldIdLst>
    <p:sldId id="256" r:id="rId2"/>
    <p:sldId id="257" r:id="rId3"/>
    <p:sldId id="307" r:id="rId4"/>
    <p:sldId id="310" r:id="rId5"/>
    <p:sldId id="281" r:id="rId6"/>
    <p:sldId id="308" r:id="rId7"/>
    <p:sldId id="309" r:id="rId8"/>
    <p:sldId id="269" r:id="rId9"/>
    <p:sldId id="282" r:id="rId10"/>
    <p:sldId id="284" r:id="rId11"/>
    <p:sldId id="311" r:id="rId12"/>
    <p:sldId id="285" r:id="rId13"/>
    <p:sldId id="286" r:id="rId14"/>
    <p:sldId id="287" r:id="rId15"/>
    <p:sldId id="289" r:id="rId16"/>
    <p:sldId id="288" r:id="rId17"/>
    <p:sldId id="290" r:id="rId18"/>
    <p:sldId id="291" r:id="rId19"/>
    <p:sldId id="292" r:id="rId20"/>
    <p:sldId id="296" r:id="rId21"/>
    <p:sldId id="297" r:id="rId22"/>
    <p:sldId id="312" r:id="rId23"/>
    <p:sldId id="313" r:id="rId24"/>
    <p:sldId id="300" r:id="rId25"/>
    <p:sldId id="301" r:id="rId26"/>
  </p:sldIdLst>
  <p:sldSz cx="9144000" cy="6858000" type="screen4x3"/>
  <p:notesSz cx="6858000" cy="9144000"/>
  <p:defaultTextStyle>
    <a:defPPr>
      <a:defRPr lang="es-P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68814" autoAdjust="0"/>
  </p:normalViewPr>
  <p:slideViewPr>
    <p:cSldViewPr>
      <p:cViewPr varScale="1">
        <p:scale>
          <a:sx n="49" d="100"/>
          <a:sy n="49" d="100"/>
        </p:scale>
        <p:origin x="-201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1E3AADC-3DE0-4604-97FD-8184E05F58D0}" type="datetimeFigureOut">
              <a:rPr lang="es-PE" smtClean="0"/>
              <a:t>04/08/2013</a:t>
            </a:fld>
            <a:endParaRPr lang="es-PE"/>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268D4B-E83E-4FFC-817E-609A88C8F6B5}" type="slidenum">
              <a:rPr lang="es-PE" smtClean="0"/>
              <a:t>‹Nº›</a:t>
            </a:fld>
            <a:endParaRPr lang="es-PE"/>
          </a:p>
        </p:txBody>
      </p:sp>
    </p:spTree>
    <p:extLst>
      <p:ext uri="{BB962C8B-B14F-4D97-AF65-F5344CB8AC3E}">
        <p14:creationId xmlns:p14="http://schemas.microsoft.com/office/powerpoint/2010/main" val="2534506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B6CBB310-FB3A-46AA-8444-116856C4E979}" type="datetimeFigureOut">
              <a:rPr lang="es-PE"/>
              <a:pPr>
                <a:defRPr/>
              </a:pPr>
              <a:t>04/08/2013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P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P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CB13CA25-BBB5-4F4C-8EF7-907BDE8C211A}" type="slidenum">
              <a:rPr lang="es-PE"/>
              <a:pPr>
                <a:defRPr/>
              </a:pPr>
              <a:t>‹Nº›</a:t>
            </a:fld>
            <a:endParaRPr lang="es-PE"/>
          </a:p>
        </p:txBody>
      </p:sp>
    </p:spTree>
    <p:extLst>
      <p:ext uri="{BB962C8B-B14F-4D97-AF65-F5344CB8AC3E}">
        <p14:creationId xmlns:p14="http://schemas.microsoft.com/office/powerpoint/2010/main" val="25694712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PE"/>
          </a:p>
        </p:txBody>
      </p:sp>
      <p:sp>
        <p:nvSpPr>
          <p:cNvPr id="4" name="3 Marcador de número de diapositiva"/>
          <p:cNvSpPr>
            <a:spLocks noGrp="1"/>
          </p:cNvSpPr>
          <p:nvPr>
            <p:ph type="sldNum" sz="quarter" idx="10"/>
          </p:nvPr>
        </p:nvSpPr>
        <p:spPr/>
        <p:txBody>
          <a:bodyPr/>
          <a:lstStyle/>
          <a:p>
            <a:pPr>
              <a:defRPr/>
            </a:pPr>
            <a:fld id="{CB13CA25-BBB5-4F4C-8EF7-907BDE8C211A}" type="slidenum">
              <a:rPr lang="es-PE" smtClean="0"/>
              <a:pPr>
                <a:defRPr/>
              </a:pPr>
              <a:t>1</a:t>
            </a:fld>
            <a:endParaRPr lang="es-P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47500" lnSpcReduction="20000"/>
          </a:bodyPr>
          <a:lstStyle/>
          <a:p>
            <a:r>
              <a:rPr lang="es-ES" sz="1200" kern="1200" dirty="0" smtClean="0">
                <a:solidFill>
                  <a:schemeClr val="tx1"/>
                </a:solidFill>
                <a:latin typeface="+mn-lt"/>
                <a:ea typeface="+mn-ea"/>
                <a:cs typeface="+mn-cs"/>
              </a:rPr>
              <a:t>Las principales funciones del módulo de E / S son las siguientes: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Control y temporización</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Procesador de comunicación</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Dispositivo de comunicación</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t>
            </a:r>
            <a:r>
              <a:rPr lang="es-PE" dirty="0" smtClean="0"/>
              <a:t>Almacenamiento temporal de datos</a:t>
            </a: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Detección de errores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Durante cualquier período de tiempo, el procesador puede comunicarse con uno o más dispositivos externos en los patrones impredecibles, dependiendo de la necesidad del programa de I / 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Los recursos internos, como la memoria principal y el bus del sistema, debe ser compartida entre varias actividades, incluyendo los datos de I / O. Así, la función de E / S incluye un control y requisito de tiempo, para coordinar el flujo de tráfico entre los recursos internos y los dispositivos externos. Por ejemplo, el control de la transferencia de datos desde un dispositivo externo al procesador podría implicar la siguiente secuencia de pasos: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1. El procesador interroga al módulo de E / S para comprobar el estado del dispositivo adjunto.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2. El módulo de E / S devuelve el estado del dispositivo.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3. Si el dispositivo está operativo y listo para transmitir, el procesador pide la</a:t>
            </a:r>
            <a:r>
              <a:rPr lang="es-ES" sz="1200" kern="1200" baseline="0" dirty="0" smtClean="0">
                <a:solidFill>
                  <a:schemeClr val="tx1"/>
                </a:solidFill>
                <a:latin typeface="+mn-lt"/>
                <a:ea typeface="+mn-ea"/>
                <a:cs typeface="+mn-cs"/>
              </a:rPr>
              <a:t> </a:t>
            </a:r>
            <a:r>
              <a:rPr lang="es-ES" sz="1200" kern="1200" dirty="0" smtClean="0">
                <a:solidFill>
                  <a:schemeClr val="tx1"/>
                </a:solidFill>
                <a:latin typeface="+mn-lt"/>
                <a:ea typeface="+mn-ea"/>
                <a:cs typeface="+mn-cs"/>
              </a:rPr>
              <a:t>transferencia de datos, por medio de un comando al módulo de E / 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4. El módulo de E / S se obtiene una unidad de datos (por ejemplo, 8 o 16 bits) desde el dispositivo externo.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5. Los datos se transfieren desde el módulo de E / S al procesador.</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Si el sistema emplea un bus, a continuación, cada una de las interacciones entre el procesador y el módulo de E / S incluye una o más arbitrajes de bus.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El escenario simplificado anterior también ilustra que el módulo de E / S debe comunicarse con el procesador y con el dispositivo externo. Procesador comunicación implica lo siguiente:</a:t>
            </a:r>
          </a:p>
          <a:p>
            <a:pPr marL="0" marR="0" indent="0" algn="l" defTabSz="914400" rtl="0" eaLnBrk="0" fontAlgn="base" latinLnBrk="0" hangingPunct="0">
              <a:lnSpc>
                <a:spcPct val="100000"/>
              </a:lnSpc>
              <a:spcBef>
                <a:spcPct val="30000"/>
              </a:spcBef>
              <a:spcAft>
                <a:spcPct val="0"/>
              </a:spcAft>
              <a:buClrTx/>
              <a:buSzTx/>
              <a:buFontTx/>
              <a:buNone/>
              <a:tabLst/>
              <a:defRPr/>
            </a:pPr>
            <a:r>
              <a:rPr lang="es-PE" sz="1200" kern="1200" dirty="0" smtClean="0">
                <a:solidFill>
                  <a:schemeClr val="tx1"/>
                </a:solidFill>
                <a:latin typeface="+mn-lt"/>
                <a:ea typeface="+mn-ea"/>
                <a:cs typeface="+mn-cs"/>
              </a:rPr>
              <a:t>• Decodificación de comandos: El módulo de E / S acepta comandos desde el procesador, típicamente envían como señales en el bus de control. Por ejemplo, un módulo de E / S para una unidad de disco puede aceptar los siguientes comandos: LEER SECTOR, SECTOR ESCRIBIR, busque el número de pista y escanear ID de registro. Los dos últimos comandos incluyen cada uno un parámetro que se envía al bus de datos.</a:t>
            </a:r>
            <a:br>
              <a:rPr lang="es-PE" sz="1200" kern="1200" dirty="0" smtClean="0">
                <a:solidFill>
                  <a:schemeClr val="tx1"/>
                </a:solidFill>
                <a:latin typeface="+mn-lt"/>
                <a:ea typeface="+mn-ea"/>
                <a:cs typeface="+mn-cs"/>
              </a:rPr>
            </a:br>
            <a:r>
              <a:rPr lang="es-PE" sz="1200" kern="1200" dirty="0" smtClean="0">
                <a:solidFill>
                  <a:schemeClr val="tx1"/>
                </a:solidFill>
                <a:latin typeface="+mn-lt"/>
                <a:ea typeface="+mn-ea"/>
                <a:cs typeface="+mn-cs"/>
              </a:rPr>
              <a:t>• Datos: Los datos se intercambian entre el procesador y el módulo de E / S a través del bus de datos.</a:t>
            </a:r>
            <a:br>
              <a:rPr lang="es-PE" sz="1200" kern="1200" dirty="0" smtClean="0">
                <a:solidFill>
                  <a:schemeClr val="tx1"/>
                </a:solidFill>
                <a:latin typeface="+mn-lt"/>
                <a:ea typeface="+mn-ea"/>
                <a:cs typeface="+mn-cs"/>
              </a:rPr>
            </a:br>
            <a:r>
              <a:rPr lang="es-PE" sz="1200" kern="1200" dirty="0" smtClean="0">
                <a:solidFill>
                  <a:schemeClr val="tx1"/>
                </a:solidFill>
                <a:latin typeface="+mn-lt"/>
                <a:ea typeface="+mn-ea"/>
                <a:cs typeface="+mn-cs"/>
              </a:rPr>
              <a:t>• Informes de estado: Debido a que los periféricos son tan lentos, es importante conocer el estado del módulo de E / S. Por ejemplo, si un módulo de E / S se le pide que envíe datos al procesador (lectura), puede no estar dispuesto a hacerlo, ya que todavía está trabajando en la anterior de E / S de comandos. Este hecho se pueden presentar con una señal de estado.</a:t>
            </a:r>
          </a:p>
          <a:p>
            <a:endParaRPr lang="es-PE" dirty="0" smtClean="0"/>
          </a:p>
          <a:p>
            <a:r>
              <a:rPr lang="es-ES" sz="1200" kern="1200" dirty="0" smtClean="0">
                <a:solidFill>
                  <a:schemeClr val="tx1"/>
                </a:solidFill>
                <a:latin typeface="+mn-lt"/>
                <a:ea typeface="+mn-ea"/>
                <a:cs typeface="+mn-cs"/>
              </a:rPr>
              <a:t>Señales de estado comunes están ocupados y listo. También puede haber señales para informar diversas condiciones de error.</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Reconocimiento Dirección: Así como cada palabra de memoria tiene una dirección, lo mismo ocurre con todos los dispositivos de E / S. Por lo tanto, un módulo de E / S debe reconocer una dirección única para cada periférico que controla. En el otro lado, el módulo de E / S debe ser capaz de realizar la comunicación del dispositivo. Esta comunicación implica comandos, información de estado y datos (Figura 7.2).</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Una tarea esencial de un módulo de E / S es almacenamiento de datos. La necesidad de esta función es evidente por la figura. Considerando que la velocidad de transferencia hacia y desde la memoria principal o en el procesador es bastante alto, la tasa es órdenes de magnitud menor para muchos dispositivos periféricos y cubre un amplio rango. Los datos procedentes de la memoria principal se envía a un módulo de E / S en un dato de explosión. Se almacenan en el módulo de I / O y luego enviado al dispositivo periférico en su velocidad de datos. En la dirección opuesta, los datos se almacenan de manera que no atar la memoria en una operación de transferencia baja. Por lo tanto, el módulo de E / S debe ser capaz de operar tanto en el dispositivo y velocidades de memoria. De manera similar, si el dispositivo de E / S funciona a una velocidad mayor que la velocidad de acceso a memoria, entonces el módulo de E / S realiza la operación de taponamiento necesaria.</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Por último, un módulo de E / S es a menudo responsable de la detección de errores y para la posterior notificación de errores en el procesador. Una clase de errores incluye averías mecánicas y eléctricas reportados por el dispositivo (por ejemplo, atasco de papel, pista de disco malo). Otra clase consiste de cambios no intencionales en el patrón de bits que se transmite desde el dispositivo al módulo de E / S. Alguna forma de código de detección de error se utiliza a menudo para detectar errores de transmisión. Un ejemplo simple es el uso de un bit de paridad en cada carácter de datos. Por ejemplo, el código de carácter IRA ocupa 7 bits de un octavo bit byte. Este establece de modo que el número total de 1s en el byte es par (paridad par) o impar (paridad impar). Cuando se recibe un byte, el I módulo E / S comprueba la paridad para determinar si ha ocurrido un error.</a:t>
            </a:r>
            <a:endParaRPr lang="es-PE" dirty="0"/>
          </a:p>
        </p:txBody>
      </p:sp>
      <p:sp>
        <p:nvSpPr>
          <p:cNvPr id="4" name="3 Marcador de número de diapositiva"/>
          <p:cNvSpPr>
            <a:spLocks noGrp="1"/>
          </p:cNvSpPr>
          <p:nvPr>
            <p:ph type="sldNum" sz="quarter" idx="10"/>
          </p:nvPr>
        </p:nvSpPr>
        <p:spPr/>
        <p:txBody>
          <a:bodyPr/>
          <a:lstStyle/>
          <a:p>
            <a:pPr>
              <a:defRPr/>
            </a:pPr>
            <a:fld id="{CB13CA25-BBB5-4F4C-8EF7-907BDE8C211A}" type="slidenum">
              <a:rPr lang="es-PE" smtClean="0"/>
              <a:pPr>
                <a:defRPr/>
              </a:pPr>
              <a:t>10</a:t>
            </a:fld>
            <a:endParaRPr lang="es-P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47500" lnSpcReduction="20000"/>
          </a:bodyPr>
          <a:lstStyle/>
          <a:p>
            <a:r>
              <a:rPr lang="es-ES" sz="1200" kern="1200" dirty="0" smtClean="0">
                <a:solidFill>
                  <a:schemeClr val="tx1"/>
                </a:solidFill>
                <a:latin typeface="+mn-lt"/>
                <a:ea typeface="+mn-ea"/>
                <a:cs typeface="+mn-cs"/>
              </a:rPr>
              <a:t>Las principales funciones del módulo de E / S son las siguientes: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Control y temporización</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Procesador de comunicación</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Dispositivo de comunicación</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a:t>
            </a:r>
            <a:r>
              <a:rPr lang="es-PE" dirty="0" smtClean="0"/>
              <a:t>Almacenamiento temporal de datos</a:t>
            </a:r>
            <a:r>
              <a:rPr lang="es-ES" sz="1200" kern="1200" dirty="0" smtClean="0">
                <a:solidFill>
                  <a:schemeClr val="tx1"/>
                </a:solidFill>
                <a:latin typeface="+mn-lt"/>
                <a:ea typeface="+mn-ea"/>
                <a:cs typeface="+mn-cs"/>
              </a:rPr>
              <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Detección de errores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Durante cualquier período de tiempo, el procesador puede comunicarse con uno o más dispositivos externos en los patrones impredecibles, dependiendo de la necesidad del programa de I / 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Los recursos internos, como la memoria principal y el bus del sistema, debe ser compartida entre varias actividades, incluyendo los datos de I / O. Así, la función de E / S incluye un control y requisito de tiempo, para coordinar el flujo de tráfico entre los recursos internos y los dispositivos externos. Por ejemplo, el control de la transferencia de datos desde un dispositivo externo al procesador podría implicar la siguiente secuencia de pasos: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1. El procesador interroga al módulo de E / S para comprobar el estado del dispositivo adjunto.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2. El módulo de E / S devuelve el estado del dispositivo.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3. Si el dispositivo está operativo y listo para transmitir, el procesador pide la</a:t>
            </a:r>
            <a:r>
              <a:rPr lang="es-ES" sz="1200" kern="1200" baseline="0" dirty="0" smtClean="0">
                <a:solidFill>
                  <a:schemeClr val="tx1"/>
                </a:solidFill>
                <a:latin typeface="+mn-lt"/>
                <a:ea typeface="+mn-ea"/>
                <a:cs typeface="+mn-cs"/>
              </a:rPr>
              <a:t> </a:t>
            </a:r>
            <a:r>
              <a:rPr lang="es-ES" sz="1200" kern="1200" dirty="0" smtClean="0">
                <a:solidFill>
                  <a:schemeClr val="tx1"/>
                </a:solidFill>
                <a:latin typeface="+mn-lt"/>
                <a:ea typeface="+mn-ea"/>
                <a:cs typeface="+mn-cs"/>
              </a:rPr>
              <a:t>transferencia de datos, por medio de un comando al módulo de E / 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4. El módulo de E / S se obtiene una unidad de datos (por ejemplo, 8 o 16 bits) desde el dispositivo externo.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5. Los datos se transfieren desde el módulo de E / S al procesador.</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Si el sistema emplea un bus, a continuación, cada una de las interacciones entre el procesador y el módulo de E / S incluye una o más arbitrajes de bus.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El escenario simplificado anterior también ilustra que el módulo de E / S debe comunicarse con el procesador y con el dispositivo externo. Procesador comunicación implica lo siguiente:</a:t>
            </a:r>
          </a:p>
          <a:p>
            <a:pPr marL="0" marR="0" indent="0" algn="l" defTabSz="914400" rtl="0" eaLnBrk="0" fontAlgn="base" latinLnBrk="0" hangingPunct="0">
              <a:lnSpc>
                <a:spcPct val="100000"/>
              </a:lnSpc>
              <a:spcBef>
                <a:spcPct val="30000"/>
              </a:spcBef>
              <a:spcAft>
                <a:spcPct val="0"/>
              </a:spcAft>
              <a:buClrTx/>
              <a:buSzTx/>
              <a:buFontTx/>
              <a:buNone/>
              <a:tabLst/>
              <a:defRPr/>
            </a:pPr>
            <a:r>
              <a:rPr lang="es-PE" sz="1200" kern="1200" dirty="0" smtClean="0">
                <a:solidFill>
                  <a:schemeClr val="tx1"/>
                </a:solidFill>
                <a:latin typeface="+mn-lt"/>
                <a:ea typeface="+mn-ea"/>
                <a:cs typeface="+mn-cs"/>
              </a:rPr>
              <a:t>• Decodificación de comandos: El módulo de E / S acepta comandos desde el procesador, típicamente envían como señales en el bus de control. Por ejemplo, un módulo de E / S para una unidad de disco puede aceptar los siguientes comandos: LEER SECTOR, SECTOR ESCRIBIR, busque el número de pista y escanear ID de registro. Los dos últimos comandos incluyen cada uno un parámetro que se envía al bus de datos.</a:t>
            </a:r>
            <a:br>
              <a:rPr lang="es-PE" sz="1200" kern="1200" dirty="0" smtClean="0">
                <a:solidFill>
                  <a:schemeClr val="tx1"/>
                </a:solidFill>
                <a:latin typeface="+mn-lt"/>
                <a:ea typeface="+mn-ea"/>
                <a:cs typeface="+mn-cs"/>
              </a:rPr>
            </a:br>
            <a:r>
              <a:rPr lang="es-PE" sz="1200" kern="1200" dirty="0" smtClean="0">
                <a:solidFill>
                  <a:schemeClr val="tx1"/>
                </a:solidFill>
                <a:latin typeface="+mn-lt"/>
                <a:ea typeface="+mn-ea"/>
                <a:cs typeface="+mn-cs"/>
              </a:rPr>
              <a:t>• Datos: Los datos se intercambian entre el procesador y el módulo de E / S a través del bus de datos.</a:t>
            </a:r>
            <a:br>
              <a:rPr lang="es-PE" sz="1200" kern="1200" dirty="0" smtClean="0">
                <a:solidFill>
                  <a:schemeClr val="tx1"/>
                </a:solidFill>
                <a:latin typeface="+mn-lt"/>
                <a:ea typeface="+mn-ea"/>
                <a:cs typeface="+mn-cs"/>
              </a:rPr>
            </a:br>
            <a:r>
              <a:rPr lang="es-PE" sz="1200" kern="1200" dirty="0" smtClean="0">
                <a:solidFill>
                  <a:schemeClr val="tx1"/>
                </a:solidFill>
                <a:latin typeface="+mn-lt"/>
                <a:ea typeface="+mn-ea"/>
                <a:cs typeface="+mn-cs"/>
              </a:rPr>
              <a:t>• Informes de estado: Debido a que los periféricos son tan lentos, es importante conocer el estado del módulo de E / S. Por ejemplo, si un módulo de E / S se le pide que envíe datos al procesador (lectura), puede no estar dispuesto a hacerlo, ya que todavía está trabajando en la anterior de E / S de comandos. Este hecho se pueden presentar con una señal de estado.</a:t>
            </a:r>
          </a:p>
          <a:p>
            <a:endParaRPr lang="es-PE" dirty="0" smtClean="0"/>
          </a:p>
          <a:p>
            <a:r>
              <a:rPr lang="es-ES" sz="1200" kern="1200" dirty="0" smtClean="0">
                <a:solidFill>
                  <a:schemeClr val="tx1"/>
                </a:solidFill>
                <a:latin typeface="+mn-lt"/>
                <a:ea typeface="+mn-ea"/>
                <a:cs typeface="+mn-cs"/>
              </a:rPr>
              <a:t>Señales de estado comunes están ocupados y listo. También puede haber señales para informar diversas condiciones de error.</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Reconocimiento Dirección: Así como cada palabra de memoria tiene una dirección, lo mismo ocurre con todos los dispositivos de E / S. Por lo tanto, un módulo de E / S debe reconocer una dirección única para cada periférico que controla. En el otro lado, el módulo de E / S debe ser capaz de realizar la comunicación del dispositivo. Esta comunicación implica comandos, información de estado y datos (Figura 7.2).</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Una tarea esencial de un módulo de E / S es almacenamiento de datos. La necesidad de esta función es evidente por la figura. Considerando que la velocidad de transferencia hacia y desde la memoria principal o en el procesador es bastante alto, la tasa es órdenes de magnitud menor para muchos dispositivos periféricos y cubre un amplio rango. Los datos procedentes de la memoria principal se envía a un módulo de E / S en un dato de explosión. Se almacenan en el módulo de I / O y luego enviado al dispositivo periférico en su velocidad de datos. En la dirección opuesta, los datos se almacenan de manera que no atar la memoria en una operación de transferencia baja. Por lo tanto, el módulo de E / S debe ser capaz de operar tanto en el dispositivo y velocidades de memoria. De manera similar, si el dispositivo de E / S funciona a una velocidad mayor que la velocidad de acceso a memoria, entonces el módulo de E / S realiza la operación de taponamiento necesaria.</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Por último, un módulo de E / S es a menudo responsable de la detección de errores y para la posterior notificación de errores en el procesador. Una clase de errores incluye averías mecánicas y eléctricas reportados por el dispositivo (por ejemplo, atasco de papel, pista de disco malo). Otra clase consiste de cambios no intencionales en el patrón de bits que se transmite desde el dispositivo al módulo de E / S. Alguna forma de código de detección de error se utiliza a menudo para detectar errores de transmisión. Un ejemplo simple es el uso de un bit de paridad en cada carácter de datos. Por ejemplo, el código de carácter IRA ocupa 7 bits de un octavo bit byte. Este establece de modo que el número total de 1s en el byte es par (paridad par) o impar (paridad impar). Cuando se recibe un byte, el I módulo E / S comprueba la paridad para determinar si ha ocurrido un error.</a:t>
            </a:r>
            <a:endParaRPr lang="es-PE" dirty="0"/>
          </a:p>
        </p:txBody>
      </p:sp>
      <p:sp>
        <p:nvSpPr>
          <p:cNvPr id="4" name="3 Marcador de número de diapositiva"/>
          <p:cNvSpPr>
            <a:spLocks noGrp="1"/>
          </p:cNvSpPr>
          <p:nvPr>
            <p:ph type="sldNum" sz="quarter" idx="10"/>
          </p:nvPr>
        </p:nvSpPr>
        <p:spPr/>
        <p:txBody>
          <a:bodyPr/>
          <a:lstStyle/>
          <a:p>
            <a:pPr>
              <a:defRPr/>
            </a:pPr>
            <a:fld id="{CB13CA25-BBB5-4F4C-8EF7-907BDE8C211A}" type="slidenum">
              <a:rPr lang="es-PE" smtClean="0"/>
              <a:pPr>
                <a:defRPr/>
              </a:pPr>
              <a:t>11</a:t>
            </a:fld>
            <a:endParaRPr lang="es-P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85000" lnSpcReduction="20000"/>
          </a:bodyPr>
          <a:lstStyle/>
          <a:p>
            <a:r>
              <a:rPr lang="es-ES" sz="1200" kern="1200" dirty="0" smtClean="0">
                <a:solidFill>
                  <a:schemeClr val="tx1"/>
                </a:solidFill>
                <a:latin typeface="+mn-lt"/>
                <a:ea typeface="+mn-ea"/>
                <a:cs typeface="+mn-cs"/>
              </a:rPr>
              <a:t>Módulos E / S pueden variar considerablemente en complejidad y el número de dispositivos externos que ellos controlan. Vamos a tratar sólo una descripción muy general aquí. (Un dispositivo específico, la 82C55A Intel, se describe en la Sección 7,4.) Figura 7.3 muestra un diagrama de bloques general de un módulo de E / S. El módulo se conecta con el resto de la computadora a través de un conjunto de líneas de señal (por ejemplo, líneas de bus de sistema). Datos transferidos desde y hacia el módulo se almacenan en uno o más registros de datos. También puede haber uno o más registros de estado que proporcionan información de estado actual. Un registro de estado también puede funcionar como un registro de control, para aceptar la información de control detallado de la lógica  del procesador. El dentro del módulo interactúa con el procesador a través de un conjunto de líneas de control del procesador. Las líneas de control las utiliza para emitir órdenes al modulo I / 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Algunas de las líneas de control pueden ser utilizados por el módulo de E / S (por ejemplo, de arbitraje y señales de estado). El módulo también debe ser capaz de reconocer y generar direcciones asociadas con los dispositivos que controla. Cada módulo de E / S tiene una dirección única o, si se controla más de un dispositivo externo, un conjunto único de direcciones. Finalmente, el módulo de E / S contiene lógica específica de la interfaz con cada dispositivo que lo controla.</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Las funciones de un módulo de E / S para permitir que el procesador para ver una amplia gama de dispositivos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de una manera simplista. Hay un conjunto de capacidades que pueden ser provistas. El modulo</a:t>
            </a:r>
            <a:r>
              <a:rPr lang="es-ES" sz="1200" kern="1200" baseline="0" dirty="0" smtClean="0">
                <a:solidFill>
                  <a:schemeClr val="tx1"/>
                </a:solidFill>
                <a:latin typeface="+mn-lt"/>
                <a:ea typeface="+mn-ea"/>
                <a:cs typeface="+mn-cs"/>
              </a:rPr>
              <a:t> de</a:t>
            </a:r>
            <a:r>
              <a:rPr lang="es-ES" sz="1200" kern="1200" dirty="0" smtClean="0">
                <a:solidFill>
                  <a:schemeClr val="tx1"/>
                </a:solidFill>
                <a:latin typeface="+mn-lt"/>
                <a:ea typeface="+mn-ea"/>
                <a:cs typeface="+mn-cs"/>
              </a:rPr>
              <a:t> I / O puede ocultar los detalles de temporización, formatos, y los electromecánica de un dispositivo externo, de modo que el procesador puede funcionar en términos de sencillo leer y escribir comandos, y posiblemente abierto y órdenes de cierre de archivos. En su forma más simple, el módulo de E / S puede todavía dejan mucho del trabajo de control de un dispositivo (por ejemplo, rebobinar una cinta) visible para el procesador.</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Un módulo de E / S que lleva en la mayor parte de la carga de procesamiento detallado, presentando una interfaz de alto nivel para el procesador, que normalmente se conoce como un módulo de E / S de canal o de procesador de E / S . Una E / S que es bastante primitiva y requiere un control detallado normalmente se conoce como un controlador de E / S o controlador de dispositivo. E / S de los controladores se observan con frecuencia en microcomputadoras, mientras que los canales I / O se utilizan en mainframes.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En lo que sigue, utilizaremos el término genérico de E / S del módulo cuando no hay resultados confusión y se utilizan términos más específicos cuando sea necesario.</a:t>
            </a:r>
            <a:endParaRPr lang="es-PE" dirty="0"/>
          </a:p>
        </p:txBody>
      </p:sp>
      <p:sp>
        <p:nvSpPr>
          <p:cNvPr id="4" name="3 Marcador de número de diapositiva"/>
          <p:cNvSpPr>
            <a:spLocks noGrp="1"/>
          </p:cNvSpPr>
          <p:nvPr>
            <p:ph type="sldNum" sz="quarter" idx="10"/>
          </p:nvPr>
        </p:nvSpPr>
        <p:spPr/>
        <p:txBody>
          <a:bodyPr/>
          <a:lstStyle/>
          <a:p>
            <a:pPr>
              <a:defRPr/>
            </a:pPr>
            <a:fld id="{CB13CA25-BBB5-4F4C-8EF7-907BDE8C211A}" type="slidenum">
              <a:rPr lang="es-PE" smtClean="0"/>
              <a:pPr>
                <a:defRPr/>
              </a:pPr>
              <a:t>12</a:t>
            </a:fld>
            <a:endParaRPr lang="es-P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E" dirty="0" smtClean="0"/>
              <a:t>Tres técnicas son posibles para las operaciones de E / S. </a:t>
            </a:r>
          </a:p>
          <a:p>
            <a:r>
              <a:rPr lang="es-PE" dirty="0" smtClean="0"/>
              <a:t>Con E / S programada, los datos son intercambiados entre el procesador y el módulo de E / S. El procesador ejecuta una programa que ofrece un control directo de la operación de E / S, incluyendo dispositivo sensor estado, el envío de un comando de lectura o escritura, y la transferencia de los datos. </a:t>
            </a:r>
          </a:p>
          <a:p>
            <a:r>
              <a:rPr lang="es-PE" dirty="0" smtClean="0"/>
              <a:t>Con interrupción impulsadas E / S, la llamada al procesador por un comando de E / S, continúa ejecutando otras instrucciones, y se interrumpe por el modulo de E / S cuando éste haya concluido su labor. El procesador es responsable de la extracción de datos desde la memoria principal para la producción y el almacenamiento de datos. </a:t>
            </a:r>
          </a:p>
          <a:p>
            <a:r>
              <a:rPr lang="es-PE" dirty="0" smtClean="0"/>
              <a:t>Con acceso directo a memoria (DMA). En este modo, el módulo de I / O y la memoria principal intercambian directamente datos, sin participación del procesador .</a:t>
            </a:r>
            <a:endParaRPr lang="es-PE" dirty="0"/>
          </a:p>
        </p:txBody>
      </p:sp>
      <p:sp>
        <p:nvSpPr>
          <p:cNvPr id="4" name="3 Marcador de número de diapositiva"/>
          <p:cNvSpPr>
            <a:spLocks noGrp="1"/>
          </p:cNvSpPr>
          <p:nvPr>
            <p:ph type="sldNum" sz="quarter" idx="10"/>
          </p:nvPr>
        </p:nvSpPr>
        <p:spPr/>
        <p:txBody>
          <a:bodyPr/>
          <a:lstStyle/>
          <a:p>
            <a:pPr>
              <a:defRPr/>
            </a:pPr>
            <a:fld id="{CB13CA25-BBB5-4F4C-8EF7-907BDE8C211A}" type="slidenum">
              <a:rPr lang="es-PE" smtClean="0"/>
              <a:pPr>
                <a:defRPr/>
              </a:pPr>
              <a:t>13</a:t>
            </a:fld>
            <a:endParaRPr lang="es-P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PE"/>
          </a:p>
        </p:txBody>
      </p:sp>
      <p:sp>
        <p:nvSpPr>
          <p:cNvPr id="4" name="3 Marcador de número de diapositiva"/>
          <p:cNvSpPr>
            <a:spLocks noGrp="1"/>
          </p:cNvSpPr>
          <p:nvPr>
            <p:ph type="sldNum" sz="quarter" idx="10"/>
          </p:nvPr>
        </p:nvSpPr>
        <p:spPr/>
        <p:txBody>
          <a:bodyPr/>
          <a:lstStyle/>
          <a:p>
            <a:pPr>
              <a:defRPr/>
            </a:pPr>
            <a:fld id="{CB13CA25-BBB5-4F4C-8EF7-907BDE8C211A}" type="slidenum">
              <a:rPr lang="es-PE" smtClean="0"/>
              <a:pPr>
                <a:defRPr/>
              </a:pPr>
              <a:t>14</a:t>
            </a:fld>
            <a:endParaRPr lang="es-P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a:defRPr/>
            </a:pPr>
            <a:r>
              <a:rPr lang="es-PE" dirty="0" smtClean="0"/>
              <a:t>Para ejecutar una instrucción de E / S relacionada, el procesador entrega una dirección, especificando lo particular del módulo E / S y el dispositivo externo, y un comando de E / S. Hay cuatro tipos de comandos de E / S que un módulo de E / S puede recibir cuando se dirige por un procesador:</a:t>
            </a:r>
          </a:p>
          <a:p>
            <a:pPr>
              <a:defRPr/>
            </a:pPr>
            <a:endParaRPr lang="es-PE" dirty="0" smtClean="0"/>
          </a:p>
          <a:p>
            <a:pPr marL="285750" indent="-285750">
              <a:buFont typeface="Arial" pitchFamily="34" charset="0"/>
              <a:buChar char="•"/>
              <a:defRPr/>
            </a:pPr>
            <a:r>
              <a:rPr lang="es-PE" dirty="0" smtClean="0"/>
              <a:t>Control: Se utiliza para activar un dispositivo periférico y decirle qué hacer. Estos comandos se adaptan al tipo particular de dispositivo periférico.</a:t>
            </a:r>
          </a:p>
          <a:p>
            <a:pPr marL="285750" indent="-285750">
              <a:buFont typeface="Arial" pitchFamily="34" charset="0"/>
              <a:buChar char="•"/>
              <a:defRPr/>
            </a:pPr>
            <a:r>
              <a:rPr lang="es-PE" dirty="0" smtClean="0"/>
              <a:t>Prueba: Se utiliza para probar varias condiciones de estado asociados con un módulo de E / S y su procesamiento periférico (activo y disponible) (se ha completado o se produjo algún error).</a:t>
            </a:r>
          </a:p>
          <a:p>
            <a:pPr marL="285750" indent="-285750">
              <a:buFont typeface="Arial" pitchFamily="34" charset="0"/>
              <a:buChar char="•"/>
              <a:defRPr/>
            </a:pPr>
            <a:r>
              <a:rPr lang="es-PE" dirty="0" smtClean="0"/>
              <a:t>Lea: Hace que el módulo de E / S obtenga un elemento de los datos del periférico</a:t>
            </a:r>
            <a:br>
              <a:rPr lang="es-PE" dirty="0" smtClean="0"/>
            </a:br>
            <a:r>
              <a:rPr lang="es-PE" dirty="0" smtClean="0"/>
              <a:t>y se coloca en un buffer interno. </a:t>
            </a:r>
          </a:p>
          <a:p>
            <a:pPr marL="285750" indent="-285750">
              <a:buFont typeface="Arial" pitchFamily="34" charset="0"/>
              <a:buChar char="•"/>
              <a:defRPr/>
            </a:pPr>
            <a:r>
              <a:rPr lang="es-PE" dirty="0" smtClean="0"/>
              <a:t>Escribe: Hace que el módulo de E / S tenga un dato (byte o palabra) de la</a:t>
            </a:r>
            <a:br>
              <a:rPr lang="es-PE" dirty="0" smtClean="0"/>
            </a:br>
            <a:r>
              <a:rPr lang="es-PE" dirty="0" smtClean="0"/>
              <a:t>de bus de datos y posteriormente, transmitir ese elemento de datos al periférico</a:t>
            </a:r>
          </a:p>
          <a:p>
            <a:pPr>
              <a:defRPr/>
            </a:pPr>
            <a:endParaRPr lang="es-PE" dirty="0" smtClean="0"/>
          </a:p>
          <a:p>
            <a:endParaRPr lang="es-PE" dirty="0"/>
          </a:p>
        </p:txBody>
      </p:sp>
      <p:sp>
        <p:nvSpPr>
          <p:cNvPr id="4" name="3 Marcador de número de diapositiva"/>
          <p:cNvSpPr>
            <a:spLocks noGrp="1"/>
          </p:cNvSpPr>
          <p:nvPr>
            <p:ph type="sldNum" sz="quarter" idx="10"/>
          </p:nvPr>
        </p:nvSpPr>
        <p:spPr/>
        <p:txBody>
          <a:bodyPr/>
          <a:lstStyle/>
          <a:p>
            <a:pPr>
              <a:defRPr/>
            </a:pPr>
            <a:fld id="{CB13CA25-BBB5-4F4C-8EF7-907BDE8C211A}" type="slidenum">
              <a:rPr lang="es-PE" smtClean="0"/>
              <a:pPr>
                <a:defRPr/>
              </a:pPr>
              <a:t>15</a:t>
            </a:fld>
            <a:endParaRPr lang="es-P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PE"/>
          </a:p>
        </p:txBody>
      </p:sp>
      <p:sp>
        <p:nvSpPr>
          <p:cNvPr id="4" name="3 Marcador de número de diapositiva"/>
          <p:cNvSpPr>
            <a:spLocks noGrp="1"/>
          </p:cNvSpPr>
          <p:nvPr>
            <p:ph type="sldNum" sz="quarter" idx="10"/>
          </p:nvPr>
        </p:nvSpPr>
        <p:spPr/>
        <p:txBody>
          <a:bodyPr/>
          <a:lstStyle/>
          <a:p>
            <a:pPr>
              <a:defRPr/>
            </a:pPr>
            <a:fld id="{CB13CA25-BBB5-4F4C-8EF7-907BDE8C211A}" type="slidenum">
              <a:rPr lang="es-PE" smtClean="0"/>
              <a:pPr>
                <a:defRPr/>
              </a:pPr>
              <a:t>16</a:t>
            </a:fld>
            <a:endParaRPr lang="es-P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PE" dirty="0" smtClean="0"/>
              <a:t>El problema con E / S programada es que el procesador tiene que esperar mucho tiempo para que el módulo de E / S este preparado, ya sea para la recepción o transmisión de datos. El procesador, mientras se espera, repetidamente debe interrogar el estado del módulo de E / S. Como resultado, el nivel del rendimiento de todo el sistema se degrada.</a:t>
            </a:r>
            <a:br>
              <a:rPr lang="es-PE" dirty="0" smtClean="0"/>
            </a:br>
            <a:r>
              <a:rPr lang="es-PE" dirty="0" smtClean="0"/>
              <a:t>Una alternativa es que el procesador para emitir un comando al modulo I / O y luego ir a hacer alguna otra utilidad trabajo. El módulo I / O interrumpirá el procesador para solicitar el servicio cuando está listo para intercambiar datos con el procesador. El procesador ejecuta entonces la transferencia de datos, como antes, y luego vuelve a su procesamiento anterior.</a:t>
            </a:r>
            <a:br>
              <a:rPr lang="es-PE" dirty="0" smtClean="0"/>
            </a:br>
            <a:r>
              <a:rPr lang="es-PE" dirty="0" smtClean="0"/>
              <a:t>Veamos cómo funciona esto, primero desde el punto de vista del módulo de E / S.</a:t>
            </a:r>
            <a:br>
              <a:rPr lang="es-PE" dirty="0" smtClean="0"/>
            </a:br>
            <a:r>
              <a:rPr lang="es-PE" dirty="0" smtClean="0"/>
              <a:t>Para la entrada, el módulo de E / S recibe un comando de lectura del procesador. El módulo I / O entonces procede a leer los datos en de un periférico asociado. Una vez que los datos están en el registro de datos del módulo, el módulo señala una interrupción al procesador sobre una línea de control. El módulo de espera hasta que sus datos sean solicitados por el procesador. Cuando se hace la petición, el módulo coloca sus datos en el bus de datos y está listo para otra operación de E / S.</a:t>
            </a:r>
          </a:p>
          <a:p>
            <a:endParaRPr lang="es-PE" dirty="0"/>
          </a:p>
        </p:txBody>
      </p:sp>
      <p:sp>
        <p:nvSpPr>
          <p:cNvPr id="4" name="3 Marcador de número de diapositiva"/>
          <p:cNvSpPr>
            <a:spLocks noGrp="1"/>
          </p:cNvSpPr>
          <p:nvPr>
            <p:ph type="sldNum" sz="quarter" idx="10"/>
          </p:nvPr>
        </p:nvSpPr>
        <p:spPr/>
        <p:txBody>
          <a:bodyPr/>
          <a:lstStyle/>
          <a:p>
            <a:pPr>
              <a:defRPr/>
            </a:pPr>
            <a:fld id="{CB13CA25-BBB5-4F4C-8EF7-907BDE8C211A}" type="slidenum">
              <a:rPr lang="es-PE" smtClean="0"/>
              <a:pPr>
                <a:defRPr/>
              </a:pPr>
              <a:t>17</a:t>
            </a:fld>
            <a:endParaRPr lang="es-P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55000" lnSpcReduction="20000"/>
          </a:bodyPr>
          <a:lstStyle/>
          <a:p>
            <a:r>
              <a:rPr lang="es-ES" sz="1200" kern="1200" dirty="0" smtClean="0">
                <a:solidFill>
                  <a:schemeClr val="tx1"/>
                </a:solidFill>
                <a:latin typeface="+mn-lt"/>
                <a:ea typeface="+mn-ea"/>
                <a:cs typeface="+mn-cs"/>
              </a:rPr>
              <a:t>Vamos a considerar el papel del procesador en interrupción impulsado I / O en más detalle. La ocurrencia de una interrupción desencadena una serie de eventos, tanto en el procesador hardware y en software. La figura 7.6 muestra una secuencia típica. Cuando un dispositivo de E / S completa una operación de E / S, la siguiente secuencia de eventos de hardware se produce:</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1. El dispositivo emite una señal de interrupción al procesador.</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2. El procesador finaliza la ejecución de la instrucción en curso antes de responder a la interrupción.</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3. Las pruebas de procesador para una interrupción, se determina que hay uno, y envía una señal de acuse de recibo al dispositivo que ha emitido la interrupción. El acuse de recibo permite que el dispositivo para eliminar su señal de interrupción.</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4. El procesador ahora tiene que prepararse para transferir el control a la rutina de interrupción. Para empezar, hay que guardar la información necesaria para reanudar el programa actual en el punto de información mínima requerida es </a:t>
            </a:r>
            <a:r>
              <a:rPr lang="es-ES" sz="1200" kern="1200" dirty="0" err="1" smtClean="0">
                <a:solidFill>
                  <a:schemeClr val="tx1"/>
                </a:solidFill>
                <a:latin typeface="+mn-lt"/>
                <a:ea typeface="+mn-ea"/>
                <a:cs typeface="+mn-cs"/>
              </a:rPr>
              <a:t>interrunpida</a:t>
            </a:r>
            <a:r>
              <a:rPr lang="es-ES" sz="1200" kern="1200" dirty="0" smtClean="0">
                <a:solidFill>
                  <a:schemeClr val="tx1"/>
                </a:solidFill>
                <a:latin typeface="+mn-lt"/>
                <a:ea typeface="+mn-ea"/>
                <a:cs typeface="+mn-cs"/>
              </a:rPr>
              <a:t>. El estado del procesador, que está contenido en un registro llamado la palabra de estado del programa (PSW), y la ubicación de la siguiente instrucción a ejecutar, que está contenida en el contador de programa. Estos pueden ser inserta en la pila de control del sistema.</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5. El procesador ahora carga el contador de programa con la ubicación de la entrada de la interrumpir programa de manejo que responda a esta interrupción. Dependiendo de la arquitectura del ordenador y el diseño del sistema operativo, puede haber un único programa; un programa para cada tipo de interrupción, o un programa para cada dispositivo y cada tipo de interrupción. Si hay más de una rutina de tratamiento de interrupción, el procesador debe determinar cuál de ellas va a invocar. Esta información puede haber sido incluida en la señal de interrupción original, o el procesador puede tener que emitir una solicitud a la que emitió el dispositivo de interrupción para obtener una respuesta que contiene la información necesaria.</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Una vez que el contador de programa se ha cargado, el procesador procede a la siguiente ciclo de instrucción, que comienza con una recuperación de instrucciones. Debido a que la extracción de instrucción se determina por el contenido del contador de programa, el resultado es que el control se transfiere al programa de interrupción del controlador. La ejecución de este programa resulta en las siguientes operaciones: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6. En este punto, el contador de programa y PSW relacionado al programa interrumpido se han guardado en la pila del sistema. Sin embargo, existe otra información que sea considera parte del "estado" de la ejecución del programa. En particular, los contenidos de los registros del procesador necesitan ser salvados, ya que estos registros pueden ser utilizados por el manejador de interrupciones. Así, todos estos valores, así como cualquier información de estado de otro, necesitan ser salvados. Típicamente, el controlador de interrupción se iniciará por guardar el contenido de todos los registros en la pila. La figura 7.7a ​​muestra un ejemplo sencillo. En este caso, un programa de usuario se interrumpe después de la instrucción en la posición N. El contenido de todos los registros, más la dirección de la de la siguiente instrucción (N 1) se inserta en la pila. El puntero de pila se actualiza para que señale a la parte superior de la nueva pila, y el contador del programa se actualiza para indicar el comienzo de la rutina de servicio de interrupción.</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7. El manejador de interrupciones procesa la siguiente interrupción. Esto incluye un examen de la información de estado en relación con la operación de E / S o de otro evento que causó una interrupción. También puede suponer el envío de comandos adicionales o reconocimientos para el dispositivo de E / 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8. Cuando el proceso de interrupción se completa, los valores de los registros guardados se recuperan de la pila y restaurado a los registros (por ejemplo, véase la figura 7.7b).</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9. El acto final es restaurar el PSW y los valores del programa de contador de la pila.</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Como resultado, la siguiente instrucción a ejecutar será desde el programa previamente interrumpido. Tenga en cuenta que es importante guardar toda la información de estado acerca de la interrupción programa de reanudación después. Esto se debe a la interrupción no es una rutina llamada</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desde el programa. Más bien, la interrupción puede ocurrir en cualquier momento y por lo tanto en cualquier punto de la ejecución de un programa de usuario. Su ocurrencia es impredecible. De hecho, como veremos en el capítulo siguiente, los dos programas pueden no tener nada en común y pueden pertenecer a dos usuarios diferentes.</a:t>
            </a:r>
            <a:endParaRPr lang="es-PE" dirty="0"/>
          </a:p>
        </p:txBody>
      </p:sp>
      <p:sp>
        <p:nvSpPr>
          <p:cNvPr id="4" name="3 Marcador de número de diapositiva"/>
          <p:cNvSpPr>
            <a:spLocks noGrp="1"/>
          </p:cNvSpPr>
          <p:nvPr>
            <p:ph type="sldNum" sz="quarter" idx="10"/>
          </p:nvPr>
        </p:nvSpPr>
        <p:spPr/>
        <p:txBody>
          <a:bodyPr/>
          <a:lstStyle/>
          <a:p>
            <a:pPr>
              <a:defRPr/>
            </a:pPr>
            <a:fld id="{CB13CA25-BBB5-4F4C-8EF7-907BDE8C211A}" type="slidenum">
              <a:rPr lang="es-PE" smtClean="0"/>
              <a:pPr>
                <a:defRPr/>
              </a:pPr>
              <a:t>18</a:t>
            </a:fld>
            <a:endParaRPr lang="es-P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70000" lnSpcReduction="2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PE" dirty="0" smtClean="0"/>
              <a:t>Vamos a considerar la identificación del dispositivo. Cuatro categorías generales de las técnicas son de uso común:</a:t>
            </a:r>
            <a:br>
              <a:rPr lang="es-PE" dirty="0" smtClean="0"/>
            </a:br>
            <a:r>
              <a:rPr lang="es-PE" dirty="0" smtClean="0"/>
              <a:t>• Las líneas de interrupción múltiples</a:t>
            </a:r>
            <a:br>
              <a:rPr lang="es-PE" dirty="0" smtClean="0"/>
            </a:br>
            <a:r>
              <a:rPr lang="es-PE" dirty="0" smtClean="0"/>
              <a:t>• Software de encuesta</a:t>
            </a:r>
            <a:br>
              <a:rPr lang="es-PE" dirty="0" smtClean="0"/>
            </a:br>
            <a:r>
              <a:rPr lang="es-PE" dirty="0" smtClean="0"/>
              <a:t>• Conexión en cadena (encuesta de hardware, vectorial)</a:t>
            </a:r>
            <a:br>
              <a:rPr lang="es-PE" dirty="0" smtClean="0"/>
            </a:br>
            <a:r>
              <a:rPr lang="es-PE" dirty="0" smtClean="0"/>
              <a:t>• Arbitraje del bus (vectores)</a:t>
            </a:r>
            <a:br>
              <a:rPr lang="es-PE" dirty="0" smtClean="0"/>
            </a:br>
            <a:r>
              <a:rPr lang="es-PE" dirty="0" smtClean="0"/>
              <a:t>El método más directo para el problema consiste en proporcionar múltiples interrupciones; las líneas entre el procesador y los módulos de E / S. Sin embargo, no es práctico para dedican más de algunas líneas de autobuses o patas del procesador para interrumpir las líneas. En consecuencia, incluso si se utilizan varias líneas, es probable que cada línea tendrá múltiples módulos I / O conectados a este.  Una de las otras tres técnicas se deben utilizar en cada línea.</a:t>
            </a:r>
          </a:p>
          <a:p>
            <a:r>
              <a:rPr lang="es-ES" sz="1200" kern="1200" dirty="0" smtClean="0">
                <a:solidFill>
                  <a:schemeClr val="tx1"/>
                </a:solidFill>
                <a:latin typeface="+mn-lt"/>
                <a:ea typeface="+mn-ea"/>
                <a:cs typeface="+mn-cs"/>
              </a:rPr>
              <a:t>Una alternativa es el software encuesta. Cuando el procesador detecta una interrupción, se bifurca a una rutina de servicio de interrupción cuyo trabajo es sondear cada módulo de E / S a determinar qué módulo causado la alarma. La encuesta podría ser en forma de una línea de comandos por separado (por ejemplo, la prueba de I / O). En este caso, el procesador eleva de ensayo I / O y coloca la dirección de un determinado módulo I / O en las líneas de dirección. El módulo de E / S responde positivamente si se establece la interrupción. Alternativamente, cada módulo de E / S podría contener un registro de estado </a:t>
            </a:r>
            <a:r>
              <a:rPr lang="es-ES" sz="1200" kern="1200" dirty="0" err="1" smtClean="0">
                <a:solidFill>
                  <a:schemeClr val="tx1"/>
                </a:solidFill>
                <a:latin typeface="+mn-lt"/>
                <a:ea typeface="+mn-ea"/>
                <a:cs typeface="+mn-cs"/>
              </a:rPr>
              <a:t>direccionable</a:t>
            </a:r>
            <a:r>
              <a:rPr lang="es-ES" sz="1200" kern="1200" dirty="0" smtClean="0">
                <a:solidFill>
                  <a:schemeClr val="tx1"/>
                </a:solidFill>
                <a:latin typeface="+mn-lt"/>
                <a:ea typeface="+mn-ea"/>
                <a:cs typeface="+mn-cs"/>
              </a:rPr>
              <a:t>. El procesador lee a continuación el registro de estado de cada módulo de E / S para identificar el modulo. Once interrumpiendo se identifica el módulo correcto, las ramas de procesador a una rutina de servicio de dispositivo específica para ese dispositivo.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La desventaja de la encuesta de software es que es mucho tiempo. Una técnica más eficaz es utilizar una cadena de margarita, que establece, en efecto, una encuesta de hardware. Un ejemplo de una configuración en cadena se muestra en la Figura 3,26. Para interrupciones, todos los módulos de E / S comparten una línea de solicitud de interrupción común. El reconocimiento de interrupción de línea es conectar en serie a través de los módulos. Cuando el procesador detecta una interrupción, envía un reconocimiento de interrupción. Esta señal se propaga a través de una serie de módulos de E / S hasta que llega a un módulo solicitante. El módulo solicitante responde típicamente mediante la colocación de una palabra en las líneas de datos. Esta palabra se refiere como un vector y es la dirección del módulo de E / S o algún otro identificador único. En cualquier caso, el procesador utiliza el vector como un puntero a la rutina de servicio de dispositivo apropiado.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Esto evita la necesidad de ejecutar una rutina de servicio de interrupción en general primero. Esta técnica se denomina una interrupción vectorizada. Hay otra técnica que hace uso de las interrupciones </a:t>
            </a:r>
            <a:r>
              <a:rPr lang="es-ES" sz="1200" kern="1200" dirty="0" err="1" smtClean="0">
                <a:solidFill>
                  <a:schemeClr val="tx1"/>
                </a:solidFill>
                <a:latin typeface="+mn-lt"/>
                <a:ea typeface="+mn-ea"/>
                <a:cs typeface="+mn-cs"/>
              </a:rPr>
              <a:t>vectorizadas</a:t>
            </a:r>
            <a:r>
              <a:rPr lang="es-ES" sz="1200" kern="1200" dirty="0" smtClean="0">
                <a:solidFill>
                  <a:schemeClr val="tx1"/>
                </a:solidFill>
                <a:latin typeface="+mn-lt"/>
                <a:ea typeface="+mn-ea"/>
                <a:cs typeface="+mn-cs"/>
              </a:rPr>
              <a:t>, y que se llama bus de arbitraje. Con</a:t>
            </a:r>
            <a:r>
              <a:rPr lang="es-ES" sz="1200" kern="1200" baseline="0" dirty="0" smtClean="0">
                <a:solidFill>
                  <a:schemeClr val="tx1"/>
                </a:solidFill>
                <a:latin typeface="+mn-lt"/>
                <a:ea typeface="+mn-ea"/>
                <a:cs typeface="+mn-cs"/>
              </a:rPr>
              <a:t> un</a:t>
            </a:r>
            <a:r>
              <a:rPr lang="es-ES" sz="1200" kern="1200" dirty="0" smtClean="0">
                <a:solidFill>
                  <a:schemeClr val="tx1"/>
                </a:solidFill>
                <a:latin typeface="+mn-lt"/>
                <a:ea typeface="+mn-ea"/>
                <a:cs typeface="+mn-cs"/>
              </a:rPr>
              <a:t> módulo de E / S debe hacerse con el control del autobús antes de que pueda elevar la línea de petición de interrupción. Por lo tanto, sólo un módulo puede elevar la línea a la hora actual. Al procesador detecta la interrupción, que responde en el módulo de reconocimiento de interrupción de </a:t>
            </a:r>
            <a:r>
              <a:rPr lang="es-ES" sz="1200" kern="1200" dirty="0" err="1" smtClean="0">
                <a:solidFill>
                  <a:schemeClr val="tx1"/>
                </a:solidFill>
                <a:latin typeface="+mn-lt"/>
                <a:ea typeface="+mn-ea"/>
                <a:cs typeface="+mn-cs"/>
              </a:rPr>
              <a:t>linea</a:t>
            </a:r>
            <a:r>
              <a:rPr lang="es-ES" sz="1200" kern="1200" dirty="0" smtClean="0">
                <a:solidFill>
                  <a:schemeClr val="tx1"/>
                </a:solidFill>
                <a:latin typeface="+mn-lt"/>
                <a:ea typeface="+mn-ea"/>
                <a:cs typeface="+mn-cs"/>
              </a:rPr>
              <a:t>. El solicitando a continuación, coloca su vector en las líneas de datos.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Las técnicas mencionadas sirven para identificar el interés de E / S del módulo. También proporcionan una forma de asignar prioridades cuando hay más de un dispositivo requiere servicio de interrupción. Con líneas múltiples, el procesador sólo recoge la línea de interrupción de mayor prioridad. Con software de sondeo, el orden en el que los módulos se sondean determina su prioridad. Del mismo modo, el orden de los módulos en una conexión en cadena determina su prioridad. Por último, el arbitraje de bus puede utilizar un esquema de prioridades.</a:t>
            </a:r>
            <a:endParaRPr lang="es-PE" dirty="0"/>
          </a:p>
        </p:txBody>
      </p:sp>
      <p:sp>
        <p:nvSpPr>
          <p:cNvPr id="4" name="3 Marcador de número de diapositiva"/>
          <p:cNvSpPr>
            <a:spLocks noGrp="1"/>
          </p:cNvSpPr>
          <p:nvPr>
            <p:ph type="sldNum" sz="quarter" idx="10"/>
          </p:nvPr>
        </p:nvSpPr>
        <p:spPr/>
        <p:txBody>
          <a:bodyPr/>
          <a:lstStyle/>
          <a:p>
            <a:pPr>
              <a:defRPr/>
            </a:pPr>
            <a:fld id="{CB13CA25-BBB5-4F4C-8EF7-907BDE8C211A}" type="slidenum">
              <a:rPr lang="es-PE" smtClean="0"/>
              <a:pPr>
                <a:defRPr/>
              </a:pPr>
              <a:t>19</a:t>
            </a:fld>
            <a:endParaRPr lang="es-P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4579"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s-ES" sz="1200" kern="1200" dirty="0" smtClean="0">
                <a:solidFill>
                  <a:schemeClr val="tx1"/>
                </a:solidFill>
                <a:latin typeface="+mn-lt"/>
                <a:ea typeface="+mn-ea"/>
                <a:cs typeface="+mn-cs"/>
              </a:rPr>
              <a:t>El sistema de ordenador la arquitectura I / O es su interfaz con el mundo exterior. Esta arquitectura proporciona un medio sistemático de controlar la interacción con el mundo exterior y proporciona el sistema operativo con la información necesaria para gestionar la actividad de E / S de manera efectiva.</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Las tres principales técnicas de E / S son: </a:t>
            </a:r>
          </a:p>
          <a:p>
            <a:pPr eaLnBrk="1" hangingPunct="1">
              <a:spcBef>
                <a:spcPct val="0"/>
              </a:spcBef>
            </a:pPr>
            <a:r>
              <a:rPr lang="es-ES" sz="1200" kern="1200" dirty="0" smtClean="0">
                <a:solidFill>
                  <a:schemeClr val="tx1"/>
                </a:solidFill>
                <a:latin typeface="+mn-lt"/>
                <a:ea typeface="+mn-ea"/>
                <a:cs typeface="+mn-cs"/>
              </a:rPr>
              <a:t>	E / S programada.- En la que I / O se produce bajo la supervisión directa y continua del programa que solicita la operación de I / O; 	Por interrupciones de E / S.- En el que un programa emite un I / O comando y luego continúa ejecutando, hasta que es interrumpida 	por el hardware de E / S para indicar el final de la operación de E / S.</a:t>
            </a:r>
          </a:p>
          <a:p>
            <a:pPr eaLnBrk="1" hangingPunct="1">
              <a:spcBef>
                <a:spcPct val="0"/>
              </a:spcBef>
            </a:pPr>
            <a:r>
              <a:rPr lang="es-ES" sz="1200" kern="1200" dirty="0" smtClean="0">
                <a:solidFill>
                  <a:schemeClr val="tx1"/>
                </a:solidFill>
                <a:latin typeface="+mn-lt"/>
                <a:ea typeface="+mn-ea"/>
                <a:cs typeface="+mn-cs"/>
              </a:rPr>
              <a:t>	Acceso directo a memoria (DMA).- En el que un especializado procesador I / O toma el control de una operación de E / S para mover 	un bloque grande de datos.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Dos ejemplos importantes de E / S externos interfaces </a:t>
            </a:r>
            <a:r>
              <a:rPr lang="es-ES" sz="1200" kern="1200" dirty="0" err="1" smtClean="0">
                <a:solidFill>
                  <a:schemeClr val="tx1"/>
                </a:solidFill>
                <a:latin typeface="+mn-lt"/>
                <a:ea typeface="+mn-ea"/>
                <a:cs typeface="+mn-cs"/>
              </a:rPr>
              <a:t>FireWire</a:t>
            </a:r>
            <a:r>
              <a:rPr lang="es-ES" sz="1200" kern="1200" dirty="0" smtClean="0">
                <a:solidFill>
                  <a:schemeClr val="tx1"/>
                </a:solidFill>
                <a:latin typeface="+mn-lt"/>
                <a:ea typeface="+mn-ea"/>
                <a:cs typeface="+mn-cs"/>
              </a:rPr>
              <a:t> y </a:t>
            </a:r>
            <a:r>
              <a:rPr lang="es-ES" sz="1200" kern="1200" dirty="0" err="1" smtClean="0">
                <a:solidFill>
                  <a:schemeClr val="tx1"/>
                </a:solidFill>
                <a:latin typeface="+mn-lt"/>
                <a:ea typeface="+mn-ea"/>
                <a:cs typeface="+mn-cs"/>
              </a:rPr>
              <a:t>Infiniband</a:t>
            </a:r>
            <a:r>
              <a:rPr lang="es-ES" sz="1200" kern="1200" dirty="0" smtClean="0">
                <a:solidFill>
                  <a:schemeClr val="tx1"/>
                </a:solidFill>
                <a:latin typeface="+mn-lt"/>
                <a:ea typeface="+mn-ea"/>
                <a:cs typeface="+mn-cs"/>
              </a:rPr>
              <a:t>.</a:t>
            </a:r>
            <a:endParaRPr lang="es-ES" dirty="0" smtClean="0"/>
          </a:p>
        </p:txBody>
      </p:sp>
      <p:sp>
        <p:nvSpPr>
          <p:cNvPr id="19460" name="3 Marcador de número de diapositiva"/>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0AC0B81B-9009-4C71-8074-AF315AFC9D06}" type="slidenum">
              <a:rPr lang="es-PE" smtClean="0"/>
              <a:pPr fontAlgn="base">
                <a:spcBef>
                  <a:spcPct val="0"/>
                </a:spcBef>
                <a:spcAft>
                  <a:spcPct val="0"/>
                </a:spcAft>
                <a:defRPr/>
              </a:pPr>
              <a:t>2</a:t>
            </a:fld>
            <a:endParaRPr lang="es-PE"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PE"/>
          </a:p>
        </p:txBody>
      </p:sp>
      <p:sp>
        <p:nvSpPr>
          <p:cNvPr id="4" name="3 Marcador de número de diapositiva"/>
          <p:cNvSpPr>
            <a:spLocks noGrp="1"/>
          </p:cNvSpPr>
          <p:nvPr>
            <p:ph type="sldNum" sz="quarter" idx="10"/>
          </p:nvPr>
        </p:nvSpPr>
        <p:spPr/>
        <p:txBody>
          <a:bodyPr/>
          <a:lstStyle/>
          <a:p>
            <a:pPr>
              <a:defRPr/>
            </a:pPr>
            <a:fld id="{CB13CA25-BBB5-4F4C-8EF7-907BDE8C211A}" type="slidenum">
              <a:rPr lang="es-PE" smtClean="0"/>
              <a:pPr>
                <a:defRPr/>
              </a:pPr>
              <a:t>20</a:t>
            </a:fld>
            <a:endParaRPr lang="es-P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PE"/>
          </a:p>
        </p:txBody>
      </p:sp>
      <p:sp>
        <p:nvSpPr>
          <p:cNvPr id="4" name="3 Marcador de número de diapositiva"/>
          <p:cNvSpPr>
            <a:spLocks noGrp="1"/>
          </p:cNvSpPr>
          <p:nvPr>
            <p:ph type="sldNum" sz="quarter" idx="10"/>
          </p:nvPr>
        </p:nvSpPr>
        <p:spPr/>
        <p:txBody>
          <a:bodyPr/>
          <a:lstStyle/>
          <a:p>
            <a:pPr>
              <a:defRPr/>
            </a:pPr>
            <a:fld id="{CB13CA25-BBB5-4F4C-8EF7-907BDE8C211A}" type="slidenum">
              <a:rPr lang="es-PE" smtClean="0"/>
              <a:pPr>
                <a:defRPr/>
              </a:pPr>
              <a:t>21</a:t>
            </a:fld>
            <a:endParaRPr lang="es-P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PE"/>
          </a:p>
        </p:txBody>
      </p:sp>
      <p:sp>
        <p:nvSpPr>
          <p:cNvPr id="4" name="3 Marcador de número de diapositiva"/>
          <p:cNvSpPr>
            <a:spLocks noGrp="1"/>
          </p:cNvSpPr>
          <p:nvPr>
            <p:ph type="sldNum" sz="quarter" idx="10"/>
          </p:nvPr>
        </p:nvSpPr>
        <p:spPr/>
        <p:txBody>
          <a:bodyPr/>
          <a:lstStyle/>
          <a:p>
            <a:pPr>
              <a:defRPr/>
            </a:pPr>
            <a:fld id="{CB13CA25-BBB5-4F4C-8EF7-907BDE8C211A}" type="slidenum">
              <a:rPr lang="es-PE" smtClean="0"/>
              <a:pPr>
                <a:defRPr/>
              </a:pPr>
              <a:t>22</a:t>
            </a:fld>
            <a:endParaRPr lang="es-P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PE"/>
          </a:p>
        </p:txBody>
      </p:sp>
      <p:sp>
        <p:nvSpPr>
          <p:cNvPr id="4" name="3 Marcador de número de diapositiva"/>
          <p:cNvSpPr>
            <a:spLocks noGrp="1"/>
          </p:cNvSpPr>
          <p:nvPr>
            <p:ph type="sldNum" sz="quarter" idx="10"/>
          </p:nvPr>
        </p:nvSpPr>
        <p:spPr/>
        <p:txBody>
          <a:bodyPr/>
          <a:lstStyle/>
          <a:p>
            <a:pPr>
              <a:defRPr/>
            </a:pPr>
            <a:fld id="{CB13CA25-BBB5-4F4C-8EF7-907BDE8C211A}" type="slidenum">
              <a:rPr lang="es-PE" smtClean="0"/>
              <a:pPr>
                <a:defRPr/>
              </a:pPr>
              <a:t>23</a:t>
            </a:fld>
            <a:endParaRPr lang="es-P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PE"/>
          </a:p>
        </p:txBody>
      </p:sp>
      <p:sp>
        <p:nvSpPr>
          <p:cNvPr id="4" name="3 Marcador de número de diapositiva"/>
          <p:cNvSpPr>
            <a:spLocks noGrp="1"/>
          </p:cNvSpPr>
          <p:nvPr>
            <p:ph type="sldNum" sz="quarter" idx="10"/>
          </p:nvPr>
        </p:nvSpPr>
        <p:spPr/>
        <p:txBody>
          <a:bodyPr/>
          <a:lstStyle/>
          <a:p>
            <a:pPr>
              <a:defRPr/>
            </a:pPr>
            <a:fld id="{CB13CA25-BBB5-4F4C-8EF7-907BDE8C211A}" type="slidenum">
              <a:rPr lang="es-PE" smtClean="0"/>
              <a:pPr>
                <a:defRPr/>
              </a:pPr>
              <a:t>24</a:t>
            </a:fld>
            <a:endParaRPr lang="es-P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PE"/>
          </a:p>
        </p:txBody>
      </p:sp>
      <p:sp>
        <p:nvSpPr>
          <p:cNvPr id="4" name="3 Marcador de número de diapositiva"/>
          <p:cNvSpPr>
            <a:spLocks noGrp="1"/>
          </p:cNvSpPr>
          <p:nvPr>
            <p:ph type="sldNum" sz="quarter" idx="10"/>
          </p:nvPr>
        </p:nvSpPr>
        <p:spPr/>
        <p:txBody>
          <a:bodyPr/>
          <a:lstStyle/>
          <a:p>
            <a:pPr>
              <a:defRPr/>
            </a:pPr>
            <a:fld id="{CB13CA25-BBB5-4F4C-8EF7-907BDE8C211A}" type="slidenum">
              <a:rPr lang="es-PE" smtClean="0"/>
              <a:pPr>
                <a:defRPr/>
              </a:pPr>
              <a:t>25</a:t>
            </a:fld>
            <a:endParaRPr lang="es-P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10000"/>
          </a:bodyPr>
          <a:lstStyle/>
          <a:p>
            <a:r>
              <a:rPr lang="es-ES" sz="1200" kern="1200" dirty="0" smtClean="0">
                <a:solidFill>
                  <a:schemeClr val="tx1"/>
                </a:solidFill>
                <a:latin typeface="+mn-lt"/>
                <a:ea typeface="+mn-ea"/>
                <a:cs typeface="+mn-cs"/>
              </a:rPr>
              <a:t>Además del procesador y un conjunto de módulos de memoria, el tercer elemento clave de un sistema informático es un conjunto de módulos de E / S. Cada módulo de interfaz con el bus del sistema o </a:t>
            </a:r>
            <a:r>
              <a:rPr lang="es-ES" sz="1200" kern="1200" dirty="0" err="1" smtClean="0">
                <a:solidFill>
                  <a:schemeClr val="tx1"/>
                </a:solidFill>
                <a:latin typeface="+mn-lt"/>
                <a:ea typeface="+mn-ea"/>
                <a:cs typeface="+mn-cs"/>
              </a:rPr>
              <a:t>switch</a:t>
            </a:r>
            <a:r>
              <a:rPr lang="es-ES" sz="1200" kern="1200" dirty="0" smtClean="0">
                <a:solidFill>
                  <a:schemeClr val="tx1"/>
                </a:solidFill>
                <a:latin typeface="+mn-lt"/>
                <a:ea typeface="+mn-ea"/>
                <a:cs typeface="+mn-cs"/>
              </a:rPr>
              <a:t> central y controla uno o más dispositivos periféricos. Un módulo de E / S no es simplemente un conjunto de conectores mecánicos que conecte un dispositivo en el bus del sistema. Más bien, el módulo de E / S contiene la lógica para realizar una función de comunicación entre el periférico y el bus.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El lector puede preguntarse por qué uno no conectar periféricos directamente al bus del sistema. Las razones son las siguientes: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Hay una amplia variedad de dispositivos periféricos con varios métodos de operación. No sería práctico para incorporar la lógica necesaria dentro del procesador para controlar una amplia gama de dispositivos.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La velocidad de transferencia de datos de los periféricos es a menudo mucho más lento que el de la memoria o el procesador. Por lo tanto, no es práctico para utilizar el sistema de bus de alta velocidad para comunicarse directamente con un periférico.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Por otra parte, la tasa de transferencia de datos de algunos periféricos es más rápido que de la memoria o el procesador. Una vez más, la falta de correspondencia daría lugar a ineficiencias si no se maneja adecuadamente.</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Periféricos menudo utilizan diferentes formatos de datos y longitudes de palabra que el equipo al que están unidos.</a:t>
            </a:r>
          </a:p>
          <a:p>
            <a:endParaRPr lang="es-ES"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Este módulo tiene dos funciones principales: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Interfaz con el procesador y la memoria a través del bus del sistema o conmutador central</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Interfaz con uno o más dispositivos periféricos mediante enlaces de datos personalizados</a:t>
            </a:r>
            <a:br>
              <a:rPr lang="es-ES" sz="1200" kern="1200" dirty="0" smtClean="0">
                <a:solidFill>
                  <a:schemeClr val="tx1"/>
                </a:solidFill>
                <a:latin typeface="+mn-lt"/>
                <a:ea typeface="+mn-ea"/>
                <a:cs typeface="+mn-cs"/>
              </a:rPr>
            </a:br>
            <a:endParaRPr lang="es-PE" dirty="0"/>
          </a:p>
        </p:txBody>
      </p:sp>
      <p:sp>
        <p:nvSpPr>
          <p:cNvPr id="4" name="3 Marcador de número de diapositiva"/>
          <p:cNvSpPr>
            <a:spLocks noGrp="1"/>
          </p:cNvSpPr>
          <p:nvPr>
            <p:ph type="sldNum" sz="quarter" idx="10"/>
          </p:nvPr>
        </p:nvSpPr>
        <p:spPr/>
        <p:txBody>
          <a:bodyPr/>
          <a:lstStyle/>
          <a:p>
            <a:pPr>
              <a:defRPr/>
            </a:pPr>
            <a:fld id="{CB13CA25-BBB5-4F4C-8EF7-907BDE8C211A}" type="slidenum">
              <a:rPr lang="es-PE" smtClean="0"/>
              <a:pPr>
                <a:defRPr/>
              </a:pPr>
              <a:t>3</a:t>
            </a:fld>
            <a:endParaRPr lang="es-P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PE" dirty="0"/>
          </a:p>
        </p:txBody>
      </p:sp>
      <p:sp>
        <p:nvSpPr>
          <p:cNvPr id="4" name="3 Marcador de número de diapositiva"/>
          <p:cNvSpPr>
            <a:spLocks noGrp="1"/>
          </p:cNvSpPr>
          <p:nvPr>
            <p:ph type="sldNum" sz="quarter" idx="10"/>
          </p:nvPr>
        </p:nvSpPr>
        <p:spPr/>
        <p:txBody>
          <a:bodyPr/>
          <a:lstStyle/>
          <a:p>
            <a:pPr>
              <a:defRPr/>
            </a:pPr>
            <a:fld id="{CB13CA25-BBB5-4F4C-8EF7-907BDE8C211A}" type="slidenum">
              <a:rPr lang="es-PE" smtClean="0"/>
              <a:pPr>
                <a:defRPr/>
              </a:pPr>
              <a:t>4</a:t>
            </a:fld>
            <a:endParaRPr lang="es-P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s-PE" sz="1200" kern="1200" dirty="0" smtClean="0">
                <a:solidFill>
                  <a:schemeClr val="tx1"/>
                </a:solidFill>
                <a:latin typeface="+mn-lt"/>
                <a:ea typeface="+mn-ea"/>
                <a:cs typeface="+mn-cs"/>
              </a:rPr>
              <a:t>Operaciones de E / S se realiza a través de una amplia variedad de dispositivos externos que proporcionan un medio de intercambio de datos entre el entorno externo y el ordenador. Un dispositivo externo se conecta al ordenador por un enlace a un módulo de E / S. El enlace se utiliza para el control de cambios, el estado y datos entre el módulo de E / S y el dispositivo externo. Un dispositivo externo conectado a un módulo de E / S se refiere a menudo como un dispositivo periférico o, simplemente, un periférico.</a:t>
            </a:r>
          </a:p>
          <a:p>
            <a:endParaRPr lang="es-PE" dirty="0" smtClean="0"/>
          </a:p>
          <a:p>
            <a:r>
              <a:rPr lang="es-ES" sz="1200" kern="1200" dirty="0" smtClean="0">
                <a:solidFill>
                  <a:schemeClr val="tx1"/>
                </a:solidFill>
                <a:latin typeface="+mn-lt"/>
                <a:ea typeface="+mn-ea"/>
                <a:cs typeface="+mn-cs"/>
              </a:rPr>
              <a:t>A grandes rasgos, podemos clasificar los dispositivos externos en tres categorías: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Entendible</a:t>
            </a:r>
            <a:r>
              <a:rPr lang="es-ES" sz="1200" kern="1200" baseline="0" dirty="0" smtClean="0">
                <a:solidFill>
                  <a:schemeClr val="tx1"/>
                </a:solidFill>
                <a:latin typeface="+mn-lt"/>
                <a:ea typeface="+mn-ea"/>
                <a:cs typeface="+mn-cs"/>
              </a:rPr>
              <a:t> por humanos.- </a:t>
            </a:r>
            <a:r>
              <a:rPr lang="es-ES" sz="1200" kern="1200" dirty="0" smtClean="0">
                <a:solidFill>
                  <a:schemeClr val="tx1"/>
                </a:solidFill>
                <a:latin typeface="+mn-lt"/>
                <a:ea typeface="+mn-ea"/>
                <a:cs typeface="+mn-cs"/>
              </a:rPr>
              <a:t>Apto para comunicarse con el usuario de la computadora</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Entendible por</a:t>
            </a:r>
            <a:r>
              <a:rPr lang="es-ES" sz="1200" kern="1200" baseline="0" dirty="0" smtClean="0">
                <a:solidFill>
                  <a:schemeClr val="tx1"/>
                </a:solidFill>
                <a:latin typeface="+mn-lt"/>
                <a:ea typeface="+mn-ea"/>
                <a:cs typeface="+mn-cs"/>
              </a:rPr>
              <a:t> maquina.- </a:t>
            </a:r>
            <a:r>
              <a:rPr lang="es-ES" sz="1200" kern="1200" dirty="0" smtClean="0">
                <a:solidFill>
                  <a:schemeClr val="tx1"/>
                </a:solidFill>
                <a:latin typeface="+mn-lt"/>
                <a:ea typeface="+mn-ea"/>
                <a:cs typeface="+mn-cs"/>
              </a:rPr>
              <a:t>Adecuado para la comunicación con el equipo</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 Comunicación.- Adecuado para la comunicación con dispositivos remotos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Ejemplos</a:t>
            </a:r>
          </a:p>
          <a:p>
            <a:r>
              <a:rPr lang="es-ES" sz="1200" kern="1200" dirty="0" smtClean="0">
                <a:solidFill>
                  <a:schemeClr val="tx1"/>
                </a:solidFill>
                <a:latin typeface="+mn-lt"/>
                <a:ea typeface="+mn-ea"/>
                <a:cs typeface="+mn-cs"/>
              </a:rPr>
              <a:t>Humanamente legibles dispositivos de pantallas de visualización (VDT) y impresoras.</a:t>
            </a:r>
          </a:p>
          <a:p>
            <a:r>
              <a:rPr lang="es-ES" sz="1200" kern="1200" dirty="0" smtClean="0">
                <a:solidFill>
                  <a:schemeClr val="tx1"/>
                </a:solidFill>
                <a:latin typeface="+mn-lt"/>
                <a:ea typeface="+mn-ea"/>
                <a:cs typeface="+mn-cs"/>
              </a:rPr>
              <a:t>Legibles por máquina son dispositivos de disco magnético, sistemas de cinta, los sensores y actuadores, tales como se utilizan en una aplicación robótica. Nótese que se están viendo disco y sistemas de cintas como dispositivos I / O. Desde un punto de vista funcional, estos dispositivos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son parte de la jerarquía de memoria. Desde un punto de vista estructural, estos dispositivos están controlados por los módulos de E / S.</a:t>
            </a:r>
            <a:br>
              <a:rPr lang="es-ES" sz="1200" kern="1200" dirty="0" smtClean="0">
                <a:solidFill>
                  <a:schemeClr val="tx1"/>
                </a:solidFill>
                <a:latin typeface="+mn-lt"/>
                <a:ea typeface="+mn-ea"/>
                <a:cs typeface="+mn-cs"/>
              </a:rPr>
            </a:br>
            <a:r>
              <a:rPr lang="es-ES" sz="1200" kern="1200" dirty="0" smtClean="0">
                <a:solidFill>
                  <a:schemeClr val="tx1"/>
                </a:solidFill>
                <a:latin typeface="+mn-lt"/>
                <a:ea typeface="+mn-ea"/>
                <a:cs typeface="+mn-cs"/>
              </a:rPr>
              <a:t>Los dispositivos de comunicación permiten un ordenador para intercambiar datos con un control remoto de</a:t>
            </a:r>
            <a:r>
              <a:rPr lang="es-ES" sz="1200" kern="1200" baseline="0" dirty="0" smtClean="0">
                <a:solidFill>
                  <a:schemeClr val="tx1"/>
                </a:solidFill>
                <a:latin typeface="+mn-lt"/>
                <a:ea typeface="+mn-ea"/>
                <a:cs typeface="+mn-cs"/>
              </a:rPr>
              <a:t> un dispositivo</a:t>
            </a:r>
            <a:r>
              <a:rPr lang="es-ES" sz="1200" kern="1200" dirty="0" smtClean="0">
                <a:solidFill>
                  <a:schemeClr val="tx1"/>
                </a:solidFill>
                <a:latin typeface="+mn-lt"/>
                <a:ea typeface="+mn-ea"/>
                <a:cs typeface="+mn-cs"/>
              </a:rPr>
              <a:t>, que puede ser un dispositivo legible, tal como un terminal, un soporte de lectura dispositivo, o incluso en otro equipo.</a:t>
            </a:r>
            <a:br>
              <a:rPr lang="es-ES" sz="1200" kern="1200" dirty="0" smtClean="0">
                <a:solidFill>
                  <a:schemeClr val="tx1"/>
                </a:solidFill>
                <a:latin typeface="+mn-lt"/>
                <a:ea typeface="+mn-ea"/>
                <a:cs typeface="+mn-cs"/>
              </a:rPr>
            </a:br>
            <a:endParaRPr lang="es-ES" sz="1200" kern="1200" dirty="0" smtClean="0">
              <a:solidFill>
                <a:schemeClr val="tx1"/>
              </a:solidFill>
              <a:latin typeface="+mn-lt"/>
              <a:ea typeface="+mn-ea"/>
              <a:cs typeface="+mn-cs"/>
            </a:endParaRPr>
          </a:p>
          <a:p>
            <a:endParaRPr lang="es-PE" dirty="0"/>
          </a:p>
        </p:txBody>
      </p:sp>
      <p:sp>
        <p:nvSpPr>
          <p:cNvPr id="4" name="3 Marcador de número de diapositiva"/>
          <p:cNvSpPr>
            <a:spLocks noGrp="1"/>
          </p:cNvSpPr>
          <p:nvPr>
            <p:ph type="sldNum" sz="quarter" idx="10"/>
          </p:nvPr>
        </p:nvSpPr>
        <p:spPr/>
        <p:txBody>
          <a:bodyPr/>
          <a:lstStyle/>
          <a:p>
            <a:pPr>
              <a:defRPr/>
            </a:pPr>
            <a:fld id="{CB13CA25-BBB5-4F4C-8EF7-907BDE8C211A}" type="slidenum">
              <a:rPr lang="es-PE" smtClean="0"/>
              <a:pPr>
                <a:defRPr/>
              </a:pPr>
              <a:t>5</a:t>
            </a:fld>
            <a:endParaRPr lang="es-P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kern="1200" dirty="0" smtClean="0">
                <a:solidFill>
                  <a:schemeClr val="tx1"/>
                </a:solidFill>
                <a:latin typeface="+mn-lt"/>
                <a:ea typeface="+mn-ea"/>
                <a:cs typeface="+mn-cs"/>
              </a:rPr>
              <a:t>Las señales de control determinar la función que se garantiza el funcionamiento, tales como enviar datos en el módulo de E / S (entrada o lectura), aceptar datos del módulo de E / S (OUTPUT o escribir), el estado informe o realizar alguna función de control particular para el dispositivo (por ejemplo, la posición de la cabeza del disco). </a:t>
            </a:r>
          </a:p>
          <a:p>
            <a:r>
              <a:rPr lang="es-ES" sz="1200" kern="1200" dirty="0" smtClean="0">
                <a:solidFill>
                  <a:schemeClr val="tx1"/>
                </a:solidFill>
                <a:latin typeface="+mn-lt"/>
                <a:ea typeface="+mn-ea"/>
                <a:cs typeface="+mn-cs"/>
              </a:rPr>
              <a:t>Los datos están en la forma de un conjunto de bits que se enviado o recibido desde el módulo de E / S. Señales de estado indican el estado del dispositivo. Ejemplos de ello son LISTO / NO-EMPIECE para indicar si el dispositivo está listo para de transferencia de datos.</a:t>
            </a:r>
          </a:p>
          <a:p>
            <a:r>
              <a:rPr lang="es-ES" sz="1200" kern="1200" dirty="0" smtClean="0">
                <a:solidFill>
                  <a:schemeClr val="tx1"/>
                </a:solidFill>
                <a:latin typeface="+mn-lt"/>
                <a:ea typeface="+mn-ea"/>
                <a:cs typeface="+mn-cs"/>
              </a:rPr>
              <a:t>La lógica de control asociada con el dispositivo que controla el funcionamiento del dispositivo en respuesta a la dirección del módulo de E / S. El transductor convierte los datos de eléctrica a otras formas de energía durante la producción y de otras formas de energía eléctrica durante la entrada. Típicamente, un tampón está asociado con el transductor para retener temporalmente los datos se transfieren entre el módulo de E / S y el ambiente externo; un tamaño de búfer de 8 a 16 bits es común.</a:t>
            </a:r>
            <a:endParaRPr lang="es-PE" dirty="0"/>
          </a:p>
        </p:txBody>
      </p:sp>
      <p:sp>
        <p:nvSpPr>
          <p:cNvPr id="4" name="3 Marcador de número de diapositiva"/>
          <p:cNvSpPr>
            <a:spLocks noGrp="1"/>
          </p:cNvSpPr>
          <p:nvPr>
            <p:ph type="sldNum" sz="quarter" idx="10"/>
          </p:nvPr>
        </p:nvSpPr>
        <p:spPr/>
        <p:txBody>
          <a:bodyPr/>
          <a:lstStyle/>
          <a:p>
            <a:pPr>
              <a:defRPr/>
            </a:pPr>
            <a:fld id="{CB13CA25-BBB5-4F4C-8EF7-907BDE8C211A}" type="slidenum">
              <a:rPr lang="es-PE" smtClean="0"/>
              <a:pPr>
                <a:defRPr/>
              </a:pPr>
              <a:t>6</a:t>
            </a:fld>
            <a:endParaRPr lang="es-P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PE"/>
          </a:p>
        </p:txBody>
      </p:sp>
      <p:sp>
        <p:nvSpPr>
          <p:cNvPr id="4" name="3 Marcador de número de diapositiva"/>
          <p:cNvSpPr>
            <a:spLocks noGrp="1"/>
          </p:cNvSpPr>
          <p:nvPr>
            <p:ph type="sldNum" sz="quarter" idx="10"/>
          </p:nvPr>
        </p:nvSpPr>
        <p:spPr/>
        <p:txBody>
          <a:bodyPr/>
          <a:lstStyle/>
          <a:p>
            <a:pPr>
              <a:defRPr/>
            </a:pPr>
            <a:fld id="{CB13CA25-BBB5-4F4C-8EF7-907BDE8C211A}" type="slidenum">
              <a:rPr lang="es-PE" smtClean="0"/>
              <a:pPr>
                <a:defRPr/>
              </a:pPr>
              <a:t>7</a:t>
            </a:fld>
            <a:endParaRPr lang="es-P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s-ES" dirty="0" smtClean="0"/>
              <a:t>Medio más común de la interacción persona-ordenador es un teclado y monitor.</a:t>
            </a:r>
          </a:p>
          <a:p>
            <a:r>
              <a:rPr lang="es-ES" dirty="0" smtClean="0"/>
              <a:t>El usuario proporciona la entrada a través del teclado que son transmitidas a la computadora y se puede mostrarse en el monitor.</a:t>
            </a:r>
          </a:p>
          <a:p>
            <a:r>
              <a:rPr lang="es-ES" dirty="0" smtClean="0"/>
              <a:t>El monitor muestra los datos proporcionados por el ordenador.</a:t>
            </a:r>
            <a:br>
              <a:rPr lang="es-ES" dirty="0" smtClean="0"/>
            </a:br>
            <a:r>
              <a:rPr lang="es-ES" dirty="0" smtClean="0"/>
              <a:t>La unidad básica es el carácter. (Un código, 7 u 8 bits IRA) . Cada carácter es un código de 7-bit de código binario único, con 128 caracteres.</a:t>
            </a:r>
          </a:p>
          <a:p>
            <a:r>
              <a:rPr lang="es-ES" dirty="0" smtClean="0"/>
              <a:t>Existen dos tipos de caracteres: Para imprimir y de control.</a:t>
            </a:r>
          </a:p>
          <a:p>
            <a:r>
              <a:rPr lang="es-ES" dirty="0" smtClean="0"/>
              <a:t>Caracteres imprimibles.- Son los caracteres alfa-bético, numéricos y especiales que se pueden imprimir en papel o se muestra en una pantalla.</a:t>
            </a:r>
          </a:p>
          <a:p>
            <a:r>
              <a:rPr lang="es-ES" dirty="0" smtClean="0"/>
              <a:t>Caracteres de control.- Control de la impresión o la visualización de los caracteres. Por </a:t>
            </a:r>
            <a:r>
              <a:rPr lang="es-ES" dirty="0" err="1" smtClean="0"/>
              <a:t>ejm</a:t>
            </a:r>
            <a:r>
              <a:rPr lang="es-ES" dirty="0" smtClean="0"/>
              <a:t>: El retorno de carro o procedimientos de comunicación.</a:t>
            </a:r>
          </a:p>
          <a:p>
            <a:r>
              <a:rPr lang="es-ES" dirty="0" smtClean="0"/>
              <a:t/>
            </a:r>
            <a:br>
              <a:rPr lang="es-ES" dirty="0" smtClean="0"/>
            </a:br>
            <a:r>
              <a:rPr lang="es-ES" dirty="0" smtClean="0"/>
              <a:t>Para la entrada de teclado, cuando el usuario pulsa una tecla, esto genera una señal electrónica que es interpretada por el transductor en el teclado y traducido en el patrón de bits del correspondiente código IRA. Este patrón de bits se transmite entonces a el módulo de E / S en el ordenador. </a:t>
            </a:r>
          </a:p>
          <a:p>
            <a:r>
              <a:rPr lang="es-ES" dirty="0" smtClean="0"/>
              <a:t>En la salida, los caracteres del código del IRA son transmitidos a un dispositivo externo desde el módulo de E / S. El transductor en el dispositivo interpreta este código y envía las señales electrónicas al dispositivo de salida ya sea para mostrar el carácter indicado o llevar a cabo la función de control solicitado. </a:t>
            </a:r>
          </a:p>
          <a:p>
            <a:endParaRPr lang="es-PE" dirty="0"/>
          </a:p>
        </p:txBody>
      </p:sp>
      <p:sp>
        <p:nvSpPr>
          <p:cNvPr id="4" name="3 Marcador de número de diapositiva"/>
          <p:cNvSpPr>
            <a:spLocks noGrp="1"/>
          </p:cNvSpPr>
          <p:nvPr>
            <p:ph type="sldNum" sz="quarter" idx="10"/>
          </p:nvPr>
        </p:nvSpPr>
        <p:spPr/>
        <p:txBody>
          <a:bodyPr/>
          <a:lstStyle/>
          <a:p>
            <a:pPr>
              <a:defRPr/>
            </a:pPr>
            <a:fld id="{CB13CA25-BBB5-4F4C-8EF7-907BDE8C211A}" type="slidenum">
              <a:rPr lang="es-PE" smtClean="0"/>
              <a:pPr>
                <a:defRPr/>
              </a:pPr>
              <a:t>8</a:t>
            </a:fld>
            <a:endParaRPr lang="es-P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PE"/>
          </a:p>
        </p:txBody>
      </p:sp>
      <p:sp>
        <p:nvSpPr>
          <p:cNvPr id="4" name="3 Marcador de número de diapositiva"/>
          <p:cNvSpPr>
            <a:spLocks noGrp="1"/>
          </p:cNvSpPr>
          <p:nvPr>
            <p:ph type="sldNum" sz="quarter" idx="10"/>
          </p:nvPr>
        </p:nvSpPr>
        <p:spPr/>
        <p:txBody>
          <a:bodyPr/>
          <a:lstStyle/>
          <a:p>
            <a:pPr>
              <a:defRPr/>
            </a:pPr>
            <a:fld id="{CB13CA25-BBB5-4F4C-8EF7-907BDE8C211A}" type="slidenum">
              <a:rPr lang="es-PE" smtClean="0"/>
              <a:pPr>
                <a:defRPr/>
              </a:pPr>
              <a:t>9</a:t>
            </a:fld>
            <a:endParaRPr lang="es-P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6" name="正方形/長方形 189"/>
          <p:cNvSpPr/>
          <p:nvPr/>
        </p:nvSpPr>
        <p:spPr>
          <a:xfrm>
            <a:off x="-9554" y="0"/>
            <a:ext cx="9144000" cy="6858000"/>
          </a:xfrm>
          <a:prstGeom prst="rect">
            <a:avLst/>
          </a:prstGeom>
          <a:gradFill flip="none" rotWithShape="1">
            <a:gsLst>
              <a:gs pos="0">
                <a:schemeClr val="tx2">
                  <a:tint val="60000"/>
                  <a:alpha val="10000"/>
                </a:schemeClr>
              </a:gs>
              <a:gs pos="39999">
                <a:schemeClr val="tx2">
                  <a:lumMod val="20000"/>
                  <a:lumOff val="80000"/>
                </a:schemeClr>
              </a:gs>
              <a:gs pos="70000">
                <a:schemeClr val="tx2">
                  <a:lumMod val="20000"/>
                  <a:lumOff val="80000"/>
                </a:schemeClr>
              </a:gs>
              <a:gs pos="87000">
                <a:schemeClr val="tx2">
                  <a:lumMod val="40000"/>
                  <a:lumOff val="60000"/>
                </a:schemeClr>
              </a:gs>
            </a:gsLst>
            <a:lin ang="5400000" scaled="1"/>
            <a:tileRect/>
          </a:gradFill>
          <a:ln w="635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 name="グループ化 90"/>
          <p:cNvGrpSpPr>
            <a:grpSpLocks/>
          </p:cNvGrpSpPr>
          <p:nvPr/>
        </p:nvGrpSpPr>
        <p:grpSpPr bwMode="auto">
          <a:xfrm>
            <a:off x="4765" y="5589626"/>
            <a:ext cx="5067302" cy="1268398"/>
            <a:chOff x="16865" y="4817936"/>
            <a:chExt cx="5067302" cy="1268398"/>
          </a:xfrm>
        </p:grpSpPr>
        <p:sp>
          <p:nvSpPr>
            <p:cNvPr id="92" name="図形 91"/>
            <p:cNvSpPr>
              <a:spLocks/>
            </p:cNvSpPr>
            <p:nvPr/>
          </p:nvSpPr>
          <p:spPr bwMode="auto">
            <a:xfrm>
              <a:off x="16865" y="5459197"/>
              <a:ext cx="254515" cy="303681"/>
            </a:xfrm>
            <a:custGeom>
              <a:avLst/>
              <a:gdLst/>
              <a:ahLst/>
              <a:cxnLst>
                <a:cxn ang="0">
                  <a:pos x="159" y="122"/>
                </a:cxn>
                <a:cxn ang="0">
                  <a:pos x="166" y="115"/>
                </a:cxn>
                <a:cxn ang="0">
                  <a:pos x="166" y="100"/>
                </a:cxn>
                <a:cxn ang="0">
                  <a:pos x="166" y="78"/>
                </a:cxn>
                <a:cxn ang="0">
                  <a:pos x="155" y="63"/>
                </a:cxn>
                <a:cxn ang="0">
                  <a:pos x="144" y="48"/>
                </a:cxn>
                <a:cxn ang="0">
                  <a:pos x="111" y="23"/>
                </a:cxn>
                <a:cxn ang="0">
                  <a:pos x="78" y="15"/>
                </a:cxn>
                <a:cxn ang="0">
                  <a:pos x="44" y="4"/>
                </a:cxn>
                <a:cxn ang="0">
                  <a:pos x="0" y="0"/>
                </a:cxn>
                <a:cxn ang="0">
                  <a:pos x="0" y="0"/>
                </a:cxn>
                <a:cxn ang="0">
                  <a:pos x="44" y="8"/>
                </a:cxn>
                <a:cxn ang="0">
                  <a:pos x="78" y="19"/>
                </a:cxn>
                <a:cxn ang="0">
                  <a:pos x="111" y="30"/>
                </a:cxn>
                <a:cxn ang="0">
                  <a:pos x="141" y="52"/>
                </a:cxn>
                <a:cxn ang="0">
                  <a:pos x="155" y="71"/>
                </a:cxn>
                <a:cxn ang="0">
                  <a:pos x="159" y="85"/>
                </a:cxn>
                <a:cxn ang="0">
                  <a:pos x="166" y="100"/>
                </a:cxn>
                <a:cxn ang="0">
                  <a:pos x="159" y="119"/>
                </a:cxn>
                <a:cxn ang="0">
                  <a:pos x="159" y="119"/>
                </a:cxn>
                <a:cxn ang="0">
                  <a:pos x="148" y="141"/>
                </a:cxn>
                <a:cxn ang="0">
                  <a:pos x="133" y="156"/>
                </a:cxn>
                <a:cxn ang="0">
                  <a:pos x="96" y="174"/>
                </a:cxn>
                <a:cxn ang="0">
                  <a:pos x="48" y="193"/>
                </a:cxn>
                <a:cxn ang="0">
                  <a:pos x="0" y="211"/>
                </a:cxn>
                <a:cxn ang="0">
                  <a:pos x="0" y="215"/>
                </a:cxn>
                <a:cxn ang="0">
                  <a:pos x="48" y="200"/>
                </a:cxn>
                <a:cxn ang="0">
                  <a:pos x="100" y="178"/>
                </a:cxn>
                <a:cxn ang="0">
                  <a:pos x="133" y="156"/>
                </a:cxn>
                <a:cxn ang="0">
                  <a:pos x="148" y="141"/>
                </a:cxn>
                <a:cxn ang="0">
                  <a:pos x="155" y="122"/>
                </a:cxn>
              </a:cxnLst>
              <a:rect l="0" t="0" r="0" b="0"/>
              <a:pathLst>
                <a:path w="166" h="215">
                  <a:moveTo>
                    <a:pt x="159" y="122"/>
                  </a:moveTo>
                  <a:lnTo>
                    <a:pt x="166" y="115"/>
                  </a:lnTo>
                  <a:lnTo>
                    <a:pt x="166" y="100"/>
                  </a:lnTo>
                  <a:lnTo>
                    <a:pt x="166" y="78"/>
                  </a:lnTo>
                  <a:lnTo>
                    <a:pt x="155" y="63"/>
                  </a:lnTo>
                  <a:lnTo>
                    <a:pt x="144" y="48"/>
                  </a:lnTo>
                  <a:lnTo>
                    <a:pt x="111" y="23"/>
                  </a:lnTo>
                  <a:lnTo>
                    <a:pt x="78" y="15"/>
                  </a:lnTo>
                  <a:lnTo>
                    <a:pt x="44" y="4"/>
                  </a:lnTo>
                  <a:lnTo>
                    <a:pt x="0" y="0"/>
                  </a:lnTo>
                  <a:lnTo>
                    <a:pt x="0" y="0"/>
                  </a:lnTo>
                  <a:lnTo>
                    <a:pt x="44" y="8"/>
                  </a:lnTo>
                  <a:lnTo>
                    <a:pt x="78" y="19"/>
                  </a:lnTo>
                  <a:lnTo>
                    <a:pt x="111" y="30"/>
                  </a:lnTo>
                  <a:lnTo>
                    <a:pt x="141" y="52"/>
                  </a:lnTo>
                  <a:lnTo>
                    <a:pt x="155" y="71"/>
                  </a:lnTo>
                  <a:lnTo>
                    <a:pt x="159" y="85"/>
                  </a:lnTo>
                  <a:lnTo>
                    <a:pt x="166" y="100"/>
                  </a:lnTo>
                  <a:lnTo>
                    <a:pt x="159" y="119"/>
                  </a:lnTo>
                  <a:lnTo>
                    <a:pt x="159" y="119"/>
                  </a:lnTo>
                  <a:lnTo>
                    <a:pt x="148" y="141"/>
                  </a:lnTo>
                  <a:lnTo>
                    <a:pt x="133" y="156"/>
                  </a:lnTo>
                  <a:lnTo>
                    <a:pt x="96" y="174"/>
                  </a:lnTo>
                  <a:lnTo>
                    <a:pt x="48" y="193"/>
                  </a:lnTo>
                  <a:lnTo>
                    <a:pt x="0" y="211"/>
                  </a:lnTo>
                  <a:lnTo>
                    <a:pt x="0" y="215"/>
                  </a:lnTo>
                  <a:lnTo>
                    <a:pt x="48" y="200"/>
                  </a:lnTo>
                  <a:lnTo>
                    <a:pt x="100" y="178"/>
                  </a:lnTo>
                  <a:lnTo>
                    <a:pt x="133" y="156"/>
                  </a:lnTo>
                  <a:lnTo>
                    <a:pt x="148" y="141"/>
                  </a:lnTo>
                  <a:lnTo>
                    <a:pt x="155" y="122"/>
                  </a:lnTo>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3" name="図形 92"/>
            <p:cNvSpPr>
              <a:spLocks/>
            </p:cNvSpPr>
            <p:nvPr/>
          </p:nvSpPr>
          <p:spPr bwMode="auto">
            <a:xfrm>
              <a:off x="16865" y="4906922"/>
              <a:ext cx="159455" cy="187859"/>
            </a:xfrm>
            <a:custGeom>
              <a:avLst/>
              <a:gdLst/>
              <a:ahLst/>
              <a:cxnLst>
                <a:cxn ang="0">
                  <a:pos x="104" y="85"/>
                </a:cxn>
                <a:cxn ang="0">
                  <a:pos x="104" y="77"/>
                </a:cxn>
                <a:cxn ang="0">
                  <a:pos x="100" y="62"/>
                </a:cxn>
                <a:cxn ang="0">
                  <a:pos x="96" y="55"/>
                </a:cxn>
                <a:cxn ang="0">
                  <a:pos x="85" y="40"/>
                </a:cxn>
                <a:cxn ang="0">
                  <a:pos x="63" y="22"/>
                </a:cxn>
                <a:cxn ang="0">
                  <a:pos x="41" y="7"/>
                </a:cxn>
                <a:cxn ang="0">
                  <a:pos x="0" y="0"/>
                </a:cxn>
                <a:cxn ang="0">
                  <a:pos x="0" y="3"/>
                </a:cxn>
                <a:cxn ang="0">
                  <a:pos x="41" y="14"/>
                </a:cxn>
                <a:cxn ang="0">
                  <a:pos x="63" y="29"/>
                </a:cxn>
                <a:cxn ang="0">
                  <a:pos x="78" y="40"/>
                </a:cxn>
                <a:cxn ang="0">
                  <a:pos x="89" y="55"/>
                </a:cxn>
                <a:cxn ang="0">
                  <a:pos x="100" y="70"/>
                </a:cxn>
                <a:cxn ang="0">
                  <a:pos x="100" y="77"/>
                </a:cxn>
                <a:cxn ang="0">
                  <a:pos x="100" y="85"/>
                </a:cxn>
                <a:cxn ang="0">
                  <a:pos x="85" y="99"/>
                </a:cxn>
                <a:cxn ang="0">
                  <a:pos x="59" y="114"/>
                </a:cxn>
                <a:cxn ang="0">
                  <a:pos x="0" y="133"/>
                </a:cxn>
                <a:cxn ang="0">
                  <a:pos x="33" y="129"/>
                </a:cxn>
                <a:cxn ang="0">
                  <a:pos x="63" y="114"/>
                </a:cxn>
                <a:cxn ang="0">
                  <a:pos x="85" y="99"/>
                </a:cxn>
                <a:cxn ang="0">
                  <a:pos x="104" y="85"/>
                </a:cxn>
              </a:cxnLst>
              <a:rect l="0" t="0" r="0" b="0"/>
              <a:pathLst>
                <a:path w="104" h="133">
                  <a:moveTo>
                    <a:pt x="104" y="85"/>
                  </a:moveTo>
                  <a:lnTo>
                    <a:pt x="104" y="77"/>
                  </a:lnTo>
                  <a:lnTo>
                    <a:pt x="100" y="62"/>
                  </a:lnTo>
                  <a:lnTo>
                    <a:pt x="96" y="55"/>
                  </a:lnTo>
                  <a:lnTo>
                    <a:pt x="85" y="40"/>
                  </a:lnTo>
                  <a:lnTo>
                    <a:pt x="63" y="22"/>
                  </a:lnTo>
                  <a:lnTo>
                    <a:pt x="41" y="7"/>
                  </a:lnTo>
                  <a:lnTo>
                    <a:pt x="0" y="0"/>
                  </a:lnTo>
                  <a:lnTo>
                    <a:pt x="0" y="3"/>
                  </a:lnTo>
                  <a:lnTo>
                    <a:pt x="41" y="14"/>
                  </a:lnTo>
                  <a:lnTo>
                    <a:pt x="63" y="29"/>
                  </a:lnTo>
                  <a:lnTo>
                    <a:pt x="78" y="40"/>
                  </a:lnTo>
                  <a:lnTo>
                    <a:pt x="89" y="55"/>
                  </a:lnTo>
                  <a:lnTo>
                    <a:pt x="100" y="70"/>
                  </a:lnTo>
                  <a:lnTo>
                    <a:pt x="100" y="77"/>
                  </a:lnTo>
                  <a:lnTo>
                    <a:pt x="100" y="85"/>
                  </a:lnTo>
                  <a:lnTo>
                    <a:pt x="85" y="99"/>
                  </a:lnTo>
                  <a:lnTo>
                    <a:pt x="59" y="114"/>
                  </a:lnTo>
                  <a:lnTo>
                    <a:pt x="0" y="133"/>
                  </a:lnTo>
                  <a:lnTo>
                    <a:pt x="33" y="129"/>
                  </a:lnTo>
                  <a:lnTo>
                    <a:pt x="63" y="114"/>
                  </a:lnTo>
                  <a:lnTo>
                    <a:pt x="85" y="99"/>
                  </a:lnTo>
                  <a:lnTo>
                    <a:pt x="104" y="8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4" name="図形 93"/>
            <p:cNvSpPr>
              <a:spLocks/>
            </p:cNvSpPr>
            <p:nvPr/>
          </p:nvSpPr>
          <p:spPr bwMode="auto">
            <a:xfrm>
              <a:off x="3842256" y="5919663"/>
              <a:ext cx="317377" cy="166671"/>
            </a:xfrm>
            <a:custGeom>
              <a:avLst/>
              <a:gdLst/>
              <a:ahLst/>
              <a:cxnLst>
                <a:cxn ang="0">
                  <a:pos x="4" y="74"/>
                </a:cxn>
                <a:cxn ang="0">
                  <a:pos x="19" y="59"/>
                </a:cxn>
                <a:cxn ang="0">
                  <a:pos x="45" y="44"/>
                </a:cxn>
                <a:cxn ang="0">
                  <a:pos x="74" y="29"/>
                </a:cxn>
                <a:cxn ang="0">
                  <a:pos x="111" y="18"/>
                </a:cxn>
                <a:cxn ang="0">
                  <a:pos x="174" y="3"/>
                </a:cxn>
                <a:cxn ang="0">
                  <a:pos x="207" y="3"/>
                </a:cxn>
                <a:cxn ang="0">
                  <a:pos x="207" y="0"/>
                </a:cxn>
                <a:cxn ang="0">
                  <a:pos x="170" y="3"/>
                </a:cxn>
                <a:cxn ang="0">
                  <a:pos x="111" y="18"/>
                </a:cxn>
                <a:cxn ang="0">
                  <a:pos x="74" y="29"/>
                </a:cxn>
                <a:cxn ang="0">
                  <a:pos x="41" y="40"/>
                </a:cxn>
                <a:cxn ang="0">
                  <a:pos x="15" y="55"/>
                </a:cxn>
                <a:cxn ang="0">
                  <a:pos x="4" y="74"/>
                </a:cxn>
                <a:cxn ang="0">
                  <a:pos x="0" y="85"/>
                </a:cxn>
                <a:cxn ang="0">
                  <a:pos x="4" y="103"/>
                </a:cxn>
                <a:cxn ang="0">
                  <a:pos x="15" y="118"/>
                </a:cxn>
                <a:cxn ang="0">
                  <a:pos x="19" y="118"/>
                </a:cxn>
                <a:cxn ang="0">
                  <a:pos x="11" y="103"/>
                </a:cxn>
                <a:cxn ang="0">
                  <a:pos x="4" y="85"/>
                </a:cxn>
                <a:cxn ang="0">
                  <a:pos x="4" y="74"/>
                </a:cxn>
              </a:cxnLst>
              <a:rect l="0" t="0" r="0" b="0"/>
              <a:pathLst>
                <a:path w="207" h="118">
                  <a:moveTo>
                    <a:pt x="4" y="74"/>
                  </a:moveTo>
                  <a:lnTo>
                    <a:pt x="19" y="59"/>
                  </a:lnTo>
                  <a:lnTo>
                    <a:pt x="45" y="44"/>
                  </a:lnTo>
                  <a:lnTo>
                    <a:pt x="74" y="29"/>
                  </a:lnTo>
                  <a:lnTo>
                    <a:pt x="111" y="18"/>
                  </a:lnTo>
                  <a:lnTo>
                    <a:pt x="174" y="3"/>
                  </a:lnTo>
                  <a:lnTo>
                    <a:pt x="207" y="3"/>
                  </a:lnTo>
                  <a:lnTo>
                    <a:pt x="207" y="0"/>
                  </a:lnTo>
                  <a:lnTo>
                    <a:pt x="170" y="3"/>
                  </a:lnTo>
                  <a:lnTo>
                    <a:pt x="111" y="18"/>
                  </a:lnTo>
                  <a:lnTo>
                    <a:pt x="74" y="29"/>
                  </a:lnTo>
                  <a:lnTo>
                    <a:pt x="41" y="40"/>
                  </a:lnTo>
                  <a:lnTo>
                    <a:pt x="15" y="55"/>
                  </a:lnTo>
                  <a:lnTo>
                    <a:pt x="4" y="74"/>
                  </a:lnTo>
                  <a:lnTo>
                    <a:pt x="0" y="85"/>
                  </a:lnTo>
                  <a:lnTo>
                    <a:pt x="4" y="103"/>
                  </a:lnTo>
                  <a:lnTo>
                    <a:pt x="15" y="118"/>
                  </a:lnTo>
                  <a:lnTo>
                    <a:pt x="19" y="118"/>
                  </a:lnTo>
                  <a:lnTo>
                    <a:pt x="11" y="103"/>
                  </a:lnTo>
                  <a:lnTo>
                    <a:pt x="4" y="85"/>
                  </a:lnTo>
                  <a:lnTo>
                    <a:pt x="4" y="7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5" name="図形 94"/>
            <p:cNvSpPr>
              <a:spLocks/>
            </p:cNvSpPr>
            <p:nvPr/>
          </p:nvSpPr>
          <p:spPr bwMode="auto">
            <a:xfrm>
              <a:off x="16865" y="4984607"/>
              <a:ext cx="22998" cy="67799"/>
            </a:xfrm>
            <a:custGeom>
              <a:avLst/>
              <a:gdLst/>
              <a:ahLst/>
              <a:cxnLst>
                <a:cxn ang="0">
                  <a:pos x="15" y="22"/>
                </a:cxn>
                <a:cxn ang="0">
                  <a:pos x="0" y="0"/>
                </a:cxn>
                <a:cxn ang="0">
                  <a:pos x="0" y="4"/>
                </a:cxn>
                <a:cxn ang="0">
                  <a:pos x="7" y="22"/>
                </a:cxn>
                <a:cxn ang="0">
                  <a:pos x="7" y="33"/>
                </a:cxn>
                <a:cxn ang="0">
                  <a:pos x="0" y="44"/>
                </a:cxn>
                <a:cxn ang="0">
                  <a:pos x="0" y="48"/>
                </a:cxn>
                <a:cxn ang="0">
                  <a:pos x="4" y="48"/>
                </a:cxn>
                <a:cxn ang="0">
                  <a:pos x="7" y="33"/>
                </a:cxn>
                <a:cxn ang="0">
                  <a:pos x="15" y="22"/>
                </a:cxn>
              </a:cxnLst>
              <a:rect l="0" t="0" r="0" b="0"/>
              <a:pathLst>
                <a:path w="15" h="48">
                  <a:moveTo>
                    <a:pt x="15" y="22"/>
                  </a:moveTo>
                  <a:lnTo>
                    <a:pt x="0" y="0"/>
                  </a:lnTo>
                  <a:lnTo>
                    <a:pt x="0" y="4"/>
                  </a:lnTo>
                  <a:lnTo>
                    <a:pt x="7" y="22"/>
                  </a:lnTo>
                  <a:lnTo>
                    <a:pt x="7" y="33"/>
                  </a:lnTo>
                  <a:lnTo>
                    <a:pt x="0" y="44"/>
                  </a:lnTo>
                  <a:lnTo>
                    <a:pt x="0" y="48"/>
                  </a:lnTo>
                  <a:lnTo>
                    <a:pt x="4" y="48"/>
                  </a:lnTo>
                  <a:lnTo>
                    <a:pt x="7" y="33"/>
                  </a:lnTo>
                  <a:lnTo>
                    <a:pt x="15" y="22"/>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6" name="図形 95"/>
            <p:cNvSpPr>
              <a:spLocks/>
            </p:cNvSpPr>
            <p:nvPr/>
          </p:nvSpPr>
          <p:spPr bwMode="auto">
            <a:xfrm>
              <a:off x="16865" y="5470497"/>
              <a:ext cx="159455" cy="261307"/>
            </a:xfrm>
            <a:custGeom>
              <a:avLst/>
              <a:gdLst/>
              <a:ahLst/>
              <a:cxnLst>
                <a:cxn ang="0">
                  <a:pos x="78" y="137"/>
                </a:cxn>
                <a:cxn ang="0">
                  <a:pos x="100" y="107"/>
                </a:cxn>
                <a:cxn ang="0">
                  <a:pos x="104" y="70"/>
                </a:cxn>
                <a:cxn ang="0">
                  <a:pos x="100" y="63"/>
                </a:cxn>
                <a:cxn ang="0">
                  <a:pos x="89" y="44"/>
                </a:cxn>
                <a:cxn ang="0">
                  <a:pos x="56" y="22"/>
                </a:cxn>
                <a:cxn ang="0">
                  <a:pos x="0" y="0"/>
                </a:cxn>
                <a:cxn ang="0">
                  <a:pos x="56" y="26"/>
                </a:cxn>
                <a:cxn ang="0">
                  <a:pos x="85" y="44"/>
                </a:cxn>
                <a:cxn ang="0">
                  <a:pos x="100" y="66"/>
                </a:cxn>
                <a:cxn ang="0">
                  <a:pos x="100" y="70"/>
                </a:cxn>
                <a:cxn ang="0">
                  <a:pos x="96" y="107"/>
                </a:cxn>
                <a:cxn ang="0">
                  <a:pos x="78" y="137"/>
                </a:cxn>
                <a:cxn ang="0">
                  <a:pos x="59" y="151"/>
                </a:cxn>
                <a:cxn ang="0">
                  <a:pos x="44" y="162"/>
                </a:cxn>
                <a:cxn ang="0">
                  <a:pos x="0" y="181"/>
                </a:cxn>
                <a:cxn ang="0">
                  <a:pos x="0" y="185"/>
                </a:cxn>
                <a:cxn ang="0">
                  <a:pos x="44" y="166"/>
                </a:cxn>
                <a:cxn ang="0">
                  <a:pos x="63" y="151"/>
                </a:cxn>
                <a:cxn ang="0">
                  <a:pos x="78" y="137"/>
                </a:cxn>
              </a:cxnLst>
              <a:rect l="0" t="0" r="0" b="0"/>
              <a:pathLst>
                <a:path w="104" h="185">
                  <a:moveTo>
                    <a:pt x="78" y="137"/>
                  </a:moveTo>
                  <a:lnTo>
                    <a:pt x="100" y="107"/>
                  </a:lnTo>
                  <a:lnTo>
                    <a:pt x="104" y="70"/>
                  </a:lnTo>
                  <a:lnTo>
                    <a:pt x="100" y="63"/>
                  </a:lnTo>
                  <a:lnTo>
                    <a:pt x="89" y="44"/>
                  </a:lnTo>
                  <a:lnTo>
                    <a:pt x="56" y="22"/>
                  </a:lnTo>
                  <a:lnTo>
                    <a:pt x="0" y="0"/>
                  </a:lnTo>
                  <a:lnTo>
                    <a:pt x="56" y="26"/>
                  </a:lnTo>
                  <a:lnTo>
                    <a:pt x="85" y="44"/>
                  </a:lnTo>
                  <a:lnTo>
                    <a:pt x="100" y="66"/>
                  </a:lnTo>
                  <a:lnTo>
                    <a:pt x="100" y="70"/>
                  </a:lnTo>
                  <a:lnTo>
                    <a:pt x="96" y="107"/>
                  </a:lnTo>
                  <a:lnTo>
                    <a:pt x="78" y="137"/>
                  </a:lnTo>
                  <a:lnTo>
                    <a:pt x="59" y="151"/>
                  </a:lnTo>
                  <a:lnTo>
                    <a:pt x="44" y="162"/>
                  </a:lnTo>
                  <a:lnTo>
                    <a:pt x="0" y="181"/>
                  </a:lnTo>
                  <a:lnTo>
                    <a:pt x="0" y="185"/>
                  </a:lnTo>
                  <a:lnTo>
                    <a:pt x="44" y="166"/>
                  </a:lnTo>
                  <a:lnTo>
                    <a:pt x="63" y="151"/>
                  </a:lnTo>
                  <a:lnTo>
                    <a:pt x="78" y="13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7" name="図形 96"/>
            <p:cNvSpPr>
              <a:spLocks/>
            </p:cNvSpPr>
            <p:nvPr/>
          </p:nvSpPr>
          <p:spPr bwMode="auto">
            <a:xfrm>
              <a:off x="16865" y="4817936"/>
              <a:ext cx="5067302" cy="1268398"/>
            </a:xfrm>
            <a:custGeom>
              <a:avLst/>
              <a:gdLst/>
              <a:ahLst/>
              <a:cxnLst>
                <a:cxn ang="0">
                  <a:pos x="2033" y="665"/>
                </a:cxn>
                <a:cxn ang="0">
                  <a:pos x="2103" y="332"/>
                </a:cxn>
                <a:cxn ang="0">
                  <a:pos x="1042" y="192"/>
                </a:cxn>
                <a:cxn ang="0">
                  <a:pos x="987" y="0"/>
                </a:cxn>
                <a:cxn ang="0">
                  <a:pos x="159" y="118"/>
                </a:cxn>
                <a:cxn ang="0">
                  <a:pos x="174" y="22"/>
                </a:cxn>
                <a:cxn ang="0">
                  <a:pos x="314" y="236"/>
                </a:cxn>
                <a:cxn ang="0">
                  <a:pos x="381" y="122"/>
                </a:cxn>
                <a:cxn ang="0">
                  <a:pos x="104" y="266"/>
                </a:cxn>
                <a:cxn ang="0">
                  <a:pos x="621" y="51"/>
                </a:cxn>
                <a:cxn ang="0">
                  <a:pos x="89" y="362"/>
                </a:cxn>
                <a:cxn ang="0">
                  <a:pos x="717" y="628"/>
                </a:cxn>
                <a:cxn ang="0">
                  <a:pos x="185" y="754"/>
                </a:cxn>
                <a:cxn ang="0">
                  <a:pos x="647" y="473"/>
                </a:cxn>
                <a:cxn ang="0">
                  <a:pos x="155" y="454"/>
                </a:cxn>
                <a:cxn ang="0">
                  <a:pos x="148" y="680"/>
                </a:cxn>
                <a:cxn ang="0">
                  <a:pos x="588" y="898"/>
                </a:cxn>
                <a:cxn ang="0">
                  <a:pos x="932" y="772"/>
                </a:cxn>
                <a:cxn ang="0">
                  <a:pos x="813" y="813"/>
                </a:cxn>
                <a:cxn ang="0">
                  <a:pos x="817" y="883"/>
                </a:cxn>
                <a:cxn ang="0">
                  <a:pos x="924" y="806"/>
                </a:cxn>
                <a:cxn ang="0">
                  <a:pos x="1028" y="809"/>
                </a:cxn>
                <a:cxn ang="0">
                  <a:pos x="1150" y="854"/>
                </a:cxn>
                <a:cxn ang="0">
                  <a:pos x="1209" y="865"/>
                </a:cxn>
                <a:cxn ang="0">
                  <a:pos x="1261" y="854"/>
                </a:cxn>
                <a:cxn ang="0">
                  <a:pos x="1309" y="839"/>
                </a:cxn>
                <a:cxn ang="0">
                  <a:pos x="1408" y="783"/>
                </a:cxn>
                <a:cxn ang="0">
                  <a:pos x="1567" y="757"/>
                </a:cxn>
                <a:cxn ang="0">
                  <a:pos x="1586" y="757"/>
                </a:cxn>
                <a:cxn ang="0">
                  <a:pos x="2170" y="595"/>
                </a:cxn>
                <a:cxn ang="0">
                  <a:pos x="2048" y="403"/>
                </a:cxn>
                <a:cxn ang="0">
                  <a:pos x="1490" y="717"/>
                </a:cxn>
                <a:cxn ang="0">
                  <a:pos x="1819" y="547"/>
                </a:cxn>
                <a:cxn ang="0">
                  <a:pos x="1379" y="358"/>
                </a:cxn>
                <a:cxn ang="0">
                  <a:pos x="1597" y="639"/>
                </a:cxn>
                <a:cxn ang="0">
                  <a:pos x="1967" y="547"/>
                </a:cxn>
                <a:cxn ang="0">
                  <a:pos x="1848" y="436"/>
                </a:cxn>
                <a:cxn ang="0">
                  <a:pos x="1386" y="377"/>
                </a:cxn>
                <a:cxn ang="0">
                  <a:pos x="2717" y="547"/>
                </a:cxn>
                <a:cxn ang="0">
                  <a:pos x="2410" y="373"/>
                </a:cxn>
                <a:cxn ang="0">
                  <a:pos x="2499" y="417"/>
                </a:cxn>
                <a:cxn ang="0">
                  <a:pos x="2303" y="617"/>
                </a:cxn>
                <a:cxn ang="0">
                  <a:pos x="2388" y="517"/>
                </a:cxn>
                <a:cxn ang="0">
                  <a:pos x="1911" y="373"/>
                </a:cxn>
                <a:cxn ang="0">
                  <a:pos x="1889" y="743"/>
                </a:cxn>
                <a:cxn ang="0">
                  <a:pos x="1645" y="787"/>
                </a:cxn>
                <a:cxn ang="0">
                  <a:pos x="1671" y="813"/>
                </a:cxn>
                <a:cxn ang="0">
                  <a:pos x="1715" y="857"/>
                </a:cxn>
                <a:cxn ang="0">
                  <a:pos x="1800" y="879"/>
                </a:cxn>
                <a:cxn ang="0">
                  <a:pos x="2022" y="876"/>
                </a:cxn>
                <a:cxn ang="0">
                  <a:pos x="2122" y="798"/>
                </a:cxn>
                <a:cxn ang="0">
                  <a:pos x="2296" y="842"/>
                </a:cxn>
                <a:cxn ang="0">
                  <a:pos x="2366" y="879"/>
                </a:cxn>
                <a:cxn ang="0">
                  <a:pos x="2429" y="854"/>
                </a:cxn>
                <a:cxn ang="0">
                  <a:pos x="2554" y="898"/>
                </a:cxn>
                <a:cxn ang="0">
                  <a:pos x="2606" y="842"/>
                </a:cxn>
                <a:cxn ang="0">
                  <a:pos x="2639" y="879"/>
                </a:cxn>
                <a:cxn ang="0">
                  <a:pos x="2676" y="879"/>
                </a:cxn>
                <a:cxn ang="0">
                  <a:pos x="2976" y="809"/>
                </a:cxn>
                <a:cxn ang="0">
                  <a:pos x="3027" y="824"/>
                </a:cxn>
                <a:cxn ang="0">
                  <a:pos x="3042" y="839"/>
                </a:cxn>
                <a:cxn ang="0">
                  <a:pos x="3264" y="850"/>
                </a:cxn>
                <a:cxn ang="0">
                  <a:pos x="3279" y="879"/>
                </a:cxn>
              </a:cxnLst>
              <a:rect l="0" t="0" r="0" b="0"/>
              <a:pathLst>
                <a:path w="3305" h="898">
                  <a:moveTo>
                    <a:pt x="3209" y="794"/>
                  </a:moveTo>
                  <a:lnTo>
                    <a:pt x="3131" y="780"/>
                  </a:lnTo>
                  <a:lnTo>
                    <a:pt x="3046" y="772"/>
                  </a:lnTo>
                  <a:lnTo>
                    <a:pt x="2928" y="769"/>
                  </a:lnTo>
                  <a:lnTo>
                    <a:pt x="2832" y="769"/>
                  </a:lnTo>
                  <a:lnTo>
                    <a:pt x="2514" y="780"/>
                  </a:lnTo>
                  <a:lnTo>
                    <a:pt x="2325" y="783"/>
                  </a:lnTo>
                  <a:lnTo>
                    <a:pt x="2188" y="787"/>
                  </a:lnTo>
                  <a:lnTo>
                    <a:pt x="2107" y="783"/>
                  </a:lnTo>
                  <a:lnTo>
                    <a:pt x="2092" y="783"/>
                  </a:lnTo>
                  <a:lnTo>
                    <a:pt x="2022" y="780"/>
                  </a:lnTo>
                  <a:lnTo>
                    <a:pt x="1978" y="772"/>
                  </a:lnTo>
                  <a:lnTo>
                    <a:pt x="1937" y="765"/>
                  </a:lnTo>
                  <a:lnTo>
                    <a:pt x="1907" y="754"/>
                  </a:lnTo>
                  <a:lnTo>
                    <a:pt x="1907" y="750"/>
                  </a:lnTo>
                  <a:lnTo>
                    <a:pt x="1904" y="750"/>
                  </a:lnTo>
                  <a:lnTo>
                    <a:pt x="1893" y="739"/>
                  </a:lnTo>
                  <a:lnTo>
                    <a:pt x="1889" y="728"/>
                  </a:lnTo>
                  <a:lnTo>
                    <a:pt x="1889" y="717"/>
                  </a:lnTo>
                  <a:lnTo>
                    <a:pt x="1896" y="713"/>
                  </a:lnTo>
                  <a:lnTo>
                    <a:pt x="1926" y="695"/>
                  </a:lnTo>
                  <a:lnTo>
                    <a:pt x="1989" y="672"/>
                  </a:lnTo>
                  <a:lnTo>
                    <a:pt x="2033" y="665"/>
                  </a:lnTo>
                  <a:lnTo>
                    <a:pt x="2089" y="654"/>
                  </a:lnTo>
                  <a:lnTo>
                    <a:pt x="2199" y="639"/>
                  </a:lnTo>
                  <a:lnTo>
                    <a:pt x="2403" y="613"/>
                  </a:lnTo>
                  <a:lnTo>
                    <a:pt x="2484" y="602"/>
                  </a:lnTo>
                  <a:lnTo>
                    <a:pt x="2565" y="595"/>
                  </a:lnTo>
                  <a:lnTo>
                    <a:pt x="2647" y="576"/>
                  </a:lnTo>
                  <a:lnTo>
                    <a:pt x="2650" y="576"/>
                  </a:lnTo>
                  <a:lnTo>
                    <a:pt x="2710" y="558"/>
                  </a:lnTo>
                  <a:lnTo>
                    <a:pt x="2732" y="547"/>
                  </a:lnTo>
                  <a:lnTo>
                    <a:pt x="2747" y="532"/>
                  </a:lnTo>
                  <a:lnTo>
                    <a:pt x="2765" y="513"/>
                  </a:lnTo>
                  <a:lnTo>
                    <a:pt x="2776" y="488"/>
                  </a:lnTo>
                  <a:lnTo>
                    <a:pt x="2776" y="473"/>
                  </a:lnTo>
                  <a:lnTo>
                    <a:pt x="2776" y="458"/>
                  </a:lnTo>
                  <a:lnTo>
                    <a:pt x="2765" y="447"/>
                  </a:lnTo>
                  <a:lnTo>
                    <a:pt x="2750" y="432"/>
                  </a:lnTo>
                  <a:lnTo>
                    <a:pt x="2732" y="417"/>
                  </a:lnTo>
                  <a:lnTo>
                    <a:pt x="2706" y="406"/>
                  </a:lnTo>
                  <a:lnTo>
                    <a:pt x="2636" y="384"/>
                  </a:lnTo>
                  <a:lnTo>
                    <a:pt x="2547" y="366"/>
                  </a:lnTo>
                  <a:lnTo>
                    <a:pt x="2480" y="362"/>
                  </a:lnTo>
                  <a:lnTo>
                    <a:pt x="2325" y="343"/>
                  </a:lnTo>
                  <a:lnTo>
                    <a:pt x="2103" y="332"/>
                  </a:lnTo>
                  <a:lnTo>
                    <a:pt x="1978" y="332"/>
                  </a:lnTo>
                  <a:lnTo>
                    <a:pt x="1852" y="332"/>
                  </a:lnTo>
                  <a:lnTo>
                    <a:pt x="1700" y="336"/>
                  </a:lnTo>
                  <a:lnTo>
                    <a:pt x="1405" y="347"/>
                  </a:lnTo>
                  <a:lnTo>
                    <a:pt x="1401" y="347"/>
                  </a:lnTo>
                  <a:lnTo>
                    <a:pt x="1305" y="347"/>
                  </a:lnTo>
                  <a:lnTo>
                    <a:pt x="1238" y="347"/>
                  </a:lnTo>
                  <a:lnTo>
                    <a:pt x="1198" y="343"/>
                  </a:lnTo>
                  <a:lnTo>
                    <a:pt x="1113" y="332"/>
                  </a:lnTo>
                  <a:lnTo>
                    <a:pt x="1109" y="332"/>
                  </a:lnTo>
                  <a:lnTo>
                    <a:pt x="1065" y="329"/>
                  </a:lnTo>
                  <a:lnTo>
                    <a:pt x="1013" y="318"/>
                  </a:lnTo>
                  <a:lnTo>
                    <a:pt x="972" y="303"/>
                  </a:lnTo>
                  <a:lnTo>
                    <a:pt x="943" y="288"/>
                  </a:lnTo>
                  <a:lnTo>
                    <a:pt x="939" y="288"/>
                  </a:lnTo>
                  <a:lnTo>
                    <a:pt x="932" y="277"/>
                  </a:lnTo>
                  <a:lnTo>
                    <a:pt x="928" y="266"/>
                  </a:lnTo>
                  <a:lnTo>
                    <a:pt x="928" y="251"/>
                  </a:lnTo>
                  <a:lnTo>
                    <a:pt x="928" y="244"/>
                  </a:lnTo>
                  <a:lnTo>
                    <a:pt x="943" y="225"/>
                  </a:lnTo>
                  <a:lnTo>
                    <a:pt x="972" y="207"/>
                  </a:lnTo>
                  <a:lnTo>
                    <a:pt x="1039" y="192"/>
                  </a:lnTo>
                  <a:lnTo>
                    <a:pt x="1042" y="192"/>
                  </a:lnTo>
                  <a:lnTo>
                    <a:pt x="1113" y="181"/>
                  </a:lnTo>
                  <a:lnTo>
                    <a:pt x="1168" y="181"/>
                  </a:lnTo>
                  <a:lnTo>
                    <a:pt x="1279" y="173"/>
                  </a:lnTo>
                  <a:lnTo>
                    <a:pt x="1294" y="173"/>
                  </a:lnTo>
                  <a:lnTo>
                    <a:pt x="1371" y="155"/>
                  </a:lnTo>
                  <a:lnTo>
                    <a:pt x="1442" y="148"/>
                  </a:lnTo>
                  <a:lnTo>
                    <a:pt x="1497" y="125"/>
                  </a:lnTo>
                  <a:lnTo>
                    <a:pt x="1516" y="118"/>
                  </a:lnTo>
                  <a:lnTo>
                    <a:pt x="1530" y="103"/>
                  </a:lnTo>
                  <a:lnTo>
                    <a:pt x="1542" y="81"/>
                  </a:lnTo>
                  <a:lnTo>
                    <a:pt x="1545" y="66"/>
                  </a:lnTo>
                  <a:lnTo>
                    <a:pt x="1542" y="48"/>
                  </a:lnTo>
                  <a:lnTo>
                    <a:pt x="1530" y="37"/>
                  </a:lnTo>
                  <a:lnTo>
                    <a:pt x="1516" y="26"/>
                  </a:lnTo>
                  <a:lnTo>
                    <a:pt x="1479" y="11"/>
                  </a:lnTo>
                  <a:lnTo>
                    <a:pt x="1427" y="0"/>
                  </a:lnTo>
                  <a:lnTo>
                    <a:pt x="1349" y="0"/>
                  </a:lnTo>
                  <a:lnTo>
                    <a:pt x="1338" y="0"/>
                  </a:lnTo>
                  <a:lnTo>
                    <a:pt x="1323" y="0"/>
                  </a:lnTo>
                  <a:lnTo>
                    <a:pt x="1275" y="0"/>
                  </a:lnTo>
                  <a:lnTo>
                    <a:pt x="1268" y="0"/>
                  </a:lnTo>
                  <a:lnTo>
                    <a:pt x="1002" y="0"/>
                  </a:lnTo>
                  <a:lnTo>
                    <a:pt x="987" y="0"/>
                  </a:lnTo>
                  <a:lnTo>
                    <a:pt x="854" y="0"/>
                  </a:lnTo>
                  <a:lnTo>
                    <a:pt x="843" y="0"/>
                  </a:lnTo>
                  <a:lnTo>
                    <a:pt x="813" y="0"/>
                  </a:lnTo>
                  <a:lnTo>
                    <a:pt x="706" y="0"/>
                  </a:lnTo>
                  <a:lnTo>
                    <a:pt x="691" y="0"/>
                  </a:lnTo>
                  <a:lnTo>
                    <a:pt x="351" y="7"/>
                  </a:lnTo>
                  <a:lnTo>
                    <a:pt x="0" y="7"/>
                  </a:lnTo>
                  <a:lnTo>
                    <a:pt x="0" y="11"/>
                  </a:lnTo>
                  <a:lnTo>
                    <a:pt x="30" y="14"/>
                  </a:lnTo>
                  <a:lnTo>
                    <a:pt x="44" y="26"/>
                  </a:lnTo>
                  <a:lnTo>
                    <a:pt x="48" y="37"/>
                  </a:lnTo>
                  <a:lnTo>
                    <a:pt x="41" y="48"/>
                  </a:lnTo>
                  <a:lnTo>
                    <a:pt x="30" y="51"/>
                  </a:lnTo>
                  <a:lnTo>
                    <a:pt x="19" y="51"/>
                  </a:lnTo>
                  <a:lnTo>
                    <a:pt x="0" y="51"/>
                  </a:lnTo>
                  <a:lnTo>
                    <a:pt x="0" y="55"/>
                  </a:lnTo>
                  <a:lnTo>
                    <a:pt x="44" y="63"/>
                  </a:lnTo>
                  <a:lnTo>
                    <a:pt x="85" y="66"/>
                  </a:lnTo>
                  <a:lnTo>
                    <a:pt x="85" y="70"/>
                  </a:lnTo>
                  <a:lnTo>
                    <a:pt x="89" y="70"/>
                  </a:lnTo>
                  <a:lnTo>
                    <a:pt x="118" y="81"/>
                  </a:lnTo>
                  <a:lnTo>
                    <a:pt x="144" y="96"/>
                  </a:lnTo>
                  <a:lnTo>
                    <a:pt x="159" y="118"/>
                  </a:lnTo>
                  <a:lnTo>
                    <a:pt x="166" y="133"/>
                  </a:lnTo>
                  <a:lnTo>
                    <a:pt x="166" y="151"/>
                  </a:lnTo>
                  <a:lnTo>
                    <a:pt x="155" y="166"/>
                  </a:lnTo>
                  <a:lnTo>
                    <a:pt x="133" y="181"/>
                  </a:lnTo>
                  <a:lnTo>
                    <a:pt x="104" y="196"/>
                  </a:lnTo>
                  <a:lnTo>
                    <a:pt x="70" y="207"/>
                  </a:lnTo>
                  <a:lnTo>
                    <a:pt x="0" y="218"/>
                  </a:lnTo>
                  <a:lnTo>
                    <a:pt x="70" y="210"/>
                  </a:lnTo>
                  <a:lnTo>
                    <a:pt x="104" y="203"/>
                  </a:lnTo>
                  <a:lnTo>
                    <a:pt x="133" y="188"/>
                  </a:lnTo>
                  <a:lnTo>
                    <a:pt x="155" y="173"/>
                  </a:lnTo>
                  <a:lnTo>
                    <a:pt x="166" y="151"/>
                  </a:lnTo>
                  <a:lnTo>
                    <a:pt x="170" y="133"/>
                  </a:lnTo>
                  <a:lnTo>
                    <a:pt x="159" y="111"/>
                  </a:lnTo>
                  <a:lnTo>
                    <a:pt x="148" y="92"/>
                  </a:lnTo>
                  <a:lnTo>
                    <a:pt x="126" y="81"/>
                  </a:lnTo>
                  <a:lnTo>
                    <a:pt x="104" y="70"/>
                  </a:lnTo>
                  <a:lnTo>
                    <a:pt x="159" y="63"/>
                  </a:lnTo>
                  <a:lnTo>
                    <a:pt x="185" y="55"/>
                  </a:lnTo>
                  <a:lnTo>
                    <a:pt x="189" y="51"/>
                  </a:lnTo>
                  <a:lnTo>
                    <a:pt x="196" y="40"/>
                  </a:lnTo>
                  <a:lnTo>
                    <a:pt x="196" y="33"/>
                  </a:lnTo>
                  <a:lnTo>
                    <a:pt x="174" y="22"/>
                  </a:lnTo>
                  <a:lnTo>
                    <a:pt x="141" y="7"/>
                  </a:lnTo>
                  <a:lnTo>
                    <a:pt x="351" y="11"/>
                  </a:lnTo>
                  <a:lnTo>
                    <a:pt x="385" y="7"/>
                  </a:lnTo>
                  <a:lnTo>
                    <a:pt x="385" y="11"/>
                  </a:lnTo>
                  <a:lnTo>
                    <a:pt x="414" y="14"/>
                  </a:lnTo>
                  <a:lnTo>
                    <a:pt x="425" y="26"/>
                  </a:lnTo>
                  <a:lnTo>
                    <a:pt x="414" y="37"/>
                  </a:lnTo>
                  <a:lnTo>
                    <a:pt x="396" y="40"/>
                  </a:lnTo>
                  <a:lnTo>
                    <a:pt x="377" y="48"/>
                  </a:lnTo>
                  <a:lnTo>
                    <a:pt x="336" y="48"/>
                  </a:lnTo>
                  <a:lnTo>
                    <a:pt x="285" y="51"/>
                  </a:lnTo>
                  <a:lnTo>
                    <a:pt x="281" y="51"/>
                  </a:lnTo>
                  <a:lnTo>
                    <a:pt x="311" y="63"/>
                  </a:lnTo>
                  <a:lnTo>
                    <a:pt x="336" y="70"/>
                  </a:lnTo>
                  <a:lnTo>
                    <a:pt x="377" y="96"/>
                  </a:lnTo>
                  <a:lnTo>
                    <a:pt x="396" y="118"/>
                  </a:lnTo>
                  <a:lnTo>
                    <a:pt x="407" y="125"/>
                  </a:lnTo>
                  <a:lnTo>
                    <a:pt x="410" y="148"/>
                  </a:lnTo>
                  <a:lnTo>
                    <a:pt x="399" y="173"/>
                  </a:lnTo>
                  <a:lnTo>
                    <a:pt x="392" y="188"/>
                  </a:lnTo>
                  <a:lnTo>
                    <a:pt x="381" y="203"/>
                  </a:lnTo>
                  <a:lnTo>
                    <a:pt x="351" y="221"/>
                  </a:lnTo>
                  <a:lnTo>
                    <a:pt x="314" y="236"/>
                  </a:lnTo>
                  <a:lnTo>
                    <a:pt x="274" y="244"/>
                  </a:lnTo>
                  <a:lnTo>
                    <a:pt x="311" y="233"/>
                  </a:lnTo>
                  <a:lnTo>
                    <a:pt x="340" y="218"/>
                  </a:lnTo>
                  <a:lnTo>
                    <a:pt x="362" y="203"/>
                  </a:lnTo>
                  <a:lnTo>
                    <a:pt x="377" y="181"/>
                  </a:lnTo>
                  <a:lnTo>
                    <a:pt x="392" y="151"/>
                  </a:lnTo>
                  <a:lnTo>
                    <a:pt x="396" y="148"/>
                  </a:lnTo>
                  <a:lnTo>
                    <a:pt x="385" y="122"/>
                  </a:lnTo>
                  <a:lnTo>
                    <a:pt x="366" y="96"/>
                  </a:lnTo>
                  <a:lnTo>
                    <a:pt x="344" y="81"/>
                  </a:lnTo>
                  <a:lnTo>
                    <a:pt x="322" y="66"/>
                  </a:lnTo>
                  <a:lnTo>
                    <a:pt x="274" y="51"/>
                  </a:lnTo>
                  <a:lnTo>
                    <a:pt x="251" y="48"/>
                  </a:lnTo>
                  <a:lnTo>
                    <a:pt x="229" y="40"/>
                  </a:lnTo>
                  <a:lnTo>
                    <a:pt x="196" y="48"/>
                  </a:lnTo>
                  <a:lnTo>
                    <a:pt x="200" y="48"/>
                  </a:lnTo>
                  <a:lnTo>
                    <a:pt x="229" y="48"/>
                  </a:lnTo>
                  <a:lnTo>
                    <a:pt x="251" y="51"/>
                  </a:lnTo>
                  <a:lnTo>
                    <a:pt x="270" y="55"/>
                  </a:lnTo>
                  <a:lnTo>
                    <a:pt x="314" y="70"/>
                  </a:lnTo>
                  <a:lnTo>
                    <a:pt x="340" y="81"/>
                  </a:lnTo>
                  <a:lnTo>
                    <a:pt x="366" y="103"/>
                  </a:lnTo>
                  <a:lnTo>
                    <a:pt x="381" y="122"/>
                  </a:lnTo>
                  <a:lnTo>
                    <a:pt x="392" y="148"/>
                  </a:lnTo>
                  <a:lnTo>
                    <a:pt x="385" y="151"/>
                  </a:lnTo>
                  <a:lnTo>
                    <a:pt x="370" y="181"/>
                  </a:lnTo>
                  <a:lnTo>
                    <a:pt x="355" y="203"/>
                  </a:lnTo>
                  <a:lnTo>
                    <a:pt x="329" y="218"/>
                  </a:lnTo>
                  <a:lnTo>
                    <a:pt x="296" y="233"/>
                  </a:lnTo>
                  <a:lnTo>
                    <a:pt x="255" y="244"/>
                  </a:lnTo>
                  <a:lnTo>
                    <a:pt x="255" y="247"/>
                  </a:lnTo>
                  <a:lnTo>
                    <a:pt x="104" y="266"/>
                  </a:lnTo>
                  <a:lnTo>
                    <a:pt x="74" y="273"/>
                  </a:lnTo>
                  <a:lnTo>
                    <a:pt x="74" y="266"/>
                  </a:lnTo>
                  <a:lnTo>
                    <a:pt x="44" y="273"/>
                  </a:lnTo>
                  <a:lnTo>
                    <a:pt x="0" y="277"/>
                  </a:lnTo>
                  <a:lnTo>
                    <a:pt x="0" y="281"/>
                  </a:lnTo>
                  <a:lnTo>
                    <a:pt x="44" y="277"/>
                  </a:lnTo>
                  <a:lnTo>
                    <a:pt x="56" y="273"/>
                  </a:lnTo>
                  <a:lnTo>
                    <a:pt x="26" y="281"/>
                  </a:lnTo>
                  <a:lnTo>
                    <a:pt x="0" y="295"/>
                  </a:lnTo>
                  <a:lnTo>
                    <a:pt x="0" y="303"/>
                  </a:lnTo>
                  <a:lnTo>
                    <a:pt x="4" y="303"/>
                  </a:lnTo>
                  <a:lnTo>
                    <a:pt x="4" y="295"/>
                  </a:lnTo>
                  <a:lnTo>
                    <a:pt x="48" y="281"/>
                  </a:lnTo>
                  <a:lnTo>
                    <a:pt x="104" y="266"/>
                  </a:lnTo>
                  <a:lnTo>
                    <a:pt x="470" y="221"/>
                  </a:lnTo>
                  <a:lnTo>
                    <a:pt x="507" y="218"/>
                  </a:lnTo>
                  <a:lnTo>
                    <a:pt x="510" y="218"/>
                  </a:lnTo>
                  <a:lnTo>
                    <a:pt x="547" y="207"/>
                  </a:lnTo>
                  <a:lnTo>
                    <a:pt x="588" y="192"/>
                  </a:lnTo>
                  <a:lnTo>
                    <a:pt x="606" y="181"/>
                  </a:lnTo>
                  <a:lnTo>
                    <a:pt x="617" y="166"/>
                  </a:lnTo>
                  <a:lnTo>
                    <a:pt x="628" y="151"/>
                  </a:lnTo>
                  <a:lnTo>
                    <a:pt x="628" y="140"/>
                  </a:lnTo>
                  <a:lnTo>
                    <a:pt x="632" y="133"/>
                  </a:lnTo>
                  <a:lnTo>
                    <a:pt x="628" y="118"/>
                  </a:lnTo>
                  <a:lnTo>
                    <a:pt x="617" y="103"/>
                  </a:lnTo>
                  <a:lnTo>
                    <a:pt x="603" y="85"/>
                  </a:lnTo>
                  <a:lnTo>
                    <a:pt x="566" y="66"/>
                  </a:lnTo>
                  <a:lnTo>
                    <a:pt x="518" y="55"/>
                  </a:lnTo>
                  <a:lnTo>
                    <a:pt x="447" y="48"/>
                  </a:lnTo>
                  <a:lnTo>
                    <a:pt x="451" y="48"/>
                  </a:lnTo>
                  <a:lnTo>
                    <a:pt x="477" y="40"/>
                  </a:lnTo>
                  <a:lnTo>
                    <a:pt x="477" y="48"/>
                  </a:lnTo>
                  <a:lnTo>
                    <a:pt x="484" y="40"/>
                  </a:lnTo>
                  <a:lnTo>
                    <a:pt x="525" y="40"/>
                  </a:lnTo>
                  <a:lnTo>
                    <a:pt x="580" y="40"/>
                  </a:lnTo>
                  <a:lnTo>
                    <a:pt x="621" y="51"/>
                  </a:lnTo>
                  <a:lnTo>
                    <a:pt x="658" y="66"/>
                  </a:lnTo>
                  <a:lnTo>
                    <a:pt x="677" y="77"/>
                  </a:lnTo>
                  <a:lnTo>
                    <a:pt x="688" y="92"/>
                  </a:lnTo>
                  <a:lnTo>
                    <a:pt x="699" y="103"/>
                  </a:lnTo>
                  <a:lnTo>
                    <a:pt x="706" y="118"/>
                  </a:lnTo>
                  <a:lnTo>
                    <a:pt x="702" y="148"/>
                  </a:lnTo>
                  <a:lnTo>
                    <a:pt x="688" y="166"/>
                  </a:lnTo>
                  <a:lnTo>
                    <a:pt x="673" y="188"/>
                  </a:lnTo>
                  <a:lnTo>
                    <a:pt x="636" y="207"/>
                  </a:lnTo>
                  <a:lnTo>
                    <a:pt x="595" y="218"/>
                  </a:lnTo>
                  <a:lnTo>
                    <a:pt x="558" y="225"/>
                  </a:lnTo>
                  <a:lnTo>
                    <a:pt x="484" y="236"/>
                  </a:lnTo>
                  <a:lnTo>
                    <a:pt x="455" y="236"/>
                  </a:lnTo>
                  <a:lnTo>
                    <a:pt x="381" y="244"/>
                  </a:lnTo>
                  <a:lnTo>
                    <a:pt x="311" y="258"/>
                  </a:lnTo>
                  <a:lnTo>
                    <a:pt x="255" y="258"/>
                  </a:lnTo>
                  <a:lnTo>
                    <a:pt x="185" y="273"/>
                  </a:lnTo>
                  <a:lnTo>
                    <a:pt x="141" y="288"/>
                  </a:lnTo>
                  <a:lnTo>
                    <a:pt x="111" y="306"/>
                  </a:lnTo>
                  <a:lnTo>
                    <a:pt x="96" y="321"/>
                  </a:lnTo>
                  <a:lnTo>
                    <a:pt x="89" y="336"/>
                  </a:lnTo>
                  <a:lnTo>
                    <a:pt x="89" y="351"/>
                  </a:lnTo>
                  <a:lnTo>
                    <a:pt x="89" y="362"/>
                  </a:lnTo>
                  <a:lnTo>
                    <a:pt x="100" y="377"/>
                  </a:lnTo>
                  <a:lnTo>
                    <a:pt x="111" y="392"/>
                  </a:lnTo>
                  <a:lnTo>
                    <a:pt x="133" y="406"/>
                  </a:lnTo>
                  <a:lnTo>
                    <a:pt x="159" y="417"/>
                  </a:lnTo>
                  <a:lnTo>
                    <a:pt x="218" y="436"/>
                  </a:lnTo>
                  <a:lnTo>
                    <a:pt x="296" y="447"/>
                  </a:lnTo>
                  <a:lnTo>
                    <a:pt x="433" y="458"/>
                  </a:lnTo>
                  <a:lnTo>
                    <a:pt x="495" y="462"/>
                  </a:lnTo>
                  <a:lnTo>
                    <a:pt x="521" y="462"/>
                  </a:lnTo>
                  <a:lnTo>
                    <a:pt x="702" y="477"/>
                  </a:lnTo>
                  <a:lnTo>
                    <a:pt x="743" y="484"/>
                  </a:lnTo>
                  <a:lnTo>
                    <a:pt x="776" y="491"/>
                  </a:lnTo>
                  <a:lnTo>
                    <a:pt x="854" y="513"/>
                  </a:lnTo>
                  <a:lnTo>
                    <a:pt x="887" y="528"/>
                  </a:lnTo>
                  <a:lnTo>
                    <a:pt x="909" y="539"/>
                  </a:lnTo>
                  <a:lnTo>
                    <a:pt x="917" y="547"/>
                  </a:lnTo>
                  <a:lnTo>
                    <a:pt x="924" y="558"/>
                  </a:lnTo>
                  <a:lnTo>
                    <a:pt x="917" y="573"/>
                  </a:lnTo>
                  <a:lnTo>
                    <a:pt x="902" y="584"/>
                  </a:lnTo>
                  <a:lnTo>
                    <a:pt x="876" y="595"/>
                  </a:lnTo>
                  <a:lnTo>
                    <a:pt x="799" y="617"/>
                  </a:lnTo>
                  <a:lnTo>
                    <a:pt x="728" y="628"/>
                  </a:lnTo>
                  <a:lnTo>
                    <a:pt x="717" y="628"/>
                  </a:lnTo>
                  <a:lnTo>
                    <a:pt x="658" y="632"/>
                  </a:lnTo>
                  <a:lnTo>
                    <a:pt x="628" y="639"/>
                  </a:lnTo>
                  <a:lnTo>
                    <a:pt x="462" y="658"/>
                  </a:lnTo>
                  <a:lnTo>
                    <a:pt x="385" y="672"/>
                  </a:lnTo>
                  <a:lnTo>
                    <a:pt x="325" y="687"/>
                  </a:lnTo>
                  <a:lnTo>
                    <a:pt x="285" y="702"/>
                  </a:lnTo>
                  <a:lnTo>
                    <a:pt x="259" y="717"/>
                  </a:lnTo>
                  <a:lnTo>
                    <a:pt x="244" y="735"/>
                  </a:lnTo>
                  <a:lnTo>
                    <a:pt x="240" y="754"/>
                  </a:lnTo>
                  <a:lnTo>
                    <a:pt x="240" y="757"/>
                  </a:lnTo>
                  <a:lnTo>
                    <a:pt x="251" y="772"/>
                  </a:lnTo>
                  <a:lnTo>
                    <a:pt x="266" y="794"/>
                  </a:lnTo>
                  <a:lnTo>
                    <a:pt x="292" y="809"/>
                  </a:lnTo>
                  <a:lnTo>
                    <a:pt x="322" y="824"/>
                  </a:lnTo>
                  <a:lnTo>
                    <a:pt x="385" y="839"/>
                  </a:lnTo>
                  <a:lnTo>
                    <a:pt x="447" y="850"/>
                  </a:lnTo>
                  <a:lnTo>
                    <a:pt x="381" y="842"/>
                  </a:lnTo>
                  <a:lnTo>
                    <a:pt x="292" y="824"/>
                  </a:lnTo>
                  <a:lnTo>
                    <a:pt x="251" y="813"/>
                  </a:lnTo>
                  <a:lnTo>
                    <a:pt x="214" y="794"/>
                  </a:lnTo>
                  <a:lnTo>
                    <a:pt x="196" y="772"/>
                  </a:lnTo>
                  <a:lnTo>
                    <a:pt x="185" y="757"/>
                  </a:lnTo>
                  <a:lnTo>
                    <a:pt x="185" y="754"/>
                  </a:lnTo>
                  <a:lnTo>
                    <a:pt x="185" y="743"/>
                  </a:lnTo>
                  <a:lnTo>
                    <a:pt x="189" y="728"/>
                  </a:lnTo>
                  <a:lnTo>
                    <a:pt x="200" y="717"/>
                  </a:lnTo>
                  <a:lnTo>
                    <a:pt x="218" y="702"/>
                  </a:lnTo>
                  <a:lnTo>
                    <a:pt x="244" y="687"/>
                  </a:lnTo>
                  <a:lnTo>
                    <a:pt x="281" y="680"/>
                  </a:lnTo>
                  <a:lnTo>
                    <a:pt x="329" y="669"/>
                  </a:lnTo>
                  <a:lnTo>
                    <a:pt x="425" y="658"/>
                  </a:lnTo>
                  <a:lnTo>
                    <a:pt x="592" y="632"/>
                  </a:lnTo>
                  <a:lnTo>
                    <a:pt x="628" y="628"/>
                  </a:lnTo>
                  <a:lnTo>
                    <a:pt x="699" y="617"/>
                  </a:lnTo>
                  <a:lnTo>
                    <a:pt x="776" y="602"/>
                  </a:lnTo>
                  <a:lnTo>
                    <a:pt x="806" y="587"/>
                  </a:lnTo>
                  <a:lnTo>
                    <a:pt x="824" y="573"/>
                  </a:lnTo>
                  <a:lnTo>
                    <a:pt x="828" y="562"/>
                  </a:lnTo>
                  <a:lnTo>
                    <a:pt x="828" y="554"/>
                  </a:lnTo>
                  <a:lnTo>
                    <a:pt x="824" y="539"/>
                  </a:lnTo>
                  <a:lnTo>
                    <a:pt x="817" y="525"/>
                  </a:lnTo>
                  <a:lnTo>
                    <a:pt x="791" y="506"/>
                  </a:lnTo>
                  <a:lnTo>
                    <a:pt x="758" y="491"/>
                  </a:lnTo>
                  <a:lnTo>
                    <a:pt x="714" y="488"/>
                  </a:lnTo>
                  <a:lnTo>
                    <a:pt x="677" y="477"/>
                  </a:lnTo>
                  <a:lnTo>
                    <a:pt x="647" y="473"/>
                  </a:lnTo>
                  <a:lnTo>
                    <a:pt x="610" y="473"/>
                  </a:lnTo>
                  <a:lnTo>
                    <a:pt x="562" y="469"/>
                  </a:lnTo>
                  <a:lnTo>
                    <a:pt x="425" y="469"/>
                  </a:lnTo>
                  <a:lnTo>
                    <a:pt x="336" y="469"/>
                  </a:lnTo>
                  <a:lnTo>
                    <a:pt x="300" y="462"/>
                  </a:lnTo>
                  <a:lnTo>
                    <a:pt x="240" y="458"/>
                  </a:lnTo>
                  <a:lnTo>
                    <a:pt x="144" y="443"/>
                  </a:lnTo>
                  <a:lnTo>
                    <a:pt x="63" y="421"/>
                  </a:lnTo>
                  <a:lnTo>
                    <a:pt x="30" y="406"/>
                  </a:lnTo>
                  <a:lnTo>
                    <a:pt x="0" y="392"/>
                  </a:lnTo>
                  <a:lnTo>
                    <a:pt x="0" y="399"/>
                  </a:lnTo>
                  <a:lnTo>
                    <a:pt x="41" y="417"/>
                  </a:lnTo>
                  <a:lnTo>
                    <a:pt x="89" y="432"/>
                  </a:lnTo>
                  <a:lnTo>
                    <a:pt x="189" y="454"/>
                  </a:lnTo>
                  <a:lnTo>
                    <a:pt x="100" y="447"/>
                  </a:lnTo>
                  <a:lnTo>
                    <a:pt x="48" y="432"/>
                  </a:lnTo>
                  <a:lnTo>
                    <a:pt x="0" y="417"/>
                  </a:lnTo>
                  <a:lnTo>
                    <a:pt x="0" y="421"/>
                  </a:lnTo>
                  <a:lnTo>
                    <a:pt x="59" y="443"/>
                  </a:lnTo>
                  <a:lnTo>
                    <a:pt x="0" y="428"/>
                  </a:lnTo>
                  <a:lnTo>
                    <a:pt x="0" y="432"/>
                  </a:lnTo>
                  <a:lnTo>
                    <a:pt x="74" y="447"/>
                  </a:lnTo>
                  <a:lnTo>
                    <a:pt x="155" y="454"/>
                  </a:lnTo>
                  <a:lnTo>
                    <a:pt x="96" y="454"/>
                  </a:lnTo>
                  <a:lnTo>
                    <a:pt x="0" y="443"/>
                  </a:lnTo>
                  <a:lnTo>
                    <a:pt x="41" y="454"/>
                  </a:lnTo>
                  <a:lnTo>
                    <a:pt x="0" y="447"/>
                  </a:lnTo>
                  <a:lnTo>
                    <a:pt x="0" y="454"/>
                  </a:lnTo>
                  <a:lnTo>
                    <a:pt x="48" y="454"/>
                  </a:lnTo>
                  <a:lnTo>
                    <a:pt x="111" y="462"/>
                  </a:lnTo>
                  <a:lnTo>
                    <a:pt x="144" y="473"/>
                  </a:lnTo>
                  <a:lnTo>
                    <a:pt x="181" y="488"/>
                  </a:lnTo>
                  <a:lnTo>
                    <a:pt x="203" y="502"/>
                  </a:lnTo>
                  <a:lnTo>
                    <a:pt x="229" y="528"/>
                  </a:lnTo>
                  <a:lnTo>
                    <a:pt x="237" y="543"/>
                  </a:lnTo>
                  <a:lnTo>
                    <a:pt x="237" y="562"/>
                  </a:lnTo>
                  <a:lnTo>
                    <a:pt x="229" y="576"/>
                  </a:lnTo>
                  <a:lnTo>
                    <a:pt x="211" y="602"/>
                  </a:lnTo>
                  <a:lnTo>
                    <a:pt x="181" y="624"/>
                  </a:lnTo>
                  <a:lnTo>
                    <a:pt x="118" y="643"/>
                  </a:lnTo>
                  <a:lnTo>
                    <a:pt x="63" y="658"/>
                  </a:lnTo>
                  <a:lnTo>
                    <a:pt x="0" y="669"/>
                  </a:lnTo>
                  <a:lnTo>
                    <a:pt x="0" y="680"/>
                  </a:lnTo>
                  <a:lnTo>
                    <a:pt x="85" y="672"/>
                  </a:lnTo>
                  <a:lnTo>
                    <a:pt x="155" y="672"/>
                  </a:lnTo>
                  <a:lnTo>
                    <a:pt x="148" y="680"/>
                  </a:lnTo>
                  <a:lnTo>
                    <a:pt x="63" y="680"/>
                  </a:lnTo>
                  <a:lnTo>
                    <a:pt x="26" y="684"/>
                  </a:lnTo>
                  <a:lnTo>
                    <a:pt x="0" y="684"/>
                  </a:lnTo>
                  <a:lnTo>
                    <a:pt x="0" y="687"/>
                  </a:lnTo>
                  <a:lnTo>
                    <a:pt x="26" y="687"/>
                  </a:lnTo>
                  <a:lnTo>
                    <a:pt x="59" y="684"/>
                  </a:lnTo>
                  <a:lnTo>
                    <a:pt x="141" y="680"/>
                  </a:lnTo>
                  <a:lnTo>
                    <a:pt x="89" y="702"/>
                  </a:lnTo>
                  <a:lnTo>
                    <a:pt x="63" y="724"/>
                  </a:lnTo>
                  <a:lnTo>
                    <a:pt x="48" y="739"/>
                  </a:lnTo>
                  <a:lnTo>
                    <a:pt x="44" y="750"/>
                  </a:lnTo>
                  <a:lnTo>
                    <a:pt x="44" y="757"/>
                  </a:lnTo>
                  <a:lnTo>
                    <a:pt x="56" y="765"/>
                  </a:lnTo>
                  <a:lnTo>
                    <a:pt x="74" y="783"/>
                  </a:lnTo>
                  <a:lnTo>
                    <a:pt x="104" y="798"/>
                  </a:lnTo>
                  <a:lnTo>
                    <a:pt x="141" y="820"/>
                  </a:lnTo>
                  <a:lnTo>
                    <a:pt x="211" y="839"/>
                  </a:lnTo>
                  <a:lnTo>
                    <a:pt x="244" y="850"/>
                  </a:lnTo>
                  <a:lnTo>
                    <a:pt x="325" y="868"/>
                  </a:lnTo>
                  <a:lnTo>
                    <a:pt x="421" y="879"/>
                  </a:lnTo>
                  <a:lnTo>
                    <a:pt x="518" y="883"/>
                  </a:lnTo>
                  <a:lnTo>
                    <a:pt x="603" y="891"/>
                  </a:lnTo>
                  <a:lnTo>
                    <a:pt x="588" y="898"/>
                  </a:lnTo>
                  <a:lnTo>
                    <a:pt x="592" y="898"/>
                  </a:lnTo>
                  <a:lnTo>
                    <a:pt x="606" y="891"/>
                  </a:lnTo>
                  <a:lnTo>
                    <a:pt x="610" y="891"/>
                  </a:lnTo>
                  <a:lnTo>
                    <a:pt x="628" y="898"/>
                  </a:lnTo>
                  <a:lnTo>
                    <a:pt x="636" y="898"/>
                  </a:lnTo>
                  <a:lnTo>
                    <a:pt x="617" y="891"/>
                  </a:lnTo>
                  <a:lnTo>
                    <a:pt x="665" y="891"/>
                  </a:lnTo>
                  <a:lnTo>
                    <a:pt x="665" y="883"/>
                  </a:lnTo>
                  <a:lnTo>
                    <a:pt x="673" y="898"/>
                  </a:lnTo>
                  <a:lnTo>
                    <a:pt x="677" y="898"/>
                  </a:lnTo>
                  <a:lnTo>
                    <a:pt x="673" y="891"/>
                  </a:lnTo>
                  <a:lnTo>
                    <a:pt x="673" y="876"/>
                  </a:lnTo>
                  <a:lnTo>
                    <a:pt x="677" y="857"/>
                  </a:lnTo>
                  <a:lnTo>
                    <a:pt x="680" y="839"/>
                  </a:lnTo>
                  <a:lnTo>
                    <a:pt x="714" y="824"/>
                  </a:lnTo>
                  <a:lnTo>
                    <a:pt x="747" y="809"/>
                  </a:lnTo>
                  <a:lnTo>
                    <a:pt x="773" y="806"/>
                  </a:lnTo>
                  <a:lnTo>
                    <a:pt x="832" y="783"/>
                  </a:lnTo>
                  <a:lnTo>
                    <a:pt x="839" y="787"/>
                  </a:lnTo>
                  <a:lnTo>
                    <a:pt x="843" y="783"/>
                  </a:lnTo>
                  <a:lnTo>
                    <a:pt x="876" y="780"/>
                  </a:lnTo>
                  <a:lnTo>
                    <a:pt x="884" y="780"/>
                  </a:lnTo>
                  <a:lnTo>
                    <a:pt x="932" y="772"/>
                  </a:lnTo>
                  <a:lnTo>
                    <a:pt x="998" y="780"/>
                  </a:lnTo>
                  <a:lnTo>
                    <a:pt x="939" y="783"/>
                  </a:lnTo>
                  <a:lnTo>
                    <a:pt x="932" y="783"/>
                  </a:lnTo>
                  <a:lnTo>
                    <a:pt x="924" y="783"/>
                  </a:lnTo>
                  <a:lnTo>
                    <a:pt x="887" y="787"/>
                  </a:lnTo>
                  <a:lnTo>
                    <a:pt x="817" y="806"/>
                  </a:lnTo>
                  <a:lnTo>
                    <a:pt x="784" y="813"/>
                  </a:lnTo>
                  <a:lnTo>
                    <a:pt x="747" y="828"/>
                  </a:lnTo>
                  <a:lnTo>
                    <a:pt x="717" y="850"/>
                  </a:lnTo>
                  <a:lnTo>
                    <a:pt x="706" y="865"/>
                  </a:lnTo>
                  <a:lnTo>
                    <a:pt x="702" y="876"/>
                  </a:lnTo>
                  <a:lnTo>
                    <a:pt x="702" y="883"/>
                  </a:lnTo>
                  <a:lnTo>
                    <a:pt x="714" y="898"/>
                  </a:lnTo>
                  <a:lnTo>
                    <a:pt x="717" y="898"/>
                  </a:lnTo>
                  <a:lnTo>
                    <a:pt x="706" y="883"/>
                  </a:lnTo>
                  <a:lnTo>
                    <a:pt x="706" y="876"/>
                  </a:lnTo>
                  <a:lnTo>
                    <a:pt x="714" y="857"/>
                  </a:lnTo>
                  <a:lnTo>
                    <a:pt x="728" y="842"/>
                  </a:lnTo>
                  <a:lnTo>
                    <a:pt x="769" y="824"/>
                  </a:lnTo>
                  <a:lnTo>
                    <a:pt x="817" y="806"/>
                  </a:lnTo>
                  <a:lnTo>
                    <a:pt x="861" y="794"/>
                  </a:lnTo>
                  <a:lnTo>
                    <a:pt x="832" y="806"/>
                  </a:lnTo>
                  <a:lnTo>
                    <a:pt x="813" y="813"/>
                  </a:lnTo>
                  <a:lnTo>
                    <a:pt x="776" y="839"/>
                  </a:lnTo>
                  <a:lnTo>
                    <a:pt x="769" y="857"/>
                  </a:lnTo>
                  <a:lnTo>
                    <a:pt x="762" y="868"/>
                  </a:lnTo>
                  <a:lnTo>
                    <a:pt x="769" y="883"/>
                  </a:lnTo>
                  <a:lnTo>
                    <a:pt x="776" y="898"/>
                  </a:lnTo>
                  <a:lnTo>
                    <a:pt x="784" y="898"/>
                  </a:lnTo>
                  <a:lnTo>
                    <a:pt x="773" y="883"/>
                  </a:lnTo>
                  <a:lnTo>
                    <a:pt x="769" y="868"/>
                  </a:lnTo>
                  <a:lnTo>
                    <a:pt x="773" y="857"/>
                  </a:lnTo>
                  <a:lnTo>
                    <a:pt x="791" y="835"/>
                  </a:lnTo>
                  <a:lnTo>
                    <a:pt x="806" y="820"/>
                  </a:lnTo>
                  <a:lnTo>
                    <a:pt x="832" y="809"/>
                  </a:lnTo>
                  <a:lnTo>
                    <a:pt x="869" y="798"/>
                  </a:lnTo>
                  <a:lnTo>
                    <a:pt x="917" y="787"/>
                  </a:lnTo>
                  <a:lnTo>
                    <a:pt x="887" y="798"/>
                  </a:lnTo>
                  <a:lnTo>
                    <a:pt x="858" y="813"/>
                  </a:lnTo>
                  <a:lnTo>
                    <a:pt x="832" y="835"/>
                  </a:lnTo>
                  <a:lnTo>
                    <a:pt x="817" y="857"/>
                  </a:lnTo>
                  <a:lnTo>
                    <a:pt x="817" y="865"/>
                  </a:lnTo>
                  <a:lnTo>
                    <a:pt x="817" y="883"/>
                  </a:lnTo>
                  <a:lnTo>
                    <a:pt x="828" y="898"/>
                  </a:lnTo>
                  <a:lnTo>
                    <a:pt x="832" y="898"/>
                  </a:lnTo>
                  <a:lnTo>
                    <a:pt x="817" y="883"/>
                  </a:lnTo>
                  <a:lnTo>
                    <a:pt x="817" y="868"/>
                  </a:lnTo>
                  <a:lnTo>
                    <a:pt x="817" y="857"/>
                  </a:lnTo>
                  <a:lnTo>
                    <a:pt x="832" y="839"/>
                  </a:lnTo>
                  <a:lnTo>
                    <a:pt x="847" y="824"/>
                  </a:lnTo>
                  <a:lnTo>
                    <a:pt x="872" y="809"/>
                  </a:lnTo>
                  <a:lnTo>
                    <a:pt x="898" y="798"/>
                  </a:lnTo>
                  <a:lnTo>
                    <a:pt x="943" y="787"/>
                  </a:lnTo>
                  <a:lnTo>
                    <a:pt x="983" y="783"/>
                  </a:lnTo>
                  <a:lnTo>
                    <a:pt x="943" y="794"/>
                  </a:lnTo>
                  <a:lnTo>
                    <a:pt x="917" y="806"/>
                  </a:lnTo>
                  <a:lnTo>
                    <a:pt x="898" y="820"/>
                  </a:lnTo>
                  <a:lnTo>
                    <a:pt x="884" y="828"/>
                  </a:lnTo>
                  <a:lnTo>
                    <a:pt x="872" y="854"/>
                  </a:lnTo>
                  <a:lnTo>
                    <a:pt x="872" y="865"/>
                  </a:lnTo>
                  <a:lnTo>
                    <a:pt x="876" y="879"/>
                  </a:lnTo>
                  <a:lnTo>
                    <a:pt x="895" y="898"/>
                  </a:lnTo>
                  <a:lnTo>
                    <a:pt x="898" y="898"/>
                  </a:lnTo>
                  <a:lnTo>
                    <a:pt x="884" y="879"/>
                  </a:lnTo>
                  <a:lnTo>
                    <a:pt x="876" y="865"/>
                  </a:lnTo>
                  <a:lnTo>
                    <a:pt x="876" y="854"/>
                  </a:lnTo>
                  <a:lnTo>
                    <a:pt x="887" y="828"/>
                  </a:lnTo>
                  <a:lnTo>
                    <a:pt x="902" y="820"/>
                  </a:lnTo>
                  <a:lnTo>
                    <a:pt x="924" y="806"/>
                  </a:lnTo>
                  <a:lnTo>
                    <a:pt x="946" y="794"/>
                  </a:lnTo>
                  <a:lnTo>
                    <a:pt x="987" y="783"/>
                  </a:lnTo>
                  <a:lnTo>
                    <a:pt x="1028" y="780"/>
                  </a:lnTo>
                  <a:lnTo>
                    <a:pt x="1054" y="780"/>
                  </a:lnTo>
                  <a:lnTo>
                    <a:pt x="1002" y="794"/>
                  </a:lnTo>
                  <a:lnTo>
                    <a:pt x="965" y="813"/>
                  </a:lnTo>
                  <a:lnTo>
                    <a:pt x="932" y="839"/>
                  </a:lnTo>
                  <a:lnTo>
                    <a:pt x="924" y="850"/>
                  </a:lnTo>
                  <a:lnTo>
                    <a:pt x="917" y="865"/>
                  </a:lnTo>
                  <a:lnTo>
                    <a:pt x="924" y="876"/>
                  </a:lnTo>
                  <a:lnTo>
                    <a:pt x="939" y="898"/>
                  </a:lnTo>
                  <a:lnTo>
                    <a:pt x="943" y="898"/>
                  </a:lnTo>
                  <a:lnTo>
                    <a:pt x="928" y="876"/>
                  </a:lnTo>
                  <a:lnTo>
                    <a:pt x="924" y="865"/>
                  </a:lnTo>
                  <a:lnTo>
                    <a:pt x="928" y="850"/>
                  </a:lnTo>
                  <a:lnTo>
                    <a:pt x="943" y="828"/>
                  </a:lnTo>
                  <a:lnTo>
                    <a:pt x="969" y="813"/>
                  </a:lnTo>
                  <a:lnTo>
                    <a:pt x="994" y="806"/>
                  </a:lnTo>
                  <a:lnTo>
                    <a:pt x="1054" y="783"/>
                  </a:lnTo>
                  <a:lnTo>
                    <a:pt x="1109" y="772"/>
                  </a:lnTo>
                  <a:lnTo>
                    <a:pt x="1079" y="783"/>
                  </a:lnTo>
                  <a:lnTo>
                    <a:pt x="1050" y="794"/>
                  </a:lnTo>
                  <a:lnTo>
                    <a:pt x="1028" y="809"/>
                  </a:lnTo>
                  <a:lnTo>
                    <a:pt x="1009" y="828"/>
                  </a:lnTo>
                  <a:lnTo>
                    <a:pt x="998" y="842"/>
                  </a:lnTo>
                  <a:lnTo>
                    <a:pt x="994" y="857"/>
                  </a:lnTo>
                  <a:lnTo>
                    <a:pt x="994" y="879"/>
                  </a:lnTo>
                  <a:lnTo>
                    <a:pt x="1009" y="898"/>
                  </a:lnTo>
                  <a:lnTo>
                    <a:pt x="1013" y="898"/>
                  </a:lnTo>
                  <a:lnTo>
                    <a:pt x="998" y="876"/>
                  </a:lnTo>
                  <a:lnTo>
                    <a:pt x="998" y="857"/>
                  </a:lnTo>
                  <a:lnTo>
                    <a:pt x="1002" y="842"/>
                  </a:lnTo>
                  <a:lnTo>
                    <a:pt x="1013" y="835"/>
                  </a:lnTo>
                  <a:lnTo>
                    <a:pt x="1035" y="809"/>
                  </a:lnTo>
                  <a:lnTo>
                    <a:pt x="1065" y="794"/>
                  </a:lnTo>
                  <a:lnTo>
                    <a:pt x="1105" y="780"/>
                  </a:lnTo>
                  <a:lnTo>
                    <a:pt x="1139" y="769"/>
                  </a:lnTo>
                  <a:lnTo>
                    <a:pt x="1205" y="765"/>
                  </a:lnTo>
                  <a:lnTo>
                    <a:pt x="1235" y="765"/>
                  </a:lnTo>
                  <a:lnTo>
                    <a:pt x="1238" y="765"/>
                  </a:lnTo>
                  <a:lnTo>
                    <a:pt x="1209" y="772"/>
                  </a:lnTo>
                  <a:lnTo>
                    <a:pt x="1183" y="787"/>
                  </a:lnTo>
                  <a:lnTo>
                    <a:pt x="1161" y="806"/>
                  </a:lnTo>
                  <a:lnTo>
                    <a:pt x="1142" y="828"/>
                  </a:lnTo>
                  <a:lnTo>
                    <a:pt x="1142" y="842"/>
                  </a:lnTo>
                  <a:lnTo>
                    <a:pt x="1150" y="854"/>
                  </a:lnTo>
                  <a:lnTo>
                    <a:pt x="1161" y="876"/>
                  </a:lnTo>
                  <a:lnTo>
                    <a:pt x="1183" y="898"/>
                  </a:lnTo>
                  <a:lnTo>
                    <a:pt x="1190" y="898"/>
                  </a:lnTo>
                  <a:lnTo>
                    <a:pt x="1161" y="868"/>
                  </a:lnTo>
                  <a:lnTo>
                    <a:pt x="1153" y="854"/>
                  </a:lnTo>
                  <a:lnTo>
                    <a:pt x="1150" y="842"/>
                  </a:lnTo>
                  <a:lnTo>
                    <a:pt x="1150" y="828"/>
                  </a:lnTo>
                  <a:lnTo>
                    <a:pt x="1153" y="820"/>
                  </a:lnTo>
                  <a:lnTo>
                    <a:pt x="1164" y="806"/>
                  </a:lnTo>
                  <a:lnTo>
                    <a:pt x="1194" y="783"/>
                  </a:lnTo>
                  <a:lnTo>
                    <a:pt x="1224" y="772"/>
                  </a:lnTo>
                  <a:lnTo>
                    <a:pt x="1253" y="765"/>
                  </a:lnTo>
                  <a:lnTo>
                    <a:pt x="1261" y="765"/>
                  </a:lnTo>
                  <a:lnTo>
                    <a:pt x="1279" y="757"/>
                  </a:lnTo>
                  <a:lnTo>
                    <a:pt x="1286" y="757"/>
                  </a:lnTo>
                  <a:lnTo>
                    <a:pt x="1290" y="757"/>
                  </a:lnTo>
                  <a:lnTo>
                    <a:pt x="1305" y="757"/>
                  </a:lnTo>
                  <a:lnTo>
                    <a:pt x="1249" y="780"/>
                  </a:lnTo>
                  <a:lnTo>
                    <a:pt x="1224" y="794"/>
                  </a:lnTo>
                  <a:lnTo>
                    <a:pt x="1209" y="813"/>
                  </a:lnTo>
                  <a:lnTo>
                    <a:pt x="1205" y="828"/>
                  </a:lnTo>
                  <a:lnTo>
                    <a:pt x="1205" y="842"/>
                  </a:lnTo>
                  <a:lnTo>
                    <a:pt x="1209" y="865"/>
                  </a:lnTo>
                  <a:lnTo>
                    <a:pt x="1224" y="879"/>
                  </a:lnTo>
                  <a:lnTo>
                    <a:pt x="1249" y="898"/>
                  </a:lnTo>
                  <a:lnTo>
                    <a:pt x="1261" y="898"/>
                  </a:lnTo>
                  <a:lnTo>
                    <a:pt x="1231" y="879"/>
                  </a:lnTo>
                  <a:lnTo>
                    <a:pt x="1213" y="857"/>
                  </a:lnTo>
                  <a:lnTo>
                    <a:pt x="1209" y="842"/>
                  </a:lnTo>
                  <a:lnTo>
                    <a:pt x="1205" y="828"/>
                  </a:lnTo>
                  <a:lnTo>
                    <a:pt x="1209" y="813"/>
                  </a:lnTo>
                  <a:lnTo>
                    <a:pt x="1220" y="806"/>
                  </a:lnTo>
                  <a:lnTo>
                    <a:pt x="1235" y="787"/>
                  </a:lnTo>
                  <a:lnTo>
                    <a:pt x="1268" y="772"/>
                  </a:lnTo>
                  <a:lnTo>
                    <a:pt x="1323" y="757"/>
                  </a:lnTo>
                  <a:lnTo>
                    <a:pt x="1331" y="757"/>
                  </a:lnTo>
                  <a:lnTo>
                    <a:pt x="1335" y="757"/>
                  </a:lnTo>
                  <a:lnTo>
                    <a:pt x="1357" y="750"/>
                  </a:lnTo>
                  <a:lnTo>
                    <a:pt x="1427" y="743"/>
                  </a:lnTo>
                  <a:lnTo>
                    <a:pt x="1375" y="754"/>
                  </a:lnTo>
                  <a:lnTo>
                    <a:pt x="1338" y="765"/>
                  </a:lnTo>
                  <a:lnTo>
                    <a:pt x="1305" y="783"/>
                  </a:lnTo>
                  <a:lnTo>
                    <a:pt x="1290" y="794"/>
                  </a:lnTo>
                  <a:lnTo>
                    <a:pt x="1275" y="809"/>
                  </a:lnTo>
                  <a:lnTo>
                    <a:pt x="1261" y="835"/>
                  </a:lnTo>
                  <a:lnTo>
                    <a:pt x="1261" y="854"/>
                  </a:lnTo>
                  <a:lnTo>
                    <a:pt x="1264" y="857"/>
                  </a:lnTo>
                  <a:lnTo>
                    <a:pt x="1279" y="879"/>
                  </a:lnTo>
                  <a:lnTo>
                    <a:pt x="1309" y="898"/>
                  </a:lnTo>
                  <a:lnTo>
                    <a:pt x="1316" y="898"/>
                  </a:lnTo>
                  <a:lnTo>
                    <a:pt x="1286" y="879"/>
                  </a:lnTo>
                  <a:lnTo>
                    <a:pt x="1264" y="857"/>
                  </a:lnTo>
                  <a:lnTo>
                    <a:pt x="1264" y="850"/>
                  </a:lnTo>
                  <a:lnTo>
                    <a:pt x="1264" y="835"/>
                  </a:lnTo>
                  <a:lnTo>
                    <a:pt x="1279" y="809"/>
                  </a:lnTo>
                  <a:lnTo>
                    <a:pt x="1290" y="798"/>
                  </a:lnTo>
                  <a:lnTo>
                    <a:pt x="1309" y="787"/>
                  </a:lnTo>
                  <a:lnTo>
                    <a:pt x="1357" y="765"/>
                  </a:lnTo>
                  <a:lnTo>
                    <a:pt x="1401" y="750"/>
                  </a:lnTo>
                  <a:lnTo>
                    <a:pt x="1464" y="739"/>
                  </a:lnTo>
                  <a:lnTo>
                    <a:pt x="1505" y="735"/>
                  </a:lnTo>
                  <a:lnTo>
                    <a:pt x="1534" y="735"/>
                  </a:lnTo>
                  <a:lnTo>
                    <a:pt x="1486" y="743"/>
                  </a:lnTo>
                  <a:lnTo>
                    <a:pt x="1431" y="757"/>
                  </a:lnTo>
                  <a:lnTo>
                    <a:pt x="1371" y="772"/>
                  </a:lnTo>
                  <a:lnTo>
                    <a:pt x="1346" y="787"/>
                  </a:lnTo>
                  <a:lnTo>
                    <a:pt x="1323" y="809"/>
                  </a:lnTo>
                  <a:lnTo>
                    <a:pt x="1320" y="820"/>
                  </a:lnTo>
                  <a:lnTo>
                    <a:pt x="1309" y="839"/>
                  </a:lnTo>
                  <a:lnTo>
                    <a:pt x="1316" y="850"/>
                  </a:lnTo>
                  <a:lnTo>
                    <a:pt x="1320" y="857"/>
                  </a:lnTo>
                  <a:lnTo>
                    <a:pt x="1331" y="876"/>
                  </a:lnTo>
                  <a:lnTo>
                    <a:pt x="1364" y="898"/>
                  </a:lnTo>
                  <a:lnTo>
                    <a:pt x="1375" y="898"/>
                  </a:lnTo>
                  <a:lnTo>
                    <a:pt x="1364" y="894"/>
                  </a:lnTo>
                  <a:lnTo>
                    <a:pt x="1331" y="876"/>
                  </a:lnTo>
                  <a:lnTo>
                    <a:pt x="1320" y="857"/>
                  </a:lnTo>
                  <a:lnTo>
                    <a:pt x="1316" y="850"/>
                  </a:lnTo>
                  <a:lnTo>
                    <a:pt x="1316" y="835"/>
                  </a:lnTo>
                  <a:lnTo>
                    <a:pt x="1320" y="824"/>
                  </a:lnTo>
                  <a:lnTo>
                    <a:pt x="1323" y="813"/>
                  </a:lnTo>
                  <a:lnTo>
                    <a:pt x="1357" y="787"/>
                  </a:lnTo>
                  <a:lnTo>
                    <a:pt x="1390" y="769"/>
                  </a:lnTo>
                  <a:lnTo>
                    <a:pt x="1431" y="757"/>
                  </a:lnTo>
                  <a:lnTo>
                    <a:pt x="1471" y="750"/>
                  </a:lnTo>
                  <a:lnTo>
                    <a:pt x="1542" y="739"/>
                  </a:lnTo>
                  <a:lnTo>
                    <a:pt x="1571" y="735"/>
                  </a:lnTo>
                  <a:lnTo>
                    <a:pt x="1623" y="735"/>
                  </a:lnTo>
                  <a:lnTo>
                    <a:pt x="1527" y="750"/>
                  </a:lnTo>
                  <a:lnTo>
                    <a:pt x="1486" y="757"/>
                  </a:lnTo>
                  <a:lnTo>
                    <a:pt x="1445" y="769"/>
                  </a:lnTo>
                  <a:lnTo>
                    <a:pt x="1408" y="783"/>
                  </a:lnTo>
                  <a:lnTo>
                    <a:pt x="1390" y="798"/>
                  </a:lnTo>
                  <a:lnTo>
                    <a:pt x="1375" y="809"/>
                  </a:lnTo>
                  <a:lnTo>
                    <a:pt x="1364" y="835"/>
                  </a:lnTo>
                  <a:lnTo>
                    <a:pt x="1364" y="842"/>
                  </a:lnTo>
                  <a:lnTo>
                    <a:pt x="1371" y="857"/>
                  </a:lnTo>
                  <a:lnTo>
                    <a:pt x="1379" y="876"/>
                  </a:lnTo>
                  <a:lnTo>
                    <a:pt x="1416" y="898"/>
                  </a:lnTo>
                  <a:lnTo>
                    <a:pt x="1427" y="898"/>
                  </a:lnTo>
                  <a:lnTo>
                    <a:pt x="1386" y="876"/>
                  </a:lnTo>
                  <a:lnTo>
                    <a:pt x="1371" y="857"/>
                  </a:lnTo>
                  <a:lnTo>
                    <a:pt x="1371" y="842"/>
                  </a:lnTo>
                  <a:lnTo>
                    <a:pt x="1371" y="835"/>
                  </a:lnTo>
                  <a:lnTo>
                    <a:pt x="1379" y="813"/>
                  </a:lnTo>
                  <a:lnTo>
                    <a:pt x="1394" y="798"/>
                  </a:lnTo>
                  <a:lnTo>
                    <a:pt x="1416" y="783"/>
                  </a:lnTo>
                  <a:lnTo>
                    <a:pt x="1445" y="769"/>
                  </a:lnTo>
                  <a:lnTo>
                    <a:pt x="1486" y="757"/>
                  </a:lnTo>
                  <a:lnTo>
                    <a:pt x="1567" y="743"/>
                  </a:lnTo>
                  <a:lnTo>
                    <a:pt x="1645" y="735"/>
                  </a:lnTo>
                  <a:lnTo>
                    <a:pt x="1737" y="728"/>
                  </a:lnTo>
                  <a:lnTo>
                    <a:pt x="1756" y="735"/>
                  </a:lnTo>
                  <a:lnTo>
                    <a:pt x="1638" y="743"/>
                  </a:lnTo>
                  <a:lnTo>
                    <a:pt x="1567" y="757"/>
                  </a:lnTo>
                  <a:lnTo>
                    <a:pt x="1534" y="765"/>
                  </a:lnTo>
                  <a:lnTo>
                    <a:pt x="1512" y="772"/>
                  </a:lnTo>
                  <a:lnTo>
                    <a:pt x="1471" y="794"/>
                  </a:lnTo>
                  <a:lnTo>
                    <a:pt x="1445" y="820"/>
                  </a:lnTo>
                  <a:lnTo>
                    <a:pt x="1442" y="828"/>
                  </a:lnTo>
                  <a:lnTo>
                    <a:pt x="1434" y="842"/>
                  </a:lnTo>
                  <a:lnTo>
                    <a:pt x="1442" y="857"/>
                  </a:lnTo>
                  <a:lnTo>
                    <a:pt x="1449" y="868"/>
                  </a:lnTo>
                  <a:lnTo>
                    <a:pt x="1464" y="883"/>
                  </a:lnTo>
                  <a:lnTo>
                    <a:pt x="1490" y="894"/>
                  </a:lnTo>
                  <a:lnTo>
                    <a:pt x="1497" y="898"/>
                  </a:lnTo>
                  <a:lnTo>
                    <a:pt x="1505" y="898"/>
                  </a:lnTo>
                  <a:lnTo>
                    <a:pt x="1490" y="894"/>
                  </a:lnTo>
                  <a:lnTo>
                    <a:pt x="1471" y="879"/>
                  </a:lnTo>
                  <a:lnTo>
                    <a:pt x="1449" y="868"/>
                  </a:lnTo>
                  <a:lnTo>
                    <a:pt x="1442" y="857"/>
                  </a:lnTo>
                  <a:lnTo>
                    <a:pt x="1442" y="842"/>
                  </a:lnTo>
                  <a:lnTo>
                    <a:pt x="1442" y="828"/>
                  </a:lnTo>
                  <a:lnTo>
                    <a:pt x="1449" y="820"/>
                  </a:lnTo>
                  <a:lnTo>
                    <a:pt x="1475" y="798"/>
                  </a:lnTo>
                  <a:lnTo>
                    <a:pt x="1512" y="780"/>
                  </a:lnTo>
                  <a:lnTo>
                    <a:pt x="1545" y="765"/>
                  </a:lnTo>
                  <a:lnTo>
                    <a:pt x="1586" y="757"/>
                  </a:lnTo>
                  <a:lnTo>
                    <a:pt x="1671" y="743"/>
                  </a:lnTo>
                  <a:lnTo>
                    <a:pt x="1782" y="735"/>
                  </a:lnTo>
                  <a:lnTo>
                    <a:pt x="1882" y="739"/>
                  </a:lnTo>
                  <a:lnTo>
                    <a:pt x="1882" y="735"/>
                  </a:lnTo>
                  <a:lnTo>
                    <a:pt x="1797" y="728"/>
                  </a:lnTo>
                  <a:lnTo>
                    <a:pt x="1737" y="728"/>
                  </a:lnTo>
                  <a:lnTo>
                    <a:pt x="1652" y="728"/>
                  </a:lnTo>
                  <a:lnTo>
                    <a:pt x="1567" y="728"/>
                  </a:lnTo>
                  <a:lnTo>
                    <a:pt x="1560" y="728"/>
                  </a:lnTo>
                  <a:lnTo>
                    <a:pt x="1519" y="724"/>
                  </a:lnTo>
                  <a:lnTo>
                    <a:pt x="1501" y="717"/>
                  </a:lnTo>
                  <a:lnTo>
                    <a:pt x="1490" y="709"/>
                  </a:lnTo>
                  <a:lnTo>
                    <a:pt x="1497" y="702"/>
                  </a:lnTo>
                  <a:lnTo>
                    <a:pt x="1505" y="695"/>
                  </a:lnTo>
                  <a:lnTo>
                    <a:pt x="1582" y="680"/>
                  </a:lnTo>
                  <a:lnTo>
                    <a:pt x="1675" y="672"/>
                  </a:lnTo>
                  <a:lnTo>
                    <a:pt x="1822" y="669"/>
                  </a:lnTo>
                  <a:lnTo>
                    <a:pt x="1882" y="665"/>
                  </a:lnTo>
                  <a:lnTo>
                    <a:pt x="1941" y="658"/>
                  </a:lnTo>
                  <a:lnTo>
                    <a:pt x="2007" y="647"/>
                  </a:lnTo>
                  <a:lnTo>
                    <a:pt x="2077" y="632"/>
                  </a:lnTo>
                  <a:lnTo>
                    <a:pt x="2144" y="610"/>
                  </a:lnTo>
                  <a:lnTo>
                    <a:pt x="2170" y="595"/>
                  </a:lnTo>
                  <a:lnTo>
                    <a:pt x="2188" y="576"/>
                  </a:lnTo>
                  <a:lnTo>
                    <a:pt x="2207" y="558"/>
                  </a:lnTo>
                  <a:lnTo>
                    <a:pt x="2218" y="539"/>
                  </a:lnTo>
                  <a:lnTo>
                    <a:pt x="2225" y="525"/>
                  </a:lnTo>
                  <a:lnTo>
                    <a:pt x="2225" y="502"/>
                  </a:lnTo>
                  <a:lnTo>
                    <a:pt x="2214" y="477"/>
                  </a:lnTo>
                  <a:lnTo>
                    <a:pt x="2203" y="462"/>
                  </a:lnTo>
                  <a:lnTo>
                    <a:pt x="2188" y="454"/>
                  </a:lnTo>
                  <a:lnTo>
                    <a:pt x="2170" y="436"/>
                  </a:lnTo>
                  <a:lnTo>
                    <a:pt x="2137" y="421"/>
                  </a:lnTo>
                  <a:lnTo>
                    <a:pt x="2100" y="414"/>
                  </a:lnTo>
                  <a:lnTo>
                    <a:pt x="2048" y="399"/>
                  </a:lnTo>
                  <a:lnTo>
                    <a:pt x="1992" y="388"/>
                  </a:lnTo>
                  <a:lnTo>
                    <a:pt x="1922" y="377"/>
                  </a:lnTo>
                  <a:lnTo>
                    <a:pt x="1863" y="373"/>
                  </a:lnTo>
                  <a:lnTo>
                    <a:pt x="1782" y="373"/>
                  </a:lnTo>
                  <a:lnTo>
                    <a:pt x="1652" y="366"/>
                  </a:lnTo>
                  <a:lnTo>
                    <a:pt x="1652" y="373"/>
                  </a:lnTo>
                  <a:lnTo>
                    <a:pt x="1782" y="373"/>
                  </a:lnTo>
                  <a:lnTo>
                    <a:pt x="1863" y="377"/>
                  </a:lnTo>
                  <a:lnTo>
                    <a:pt x="1922" y="384"/>
                  </a:lnTo>
                  <a:lnTo>
                    <a:pt x="1992" y="392"/>
                  </a:lnTo>
                  <a:lnTo>
                    <a:pt x="2048" y="403"/>
                  </a:lnTo>
                  <a:lnTo>
                    <a:pt x="2100" y="414"/>
                  </a:lnTo>
                  <a:lnTo>
                    <a:pt x="2133" y="428"/>
                  </a:lnTo>
                  <a:lnTo>
                    <a:pt x="2163" y="443"/>
                  </a:lnTo>
                  <a:lnTo>
                    <a:pt x="2185" y="454"/>
                  </a:lnTo>
                  <a:lnTo>
                    <a:pt x="2203" y="469"/>
                  </a:lnTo>
                  <a:lnTo>
                    <a:pt x="2214" y="484"/>
                  </a:lnTo>
                  <a:lnTo>
                    <a:pt x="2218" y="502"/>
                  </a:lnTo>
                  <a:lnTo>
                    <a:pt x="2218" y="525"/>
                  </a:lnTo>
                  <a:lnTo>
                    <a:pt x="2214" y="539"/>
                  </a:lnTo>
                  <a:lnTo>
                    <a:pt x="2203" y="558"/>
                  </a:lnTo>
                  <a:lnTo>
                    <a:pt x="2188" y="576"/>
                  </a:lnTo>
                  <a:lnTo>
                    <a:pt x="2163" y="595"/>
                  </a:lnTo>
                  <a:lnTo>
                    <a:pt x="2137" y="610"/>
                  </a:lnTo>
                  <a:lnTo>
                    <a:pt x="2074" y="628"/>
                  </a:lnTo>
                  <a:lnTo>
                    <a:pt x="2004" y="643"/>
                  </a:lnTo>
                  <a:lnTo>
                    <a:pt x="1878" y="658"/>
                  </a:lnTo>
                  <a:lnTo>
                    <a:pt x="1822" y="665"/>
                  </a:lnTo>
                  <a:lnTo>
                    <a:pt x="1675" y="669"/>
                  </a:lnTo>
                  <a:lnTo>
                    <a:pt x="1575" y="680"/>
                  </a:lnTo>
                  <a:lnTo>
                    <a:pt x="1505" y="687"/>
                  </a:lnTo>
                  <a:lnTo>
                    <a:pt x="1490" y="698"/>
                  </a:lnTo>
                  <a:lnTo>
                    <a:pt x="1486" y="709"/>
                  </a:lnTo>
                  <a:lnTo>
                    <a:pt x="1490" y="717"/>
                  </a:lnTo>
                  <a:lnTo>
                    <a:pt x="1505" y="724"/>
                  </a:lnTo>
                  <a:lnTo>
                    <a:pt x="1534" y="728"/>
                  </a:lnTo>
                  <a:lnTo>
                    <a:pt x="1501" y="735"/>
                  </a:lnTo>
                  <a:lnTo>
                    <a:pt x="1464" y="735"/>
                  </a:lnTo>
                  <a:lnTo>
                    <a:pt x="1394" y="739"/>
                  </a:lnTo>
                  <a:lnTo>
                    <a:pt x="1320" y="724"/>
                  </a:lnTo>
                  <a:lnTo>
                    <a:pt x="1286" y="709"/>
                  </a:lnTo>
                  <a:lnTo>
                    <a:pt x="1275" y="702"/>
                  </a:lnTo>
                  <a:lnTo>
                    <a:pt x="1275" y="695"/>
                  </a:lnTo>
                  <a:lnTo>
                    <a:pt x="1275" y="687"/>
                  </a:lnTo>
                  <a:lnTo>
                    <a:pt x="1279" y="672"/>
                  </a:lnTo>
                  <a:lnTo>
                    <a:pt x="1286" y="665"/>
                  </a:lnTo>
                  <a:lnTo>
                    <a:pt x="1305" y="658"/>
                  </a:lnTo>
                  <a:lnTo>
                    <a:pt x="1331" y="647"/>
                  </a:lnTo>
                  <a:lnTo>
                    <a:pt x="1364" y="639"/>
                  </a:lnTo>
                  <a:lnTo>
                    <a:pt x="1527" y="624"/>
                  </a:lnTo>
                  <a:lnTo>
                    <a:pt x="1567" y="624"/>
                  </a:lnTo>
                  <a:lnTo>
                    <a:pt x="1656" y="617"/>
                  </a:lnTo>
                  <a:lnTo>
                    <a:pt x="1708" y="610"/>
                  </a:lnTo>
                  <a:lnTo>
                    <a:pt x="1752" y="599"/>
                  </a:lnTo>
                  <a:lnTo>
                    <a:pt x="1793" y="576"/>
                  </a:lnTo>
                  <a:lnTo>
                    <a:pt x="1808" y="562"/>
                  </a:lnTo>
                  <a:lnTo>
                    <a:pt x="1819" y="547"/>
                  </a:lnTo>
                  <a:lnTo>
                    <a:pt x="1822" y="532"/>
                  </a:lnTo>
                  <a:lnTo>
                    <a:pt x="1822" y="517"/>
                  </a:lnTo>
                  <a:lnTo>
                    <a:pt x="1811" y="499"/>
                  </a:lnTo>
                  <a:lnTo>
                    <a:pt x="1808" y="488"/>
                  </a:lnTo>
                  <a:lnTo>
                    <a:pt x="1793" y="473"/>
                  </a:lnTo>
                  <a:lnTo>
                    <a:pt x="1767" y="462"/>
                  </a:lnTo>
                  <a:lnTo>
                    <a:pt x="1741" y="454"/>
                  </a:lnTo>
                  <a:lnTo>
                    <a:pt x="1700" y="447"/>
                  </a:lnTo>
                  <a:lnTo>
                    <a:pt x="1652" y="436"/>
                  </a:lnTo>
                  <a:lnTo>
                    <a:pt x="1597" y="432"/>
                  </a:lnTo>
                  <a:lnTo>
                    <a:pt x="1527" y="428"/>
                  </a:lnTo>
                  <a:lnTo>
                    <a:pt x="1512" y="428"/>
                  </a:lnTo>
                  <a:lnTo>
                    <a:pt x="1471" y="421"/>
                  </a:lnTo>
                  <a:lnTo>
                    <a:pt x="1427" y="417"/>
                  </a:lnTo>
                  <a:lnTo>
                    <a:pt x="1375" y="403"/>
                  </a:lnTo>
                  <a:lnTo>
                    <a:pt x="1338" y="388"/>
                  </a:lnTo>
                  <a:lnTo>
                    <a:pt x="1335" y="384"/>
                  </a:lnTo>
                  <a:lnTo>
                    <a:pt x="1331" y="377"/>
                  </a:lnTo>
                  <a:lnTo>
                    <a:pt x="1335" y="366"/>
                  </a:lnTo>
                  <a:lnTo>
                    <a:pt x="1338" y="358"/>
                  </a:lnTo>
                  <a:lnTo>
                    <a:pt x="1349" y="351"/>
                  </a:lnTo>
                  <a:lnTo>
                    <a:pt x="1390" y="351"/>
                  </a:lnTo>
                  <a:lnTo>
                    <a:pt x="1379" y="358"/>
                  </a:lnTo>
                  <a:lnTo>
                    <a:pt x="1375" y="366"/>
                  </a:lnTo>
                  <a:lnTo>
                    <a:pt x="1379" y="373"/>
                  </a:lnTo>
                  <a:lnTo>
                    <a:pt x="1386" y="384"/>
                  </a:lnTo>
                  <a:lnTo>
                    <a:pt x="1420" y="392"/>
                  </a:lnTo>
                  <a:lnTo>
                    <a:pt x="1431" y="399"/>
                  </a:lnTo>
                  <a:lnTo>
                    <a:pt x="1460" y="406"/>
                  </a:lnTo>
                  <a:lnTo>
                    <a:pt x="1516" y="417"/>
                  </a:lnTo>
                  <a:lnTo>
                    <a:pt x="1604" y="421"/>
                  </a:lnTo>
                  <a:lnTo>
                    <a:pt x="1615" y="421"/>
                  </a:lnTo>
                  <a:lnTo>
                    <a:pt x="1741" y="432"/>
                  </a:lnTo>
                  <a:lnTo>
                    <a:pt x="1808" y="454"/>
                  </a:lnTo>
                  <a:lnTo>
                    <a:pt x="1852" y="462"/>
                  </a:lnTo>
                  <a:lnTo>
                    <a:pt x="1878" y="484"/>
                  </a:lnTo>
                  <a:lnTo>
                    <a:pt x="1893" y="502"/>
                  </a:lnTo>
                  <a:lnTo>
                    <a:pt x="1896" y="517"/>
                  </a:lnTo>
                  <a:lnTo>
                    <a:pt x="1896" y="528"/>
                  </a:lnTo>
                  <a:lnTo>
                    <a:pt x="1893" y="539"/>
                  </a:lnTo>
                  <a:lnTo>
                    <a:pt x="1878" y="554"/>
                  </a:lnTo>
                  <a:lnTo>
                    <a:pt x="1856" y="569"/>
                  </a:lnTo>
                  <a:lnTo>
                    <a:pt x="1811" y="587"/>
                  </a:lnTo>
                  <a:lnTo>
                    <a:pt x="1756" y="610"/>
                  </a:lnTo>
                  <a:lnTo>
                    <a:pt x="1697" y="624"/>
                  </a:lnTo>
                  <a:lnTo>
                    <a:pt x="1597" y="639"/>
                  </a:lnTo>
                  <a:lnTo>
                    <a:pt x="1553" y="643"/>
                  </a:lnTo>
                  <a:lnTo>
                    <a:pt x="1553" y="647"/>
                  </a:lnTo>
                  <a:lnTo>
                    <a:pt x="1601" y="643"/>
                  </a:lnTo>
                  <a:lnTo>
                    <a:pt x="1700" y="624"/>
                  </a:lnTo>
                  <a:lnTo>
                    <a:pt x="1763" y="613"/>
                  </a:lnTo>
                  <a:lnTo>
                    <a:pt x="1819" y="595"/>
                  </a:lnTo>
                  <a:lnTo>
                    <a:pt x="1863" y="569"/>
                  </a:lnTo>
                  <a:lnTo>
                    <a:pt x="1878" y="558"/>
                  </a:lnTo>
                  <a:lnTo>
                    <a:pt x="1893" y="543"/>
                  </a:lnTo>
                  <a:lnTo>
                    <a:pt x="1896" y="528"/>
                  </a:lnTo>
                  <a:lnTo>
                    <a:pt x="1896" y="517"/>
                  </a:lnTo>
                  <a:lnTo>
                    <a:pt x="1896" y="499"/>
                  </a:lnTo>
                  <a:lnTo>
                    <a:pt x="1882" y="484"/>
                  </a:lnTo>
                  <a:lnTo>
                    <a:pt x="1863" y="462"/>
                  </a:lnTo>
                  <a:lnTo>
                    <a:pt x="1822" y="454"/>
                  </a:lnTo>
                  <a:lnTo>
                    <a:pt x="1767" y="436"/>
                  </a:lnTo>
                  <a:lnTo>
                    <a:pt x="1848" y="443"/>
                  </a:lnTo>
                  <a:lnTo>
                    <a:pt x="1904" y="454"/>
                  </a:lnTo>
                  <a:lnTo>
                    <a:pt x="1941" y="469"/>
                  </a:lnTo>
                  <a:lnTo>
                    <a:pt x="1967" y="488"/>
                  </a:lnTo>
                  <a:lnTo>
                    <a:pt x="1981" y="506"/>
                  </a:lnTo>
                  <a:lnTo>
                    <a:pt x="1978" y="528"/>
                  </a:lnTo>
                  <a:lnTo>
                    <a:pt x="1967" y="547"/>
                  </a:lnTo>
                  <a:lnTo>
                    <a:pt x="1952" y="569"/>
                  </a:lnTo>
                  <a:lnTo>
                    <a:pt x="1919" y="587"/>
                  </a:lnTo>
                  <a:lnTo>
                    <a:pt x="1878" y="610"/>
                  </a:lnTo>
                  <a:lnTo>
                    <a:pt x="1837" y="624"/>
                  </a:lnTo>
                  <a:lnTo>
                    <a:pt x="1800" y="632"/>
                  </a:lnTo>
                  <a:lnTo>
                    <a:pt x="1745" y="639"/>
                  </a:lnTo>
                  <a:lnTo>
                    <a:pt x="1726" y="643"/>
                  </a:lnTo>
                  <a:lnTo>
                    <a:pt x="1771" y="643"/>
                  </a:lnTo>
                  <a:lnTo>
                    <a:pt x="1819" y="639"/>
                  </a:lnTo>
                  <a:lnTo>
                    <a:pt x="1907" y="628"/>
                  </a:lnTo>
                  <a:lnTo>
                    <a:pt x="1959" y="613"/>
                  </a:lnTo>
                  <a:lnTo>
                    <a:pt x="2007" y="595"/>
                  </a:lnTo>
                  <a:lnTo>
                    <a:pt x="2037" y="569"/>
                  </a:lnTo>
                  <a:lnTo>
                    <a:pt x="2052" y="554"/>
                  </a:lnTo>
                  <a:lnTo>
                    <a:pt x="2059" y="539"/>
                  </a:lnTo>
                  <a:lnTo>
                    <a:pt x="2059" y="525"/>
                  </a:lnTo>
                  <a:lnTo>
                    <a:pt x="2052" y="513"/>
                  </a:lnTo>
                  <a:lnTo>
                    <a:pt x="2044" y="491"/>
                  </a:lnTo>
                  <a:lnTo>
                    <a:pt x="2022" y="477"/>
                  </a:lnTo>
                  <a:lnTo>
                    <a:pt x="1981" y="458"/>
                  </a:lnTo>
                  <a:lnTo>
                    <a:pt x="1933" y="447"/>
                  </a:lnTo>
                  <a:lnTo>
                    <a:pt x="1852" y="436"/>
                  </a:lnTo>
                  <a:lnTo>
                    <a:pt x="1848" y="436"/>
                  </a:lnTo>
                  <a:lnTo>
                    <a:pt x="1841" y="436"/>
                  </a:lnTo>
                  <a:lnTo>
                    <a:pt x="1656" y="421"/>
                  </a:lnTo>
                  <a:lnTo>
                    <a:pt x="1545" y="406"/>
                  </a:lnTo>
                  <a:lnTo>
                    <a:pt x="1505" y="403"/>
                  </a:lnTo>
                  <a:lnTo>
                    <a:pt x="1479" y="392"/>
                  </a:lnTo>
                  <a:lnTo>
                    <a:pt x="1456" y="384"/>
                  </a:lnTo>
                  <a:lnTo>
                    <a:pt x="1442" y="373"/>
                  </a:lnTo>
                  <a:lnTo>
                    <a:pt x="1434" y="366"/>
                  </a:lnTo>
                  <a:lnTo>
                    <a:pt x="1442" y="351"/>
                  </a:lnTo>
                  <a:lnTo>
                    <a:pt x="1434" y="351"/>
                  </a:lnTo>
                  <a:lnTo>
                    <a:pt x="1431" y="358"/>
                  </a:lnTo>
                  <a:lnTo>
                    <a:pt x="1431" y="366"/>
                  </a:lnTo>
                  <a:lnTo>
                    <a:pt x="1442" y="377"/>
                  </a:lnTo>
                  <a:lnTo>
                    <a:pt x="1456" y="388"/>
                  </a:lnTo>
                  <a:lnTo>
                    <a:pt x="1479" y="399"/>
                  </a:lnTo>
                  <a:lnTo>
                    <a:pt x="1530" y="406"/>
                  </a:lnTo>
                  <a:lnTo>
                    <a:pt x="1612" y="421"/>
                  </a:lnTo>
                  <a:lnTo>
                    <a:pt x="1604" y="421"/>
                  </a:lnTo>
                  <a:lnTo>
                    <a:pt x="1516" y="417"/>
                  </a:lnTo>
                  <a:lnTo>
                    <a:pt x="1460" y="406"/>
                  </a:lnTo>
                  <a:lnTo>
                    <a:pt x="1431" y="399"/>
                  </a:lnTo>
                  <a:lnTo>
                    <a:pt x="1420" y="392"/>
                  </a:lnTo>
                  <a:lnTo>
                    <a:pt x="1386" y="377"/>
                  </a:lnTo>
                  <a:lnTo>
                    <a:pt x="1379" y="366"/>
                  </a:lnTo>
                  <a:lnTo>
                    <a:pt x="1390" y="358"/>
                  </a:lnTo>
                  <a:lnTo>
                    <a:pt x="1401" y="351"/>
                  </a:lnTo>
                  <a:lnTo>
                    <a:pt x="1693" y="343"/>
                  </a:lnTo>
                  <a:lnTo>
                    <a:pt x="1852" y="336"/>
                  </a:lnTo>
                  <a:lnTo>
                    <a:pt x="1978" y="332"/>
                  </a:lnTo>
                  <a:lnTo>
                    <a:pt x="2103" y="336"/>
                  </a:lnTo>
                  <a:lnTo>
                    <a:pt x="2325" y="347"/>
                  </a:lnTo>
                  <a:lnTo>
                    <a:pt x="2480" y="362"/>
                  </a:lnTo>
                  <a:lnTo>
                    <a:pt x="2547" y="373"/>
                  </a:lnTo>
                  <a:lnTo>
                    <a:pt x="2650" y="392"/>
                  </a:lnTo>
                  <a:lnTo>
                    <a:pt x="2687" y="403"/>
                  </a:lnTo>
                  <a:lnTo>
                    <a:pt x="2717" y="417"/>
                  </a:lnTo>
                  <a:lnTo>
                    <a:pt x="2739" y="428"/>
                  </a:lnTo>
                  <a:lnTo>
                    <a:pt x="2758" y="443"/>
                  </a:lnTo>
                  <a:lnTo>
                    <a:pt x="2765" y="454"/>
                  </a:lnTo>
                  <a:lnTo>
                    <a:pt x="2772" y="462"/>
                  </a:lnTo>
                  <a:lnTo>
                    <a:pt x="2772" y="473"/>
                  </a:lnTo>
                  <a:lnTo>
                    <a:pt x="2772" y="488"/>
                  </a:lnTo>
                  <a:lnTo>
                    <a:pt x="2761" y="506"/>
                  </a:lnTo>
                  <a:lnTo>
                    <a:pt x="2747" y="532"/>
                  </a:lnTo>
                  <a:lnTo>
                    <a:pt x="2735" y="543"/>
                  </a:lnTo>
                  <a:lnTo>
                    <a:pt x="2717" y="547"/>
                  </a:lnTo>
                  <a:lnTo>
                    <a:pt x="2669" y="569"/>
                  </a:lnTo>
                  <a:lnTo>
                    <a:pt x="2695" y="554"/>
                  </a:lnTo>
                  <a:lnTo>
                    <a:pt x="2717" y="532"/>
                  </a:lnTo>
                  <a:lnTo>
                    <a:pt x="2732" y="517"/>
                  </a:lnTo>
                  <a:lnTo>
                    <a:pt x="2735" y="502"/>
                  </a:lnTo>
                  <a:lnTo>
                    <a:pt x="2747" y="477"/>
                  </a:lnTo>
                  <a:lnTo>
                    <a:pt x="2747" y="469"/>
                  </a:lnTo>
                  <a:lnTo>
                    <a:pt x="2735" y="454"/>
                  </a:lnTo>
                  <a:lnTo>
                    <a:pt x="2724" y="447"/>
                  </a:lnTo>
                  <a:lnTo>
                    <a:pt x="2702" y="421"/>
                  </a:lnTo>
                  <a:lnTo>
                    <a:pt x="2662" y="406"/>
                  </a:lnTo>
                  <a:lnTo>
                    <a:pt x="2621" y="392"/>
                  </a:lnTo>
                  <a:lnTo>
                    <a:pt x="2547" y="377"/>
                  </a:lnTo>
                  <a:lnTo>
                    <a:pt x="2510" y="373"/>
                  </a:lnTo>
                  <a:lnTo>
                    <a:pt x="2510" y="377"/>
                  </a:lnTo>
                  <a:lnTo>
                    <a:pt x="2455" y="366"/>
                  </a:lnTo>
                  <a:lnTo>
                    <a:pt x="2384" y="358"/>
                  </a:lnTo>
                  <a:lnTo>
                    <a:pt x="2384" y="362"/>
                  </a:lnTo>
                  <a:lnTo>
                    <a:pt x="2270" y="351"/>
                  </a:lnTo>
                  <a:lnTo>
                    <a:pt x="2214" y="347"/>
                  </a:lnTo>
                  <a:lnTo>
                    <a:pt x="2214" y="351"/>
                  </a:lnTo>
                  <a:lnTo>
                    <a:pt x="2273" y="351"/>
                  </a:lnTo>
                  <a:lnTo>
                    <a:pt x="2410" y="373"/>
                  </a:lnTo>
                  <a:lnTo>
                    <a:pt x="2480" y="388"/>
                  </a:lnTo>
                  <a:lnTo>
                    <a:pt x="2551" y="406"/>
                  </a:lnTo>
                  <a:lnTo>
                    <a:pt x="2610" y="436"/>
                  </a:lnTo>
                  <a:lnTo>
                    <a:pt x="2636" y="454"/>
                  </a:lnTo>
                  <a:lnTo>
                    <a:pt x="2650" y="469"/>
                  </a:lnTo>
                  <a:lnTo>
                    <a:pt x="2654" y="484"/>
                  </a:lnTo>
                  <a:lnTo>
                    <a:pt x="2654" y="499"/>
                  </a:lnTo>
                  <a:lnTo>
                    <a:pt x="2647" y="517"/>
                  </a:lnTo>
                  <a:lnTo>
                    <a:pt x="2632" y="543"/>
                  </a:lnTo>
                  <a:lnTo>
                    <a:pt x="2606" y="562"/>
                  </a:lnTo>
                  <a:lnTo>
                    <a:pt x="2569" y="576"/>
                  </a:lnTo>
                  <a:lnTo>
                    <a:pt x="2525" y="595"/>
                  </a:lnTo>
                  <a:lnTo>
                    <a:pt x="2440" y="610"/>
                  </a:lnTo>
                  <a:lnTo>
                    <a:pt x="2473" y="587"/>
                  </a:lnTo>
                  <a:lnTo>
                    <a:pt x="2521" y="562"/>
                  </a:lnTo>
                  <a:lnTo>
                    <a:pt x="2540" y="543"/>
                  </a:lnTo>
                  <a:lnTo>
                    <a:pt x="2554" y="525"/>
                  </a:lnTo>
                  <a:lnTo>
                    <a:pt x="2565" y="499"/>
                  </a:lnTo>
                  <a:lnTo>
                    <a:pt x="2565" y="469"/>
                  </a:lnTo>
                  <a:lnTo>
                    <a:pt x="2554" y="458"/>
                  </a:lnTo>
                  <a:lnTo>
                    <a:pt x="2547" y="447"/>
                  </a:lnTo>
                  <a:lnTo>
                    <a:pt x="2525" y="432"/>
                  </a:lnTo>
                  <a:lnTo>
                    <a:pt x="2499" y="417"/>
                  </a:lnTo>
                  <a:lnTo>
                    <a:pt x="2466" y="403"/>
                  </a:lnTo>
                  <a:lnTo>
                    <a:pt x="2410" y="392"/>
                  </a:lnTo>
                  <a:lnTo>
                    <a:pt x="2344" y="384"/>
                  </a:lnTo>
                  <a:lnTo>
                    <a:pt x="2273" y="373"/>
                  </a:lnTo>
                  <a:lnTo>
                    <a:pt x="2214" y="366"/>
                  </a:lnTo>
                  <a:lnTo>
                    <a:pt x="2148" y="362"/>
                  </a:lnTo>
                  <a:lnTo>
                    <a:pt x="2148" y="366"/>
                  </a:lnTo>
                  <a:lnTo>
                    <a:pt x="2203" y="373"/>
                  </a:lnTo>
                  <a:lnTo>
                    <a:pt x="2325" y="384"/>
                  </a:lnTo>
                  <a:lnTo>
                    <a:pt x="2388" y="399"/>
                  </a:lnTo>
                  <a:lnTo>
                    <a:pt x="2451" y="417"/>
                  </a:lnTo>
                  <a:lnTo>
                    <a:pt x="2473" y="432"/>
                  </a:lnTo>
                  <a:lnTo>
                    <a:pt x="2495" y="447"/>
                  </a:lnTo>
                  <a:lnTo>
                    <a:pt x="2510" y="458"/>
                  </a:lnTo>
                  <a:lnTo>
                    <a:pt x="2525" y="477"/>
                  </a:lnTo>
                  <a:lnTo>
                    <a:pt x="2525" y="491"/>
                  </a:lnTo>
                  <a:lnTo>
                    <a:pt x="2514" y="525"/>
                  </a:lnTo>
                  <a:lnTo>
                    <a:pt x="2506" y="543"/>
                  </a:lnTo>
                  <a:lnTo>
                    <a:pt x="2484" y="562"/>
                  </a:lnTo>
                  <a:lnTo>
                    <a:pt x="2466" y="587"/>
                  </a:lnTo>
                  <a:lnTo>
                    <a:pt x="2425" y="610"/>
                  </a:lnTo>
                  <a:lnTo>
                    <a:pt x="2403" y="610"/>
                  </a:lnTo>
                  <a:lnTo>
                    <a:pt x="2303" y="617"/>
                  </a:lnTo>
                  <a:lnTo>
                    <a:pt x="2351" y="602"/>
                  </a:lnTo>
                  <a:lnTo>
                    <a:pt x="2384" y="584"/>
                  </a:lnTo>
                  <a:lnTo>
                    <a:pt x="2410" y="562"/>
                  </a:lnTo>
                  <a:lnTo>
                    <a:pt x="2429" y="539"/>
                  </a:lnTo>
                  <a:lnTo>
                    <a:pt x="2436" y="513"/>
                  </a:lnTo>
                  <a:lnTo>
                    <a:pt x="2440" y="491"/>
                  </a:lnTo>
                  <a:lnTo>
                    <a:pt x="2436" y="477"/>
                  </a:lnTo>
                  <a:lnTo>
                    <a:pt x="2421" y="458"/>
                  </a:lnTo>
                  <a:lnTo>
                    <a:pt x="2399" y="447"/>
                  </a:lnTo>
                  <a:lnTo>
                    <a:pt x="2344" y="421"/>
                  </a:lnTo>
                  <a:lnTo>
                    <a:pt x="2277" y="399"/>
                  </a:lnTo>
                  <a:lnTo>
                    <a:pt x="2203" y="384"/>
                  </a:lnTo>
                  <a:lnTo>
                    <a:pt x="2066" y="366"/>
                  </a:lnTo>
                  <a:lnTo>
                    <a:pt x="2004" y="362"/>
                  </a:lnTo>
                  <a:lnTo>
                    <a:pt x="2004" y="366"/>
                  </a:lnTo>
                  <a:lnTo>
                    <a:pt x="2118" y="384"/>
                  </a:lnTo>
                  <a:lnTo>
                    <a:pt x="2207" y="403"/>
                  </a:lnTo>
                  <a:lnTo>
                    <a:pt x="2277" y="421"/>
                  </a:lnTo>
                  <a:lnTo>
                    <a:pt x="2325" y="443"/>
                  </a:lnTo>
                  <a:lnTo>
                    <a:pt x="2355" y="454"/>
                  </a:lnTo>
                  <a:lnTo>
                    <a:pt x="2373" y="469"/>
                  </a:lnTo>
                  <a:lnTo>
                    <a:pt x="2384" y="484"/>
                  </a:lnTo>
                  <a:lnTo>
                    <a:pt x="2388" y="517"/>
                  </a:lnTo>
                  <a:lnTo>
                    <a:pt x="2384" y="543"/>
                  </a:lnTo>
                  <a:lnTo>
                    <a:pt x="2370" y="569"/>
                  </a:lnTo>
                  <a:lnTo>
                    <a:pt x="2351" y="587"/>
                  </a:lnTo>
                  <a:lnTo>
                    <a:pt x="2310" y="613"/>
                  </a:lnTo>
                  <a:lnTo>
                    <a:pt x="2296" y="617"/>
                  </a:lnTo>
                  <a:lnTo>
                    <a:pt x="2296" y="624"/>
                  </a:lnTo>
                  <a:lnTo>
                    <a:pt x="2159" y="639"/>
                  </a:lnTo>
                  <a:lnTo>
                    <a:pt x="2207" y="617"/>
                  </a:lnTo>
                  <a:lnTo>
                    <a:pt x="2244" y="595"/>
                  </a:lnTo>
                  <a:lnTo>
                    <a:pt x="2270" y="569"/>
                  </a:lnTo>
                  <a:lnTo>
                    <a:pt x="2284" y="543"/>
                  </a:lnTo>
                  <a:lnTo>
                    <a:pt x="2288" y="525"/>
                  </a:lnTo>
                  <a:lnTo>
                    <a:pt x="2296" y="506"/>
                  </a:lnTo>
                  <a:lnTo>
                    <a:pt x="2288" y="488"/>
                  </a:lnTo>
                  <a:lnTo>
                    <a:pt x="2284" y="473"/>
                  </a:lnTo>
                  <a:lnTo>
                    <a:pt x="2273" y="454"/>
                  </a:lnTo>
                  <a:lnTo>
                    <a:pt x="2255" y="443"/>
                  </a:lnTo>
                  <a:lnTo>
                    <a:pt x="2229" y="432"/>
                  </a:lnTo>
                  <a:lnTo>
                    <a:pt x="2174" y="406"/>
                  </a:lnTo>
                  <a:lnTo>
                    <a:pt x="2103" y="392"/>
                  </a:lnTo>
                  <a:lnTo>
                    <a:pt x="1978" y="373"/>
                  </a:lnTo>
                  <a:lnTo>
                    <a:pt x="1919" y="366"/>
                  </a:lnTo>
                  <a:lnTo>
                    <a:pt x="1911" y="373"/>
                  </a:lnTo>
                  <a:lnTo>
                    <a:pt x="1974" y="377"/>
                  </a:lnTo>
                  <a:lnTo>
                    <a:pt x="2100" y="399"/>
                  </a:lnTo>
                  <a:lnTo>
                    <a:pt x="2163" y="414"/>
                  </a:lnTo>
                  <a:lnTo>
                    <a:pt x="2225" y="432"/>
                  </a:lnTo>
                  <a:lnTo>
                    <a:pt x="2248" y="447"/>
                  </a:lnTo>
                  <a:lnTo>
                    <a:pt x="2270" y="458"/>
                  </a:lnTo>
                  <a:lnTo>
                    <a:pt x="2284" y="473"/>
                  </a:lnTo>
                  <a:lnTo>
                    <a:pt x="2288" y="488"/>
                  </a:lnTo>
                  <a:lnTo>
                    <a:pt x="2288" y="506"/>
                  </a:lnTo>
                  <a:lnTo>
                    <a:pt x="2284" y="525"/>
                  </a:lnTo>
                  <a:lnTo>
                    <a:pt x="2277" y="547"/>
                  </a:lnTo>
                  <a:lnTo>
                    <a:pt x="2262" y="573"/>
                  </a:lnTo>
                  <a:lnTo>
                    <a:pt x="2233" y="599"/>
                  </a:lnTo>
                  <a:lnTo>
                    <a:pt x="2199" y="617"/>
                  </a:lnTo>
                  <a:lnTo>
                    <a:pt x="2144" y="643"/>
                  </a:lnTo>
                  <a:lnTo>
                    <a:pt x="2089" y="647"/>
                  </a:lnTo>
                  <a:lnTo>
                    <a:pt x="2033" y="658"/>
                  </a:lnTo>
                  <a:lnTo>
                    <a:pt x="1989" y="669"/>
                  </a:lnTo>
                  <a:lnTo>
                    <a:pt x="1922" y="695"/>
                  </a:lnTo>
                  <a:lnTo>
                    <a:pt x="1893" y="709"/>
                  </a:lnTo>
                  <a:lnTo>
                    <a:pt x="1889" y="717"/>
                  </a:lnTo>
                  <a:lnTo>
                    <a:pt x="1882" y="728"/>
                  </a:lnTo>
                  <a:lnTo>
                    <a:pt x="1889" y="743"/>
                  </a:lnTo>
                  <a:lnTo>
                    <a:pt x="1893" y="750"/>
                  </a:lnTo>
                  <a:lnTo>
                    <a:pt x="1863" y="750"/>
                  </a:lnTo>
                  <a:lnTo>
                    <a:pt x="1778" y="757"/>
                  </a:lnTo>
                  <a:lnTo>
                    <a:pt x="1715" y="765"/>
                  </a:lnTo>
                  <a:lnTo>
                    <a:pt x="1671" y="772"/>
                  </a:lnTo>
                  <a:lnTo>
                    <a:pt x="1641" y="783"/>
                  </a:lnTo>
                  <a:lnTo>
                    <a:pt x="1623" y="794"/>
                  </a:lnTo>
                  <a:lnTo>
                    <a:pt x="1604" y="809"/>
                  </a:lnTo>
                  <a:lnTo>
                    <a:pt x="1597" y="824"/>
                  </a:lnTo>
                  <a:lnTo>
                    <a:pt x="1597" y="839"/>
                  </a:lnTo>
                  <a:lnTo>
                    <a:pt x="1597" y="854"/>
                  </a:lnTo>
                  <a:lnTo>
                    <a:pt x="1601" y="857"/>
                  </a:lnTo>
                  <a:lnTo>
                    <a:pt x="1623" y="879"/>
                  </a:lnTo>
                  <a:lnTo>
                    <a:pt x="1660" y="898"/>
                  </a:lnTo>
                  <a:lnTo>
                    <a:pt x="1671" y="898"/>
                  </a:lnTo>
                  <a:lnTo>
                    <a:pt x="1627" y="879"/>
                  </a:lnTo>
                  <a:lnTo>
                    <a:pt x="1604" y="857"/>
                  </a:lnTo>
                  <a:lnTo>
                    <a:pt x="1601" y="850"/>
                  </a:lnTo>
                  <a:lnTo>
                    <a:pt x="1597" y="839"/>
                  </a:lnTo>
                  <a:lnTo>
                    <a:pt x="1601" y="824"/>
                  </a:lnTo>
                  <a:lnTo>
                    <a:pt x="1612" y="809"/>
                  </a:lnTo>
                  <a:lnTo>
                    <a:pt x="1627" y="798"/>
                  </a:lnTo>
                  <a:lnTo>
                    <a:pt x="1645" y="787"/>
                  </a:lnTo>
                  <a:lnTo>
                    <a:pt x="1671" y="780"/>
                  </a:lnTo>
                  <a:lnTo>
                    <a:pt x="1715" y="769"/>
                  </a:lnTo>
                  <a:lnTo>
                    <a:pt x="1778" y="757"/>
                  </a:lnTo>
                  <a:lnTo>
                    <a:pt x="1863" y="754"/>
                  </a:lnTo>
                  <a:lnTo>
                    <a:pt x="1896" y="754"/>
                  </a:lnTo>
                  <a:lnTo>
                    <a:pt x="1919" y="757"/>
                  </a:lnTo>
                  <a:lnTo>
                    <a:pt x="1878" y="757"/>
                  </a:lnTo>
                  <a:lnTo>
                    <a:pt x="1811" y="765"/>
                  </a:lnTo>
                  <a:lnTo>
                    <a:pt x="1737" y="780"/>
                  </a:lnTo>
                  <a:lnTo>
                    <a:pt x="1708" y="787"/>
                  </a:lnTo>
                  <a:lnTo>
                    <a:pt x="1682" y="798"/>
                  </a:lnTo>
                  <a:lnTo>
                    <a:pt x="1671" y="813"/>
                  </a:lnTo>
                  <a:lnTo>
                    <a:pt x="1660" y="828"/>
                  </a:lnTo>
                  <a:lnTo>
                    <a:pt x="1656" y="842"/>
                  </a:lnTo>
                  <a:lnTo>
                    <a:pt x="1667" y="865"/>
                  </a:lnTo>
                  <a:lnTo>
                    <a:pt x="1686" y="883"/>
                  </a:lnTo>
                  <a:lnTo>
                    <a:pt x="1712" y="898"/>
                  </a:lnTo>
                  <a:lnTo>
                    <a:pt x="1723" y="898"/>
                  </a:lnTo>
                  <a:lnTo>
                    <a:pt x="1686" y="883"/>
                  </a:lnTo>
                  <a:lnTo>
                    <a:pt x="1667" y="865"/>
                  </a:lnTo>
                  <a:lnTo>
                    <a:pt x="1660" y="842"/>
                  </a:lnTo>
                  <a:lnTo>
                    <a:pt x="1667" y="828"/>
                  </a:lnTo>
                  <a:lnTo>
                    <a:pt x="1671" y="813"/>
                  </a:lnTo>
                  <a:lnTo>
                    <a:pt x="1686" y="806"/>
                  </a:lnTo>
                  <a:lnTo>
                    <a:pt x="1712" y="787"/>
                  </a:lnTo>
                  <a:lnTo>
                    <a:pt x="1745" y="780"/>
                  </a:lnTo>
                  <a:lnTo>
                    <a:pt x="1822" y="769"/>
                  </a:lnTo>
                  <a:lnTo>
                    <a:pt x="1893" y="765"/>
                  </a:lnTo>
                  <a:lnTo>
                    <a:pt x="1922" y="765"/>
                  </a:lnTo>
                  <a:lnTo>
                    <a:pt x="1922" y="757"/>
                  </a:lnTo>
                  <a:lnTo>
                    <a:pt x="1963" y="772"/>
                  </a:lnTo>
                  <a:lnTo>
                    <a:pt x="1870" y="772"/>
                  </a:lnTo>
                  <a:lnTo>
                    <a:pt x="1837" y="772"/>
                  </a:lnTo>
                  <a:lnTo>
                    <a:pt x="1797" y="780"/>
                  </a:lnTo>
                  <a:lnTo>
                    <a:pt x="1767" y="787"/>
                  </a:lnTo>
                  <a:lnTo>
                    <a:pt x="1730" y="809"/>
                  </a:lnTo>
                  <a:lnTo>
                    <a:pt x="1715" y="824"/>
                  </a:lnTo>
                  <a:lnTo>
                    <a:pt x="1712" y="835"/>
                  </a:lnTo>
                  <a:lnTo>
                    <a:pt x="1712" y="850"/>
                  </a:lnTo>
                  <a:lnTo>
                    <a:pt x="1715" y="865"/>
                  </a:lnTo>
                  <a:lnTo>
                    <a:pt x="1737" y="883"/>
                  </a:lnTo>
                  <a:lnTo>
                    <a:pt x="1771" y="898"/>
                  </a:lnTo>
                  <a:lnTo>
                    <a:pt x="1782" y="898"/>
                  </a:lnTo>
                  <a:lnTo>
                    <a:pt x="1741" y="879"/>
                  </a:lnTo>
                  <a:lnTo>
                    <a:pt x="1730" y="868"/>
                  </a:lnTo>
                  <a:lnTo>
                    <a:pt x="1715" y="857"/>
                  </a:lnTo>
                  <a:lnTo>
                    <a:pt x="1712" y="850"/>
                  </a:lnTo>
                  <a:lnTo>
                    <a:pt x="1715" y="835"/>
                  </a:lnTo>
                  <a:lnTo>
                    <a:pt x="1715" y="828"/>
                  </a:lnTo>
                  <a:lnTo>
                    <a:pt x="1737" y="809"/>
                  </a:lnTo>
                  <a:lnTo>
                    <a:pt x="1771" y="794"/>
                  </a:lnTo>
                  <a:lnTo>
                    <a:pt x="1797" y="783"/>
                  </a:lnTo>
                  <a:lnTo>
                    <a:pt x="1837" y="780"/>
                  </a:lnTo>
                  <a:lnTo>
                    <a:pt x="1878" y="772"/>
                  </a:lnTo>
                  <a:lnTo>
                    <a:pt x="1978" y="780"/>
                  </a:lnTo>
                  <a:lnTo>
                    <a:pt x="1922" y="780"/>
                  </a:lnTo>
                  <a:lnTo>
                    <a:pt x="1852" y="787"/>
                  </a:lnTo>
                  <a:lnTo>
                    <a:pt x="1822" y="798"/>
                  </a:lnTo>
                  <a:lnTo>
                    <a:pt x="1793" y="809"/>
                  </a:lnTo>
                  <a:lnTo>
                    <a:pt x="1771" y="824"/>
                  </a:lnTo>
                  <a:lnTo>
                    <a:pt x="1763" y="839"/>
                  </a:lnTo>
                  <a:lnTo>
                    <a:pt x="1763" y="842"/>
                  </a:lnTo>
                  <a:lnTo>
                    <a:pt x="1767" y="857"/>
                  </a:lnTo>
                  <a:lnTo>
                    <a:pt x="1778" y="865"/>
                  </a:lnTo>
                  <a:lnTo>
                    <a:pt x="1785" y="879"/>
                  </a:lnTo>
                  <a:lnTo>
                    <a:pt x="1811" y="891"/>
                  </a:lnTo>
                  <a:lnTo>
                    <a:pt x="1837" y="898"/>
                  </a:lnTo>
                  <a:lnTo>
                    <a:pt x="1852" y="898"/>
                  </a:lnTo>
                  <a:lnTo>
                    <a:pt x="1800" y="879"/>
                  </a:lnTo>
                  <a:lnTo>
                    <a:pt x="1778" y="857"/>
                  </a:lnTo>
                  <a:lnTo>
                    <a:pt x="1767" y="842"/>
                  </a:lnTo>
                  <a:lnTo>
                    <a:pt x="1767" y="839"/>
                  </a:lnTo>
                  <a:lnTo>
                    <a:pt x="1771" y="828"/>
                  </a:lnTo>
                  <a:lnTo>
                    <a:pt x="1782" y="820"/>
                  </a:lnTo>
                  <a:lnTo>
                    <a:pt x="1808" y="809"/>
                  </a:lnTo>
                  <a:lnTo>
                    <a:pt x="1848" y="798"/>
                  </a:lnTo>
                  <a:lnTo>
                    <a:pt x="1889" y="787"/>
                  </a:lnTo>
                  <a:lnTo>
                    <a:pt x="1963" y="783"/>
                  </a:lnTo>
                  <a:lnTo>
                    <a:pt x="1996" y="780"/>
                  </a:lnTo>
                  <a:lnTo>
                    <a:pt x="2018" y="783"/>
                  </a:lnTo>
                  <a:lnTo>
                    <a:pt x="2074" y="787"/>
                  </a:lnTo>
                  <a:lnTo>
                    <a:pt x="2037" y="798"/>
                  </a:lnTo>
                  <a:lnTo>
                    <a:pt x="2018" y="820"/>
                  </a:lnTo>
                  <a:lnTo>
                    <a:pt x="2007" y="835"/>
                  </a:lnTo>
                  <a:lnTo>
                    <a:pt x="2007" y="839"/>
                  </a:lnTo>
                  <a:lnTo>
                    <a:pt x="2007" y="857"/>
                  </a:lnTo>
                  <a:lnTo>
                    <a:pt x="2018" y="876"/>
                  </a:lnTo>
                  <a:lnTo>
                    <a:pt x="2029" y="891"/>
                  </a:lnTo>
                  <a:lnTo>
                    <a:pt x="2044" y="898"/>
                  </a:lnTo>
                  <a:lnTo>
                    <a:pt x="2052" y="898"/>
                  </a:lnTo>
                  <a:lnTo>
                    <a:pt x="2037" y="891"/>
                  </a:lnTo>
                  <a:lnTo>
                    <a:pt x="2022" y="876"/>
                  </a:lnTo>
                  <a:lnTo>
                    <a:pt x="2011" y="857"/>
                  </a:lnTo>
                  <a:lnTo>
                    <a:pt x="2007" y="839"/>
                  </a:lnTo>
                  <a:lnTo>
                    <a:pt x="2011" y="835"/>
                  </a:lnTo>
                  <a:lnTo>
                    <a:pt x="2029" y="820"/>
                  </a:lnTo>
                  <a:lnTo>
                    <a:pt x="2052" y="798"/>
                  </a:lnTo>
                  <a:lnTo>
                    <a:pt x="2074" y="794"/>
                  </a:lnTo>
                  <a:lnTo>
                    <a:pt x="2092" y="787"/>
                  </a:lnTo>
                  <a:lnTo>
                    <a:pt x="2137" y="787"/>
                  </a:lnTo>
                  <a:lnTo>
                    <a:pt x="2103" y="806"/>
                  </a:lnTo>
                  <a:lnTo>
                    <a:pt x="2085" y="813"/>
                  </a:lnTo>
                  <a:lnTo>
                    <a:pt x="2074" y="828"/>
                  </a:lnTo>
                  <a:lnTo>
                    <a:pt x="2063" y="842"/>
                  </a:lnTo>
                  <a:lnTo>
                    <a:pt x="2066" y="857"/>
                  </a:lnTo>
                  <a:lnTo>
                    <a:pt x="2074" y="876"/>
                  </a:lnTo>
                  <a:lnTo>
                    <a:pt x="2103" y="898"/>
                  </a:lnTo>
                  <a:lnTo>
                    <a:pt x="2107" y="898"/>
                  </a:lnTo>
                  <a:lnTo>
                    <a:pt x="2089" y="883"/>
                  </a:lnTo>
                  <a:lnTo>
                    <a:pt x="2077" y="868"/>
                  </a:lnTo>
                  <a:lnTo>
                    <a:pt x="2066" y="857"/>
                  </a:lnTo>
                  <a:lnTo>
                    <a:pt x="2066" y="842"/>
                  </a:lnTo>
                  <a:lnTo>
                    <a:pt x="2074" y="828"/>
                  </a:lnTo>
                  <a:lnTo>
                    <a:pt x="2100" y="809"/>
                  </a:lnTo>
                  <a:lnTo>
                    <a:pt x="2122" y="798"/>
                  </a:lnTo>
                  <a:lnTo>
                    <a:pt x="2159" y="787"/>
                  </a:lnTo>
                  <a:lnTo>
                    <a:pt x="2188" y="787"/>
                  </a:lnTo>
                  <a:lnTo>
                    <a:pt x="2296" y="787"/>
                  </a:lnTo>
                  <a:lnTo>
                    <a:pt x="2255" y="806"/>
                  </a:lnTo>
                  <a:lnTo>
                    <a:pt x="2240" y="813"/>
                  </a:lnTo>
                  <a:lnTo>
                    <a:pt x="2225" y="835"/>
                  </a:lnTo>
                  <a:lnTo>
                    <a:pt x="2225" y="850"/>
                  </a:lnTo>
                  <a:lnTo>
                    <a:pt x="2233" y="868"/>
                  </a:lnTo>
                  <a:lnTo>
                    <a:pt x="2270" y="898"/>
                  </a:lnTo>
                  <a:lnTo>
                    <a:pt x="2277" y="898"/>
                  </a:lnTo>
                  <a:lnTo>
                    <a:pt x="2248" y="879"/>
                  </a:lnTo>
                  <a:lnTo>
                    <a:pt x="2240" y="868"/>
                  </a:lnTo>
                  <a:lnTo>
                    <a:pt x="2229" y="850"/>
                  </a:lnTo>
                  <a:lnTo>
                    <a:pt x="2229" y="835"/>
                  </a:lnTo>
                  <a:lnTo>
                    <a:pt x="2233" y="824"/>
                  </a:lnTo>
                  <a:lnTo>
                    <a:pt x="2244" y="813"/>
                  </a:lnTo>
                  <a:lnTo>
                    <a:pt x="2270" y="798"/>
                  </a:lnTo>
                  <a:lnTo>
                    <a:pt x="2303" y="787"/>
                  </a:lnTo>
                  <a:lnTo>
                    <a:pt x="2325" y="787"/>
                  </a:lnTo>
                  <a:lnTo>
                    <a:pt x="2381" y="787"/>
                  </a:lnTo>
                  <a:lnTo>
                    <a:pt x="2329" y="809"/>
                  </a:lnTo>
                  <a:lnTo>
                    <a:pt x="2303" y="824"/>
                  </a:lnTo>
                  <a:lnTo>
                    <a:pt x="2296" y="842"/>
                  </a:lnTo>
                  <a:lnTo>
                    <a:pt x="2296" y="857"/>
                  </a:lnTo>
                  <a:lnTo>
                    <a:pt x="2296" y="868"/>
                  </a:lnTo>
                  <a:lnTo>
                    <a:pt x="2303" y="879"/>
                  </a:lnTo>
                  <a:lnTo>
                    <a:pt x="2325" y="898"/>
                  </a:lnTo>
                  <a:lnTo>
                    <a:pt x="2329" y="898"/>
                  </a:lnTo>
                  <a:lnTo>
                    <a:pt x="2303" y="876"/>
                  </a:lnTo>
                  <a:lnTo>
                    <a:pt x="2299" y="868"/>
                  </a:lnTo>
                  <a:lnTo>
                    <a:pt x="2296" y="857"/>
                  </a:lnTo>
                  <a:lnTo>
                    <a:pt x="2296" y="842"/>
                  </a:lnTo>
                  <a:lnTo>
                    <a:pt x="2310" y="828"/>
                  </a:lnTo>
                  <a:lnTo>
                    <a:pt x="2329" y="813"/>
                  </a:lnTo>
                  <a:lnTo>
                    <a:pt x="2355" y="798"/>
                  </a:lnTo>
                  <a:lnTo>
                    <a:pt x="2395" y="787"/>
                  </a:lnTo>
                  <a:lnTo>
                    <a:pt x="2451" y="783"/>
                  </a:lnTo>
                  <a:lnTo>
                    <a:pt x="2395" y="809"/>
                  </a:lnTo>
                  <a:lnTo>
                    <a:pt x="2370" y="824"/>
                  </a:lnTo>
                  <a:lnTo>
                    <a:pt x="2358" y="835"/>
                  </a:lnTo>
                  <a:lnTo>
                    <a:pt x="2351" y="850"/>
                  </a:lnTo>
                  <a:lnTo>
                    <a:pt x="2351" y="865"/>
                  </a:lnTo>
                  <a:lnTo>
                    <a:pt x="2358" y="883"/>
                  </a:lnTo>
                  <a:lnTo>
                    <a:pt x="2381" y="898"/>
                  </a:lnTo>
                  <a:lnTo>
                    <a:pt x="2388" y="898"/>
                  </a:lnTo>
                  <a:lnTo>
                    <a:pt x="2366" y="879"/>
                  </a:lnTo>
                  <a:lnTo>
                    <a:pt x="2355" y="865"/>
                  </a:lnTo>
                  <a:lnTo>
                    <a:pt x="2355" y="850"/>
                  </a:lnTo>
                  <a:lnTo>
                    <a:pt x="2366" y="835"/>
                  </a:lnTo>
                  <a:lnTo>
                    <a:pt x="2381" y="824"/>
                  </a:lnTo>
                  <a:lnTo>
                    <a:pt x="2414" y="806"/>
                  </a:lnTo>
                  <a:lnTo>
                    <a:pt x="2466" y="783"/>
                  </a:lnTo>
                  <a:lnTo>
                    <a:pt x="2514" y="783"/>
                  </a:lnTo>
                  <a:lnTo>
                    <a:pt x="2580" y="783"/>
                  </a:lnTo>
                  <a:lnTo>
                    <a:pt x="2536" y="794"/>
                  </a:lnTo>
                  <a:lnTo>
                    <a:pt x="2506" y="806"/>
                  </a:lnTo>
                  <a:lnTo>
                    <a:pt x="2480" y="813"/>
                  </a:lnTo>
                  <a:lnTo>
                    <a:pt x="2443" y="835"/>
                  </a:lnTo>
                  <a:lnTo>
                    <a:pt x="2436" y="842"/>
                  </a:lnTo>
                  <a:lnTo>
                    <a:pt x="2429" y="854"/>
                  </a:lnTo>
                  <a:lnTo>
                    <a:pt x="2425" y="868"/>
                  </a:lnTo>
                  <a:lnTo>
                    <a:pt x="2429" y="879"/>
                  </a:lnTo>
                  <a:lnTo>
                    <a:pt x="2436" y="891"/>
                  </a:lnTo>
                  <a:lnTo>
                    <a:pt x="2443" y="898"/>
                  </a:lnTo>
                  <a:lnTo>
                    <a:pt x="2451" y="898"/>
                  </a:lnTo>
                  <a:lnTo>
                    <a:pt x="2440" y="883"/>
                  </a:lnTo>
                  <a:lnTo>
                    <a:pt x="2436" y="879"/>
                  </a:lnTo>
                  <a:lnTo>
                    <a:pt x="2429" y="868"/>
                  </a:lnTo>
                  <a:lnTo>
                    <a:pt x="2429" y="854"/>
                  </a:lnTo>
                  <a:lnTo>
                    <a:pt x="2436" y="842"/>
                  </a:lnTo>
                  <a:lnTo>
                    <a:pt x="2443" y="835"/>
                  </a:lnTo>
                  <a:lnTo>
                    <a:pt x="2480" y="820"/>
                  </a:lnTo>
                  <a:lnTo>
                    <a:pt x="2510" y="806"/>
                  </a:lnTo>
                  <a:lnTo>
                    <a:pt x="2551" y="794"/>
                  </a:lnTo>
                  <a:lnTo>
                    <a:pt x="2606" y="783"/>
                  </a:lnTo>
                  <a:lnTo>
                    <a:pt x="2606" y="780"/>
                  </a:lnTo>
                  <a:lnTo>
                    <a:pt x="2928" y="772"/>
                  </a:lnTo>
                  <a:lnTo>
                    <a:pt x="2991" y="772"/>
                  </a:lnTo>
                  <a:lnTo>
                    <a:pt x="2987" y="772"/>
                  </a:lnTo>
                  <a:lnTo>
                    <a:pt x="2917" y="772"/>
                  </a:lnTo>
                  <a:lnTo>
                    <a:pt x="2872" y="780"/>
                  </a:lnTo>
                  <a:lnTo>
                    <a:pt x="2872" y="772"/>
                  </a:lnTo>
                  <a:lnTo>
                    <a:pt x="2765" y="783"/>
                  </a:lnTo>
                  <a:lnTo>
                    <a:pt x="2687" y="798"/>
                  </a:lnTo>
                  <a:lnTo>
                    <a:pt x="2636" y="809"/>
                  </a:lnTo>
                  <a:lnTo>
                    <a:pt x="2617" y="813"/>
                  </a:lnTo>
                  <a:lnTo>
                    <a:pt x="2577" y="835"/>
                  </a:lnTo>
                  <a:lnTo>
                    <a:pt x="2562" y="842"/>
                  </a:lnTo>
                  <a:lnTo>
                    <a:pt x="2551" y="857"/>
                  </a:lnTo>
                  <a:lnTo>
                    <a:pt x="2547" y="879"/>
                  </a:lnTo>
                  <a:lnTo>
                    <a:pt x="2547" y="883"/>
                  </a:lnTo>
                  <a:lnTo>
                    <a:pt x="2554" y="898"/>
                  </a:lnTo>
                  <a:lnTo>
                    <a:pt x="2562" y="898"/>
                  </a:lnTo>
                  <a:lnTo>
                    <a:pt x="2551" y="883"/>
                  </a:lnTo>
                  <a:lnTo>
                    <a:pt x="2551" y="879"/>
                  </a:lnTo>
                  <a:lnTo>
                    <a:pt x="2554" y="857"/>
                  </a:lnTo>
                  <a:lnTo>
                    <a:pt x="2562" y="842"/>
                  </a:lnTo>
                  <a:lnTo>
                    <a:pt x="2577" y="835"/>
                  </a:lnTo>
                  <a:lnTo>
                    <a:pt x="2617" y="820"/>
                  </a:lnTo>
                  <a:lnTo>
                    <a:pt x="2676" y="806"/>
                  </a:lnTo>
                  <a:lnTo>
                    <a:pt x="2747" y="787"/>
                  </a:lnTo>
                  <a:lnTo>
                    <a:pt x="2835" y="780"/>
                  </a:lnTo>
                  <a:lnTo>
                    <a:pt x="2739" y="794"/>
                  </a:lnTo>
                  <a:lnTo>
                    <a:pt x="2680" y="806"/>
                  </a:lnTo>
                  <a:lnTo>
                    <a:pt x="2639" y="820"/>
                  </a:lnTo>
                  <a:lnTo>
                    <a:pt x="2599" y="839"/>
                  </a:lnTo>
                  <a:lnTo>
                    <a:pt x="2591" y="854"/>
                  </a:lnTo>
                  <a:lnTo>
                    <a:pt x="2584" y="865"/>
                  </a:lnTo>
                  <a:lnTo>
                    <a:pt x="2591" y="883"/>
                  </a:lnTo>
                  <a:lnTo>
                    <a:pt x="2595" y="898"/>
                  </a:lnTo>
                  <a:lnTo>
                    <a:pt x="2599" y="898"/>
                  </a:lnTo>
                  <a:lnTo>
                    <a:pt x="2595" y="883"/>
                  </a:lnTo>
                  <a:lnTo>
                    <a:pt x="2591" y="865"/>
                  </a:lnTo>
                  <a:lnTo>
                    <a:pt x="2595" y="854"/>
                  </a:lnTo>
                  <a:lnTo>
                    <a:pt x="2606" y="842"/>
                  </a:lnTo>
                  <a:lnTo>
                    <a:pt x="2639" y="824"/>
                  </a:lnTo>
                  <a:lnTo>
                    <a:pt x="2654" y="820"/>
                  </a:lnTo>
                  <a:lnTo>
                    <a:pt x="2702" y="806"/>
                  </a:lnTo>
                  <a:lnTo>
                    <a:pt x="2787" y="787"/>
                  </a:lnTo>
                  <a:lnTo>
                    <a:pt x="2917" y="780"/>
                  </a:lnTo>
                  <a:lnTo>
                    <a:pt x="2987" y="780"/>
                  </a:lnTo>
                  <a:lnTo>
                    <a:pt x="3016" y="772"/>
                  </a:lnTo>
                  <a:lnTo>
                    <a:pt x="3098" y="780"/>
                  </a:lnTo>
                  <a:lnTo>
                    <a:pt x="3157" y="787"/>
                  </a:lnTo>
                  <a:lnTo>
                    <a:pt x="3201" y="798"/>
                  </a:lnTo>
                  <a:lnTo>
                    <a:pt x="3223" y="809"/>
                  </a:lnTo>
                  <a:lnTo>
                    <a:pt x="3153" y="798"/>
                  </a:lnTo>
                  <a:lnTo>
                    <a:pt x="3101" y="794"/>
                  </a:lnTo>
                  <a:lnTo>
                    <a:pt x="3053" y="798"/>
                  </a:lnTo>
                  <a:lnTo>
                    <a:pt x="3053" y="794"/>
                  </a:lnTo>
                  <a:lnTo>
                    <a:pt x="3002" y="794"/>
                  </a:lnTo>
                  <a:lnTo>
                    <a:pt x="2898" y="794"/>
                  </a:lnTo>
                  <a:lnTo>
                    <a:pt x="2780" y="806"/>
                  </a:lnTo>
                  <a:lnTo>
                    <a:pt x="2732" y="813"/>
                  </a:lnTo>
                  <a:lnTo>
                    <a:pt x="2695" y="828"/>
                  </a:lnTo>
                  <a:lnTo>
                    <a:pt x="2665" y="850"/>
                  </a:lnTo>
                  <a:lnTo>
                    <a:pt x="2647" y="865"/>
                  </a:lnTo>
                  <a:lnTo>
                    <a:pt x="2639" y="879"/>
                  </a:lnTo>
                  <a:lnTo>
                    <a:pt x="2639" y="891"/>
                  </a:lnTo>
                  <a:lnTo>
                    <a:pt x="2639" y="898"/>
                  </a:lnTo>
                  <a:lnTo>
                    <a:pt x="2647" y="898"/>
                  </a:lnTo>
                  <a:lnTo>
                    <a:pt x="2639" y="891"/>
                  </a:lnTo>
                  <a:lnTo>
                    <a:pt x="2647" y="879"/>
                  </a:lnTo>
                  <a:lnTo>
                    <a:pt x="2650" y="868"/>
                  </a:lnTo>
                  <a:lnTo>
                    <a:pt x="2669" y="850"/>
                  </a:lnTo>
                  <a:lnTo>
                    <a:pt x="2695" y="835"/>
                  </a:lnTo>
                  <a:lnTo>
                    <a:pt x="2732" y="820"/>
                  </a:lnTo>
                  <a:lnTo>
                    <a:pt x="2776" y="809"/>
                  </a:lnTo>
                  <a:lnTo>
                    <a:pt x="2876" y="798"/>
                  </a:lnTo>
                  <a:lnTo>
                    <a:pt x="2976" y="798"/>
                  </a:lnTo>
                  <a:lnTo>
                    <a:pt x="3042" y="798"/>
                  </a:lnTo>
                  <a:lnTo>
                    <a:pt x="2972" y="806"/>
                  </a:lnTo>
                  <a:lnTo>
                    <a:pt x="2920" y="820"/>
                  </a:lnTo>
                  <a:lnTo>
                    <a:pt x="2920" y="813"/>
                  </a:lnTo>
                  <a:lnTo>
                    <a:pt x="2850" y="820"/>
                  </a:lnTo>
                  <a:lnTo>
                    <a:pt x="2802" y="820"/>
                  </a:lnTo>
                  <a:lnTo>
                    <a:pt x="2761" y="824"/>
                  </a:lnTo>
                  <a:lnTo>
                    <a:pt x="2732" y="835"/>
                  </a:lnTo>
                  <a:lnTo>
                    <a:pt x="2706" y="850"/>
                  </a:lnTo>
                  <a:lnTo>
                    <a:pt x="2680" y="868"/>
                  </a:lnTo>
                  <a:lnTo>
                    <a:pt x="2676" y="879"/>
                  </a:lnTo>
                  <a:lnTo>
                    <a:pt x="2676" y="898"/>
                  </a:lnTo>
                  <a:lnTo>
                    <a:pt x="2680" y="898"/>
                  </a:lnTo>
                  <a:lnTo>
                    <a:pt x="2680" y="883"/>
                  </a:lnTo>
                  <a:lnTo>
                    <a:pt x="2687" y="876"/>
                  </a:lnTo>
                  <a:lnTo>
                    <a:pt x="2710" y="850"/>
                  </a:lnTo>
                  <a:lnTo>
                    <a:pt x="2732" y="839"/>
                  </a:lnTo>
                  <a:lnTo>
                    <a:pt x="2761" y="828"/>
                  </a:lnTo>
                  <a:lnTo>
                    <a:pt x="2802" y="824"/>
                  </a:lnTo>
                  <a:lnTo>
                    <a:pt x="2850" y="820"/>
                  </a:lnTo>
                  <a:lnTo>
                    <a:pt x="2913" y="820"/>
                  </a:lnTo>
                  <a:lnTo>
                    <a:pt x="2865" y="842"/>
                  </a:lnTo>
                  <a:lnTo>
                    <a:pt x="2835" y="865"/>
                  </a:lnTo>
                  <a:lnTo>
                    <a:pt x="2828" y="883"/>
                  </a:lnTo>
                  <a:lnTo>
                    <a:pt x="2820" y="894"/>
                  </a:lnTo>
                  <a:lnTo>
                    <a:pt x="2820" y="898"/>
                  </a:lnTo>
                  <a:lnTo>
                    <a:pt x="2828" y="898"/>
                  </a:lnTo>
                  <a:lnTo>
                    <a:pt x="2828" y="894"/>
                  </a:lnTo>
                  <a:lnTo>
                    <a:pt x="2832" y="879"/>
                  </a:lnTo>
                  <a:lnTo>
                    <a:pt x="2843" y="865"/>
                  </a:lnTo>
                  <a:lnTo>
                    <a:pt x="2861" y="850"/>
                  </a:lnTo>
                  <a:lnTo>
                    <a:pt x="2887" y="835"/>
                  </a:lnTo>
                  <a:lnTo>
                    <a:pt x="2928" y="820"/>
                  </a:lnTo>
                  <a:lnTo>
                    <a:pt x="2976" y="809"/>
                  </a:lnTo>
                  <a:lnTo>
                    <a:pt x="3046" y="798"/>
                  </a:lnTo>
                  <a:lnTo>
                    <a:pt x="3094" y="798"/>
                  </a:lnTo>
                  <a:lnTo>
                    <a:pt x="3149" y="798"/>
                  </a:lnTo>
                  <a:lnTo>
                    <a:pt x="3227" y="813"/>
                  </a:lnTo>
                  <a:lnTo>
                    <a:pt x="3227" y="809"/>
                  </a:lnTo>
                  <a:lnTo>
                    <a:pt x="3249" y="824"/>
                  </a:lnTo>
                  <a:lnTo>
                    <a:pt x="3209" y="820"/>
                  </a:lnTo>
                  <a:lnTo>
                    <a:pt x="3194" y="820"/>
                  </a:lnTo>
                  <a:lnTo>
                    <a:pt x="3098" y="813"/>
                  </a:lnTo>
                  <a:lnTo>
                    <a:pt x="3024" y="820"/>
                  </a:lnTo>
                  <a:lnTo>
                    <a:pt x="2972" y="835"/>
                  </a:lnTo>
                  <a:lnTo>
                    <a:pt x="2931" y="842"/>
                  </a:lnTo>
                  <a:lnTo>
                    <a:pt x="2905" y="857"/>
                  </a:lnTo>
                  <a:lnTo>
                    <a:pt x="2891" y="876"/>
                  </a:lnTo>
                  <a:lnTo>
                    <a:pt x="2883" y="891"/>
                  </a:lnTo>
                  <a:lnTo>
                    <a:pt x="2883" y="898"/>
                  </a:lnTo>
                  <a:lnTo>
                    <a:pt x="2887" y="898"/>
                  </a:lnTo>
                  <a:lnTo>
                    <a:pt x="2887" y="891"/>
                  </a:lnTo>
                  <a:lnTo>
                    <a:pt x="2898" y="879"/>
                  </a:lnTo>
                  <a:lnTo>
                    <a:pt x="2913" y="865"/>
                  </a:lnTo>
                  <a:lnTo>
                    <a:pt x="2935" y="850"/>
                  </a:lnTo>
                  <a:lnTo>
                    <a:pt x="2972" y="835"/>
                  </a:lnTo>
                  <a:lnTo>
                    <a:pt x="3027" y="824"/>
                  </a:lnTo>
                  <a:lnTo>
                    <a:pt x="3098" y="820"/>
                  </a:lnTo>
                  <a:lnTo>
                    <a:pt x="3194" y="824"/>
                  </a:lnTo>
                  <a:lnTo>
                    <a:pt x="3212" y="824"/>
                  </a:lnTo>
                  <a:lnTo>
                    <a:pt x="3238" y="824"/>
                  </a:lnTo>
                  <a:lnTo>
                    <a:pt x="3257" y="828"/>
                  </a:lnTo>
                  <a:lnTo>
                    <a:pt x="3264" y="835"/>
                  </a:lnTo>
                  <a:lnTo>
                    <a:pt x="3201" y="828"/>
                  </a:lnTo>
                  <a:lnTo>
                    <a:pt x="3172" y="828"/>
                  </a:lnTo>
                  <a:lnTo>
                    <a:pt x="3098" y="828"/>
                  </a:lnTo>
                  <a:lnTo>
                    <a:pt x="3042" y="835"/>
                  </a:lnTo>
                  <a:lnTo>
                    <a:pt x="2998" y="842"/>
                  </a:lnTo>
                  <a:lnTo>
                    <a:pt x="2972" y="854"/>
                  </a:lnTo>
                  <a:lnTo>
                    <a:pt x="2954" y="865"/>
                  </a:lnTo>
                  <a:lnTo>
                    <a:pt x="2942" y="876"/>
                  </a:lnTo>
                  <a:lnTo>
                    <a:pt x="2935" y="891"/>
                  </a:lnTo>
                  <a:lnTo>
                    <a:pt x="2935" y="898"/>
                  </a:lnTo>
                  <a:lnTo>
                    <a:pt x="2942" y="898"/>
                  </a:lnTo>
                  <a:lnTo>
                    <a:pt x="2942" y="891"/>
                  </a:lnTo>
                  <a:lnTo>
                    <a:pt x="2946" y="879"/>
                  </a:lnTo>
                  <a:lnTo>
                    <a:pt x="2957" y="868"/>
                  </a:lnTo>
                  <a:lnTo>
                    <a:pt x="2972" y="857"/>
                  </a:lnTo>
                  <a:lnTo>
                    <a:pt x="3002" y="842"/>
                  </a:lnTo>
                  <a:lnTo>
                    <a:pt x="3042" y="839"/>
                  </a:lnTo>
                  <a:lnTo>
                    <a:pt x="3101" y="835"/>
                  </a:lnTo>
                  <a:lnTo>
                    <a:pt x="3179" y="835"/>
                  </a:lnTo>
                  <a:lnTo>
                    <a:pt x="3201" y="835"/>
                  </a:lnTo>
                  <a:lnTo>
                    <a:pt x="3268" y="839"/>
                  </a:lnTo>
                  <a:lnTo>
                    <a:pt x="3271" y="842"/>
                  </a:lnTo>
                  <a:lnTo>
                    <a:pt x="3194" y="839"/>
                  </a:lnTo>
                  <a:lnTo>
                    <a:pt x="3127" y="842"/>
                  </a:lnTo>
                  <a:lnTo>
                    <a:pt x="3083" y="850"/>
                  </a:lnTo>
                  <a:lnTo>
                    <a:pt x="3046" y="865"/>
                  </a:lnTo>
                  <a:lnTo>
                    <a:pt x="3027" y="876"/>
                  </a:lnTo>
                  <a:lnTo>
                    <a:pt x="3016" y="883"/>
                  </a:lnTo>
                  <a:lnTo>
                    <a:pt x="3005" y="898"/>
                  </a:lnTo>
                  <a:lnTo>
                    <a:pt x="3013" y="898"/>
                  </a:lnTo>
                  <a:lnTo>
                    <a:pt x="3024" y="883"/>
                  </a:lnTo>
                  <a:lnTo>
                    <a:pt x="3039" y="876"/>
                  </a:lnTo>
                  <a:lnTo>
                    <a:pt x="3057" y="865"/>
                  </a:lnTo>
                  <a:lnTo>
                    <a:pt x="3094" y="854"/>
                  </a:lnTo>
                  <a:lnTo>
                    <a:pt x="3138" y="842"/>
                  </a:lnTo>
                  <a:lnTo>
                    <a:pt x="3198" y="842"/>
                  </a:lnTo>
                  <a:lnTo>
                    <a:pt x="3279" y="850"/>
                  </a:lnTo>
                  <a:lnTo>
                    <a:pt x="3279" y="842"/>
                  </a:lnTo>
                  <a:lnTo>
                    <a:pt x="3290" y="854"/>
                  </a:lnTo>
                  <a:lnTo>
                    <a:pt x="3264" y="850"/>
                  </a:lnTo>
                  <a:lnTo>
                    <a:pt x="3249" y="850"/>
                  </a:lnTo>
                  <a:lnTo>
                    <a:pt x="3194" y="850"/>
                  </a:lnTo>
                  <a:lnTo>
                    <a:pt x="3153" y="854"/>
                  </a:lnTo>
                  <a:lnTo>
                    <a:pt x="3124" y="857"/>
                  </a:lnTo>
                  <a:lnTo>
                    <a:pt x="3101" y="868"/>
                  </a:lnTo>
                  <a:lnTo>
                    <a:pt x="3087" y="879"/>
                  </a:lnTo>
                  <a:lnTo>
                    <a:pt x="3083" y="891"/>
                  </a:lnTo>
                  <a:lnTo>
                    <a:pt x="3079" y="898"/>
                  </a:lnTo>
                  <a:lnTo>
                    <a:pt x="3083" y="898"/>
                  </a:lnTo>
                  <a:lnTo>
                    <a:pt x="3083" y="891"/>
                  </a:lnTo>
                  <a:lnTo>
                    <a:pt x="3094" y="879"/>
                  </a:lnTo>
                  <a:lnTo>
                    <a:pt x="3101" y="868"/>
                  </a:lnTo>
                  <a:lnTo>
                    <a:pt x="3124" y="865"/>
                  </a:lnTo>
                  <a:lnTo>
                    <a:pt x="3153" y="854"/>
                  </a:lnTo>
                  <a:lnTo>
                    <a:pt x="3194" y="850"/>
                  </a:lnTo>
                  <a:lnTo>
                    <a:pt x="3249" y="854"/>
                  </a:lnTo>
                  <a:lnTo>
                    <a:pt x="3264" y="854"/>
                  </a:lnTo>
                  <a:lnTo>
                    <a:pt x="3290" y="865"/>
                  </a:lnTo>
                  <a:lnTo>
                    <a:pt x="3290" y="857"/>
                  </a:lnTo>
                  <a:lnTo>
                    <a:pt x="3297" y="876"/>
                  </a:lnTo>
                  <a:lnTo>
                    <a:pt x="3297" y="891"/>
                  </a:lnTo>
                  <a:lnTo>
                    <a:pt x="3290" y="883"/>
                  </a:lnTo>
                  <a:lnTo>
                    <a:pt x="3279" y="879"/>
                  </a:lnTo>
                  <a:lnTo>
                    <a:pt x="3268" y="876"/>
                  </a:lnTo>
                  <a:lnTo>
                    <a:pt x="3212" y="868"/>
                  </a:lnTo>
                  <a:lnTo>
                    <a:pt x="3172" y="879"/>
                  </a:lnTo>
                  <a:lnTo>
                    <a:pt x="3153" y="891"/>
                  </a:lnTo>
                  <a:lnTo>
                    <a:pt x="3138" y="898"/>
                  </a:lnTo>
                  <a:lnTo>
                    <a:pt x="3142" y="898"/>
                  </a:lnTo>
                  <a:lnTo>
                    <a:pt x="3157" y="891"/>
                  </a:lnTo>
                  <a:lnTo>
                    <a:pt x="3183" y="879"/>
                  </a:lnTo>
                  <a:lnTo>
                    <a:pt x="3220" y="876"/>
                  </a:lnTo>
                  <a:lnTo>
                    <a:pt x="3264" y="879"/>
                  </a:lnTo>
                  <a:lnTo>
                    <a:pt x="3283" y="883"/>
                  </a:lnTo>
                  <a:lnTo>
                    <a:pt x="3294" y="891"/>
                  </a:lnTo>
                  <a:lnTo>
                    <a:pt x="3297" y="894"/>
                  </a:lnTo>
                  <a:lnTo>
                    <a:pt x="3297" y="898"/>
                  </a:lnTo>
                  <a:lnTo>
                    <a:pt x="3305" y="898"/>
                  </a:lnTo>
                  <a:lnTo>
                    <a:pt x="3305" y="891"/>
                  </a:lnTo>
                  <a:lnTo>
                    <a:pt x="3297" y="865"/>
                  </a:lnTo>
                  <a:lnTo>
                    <a:pt x="3279" y="842"/>
                  </a:lnTo>
                  <a:lnTo>
                    <a:pt x="3249" y="820"/>
                  </a:lnTo>
                  <a:lnTo>
                    <a:pt x="3209" y="79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8" name="図形 97"/>
            <p:cNvSpPr>
              <a:spLocks/>
            </p:cNvSpPr>
            <p:nvPr/>
          </p:nvSpPr>
          <p:spPr bwMode="auto">
            <a:xfrm>
              <a:off x="27598" y="4827823"/>
              <a:ext cx="165588" cy="79098"/>
            </a:xfrm>
            <a:custGeom>
              <a:avLst/>
              <a:gdLst/>
              <a:ahLst/>
              <a:cxnLst>
                <a:cxn ang="0">
                  <a:pos x="52" y="56"/>
                </a:cxn>
                <a:cxn ang="0">
                  <a:pos x="23" y="48"/>
                </a:cxn>
                <a:cxn ang="0">
                  <a:pos x="34" y="44"/>
                </a:cxn>
                <a:cxn ang="0">
                  <a:pos x="41" y="30"/>
                </a:cxn>
                <a:cxn ang="0">
                  <a:pos x="41" y="19"/>
                </a:cxn>
                <a:cxn ang="0">
                  <a:pos x="26" y="7"/>
                </a:cxn>
                <a:cxn ang="0">
                  <a:pos x="0" y="0"/>
                </a:cxn>
                <a:cxn ang="0">
                  <a:pos x="49" y="0"/>
                </a:cxn>
                <a:cxn ang="0">
                  <a:pos x="71" y="7"/>
                </a:cxn>
                <a:cxn ang="0">
                  <a:pos x="93" y="15"/>
                </a:cxn>
                <a:cxn ang="0">
                  <a:pos x="108" y="26"/>
                </a:cxn>
                <a:cxn ang="0">
                  <a:pos x="104" y="41"/>
                </a:cxn>
                <a:cxn ang="0">
                  <a:pos x="97" y="44"/>
                </a:cxn>
                <a:cxn ang="0">
                  <a:pos x="82" y="48"/>
                </a:cxn>
                <a:cxn ang="0">
                  <a:pos x="52" y="56"/>
                </a:cxn>
              </a:cxnLst>
              <a:rect l="0" t="0" r="0" b="0"/>
              <a:pathLst>
                <a:path w="108" h="56">
                  <a:moveTo>
                    <a:pt x="52" y="56"/>
                  </a:moveTo>
                  <a:lnTo>
                    <a:pt x="23" y="48"/>
                  </a:lnTo>
                  <a:lnTo>
                    <a:pt x="34" y="44"/>
                  </a:lnTo>
                  <a:lnTo>
                    <a:pt x="41" y="30"/>
                  </a:lnTo>
                  <a:lnTo>
                    <a:pt x="41" y="19"/>
                  </a:lnTo>
                  <a:lnTo>
                    <a:pt x="26" y="7"/>
                  </a:lnTo>
                  <a:lnTo>
                    <a:pt x="0" y="0"/>
                  </a:lnTo>
                  <a:lnTo>
                    <a:pt x="49" y="0"/>
                  </a:lnTo>
                  <a:lnTo>
                    <a:pt x="71" y="7"/>
                  </a:lnTo>
                  <a:lnTo>
                    <a:pt x="93" y="15"/>
                  </a:lnTo>
                  <a:lnTo>
                    <a:pt x="108" y="26"/>
                  </a:lnTo>
                  <a:lnTo>
                    <a:pt x="104" y="41"/>
                  </a:lnTo>
                  <a:lnTo>
                    <a:pt x="97" y="44"/>
                  </a:lnTo>
                  <a:lnTo>
                    <a:pt x="82" y="48"/>
                  </a:lnTo>
                  <a:lnTo>
                    <a:pt x="52" y="5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9" name="図形 98"/>
            <p:cNvSpPr>
              <a:spLocks/>
            </p:cNvSpPr>
            <p:nvPr/>
          </p:nvSpPr>
          <p:spPr bwMode="auto">
            <a:xfrm>
              <a:off x="130324" y="4827823"/>
              <a:ext cx="187053" cy="83336"/>
            </a:xfrm>
            <a:custGeom>
              <a:avLst/>
              <a:gdLst/>
              <a:ahLst/>
              <a:cxnLst>
                <a:cxn ang="0">
                  <a:pos x="115" y="26"/>
                </a:cxn>
                <a:cxn ang="0">
                  <a:pos x="122" y="33"/>
                </a:cxn>
                <a:cxn ang="0">
                  <a:pos x="115" y="41"/>
                </a:cxn>
                <a:cxn ang="0">
                  <a:pos x="107" y="44"/>
                </a:cxn>
                <a:cxn ang="0">
                  <a:pos x="74" y="56"/>
                </a:cxn>
                <a:cxn ang="0">
                  <a:pos x="15" y="59"/>
                </a:cxn>
                <a:cxn ang="0">
                  <a:pos x="4" y="56"/>
                </a:cxn>
                <a:cxn ang="0">
                  <a:pos x="26" y="48"/>
                </a:cxn>
                <a:cxn ang="0">
                  <a:pos x="37" y="44"/>
                </a:cxn>
                <a:cxn ang="0">
                  <a:pos x="41" y="41"/>
                </a:cxn>
                <a:cxn ang="0">
                  <a:pos x="44" y="33"/>
                </a:cxn>
                <a:cxn ang="0">
                  <a:pos x="41" y="26"/>
                </a:cxn>
                <a:cxn ang="0">
                  <a:pos x="37" y="19"/>
                </a:cxn>
                <a:cxn ang="0">
                  <a:pos x="26" y="7"/>
                </a:cxn>
                <a:cxn ang="0">
                  <a:pos x="0" y="0"/>
                </a:cxn>
                <a:cxn ang="0">
                  <a:pos x="44" y="0"/>
                </a:cxn>
                <a:cxn ang="0">
                  <a:pos x="44" y="4"/>
                </a:cxn>
                <a:cxn ang="0">
                  <a:pos x="96" y="15"/>
                </a:cxn>
                <a:cxn ang="0">
                  <a:pos x="115" y="26"/>
                </a:cxn>
              </a:cxnLst>
              <a:rect l="0" t="0" r="0" b="0"/>
              <a:pathLst>
                <a:path w="122" h="59">
                  <a:moveTo>
                    <a:pt x="115" y="26"/>
                  </a:moveTo>
                  <a:lnTo>
                    <a:pt x="122" y="33"/>
                  </a:lnTo>
                  <a:lnTo>
                    <a:pt x="115" y="41"/>
                  </a:lnTo>
                  <a:lnTo>
                    <a:pt x="107" y="44"/>
                  </a:lnTo>
                  <a:lnTo>
                    <a:pt x="74" y="56"/>
                  </a:lnTo>
                  <a:lnTo>
                    <a:pt x="15" y="59"/>
                  </a:lnTo>
                  <a:lnTo>
                    <a:pt x="4" y="56"/>
                  </a:lnTo>
                  <a:lnTo>
                    <a:pt x="26" y="48"/>
                  </a:lnTo>
                  <a:lnTo>
                    <a:pt x="37" y="44"/>
                  </a:lnTo>
                  <a:lnTo>
                    <a:pt x="41" y="41"/>
                  </a:lnTo>
                  <a:lnTo>
                    <a:pt x="44" y="33"/>
                  </a:lnTo>
                  <a:lnTo>
                    <a:pt x="41" y="26"/>
                  </a:lnTo>
                  <a:lnTo>
                    <a:pt x="37" y="19"/>
                  </a:lnTo>
                  <a:lnTo>
                    <a:pt x="26" y="7"/>
                  </a:lnTo>
                  <a:lnTo>
                    <a:pt x="0" y="0"/>
                  </a:lnTo>
                  <a:lnTo>
                    <a:pt x="44" y="0"/>
                  </a:lnTo>
                  <a:lnTo>
                    <a:pt x="44" y="4"/>
                  </a:lnTo>
                  <a:lnTo>
                    <a:pt x="96" y="15"/>
                  </a:lnTo>
                  <a:lnTo>
                    <a:pt x="115" y="2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0" name="図形 99"/>
            <p:cNvSpPr>
              <a:spLocks/>
            </p:cNvSpPr>
            <p:nvPr/>
          </p:nvSpPr>
          <p:spPr bwMode="auto">
            <a:xfrm>
              <a:off x="1847533" y="5308063"/>
              <a:ext cx="390972" cy="120060"/>
            </a:xfrm>
            <a:custGeom>
              <a:avLst/>
              <a:gdLst/>
              <a:ahLst/>
              <a:cxnLst>
                <a:cxn ang="0">
                  <a:pos x="100" y="4"/>
                </a:cxn>
                <a:cxn ang="0">
                  <a:pos x="81" y="15"/>
                </a:cxn>
                <a:cxn ang="0">
                  <a:pos x="74" y="26"/>
                </a:cxn>
                <a:cxn ang="0">
                  <a:pos x="70" y="37"/>
                </a:cxn>
                <a:cxn ang="0">
                  <a:pos x="74" y="41"/>
                </a:cxn>
                <a:cxn ang="0">
                  <a:pos x="81" y="52"/>
                </a:cxn>
                <a:cxn ang="0">
                  <a:pos x="115" y="59"/>
                </a:cxn>
                <a:cxn ang="0">
                  <a:pos x="155" y="70"/>
                </a:cxn>
                <a:cxn ang="0">
                  <a:pos x="200" y="81"/>
                </a:cxn>
                <a:cxn ang="0">
                  <a:pos x="255" y="85"/>
                </a:cxn>
                <a:cxn ang="0">
                  <a:pos x="181" y="85"/>
                </a:cxn>
                <a:cxn ang="0">
                  <a:pos x="100" y="81"/>
                </a:cxn>
                <a:cxn ang="0">
                  <a:pos x="67" y="74"/>
                </a:cxn>
                <a:cxn ang="0">
                  <a:pos x="37" y="67"/>
                </a:cxn>
                <a:cxn ang="0">
                  <a:pos x="11" y="52"/>
                </a:cxn>
                <a:cxn ang="0">
                  <a:pos x="0" y="37"/>
                </a:cxn>
                <a:cxn ang="0">
                  <a:pos x="0" y="30"/>
                </a:cxn>
                <a:cxn ang="0">
                  <a:pos x="0" y="19"/>
                </a:cxn>
                <a:cxn ang="0">
                  <a:pos x="11" y="11"/>
                </a:cxn>
                <a:cxn ang="0">
                  <a:pos x="30" y="4"/>
                </a:cxn>
                <a:cxn ang="0">
                  <a:pos x="30" y="0"/>
                </a:cxn>
                <a:cxn ang="0">
                  <a:pos x="100" y="4"/>
                </a:cxn>
              </a:cxnLst>
              <a:rect l="0" t="0" r="0" b="0"/>
              <a:pathLst>
                <a:path w="255" h="85">
                  <a:moveTo>
                    <a:pt x="100" y="4"/>
                  </a:moveTo>
                  <a:lnTo>
                    <a:pt x="81" y="15"/>
                  </a:lnTo>
                  <a:lnTo>
                    <a:pt x="74" y="26"/>
                  </a:lnTo>
                  <a:lnTo>
                    <a:pt x="70" y="37"/>
                  </a:lnTo>
                  <a:lnTo>
                    <a:pt x="74" y="41"/>
                  </a:lnTo>
                  <a:lnTo>
                    <a:pt x="81" y="52"/>
                  </a:lnTo>
                  <a:lnTo>
                    <a:pt x="115" y="59"/>
                  </a:lnTo>
                  <a:lnTo>
                    <a:pt x="155" y="70"/>
                  </a:lnTo>
                  <a:lnTo>
                    <a:pt x="200" y="81"/>
                  </a:lnTo>
                  <a:lnTo>
                    <a:pt x="255" y="85"/>
                  </a:lnTo>
                  <a:lnTo>
                    <a:pt x="181" y="85"/>
                  </a:lnTo>
                  <a:lnTo>
                    <a:pt x="100" y="81"/>
                  </a:lnTo>
                  <a:lnTo>
                    <a:pt x="67" y="74"/>
                  </a:lnTo>
                  <a:lnTo>
                    <a:pt x="37" y="67"/>
                  </a:lnTo>
                  <a:lnTo>
                    <a:pt x="11" y="52"/>
                  </a:lnTo>
                  <a:lnTo>
                    <a:pt x="0" y="37"/>
                  </a:lnTo>
                  <a:lnTo>
                    <a:pt x="0" y="30"/>
                  </a:lnTo>
                  <a:lnTo>
                    <a:pt x="0" y="19"/>
                  </a:lnTo>
                  <a:lnTo>
                    <a:pt x="11" y="11"/>
                  </a:lnTo>
                  <a:lnTo>
                    <a:pt x="30" y="4"/>
                  </a:lnTo>
                  <a:lnTo>
                    <a:pt x="30" y="0"/>
                  </a:lnTo>
                  <a:lnTo>
                    <a:pt x="100" y="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1" name="図形 100"/>
            <p:cNvSpPr>
              <a:spLocks/>
            </p:cNvSpPr>
            <p:nvPr/>
          </p:nvSpPr>
          <p:spPr bwMode="auto">
            <a:xfrm>
              <a:off x="1649747" y="5292526"/>
              <a:ext cx="288246" cy="151134"/>
            </a:xfrm>
            <a:custGeom>
              <a:avLst/>
              <a:gdLst/>
              <a:ahLst/>
              <a:cxnLst>
                <a:cxn ang="0">
                  <a:pos x="88" y="7"/>
                </a:cxn>
                <a:cxn ang="0">
                  <a:pos x="63" y="15"/>
                </a:cxn>
                <a:cxn ang="0">
                  <a:pos x="55" y="26"/>
                </a:cxn>
                <a:cxn ang="0">
                  <a:pos x="44" y="37"/>
                </a:cxn>
                <a:cxn ang="0">
                  <a:pos x="48" y="56"/>
                </a:cxn>
                <a:cxn ang="0">
                  <a:pos x="63" y="70"/>
                </a:cxn>
                <a:cxn ang="0">
                  <a:pos x="88" y="85"/>
                </a:cxn>
                <a:cxn ang="0">
                  <a:pos x="129" y="96"/>
                </a:cxn>
                <a:cxn ang="0">
                  <a:pos x="188" y="107"/>
                </a:cxn>
                <a:cxn ang="0">
                  <a:pos x="96" y="107"/>
                </a:cxn>
                <a:cxn ang="0">
                  <a:pos x="59" y="96"/>
                </a:cxn>
                <a:cxn ang="0">
                  <a:pos x="40" y="92"/>
                </a:cxn>
                <a:cxn ang="0">
                  <a:pos x="29" y="81"/>
                </a:cxn>
                <a:cxn ang="0">
                  <a:pos x="26" y="78"/>
                </a:cxn>
                <a:cxn ang="0">
                  <a:pos x="3" y="56"/>
                </a:cxn>
                <a:cxn ang="0">
                  <a:pos x="0" y="41"/>
                </a:cxn>
                <a:cxn ang="0">
                  <a:pos x="3" y="26"/>
                </a:cxn>
                <a:cxn ang="0">
                  <a:pos x="18" y="15"/>
                </a:cxn>
                <a:cxn ang="0">
                  <a:pos x="44" y="0"/>
                </a:cxn>
                <a:cxn ang="0">
                  <a:pos x="88" y="7"/>
                </a:cxn>
              </a:cxnLst>
              <a:rect l="0" t="0" r="0" b="0"/>
              <a:pathLst>
                <a:path w="188" h="107">
                  <a:moveTo>
                    <a:pt x="88" y="7"/>
                  </a:moveTo>
                  <a:lnTo>
                    <a:pt x="63" y="15"/>
                  </a:lnTo>
                  <a:lnTo>
                    <a:pt x="55" y="26"/>
                  </a:lnTo>
                  <a:lnTo>
                    <a:pt x="44" y="37"/>
                  </a:lnTo>
                  <a:lnTo>
                    <a:pt x="48" y="56"/>
                  </a:lnTo>
                  <a:lnTo>
                    <a:pt x="63" y="70"/>
                  </a:lnTo>
                  <a:lnTo>
                    <a:pt x="88" y="85"/>
                  </a:lnTo>
                  <a:lnTo>
                    <a:pt x="129" y="96"/>
                  </a:lnTo>
                  <a:lnTo>
                    <a:pt x="188" y="107"/>
                  </a:lnTo>
                  <a:lnTo>
                    <a:pt x="96" y="107"/>
                  </a:lnTo>
                  <a:lnTo>
                    <a:pt x="59" y="96"/>
                  </a:lnTo>
                  <a:lnTo>
                    <a:pt x="40" y="92"/>
                  </a:lnTo>
                  <a:lnTo>
                    <a:pt x="29" y="81"/>
                  </a:lnTo>
                  <a:lnTo>
                    <a:pt x="26" y="78"/>
                  </a:lnTo>
                  <a:lnTo>
                    <a:pt x="3" y="56"/>
                  </a:lnTo>
                  <a:lnTo>
                    <a:pt x="0" y="41"/>
                  </a:lnTo>
                  <a:lnTo>
                    <a:pt x="3" y="26"/>
                  </a:lnTo>
                  <a:lnTo>
                    <a:pt x="18" y="15"/>
                  </a:lnTo>
                  <a:lnTo>
                    <a:pt x="44" y="0"/>
                  </a:lnTo>
                  <a:lnTo>
                    <a:pt x="88" y="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2" name="図形 101"/>
            <p:cNvSpPr>
              <a:spLocks/>
            </p:cNvSpPr>
            <p:nvPr/>
          </p:nvSpPr>
          <p:spPr bwMode="auto">
            <a:xfrm>
              <a:off x="1162183" y="5188003"/>
              <a:ext cx="617889" cy="255657"/>
            </a:xfrm>
            <a:custGeom>
              <a:avLst/>
              <a:gdLst/>
              <a:ahLst/>
              <a:cxnLst>
                <a:cxn ang="0">
                  <a:pos x="44" y="81"/>
                </a:cxn>
                <a:cxn ang="0">
                  <a:pos x="52" y="89"/>
                </a:cxn>
                <a:cxn ang="0">
                  <a:pos x="55" y="104"/>
                </a:cxn>
                <a:cxn ang="0">
                  <a:pos x="70" y="122"/>
                </a:cxn>
                <a:cxn ang="0">
                  <a:pos x="100" y="137"/>
                </a:cxn>
                <a:cxn ang="0">
                  <a:pos x="129" y="144"/>
                </a:cxn>
                <a:cxn ang="0">
                  <a:pos x="192" y="159"/>
                </a:cxn>
                <a:cxn ang="0">
                  <a:pos x="222" y="166"/>
                </a:cxn>
                <a:cxn ang="0">
                  <a:pos x="225" y="166"/>
                </a:cxn>
                <a:cxn ang="0">
                  <a:pos x="288" y="170"/>
                </a:cxn>
                <a:cxn ang="0">
                  <a:pos x="381" y="174"/>
                </a:cxn>
                <a:cxn ang="0">
                  <a:pos x="403" y="181"/>
                </a:cxn>
                <a:cxn ang="0">
                  <a:pos x="392" y="181"/>
                </a:cxn>
                <a:cxn ang="0">
                  <a:pos x="303" y="174"/>
                </a:cxn>
                <a:cxn ang="0">
                  <a:pos x="218" y="170"/>
                </a:cxn>
                <a:cxn ang="0">
                  <a:pos x="125" y="155"/>
                </a:cxn>
                <a:cxn ang="0">
                  <a:pos x="70" y="141"/>
                </a:cxn>
                <a:cxn ang="0">
                  <a:pos x="29" y="122"/>
                </a:cxn>
                <a:cxn ang="0">
                  <a:pos x="11" y="111"/>
                </a:cxn>
                <a:cxn ang="0">
                  <a:pos x="0" y="96"/>
                </a:cxn>
                <a:cxn ang="0">
                  <a:pos x="0" y="74"/>
                </a:cxn>
                <a:cxn ang="0">
                  <a:pos x="15" y="56"/>
                </a:cxn>
                <a:cxn ang="0">
                  <a:pos x="22" y="44"/>
                </a:cxn>
                <a:cxn ang="0">
                  <a:pos x="44" y="30"/>
                </a:cxn>
                <a:cxn ang="0">
                  <a:pos x="66" y="19"/>
                </a:cxn>
                <a:cxn ang="0">
                  <a:pos x="92" y="11"/>
                </a:cxn>
                <a:cxn ang="0">
                  <a:pos x="129" y="4"/>
                </a:cxn>
                <a:cxn ang="0">
                  <a:pos x="177" y="0"/>
                </a:cxn>
                <a:cxn ang="0">
                  <a:pos x="177" y="11"/>
                </a:cxn>
                <a:cxn ang="0">
                  <a:pos x="140" y="11"/>
                </a:cxn>
                <a:cxn ang="0">
                  <a:pos x="107" y="19"/>
                </a:cxn>
                <a:cxn ang="0">
                  <a:pos x="81" y="30"/>
                </a:cxn>
                <a:cxn ang="0">
                  <a:pos x="66" y="44"/>
                </a:cxn>
                <a:cxn ang="0">
                  <a:pos x="55" y="56"/>
                </a:cxn>
                <a:cxn ang="0">
                  <a:pos x="52" y="70"/>
                </a:cxn>
                <a:cxn ang="0">
                  <a:pos x="44" y="81"/>
                </a:cxn>
              </a:cxnLst>
              <a:rect l="0" t="0" r="0" b="0"/>
              <a:pathLst>
                <a:path w="403" h="181">
                  <a:moveTo>
                    <a:pt x="44" y="81"/>
                  </a:moveTo>
                  <a:lnTo>
                    <a:pt x="52" y="89"/>
                  </a:lnTo>
                  <a:lnTo>
                    <a:pt x="55" y="104"/>
                  </a:lnTo>
                  <a:lnTo>
                    <a:pt x="70" y="122"/>
                  </a:lnTo>
                  <a:lnTo>
                    <a:pt x="100" y="137"/>
                  </a:lnTo>
                  <a:lnTo>
                    <a:pt x="129" y="144"/>
                  </a:lnTo>
                  <a:lnTo>
                    <a:pt x="192" y="159"/>
                  </a:lnTo>
                  <a:lnTo>
                    <a:pt x="222" y="166"/>
                  </a:lnTo>
                  <a:lnTo>
                    <a:pt x="225" y="166"/>
                  </a:lnTo>
                  <a:lnTo>
                    <a:pt x="288" y="170"/>
                  </a:lnTo>
                  <a:lnTo>
                    <a:pt x="381" y="174"/>
                  </a:lnTo>
                  <a:lnTo>
                    <a:pt x="403" y="181"/>
                  </a:lnTo>
                  <a:lnTo>
                    <a:pt x="392" y="181"/>
                  </a:lnTo>
                  <a:lnTo>
                    <a:pt x="303" y="174"/>
                  </a:lnTo>
                  <a:lnTo>
                    <a:pt x="218" y="170"/>
                  </a:lnTo>
                  <a:lnTo>
                    <a:pt x="125" y="155"/>
                  </a:lnTo>
                  <a:lnTo>
                    <a:pt x="70" y="141"/>
                  </a:lnTo>
                  <a:lnTo>
                    <a:pt x="29" y="122"/>
                  </a:lnTo>
                  <a:lnTo>
                    <a:pt x="11" y="111"/>
                  </a:lnTo>
                  <a:lnTo>
                    <a:pt x="0" y="96"/>
                  </a:lnTo>
                  <a:lnTo>
                    <a:pt x="0" y="74"/>
                  </a:lnTo>
                  <a:lnTo>
                    <a:pt x="15" y="56"/>
                  </a:lnTo>
                  <a:lnTo>
                    <a:pt x="22" y="44"/>
                  </a:lnTo>
                  <a:lnTo>
                    <a:pt x="44" y="30"/>
                  </a:lnTo>
                  <a:lnTo>
                    <a:pt x="66" y="19"/>
                  </a:lnTo>
                  <a:lnTo>
                    <a:pt x="92" y="11"/>
                  </a:lnTo>
                  <a:lnTo>
                    <a:pt x="129" y="4"/>
                  </a:lnTo>
                  <a:lnTo>
                    <a:pt x="177" y="0"/>
                  </a:lnTo>
                  <a:lnTo>
                    <a:pt x="177" y="11"/>
                  </a:lnTo>
                  <a:lnTo>
                    <a:pt x="140" y="11"/>
                  </a:lnTo>
                  <a:lnTo>
                    <a:pt x="107" y="19"/>
                  </a:lnTo>
                  <a:lnTo>
                    <a:pt x="81" y="30"/>
                  </a:lnTo>
                  <a:lnTo>
                    <a:pt x="66" y="44"/>
                  </a:lnTo>
                  <a:lnTo>
                    <a:pt x="55" y="56"/>
                  </a:lnTo>
                  <a:lnTo>
                    <a:pt x="52" y="70"/>
                  </a:lnTo>
                  <a:lnTo>
                    <a:pt x="44" y="8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3" name="図形 102"/>
            <p:cNvSpPr>
              <a:spLocks/>
            </p:cNvSpPr>
            <p:nvPr/>
          </p:nvSpPr>
          <p:spPr bwMode="auto">
            <a:xfrm>
              <a:off x="1416698" y="5250152"/>
              <a:ext cx="294379" cy="152547"/>
            </a:xfrm>
            <a:custGeom>
              <a:avLst/>
              <a:gdLst/>
              <a:ahLst/>
              <a:cxnLst>
                <a:cxn ang="0">
                  <a:pos x="192" y="30"/>
                </a:cxn>
                <a:cxn ang="0">
                  <a:pos x="159" y="45"/>
                </a:cxn>
                <a:cxn ang="0">
                  <a:pos x="152" y="56"/>
                </a:cxn>
                <a:cxn ang="0">
                  <a:pos x="144" y="71"/>
                </a:cxn>
                <a:cxn ang="0">
                  <a:pos x="152" y="86"/>
                </a:cxn>
                <a:cxn ang="0">
                  <a:pos x="166" y="108"/>
                </a:cxn>
                <a:cxn ang="0">
                  <a:pos x="67" y="82"/>
                </a:cxn>
                <a:cxn ang="0">
                  <a:pos x="41" y="78"/>
                </a:cxn>
                <a:cxn ang="0">
                  <a:pos x="11" y="60"/>
                </a:cxn>
                <a:cxn ang="0">
                  <a:pos x="0" y="52"/>
                </a:cxn>
                <a:cxn ang="0">
                  <a:pos x="0" y="41"/>
                </a:cxn>
                <a:cxn ang="0">
                  <a:pos x="4" y="37"/>
                </a:cxn>
                <a:cxn ang="0">
                  <a:pos x="11" y="26"/>
                </a:cxn>
                <a:cxn ang="0">
                  <a:pos x="30" y="15"/>
                </a:cxn>
                <a:cxn ang="0">
                  <a:pos x="59" y="8"/>
                </a:cxn>
                <a:cxn ang="0">
                  <a:pos x="59" y="0"/>
                </a:cxn>
                <a:cxn ang="0">
                  <a:pos x="122" y="23"/>
                </a:cxn>
                <a:cxn ang="0">
                  <a:pos x="192" y="30"/>
                </a:cxn>
              </a:cxnLst>
              <a:rect l="0" t="0" r="0" b="0"/>
              <a:pathLst>
                <a:path w="192" h="108">
                  <a:moveTo>
                    <a:pt x="192" y="30"/>
                  </a:moveTo>
                  <a:lnTo>
                    <a:pt x="159" y="45"/>
                  </a:lnTo>
                  <a:lnTo>
                    <a:pt x="152" y="56"/>
                  </a:lnTo>
                  <a:lnTo>
                    <a:pt x="144" y="71"/>
                  </a:lnTo>
                  <a:lnTo>
                    <a:pt x="152" y="86"/>
                  </a:lnTo>
                  <a:lnTo>
                    <a:pt x="166" y="108"/>
                  </a:lnTo>
                  <a:lnTo>
                    <a:pt x="67" y="82"/>
                  </a:lnTo>
                  <a:lnTo>
                    <a:pt x="41" y="78"/>
                  </a:lnTo>
                  <a:lnTo>
                    <a:pt x="11" y="60"/>
                  </a:lnTo>
                  <a:lnTo>
                    <a:pt x="0" y="52"/>
                  </a:lnTo>
                  <a:lnTo>
                    <a:pt x="0" y="41"/>
                  </a:lnTo>
                  <a:lnTo>
                    <a:pt x="4" y="37"/>
                  </a:lnTo>
                  <a:lnTo>
                    <a:pt x="11" y="26"/>
                  </a:lnTo>
                  <a:lnTo>
                    <a:pt x="30" y="15"/>
                  </a:lnTo>
                  <a:lnTo>
                    <a:pt x="59" y="8"/>
                  </a:lnTo>
                  <a:lnTo>
                    <a:pt x="59" y="0"/>
                  </a:lnTo>
                  <a:lnTo>
                    <a:pt x="122" y="23"/>
                  </a:lnTo>
                  <a:lnTo>
                    <a:pt x="192" y="3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4" name="図形 103"/>
            <p:cNvSpPr>
              <a:spLocks/>
            </p:cNvSpPr>
            <p:nvPr/>
          </p:nvSpPr>
          <p:spPr bwMode="auto">
            <a:xfrm>
              <a:off x="1332370" y="5245914"/>
              <a:ext cx="384839" cy="176559"/>
            </a:xfrm>
            <a:custGeom>
              <a:avLst/>
              <a:gdLst/>
              <a:ahLst/>
              <a:cxnLst>
                <a:cxn ang="0">
                  <a:pos x="99" y="0"/>
                </a:cxn>
                <a:cxn ang="0">
                  <a:pos x="114" y="3"/>
                </a:cxn>
                <a:cxn ang="0">
                  <a:pos x="81" y="18"/>
                </a:cxn>
                <a:cxn ang="0">
                  <a:pos x="59" y="29"/>
                </a:cxn>
                <a:cxn ang="0">
                  <a:pos x="51" y="44"/>
                </a:cxn>
                <a:cxn ang="0">
                  <a:pos x="55" y="55"/>
                </a:cxn>
                <a:cxn ang="0">
                  <a:pos x="59" y="63"/>
                </a:cxn>
                <a:cxn ang="0">
                  <a:pos x="96" y="85"/>
                </a:cxn>
                <a:cxn ang="0">
                  <a:pos x="122" y="89"/>
                </a:cxn>
                <a:cxn ang="0">
                  <a:pos x="225" y="114"/>
                </a:cxn>
                <a:cxn ang="0">
                  <a:pos x="233" y="118"/>
                </a:cxn>
                <a:cxn ang="0">
                  <a:pos x="251" y="125"/>
                </a:cxn>
                <a:cxn ang="0">
                  <a:pos x="196" y="118"/>
                </a:cxn>
                <a:cxn ang="0">
                  <a:pos x="125" y="111"/>
                </a:cxn>
                <a:cxn ang="0">
                  <a:pos x="55" y="96"/>
                </a:cxn>
                <a:cxn ang="0">
                  <a:pos x="26" y="81"/>
                </a:cxn>
                <a:cxn ang="0">
                  <a:pos x="11" y="70"/>
                </a:cxn>
                <a:cxn ang="0">
                  <a:pos x="0" y="48"/>
                </a:cxn>
                <a:cxn ang="0">
                  <a:pos x="3" y="44"/>
                </a:cxn>
                <a:cxn ang="0">
                  <a:pos x="18" y="26"/>
                </a:cxn>
                <a:cxn ang="0">
                  <a:pos x="29" y="15"/>
                </a:cxn>
                <a:cxn ang="0">
                  <a:pos x="51" y="11"/>
                </a:cxn>
                <a:cxn ang="0">
                  <a:pos x="70" y="3"/>
                </a:cxn>
                <a:cxn ang="0">
                  <a:pos x="99" y="0"/>
                </a:cxn>
              </a:cxnLst>
              <a:rect l="0" t="0" r="0" b="0"/>
              <a:pathLst>
                <a:path w="251" h="125">
                  <a:moveTo>
                    <a:pt x="99" y="0"/>
                  </a:moveTo>
                  <a:lnTo>
                    <a:pt x="114" y="3"/>
                  </a:lnTo>
                  <a:lnTo>
                    <a:pt x="81" y="18"/>
                  </a:lnTo>
                  <a:lnTo>
                    <a:pt x="59" y="29"/>
                  </a:lnTo>
                  <a:lnTo>
                    <a:pt x="51" y="44"/>
                  </a:lnTo>
                  <a:lnTo>
                    <a:pt x="55" y="55"/>
                  </a:lnTo>
                  <a:lnTo>
                    <a:pt x="59" y="63"/>
                  </a:lnTo>
                  <a:lnTo>
                    <a:pt x="96" y="85"/>
                  </a:lnTo>
                  <a:lnTo>
                    <a:pt x="122" y="89"/>
                  </a:lnTo>
                  <a:lnTo>
                    <a:pt x="225" y="114"/>
                  </a:lnTo>
                  <a:lnTo>
                    <a:pt x="233" y="118"/>
                  </a:lnTo>
                  <a:lnTo>
                    <a:pt x="251" y="125"/>
                  </a:lnTo>
                  <a:lnTo>
                    <a:pt x="196" y="118"/>
                  </a:lnTo>
                  <a:lnTo>
                    <a:pt x="125" y="111"/>
                  </a:lnTo>
                  <a:lnTo>
                    <a:pt x="55" y="96"/>
                  </a:lnTo>
                  <a:lnTo>
                    <a:pt x="26" y="81"/>
                  </a:lnTo>
                  <a:lnTo>
                    <a:pt x="11" y="70"/>
                  </a:lnTo>
                  <a:lnTo>
                    <a:pt x="0" y="48"/>
                  </a:lnTo>
                  <a:lnTo>
                    <a:pt x="3" y="44"/>
                  </a:lnTo>
                  <a:lnTo>
                    <a:pt x="18" y="26"/>
                  </a:lnTo>
                  <a:lnTo>
                    <a:pt x="29" y="15"/>
                  </a:lnTo>
                  <a:lnTo>
                    <a:pt x="51" y="11"/>
                  </a:lnTo>
                  <a:lnTo>
                    <a:pt x="70" y="3"/>
                  </a:lnTo>
                  <a:lnTo>
                    <a:pt x="99"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5" name="図形 104"/>
            <p:cNvSpPr>
              <a:spLocks/>
            </p:cNvSpPr>
            <p:nvPr/>
          </p:nvSpPr>
          <p:spPr bwMode="auto">
            <a:xfrm>
              <a:off x="1280241" y="5224727"/>
              <a:ext cx="459967" cy="209046"/>
            </a:xfrm>
            <a:custGeom>
              <a:avLst/>
              <a:gdLst/>
              <a:ahLst/>
              <a:cxnLst>
                <a:cxn ang="0">
                  <a:pos x="115" y="0"/>
                </a:cxn>
                <a:cxn ang="0">
                  <a:pos x="130" y="7"/>
                </a:cxn>
                <a:cxn ang="0">
                  <a:pos x="100" y="15"/>
                </a:cxn>
                <a:cxn ang="0">
                  <a:pos x="78" y="18"/>
                </a:cxn>
                <a:cxn ang="0">
                  <a:pos x="60" y="30"/>
                </a:cxn>
                <a:cxn ang="0">
                  <a:pos x="48" y="41"/>
                </a:cxn>
                <a:cxn ang="0">
                  <a:pos x="34" y="59"/>
                </a:cxn>
                <a:cxn ang="0">
                  <a:pos x="34" y="63"/>
                </a:cxn>
                <a:cxn ang="0">
                  <a:pos x="34" y="74"/>
                </a:cxn>
                <a:cxn ang="0">
                  <a:pos x="37" y="85"/>
                </a:cxn>
                <a:cxn ang="0">
                  <a:pos x="60" y="100"/>
                </a:cxn>
                <a:cxn ang="0">
                  <a:pos x="93" y="115"/>
                </a:cxn>
                <a:cxn ang="0">
                  <a:pos x="178" y="133"/>
                </a:cxn>
                <a:cxn ang="0">
                  <a:pos x="255" y="144"/>
                </a:cxn>
                <a:cxn ang="0">
                  <a:pos x="289" y="144"/>
                </a:cxn>
                <a:cxn ang="0">
                  <a:pos x="300" y="148"/>
                </a:cxn>
                <a:cxn ang="0">
                  <a:pos x="204" y="140"/>
                </a:cxn>
                <a:cxn ang="0">
                  <a:pos x="148" y="133"/>
                </a:cxn>
                <a:cxn ang="0">
                  <a:pos x="100" y="126"/>
                </a:cxn>
                <a:cxn ang="0">
                  <a:pos x="63" y="115"/>
                </a:cxn>
                <a:cxn ang="0">
                  <a:pos x="19" y="89"/>
                </a:cxn>
                <a:cxn ang="0">
                  <a:pos x="4" y="74"/>
                </a:cxn>
                <a:cxn ang="0">
                  <a:pos x="0" y="63"/>
                </a:cxn>
                <a:cxn ang="0">
                  <a:pos x="4" y="44"/>
                </a:cxn>
                <a:cxn ang="0">
                  <a:pos x="15" y="30"/>
                </a:cxn>
                <a:cxn ang="0">
                  <a:pos x="37" y="15"/>
                </a:cxn>
                <a:cxn ang="0">
                  <a:pos x="71" y="4"/>
                </a:cxn>
                <a:cxn ang="0">
                  <a:pos x="115" y="0"/>
                </a:cxn>
              </a:cxnLst>
              <a:rect l="0" t="0" r="0" b="0"/>
              <a:pathLst>
                <a:path w="300" h="148">
                  <a:moveTo>
                    <a:pt x="115" y="0"/>
                  </a:moveTo>
                  <a:lnTo>
                    <a:pt x="130" y="7"/>
                  </a:lnTo>
                  <a:lnTo>
                    <a:pt x="100" y="15"/>
                  </a:lnTo>
                  <a:lnTo>
                    <a:pt x="78" y="18"/>
                  </a:lnTo>
                  <a:lnTo>
                    <a:pt x="60" y="30"/>
                  </a:lnTo>
                  <a:lnTo>
                    <a:pt x="48" y="41"/>
                  </a:lnTo>
                  <a:lnTo>
                    <a:pt x="34" y="59"/>
                  </a:lnTo>
                  <a:lnTo>
                    <a:pt x="34" y="63"/>
                  </a:lnTo>
                  <a:lnTo>
                    <a:pt x="34" y="74"/>
                  </a:lnTo>
                  <a:lnTo>
                    <a:pt x="37" y="85"/>
                  </a:lnTo>
                  <a:lnTo>
                    <a:pt x="60" y="100"/>
                  </a:lnTo>
                  <a:lnTo>
                    <a:pt x="93" y="115"/>
                  </a:lnTo>
                  <a:lnTo>
                    <a:pt x="178" y="133"/>
                  </a:lnTo>
                  <a:lnTo>
                    <a:pt x="255" y="144"/>
                  </a:lnTo>
                  <a:lnTo>
                    <a:pt x="289" y="144"/>
                  </a:lnTo>
                  <a:lnTo>
                    <a:pt x="300" y="148"/>
                  </a:lnTo>
                  <a:lnTo>
                    <a:pt x="204" y="140"/>
                  </a:lnTo>
                  <a:lnTo>
                    <a:pt x="148" y="133"/>
                  </a:lnTo>
                  <a:lnTo>
                    <a:pt x="100" y="126"/>
                  </a:lnTo>
                  <a:lnTo>
                    <a:pt x="63" y="115"/>
                  </a:lnTo>
                  <a:lnTo>
                    <a:pt x="19" y="89"/>
                  </a:lnTo>
                  <a:lnTo>
                    <a:pt x="4" y="74"/>
                  </a:lnTo>
                  <a:lnTo>
                    <a:pt x="0" y="63"/>
                  </a:lnTo>
                  <a:lnTo>
                    <a:pt x="4" y="44"/>
                  </a:lnTo>
                  <a:lnTo>
                    <a:pt x="15" y="30"/>
                  </a:lnTo>
                  <a:lnTo>
                    <a:pt x="37" y="15"/>
                  </a:lnTo>
                  <a:lnTo>
                    <a:pt x="71" y="4"/>
                  </a:lnTo>
                  <a:lnTo>
                    <a:pt x="115"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6" name="図形 105"/>
            <p:cNvSpPr>
              <a:spLocks/>
            </p:cNvSpPr>
            <p:nvPr/>
          </p:nvSpPr>
          <p:spPr bwMode="auto">
            <a:xfrm>
              <a:off x="1241910" y="5203540"/>
              <a:ext cx="225384" cy="209046"/>
            </a:xfrm>
            <a:custGeom>
              <a:avLst/>
              <a:gdLst/>
              <a:ahLst/>
              <a:cxnLst>
                <a:cxn ang="0">
                  <a:pos x="129" y="0"/>
                </a:cxn>
                <a:cxn ang="0">
                  <a:pos x="133" y="8"/>
                </a:cxn>
                <a:cxn ang="0">
                  <a:pos x="133" y="15"/>
                </a:cxn>
                <a:cxn ang="0">
                  <a:pos x="88" y="15"/>
                </a:cxn>
                <a:cxn ang="0">
                  <a:pos x="59" y="22"/>
                </a:cxn>
                <a:cxn ang="0">
                  <a:pos x="33" y="41"/>
                </a:cxn>
                <a:cxn ang="0">
                  <a:pos x="25" y="59"/>
                </a:cxn>
                <a:cxn ang="0">
                  <a:pos x="18" y="78"/>
                </a:cxn>
                <a:cxn ang="0">
                  <a:pos x="25" y="89"/>
                </a:cxn>
                <a:cxn ang="0">
                  <a:pos x="40" y="104"/>
                </a:cxn>
                <a:cxn ang="0">
                  <a:pos x="77" y="126"/>
                </a:cxn>
                <a:cxn ang="0">
                  <a:pos x="147" y="148"/>
                </a:cxn>
                <a:cxn ang="0">
                  <a:pos x="110" y="141"/>
                </a:cxn>
                <a:cxn ang="0">
                  <a:pos x="55" y="126"/>
                </a:cxn>
                <a:cxn ang="0">
                  <a:pos x="33" y="115"/>
                </a:cxn>
                <a:cxn ang="0">
                  <a:pos x="18" y="100"/>
                </a:cxn>
                <a:cxn ang="0">
                  <a:pos x="3" y="85"/>
                </a:cxn>
                <a:cxn ang="0">
                  <a:pos x="0" y="70"/>
                </a:cxn>
                <a:cxn ang="0">
                  <a:pos x="3" y="59"/>
                </a:cxn>
                <a:cxn ang="0">
                  <a:pos x="7" y="48"/>
                </a:cxn>
                <a:cxn ang="0">
                  <a:pos x="14" y="33"/>
                </a:cxn>
                <a:cxn ang="0">
                  <a:pos x="25" y="22"/>
                </a:cxn>
                <a:cxn ang="0">
                  <a:pos x="48" y="15"/>
                </a:cxn>
                <a:cxn ang="0">
                  <a:pos x="85" y="4"/>
                </a:cxn>
                <a:cxn ang="0">
                  <a:pos x="129" y="0"/>
                </a:cxn>
              </a:cxnLst>
              <a:rect l="0" t="0" r="0" b="0"/>
              <a:pathLst>
                <a:path w="147" h="148">
                  <a:moveTo>
                    <a:pt x="129" y="0"/>
                  </a:moveTo>
                  <a:lnTo>
                    <a:pt x="133" y="8"/>
                  </a:lnTo>
                  <a:lnTo>
                    <a:pt x="133" y="15"/>
                  </a:lnTo>
                  <a:lnTo>
                    <a:pt x="88" y="15"/>
                  </a:lnTo>
                  <a:lnTo>
                    <a:pt x="59" y="22"/>
                  </a:lnTo>
                  <a:lnTo>
                    <a:pt x="33" y="41"/>
                  </a:lnTo>
                  <a:lnTo>
                    <a:pt x="25" y="59"/>
                  </a:lnTo>
                  <a:lnTo>
                    <a:pt x="18" y="78"/>
                  </a:lnTo>
                  <a:lnTo>
                    <a:pt x="25" y="89"/>
                  </a:lnTo>
                  <a:lnTo>
                    <a:pt x="40" y="104"/>
                  </a:lnTo>
                  <a:lnTo>
                    <a:pt x="77" y="126"/>
                  </a:lnTo>
                  <a:lnTo>
                    <a:pt x="147" y="148"/>
                  </a:lnTo>
                  <a:lnTo>
                    <a:pt x="110" y="141"/>
                  </a:lnTo>
                  <a:lnTo>
                    <a:pt x="55" y="126"/>
                  </a:lnTo>
                  <a:lnTo>
                    <a:pt x="33" y="115"/>
                  </a:lnTo>
                  <a:lnTo>
                    <a:pt x="18" y="100"/>
                  </a:lnTo>
                  <a:lnTo>
                    <a:pt x="3" y="85"/>
                  </a:lnTo>
                  <a:lnTo>
                    <a:pt x="0" y="70"/>
                  </a:lnTo>
                  <a:lnTo>
                    <a:pt x="3" y="59"/>
                  </a:lnTo>
                  <a:lnTo>
                    <a:pt x="7" y="48"/>
                  </a:lnTo>
                  <a:lnTo>
                    <a:pt x="14" y="33"/>
                  </a:lnTo>
                  <a:lnTo>
                    <a:pt x="25" y="22"/>
                  </a:lnTo>
                  <a:lnTo>
                    <a:pt x="48" y="15"/>
                  </a:lnTo>
                  <a:lnTo>
                    <a:pt x="85" y="4"/>
                  </a:lnTo>
                  <a:lnTo>
                    <a:pt x="129"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7" name="図形 106"/>
            <p:cNvSpPr>
              <a:spLocks/>
            </p:cNvSpPr>
            <p:nvPr/>
          </p:nvSpPr>
          <p:spPr bwMode="auto">
            <a:xfrm>
              <a:off x="2175643" y="4827823"/>
              <a:ext cx="205452" cy="199158"/>
            </a:xfrm>
            <a:custGeom>
              <a:avLst/>
              <a:gdLst/>
              <a:ahLst/>
              <a:cxnLst>
                <a:cxn ang="0">
                  <a:pos x="126" y="41"/>
                </a:cxn>
                <a:cxn ang="0">
                  <a:pos x="134" y="59"/>
                </a:cxn>
                <a:cxn ang="0">
                  <a:pos x="126" y="74"/>
                </a:cxn>
                <a:cxn ang="0">
                  <a:pos x="119" y="89"/>
                </a:cxn>
                <a:cxn ang="0">
                  <a:pos x="104" y="111"/>
                </a:cxn>
                <a:cxn ang="0">
                  <a:pos x="71" y="118"/>
                </a:cxn>
                <a:cxn ang="0">
                  <a:pos x="0" y="141"/>
                </a:cxn>
                <a:cxn ang="0">
                  <a:pos x="52" y="126"/>
                </a:cxn>
                <a:cxn ang="0">
                  <a:pos x="71" y="111"/>
                </a:cxn>
                <a:cxn ang="0">
                  <a:pos x="89" y="89"/>
                </a:cxn>
                <a:cxn ang="0">
                  <a:pos x="97" y="63"/>
                </a:cxn>
                <a:cxn ang="0">
                  <a:pos x="93" y="44"/>
                </a:cxn>
                <a:cxn ang="0">
                  <a:pos x="78" y="26"/>
                </a:cxn>
                <a:cxn ang="0">
                  <a:pos x="56" y="15"/>
                </a:cxn>
                <a:cxn ang="0">
                  <a:pos x="26" y="0"/>
                </a:cxn>
                <a:cxn ang="0">
                  <a:pos x="67" y="7"/>
                </a:cxn>
                <a:cxn ang="0">
                  <a:pos x="97" y="19"/>
                </a:cxn>
                <a:cxn ang="0">
                  <a:pos x="119" y="30"/>
                </a:cxn>
                <a:cxn ang="0">
                  <a:pos x="126" y="41"/>
                </a:cxn>
              </a:cxnLst>
              <a:rect l="0" t="0" r="0" b="0"/>
              <a:pathLst>
                <a:path w="134" h="141">
                  <a:moveTo>
                    <a:pt x="126" y="41"/>
                  </a:moveTo>
                  <a:lnTo>
                    <a:pt x="134" y="59"/>
                  </a:lnTo>
                  <a:lnTo>
                    <a:pt x="126" y="74"/>
                  </a:lnTo>
                  <a:lnTo>
                    <a:pt x="119" y="89"/>
                  </a:lnTo>
                  <a:lnTo>
                    <a:pt x="104" y="111"/>
                  </a:lnTo>
                  <a:lnTo>
                    <a:pt x="71" y="118"/>
                  </a:lnTo>
                  <a:lnTo>
                    <a:pt x="0" y="141"/>
                  </a:lnTo>
                  <a:lnTo>
                    <a:pt x="52" y="126"/>
                  </a:lnTo>
                  <a:lnTo>
                    <a:pt x="71" y="111"/>
                  </a:lnTo>
                  <a:lnTo>
                    <a:pt x="89" y="89"/>
                  </a:lnTo>
                  <a:lnTo>
                    <a:pt x="97" y="63"/>
                  </a:lnTo>
                  <a:lnTo>
                    <a:pt x="93" y="44"/>
                  </a:lnTo>
                  <a:lnTo>
                    <a:pt x="78" y="26"/>
                  </a:lnTo>
                  <a:lnTo>
                    <a:pt x="56" y="15"/>
                  </a:lnTo>
                  <a:lnTo>
                    <a:pt x="26" y="0"/>
                  </a:lnTo>
                  <a:lnTo>
                    <a:pt x="67" y="7"/>
                  </a:lnTo>
                  <a:lnTo>
                    <a:pt x="97" y="19"/>
                  </a:lnTo>
                  <a:lnTo>
                    <a:pt x="119" y="30"/>
                  </a:lnTo>
                  <a:lnTo>
                    <a:pt x="126" y="4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8" name="図形 107"/>
            <p:cNvSpPr>
              <a:spLocks/>
            </p:cNvSpPr>
            <p:nvPr/>
          </p:nvSpPr>
          <p:spPr bwMode="auto">
            <a:xfrm>
              <a:off x="2102048" y="4827823"/>
              <a:ext cx="216184" cy="209046"/>
            </a:xfrm>
            <a:custGeom>
              <a:avLst/>
              <a:gdLst/>
              <a:ahLst/>
              <a:cxnLst>
                <a:cxn ang="0">
                  <a:pos x="45" y="0"/>
                </a:cxn>
                <a:cxn ang="0">
                  <a:pos x="85" y="7"/>
                </a:cxn>
                <a:cxn ang="0">
                  <a:pos x="115" y="26"/>
                </a:cxn>
                <a:cxn ang="0">
                  <a:pos x="130" y="41"/>
                </a:cxn>
                <a:cxn ang="0">
                  <a:pos x="137" y="44"/>
                </a:cxn>
                <a:cxn ang="0">
                  <a:pos x="141" y="63"/>
                </a:cxn>
                <a:cxn ang="0">
                  <a:pos x="137" y="85"/>
                </a:cxn>
                <a:cxn ang="0">
                  <a:pos x="119" y="100"/>
                </a:cxn>
                <a:cxn ang="0">
                  <a:pos x="104" y="115"/>
                </a:cxn>
                <a:cxn ang="0">
                  <a:pos x="67" y="133"/>
                </a:cxn>
                <a:cxn ang="0">
                  <a:pos x="15" y="144"/>
                </a:cxn>
                <a:cxn ang="0">
                  <a:pos x="0" y="148"/>
                </a:cxn>
                <a:cxn ang="0">
                  <a:pos x="26" y="141"/>
                </a:cxn>
                <a:cxn ang="0">
                  <a:pos x="56" y="118"/>
                </a:cxn>
                <a:cxn ang="0">
                  <a:pos x="82" y="96"/>
                </a:cxn>
                <a:cxn ang="0">
                  <a:pos x="89" y="78"/>
                </a:cxn>
                <a:cxn ang="0">
                  <a:pos x="96" y="63"/>
                </a:cxn>
                <a:cxn ang="0">
                  <a:pos x="96" y="59"/>
                </a:cxn>
                <a:cxn ang="0">
                  <a:pos x="85" y="41"/>
                </a:cxn>
                <a:cxn ang="0">
                  <a:pos x="82" y="26"/>
                </a:cxn>
                <a:cxn ang="0">
                  <a:pos x="67" y="15"/>
                </a:cxn>
                <a:cxn ang="0">
                  <a:pos x="41" y="4"/>
                </a:cxn>
                <a:cxn ang="0">
                  <a:pos x="11" y="0"/>
                </a:cxn>
                <a:cxn ang="0">
                  <a:pos x="45" y="0"/>
                </a:cxn>
              </a:cxnLst>
              <a:rect l="0" t="0" r="0" b="0"/>
              <a:pathLst>
                <a:path w="141" h="148">
                  <a:moveTo>
                    <a:pt x="45" y="0"/>
                  </a:moveTo>
                  <a:lnTo>
                    <a:pt x="85" y="7"/>
                  </a:lnTo>
                  <a:lnTo>
                    <a:pt x="115" y="26"/>
                  </a:lnTo>
                  <a:lnTo>
                    <a:pt x="130" y="41"/>
                  </a:lnTo>
                  <a:lnTo>
                    <a:pt x="137" y="44"/>
                  </a:lnTo>
                  <a:lnTo>
                    <a:pt x="141" y="63"/>
                  </a:lnTo>
                  <a:lnTo>
                    <a:pt x="137" y="85"/>
                  </a:lnTo>
                  <a:lnTo>
                    <a:pt x="119" y="100"/>
                  </a:lnTo>
                  <a:lnTo>
                    <a:pt x="104" y="115"/>
                  </a:lnTo>
                  <a:lnTo>
                    <a:pt x="67" y="133"/>
                  </a:lnTo>
                  <a:lnTo>
                    <a:pt x="15" y="144"/>
                  </a:lnTo>
                  <a:lnTo>
                    <a:pt x="0" y="148"/>
                  </a:lnTo>
                  <a:lnTo>
                    <a:pt x="26" y="141"/>
                  </a:lnTo>
                  <a:lnTo>
                    <a:pt x="56" y="118"/>
                  </a:lnTo>
                  <a:lnTo>
                    <a:pt x="82" y="96"/>
                  </a:lnTo>
                  <a:lnTo>
                    <a:pt x="89" y="78"/>
                  </a:lnTo>
                  <a:lnTo>
                    <a:pt x="96" y="63"/>
                  </a:lnTo>
                  <a:lnTo>
                    <a:pt x="96" y="59"/>
                  </a:lnTo>
                  <a:lnTo>
                    <a:pt x="85" y="41"/>
                  </a:lnTo>
                  <a:lnTo>
                    <a:pt x="82" y="26"/>
                  </a:lnTo>
                  <a:lnTo>
                    <a:pt x="67" y="15"/>
                  </a:lnTo>
                  <a:lnTo>
                    <a:pt x="41" y="4"/>
                  </a:lnTo>
                  <a:lnTo>
                    <a:pt x="11" y="0"/>
                  </a:lnTo>
                  <a:lnTo>
                    <a:pt x="45"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9" name="図形 108"/>
            <p:cNvSpPr>
              <a:spLocks/>
            </p:cNvSpPr>
            <p:nvPr/>
          </p:nvSpPr>
          <p:spPr bwMode="auto">
            <a:xfrm>
              <a:off x="1994723" y="4827823"/>
              <a:ext cx="243782" cy="218933"/>
            </a:xfrm>
            <a:custGeom>
              <a:avLst/>
              <a:gdLst/>
              <a:ahLst/>
              <a:cxnLst>
                <a:cxn ang="0">
                  <a:pos x="33" y="0"/>
                </a:cxn>
                <a:cxn ang="0">
                  <a:pos x="59" y="0"/>
                </a:cxn>
                <a:cxn ang="0">
                  <a:pos x="100" y="4"/>
                </a:cxn>
                <a:cxn ang="0">
                  <a:pos x="126" y="15"/>
                </a:cxn>
                <a:cxn ang="0">
                  <a:pos x="144" y="30"/>
                </a:cxn>
                <a:cxn ang="0">
                  <a:pos x="155" y="41"/>
                </a:cxn>
                <a:cxn ang="0">
                  <a:pos x="159" y="59"/>
                </a:cxn>
                <a:cxn ang="0">
                  <a:pos x="159" y="63"/>
                </a:cxn>
                <a:cxn ang="0">
                  <a:pos x="155" y="85"/>
                </a:cxn>
                <a:cxn ang="0">
                  <a:pos x="144" y="100"/>
                </a:cxn>
                <a:cxn ang="0">
                  <a:pos x="111" y="129"/>
                </a:cxn>
                <a:cxn ang="0">
                  <a:pos x="74" y="144"/>
                </a:cxn>
                <a:cxn ang="0">
                  <a:pos x="59" y="148"/>
                </a:cxn>
                <a:cxn ang="0">
                  <a:pos x="15" y="155"/>
                </a:cxn>
                <a:cxn ang="0">
                  <a:pos x="59" y="133"/>
                </a:cxn>
                <a:cxn ang="0">
                  <a:pos x="74" y="118"/>
                </a:cxn>
                <a:cxn ang="0">
                  <a:pos x="89" y="100"/>
                </a:cxn>
                <a:cxn ang="0">
                  <a:pos x="96" y="78"/>
                </a:cxn>
                <a:cxn ang="0">
                  <a:pos x="89" y="63"/>
                </a:cxn>
                <a:cxn ang="0">
                  <a:pos x="70" y="33"/>
                </a:cxn>
                <a:cxn ang="0">
                  <a:pos x="41" y="15"/>
                </a:cxn>
                <a:cxn ang="0">
                  <a:pos x="0" y="0"/>
                </a:cxn>
                <a:cxn ang="0">
                  <a:pos x="33" y="0"/>
                </a:cxn>
              </a:cxnLst>
              <a:rect l="0" t="0" r="0" b="0"/>
              <a:pathLst>
                <a:path w="159" h="155">
                  <a:moveTo>
                    <a:pt x="33" y="0"/>
                  </a:moveTo>
                  <a:lnTo>
                    <a:pt x="59" y="0"/>
                  </a:lnTo>
                  <a:lnTo>
                    <a:pt x="100" y="4"/>
                  </a:lnTo>
                  <a:lnTo>
                    <a:pt x="126" y="15"/>
                  </a:lnTo>
                  <a:lnTo>
                    <a:pt x="144" y="30"/>
                  </a:lnTo>
                  <a:lnTo>
                    <a:pt x="155" y="41"/>
                  </a:lnTo>
                  <a:lnTo>
                    <a:pt x="159" y="59"/>
                  </a:lnTo>
                  <a:lnTo>
                    <a:pt x="159" y="63"/>
                  </a:lnTo>
                  <a:lnTo>
                    <a:pt x="155" y="85"/>
                  </a:lnTo>
                  <a:lnTo>
                    <a:pt x="144" y="100"/>
                  </a:lnTo>
                  <a:lnTo>
                    <a:pt x="111" y="129"/>
                  </a:lnTo>
                  <a:lnTo>
                    <a:pt x="74" y="144"/>
                  </a:lnTo>
                  <a:lnTo>
                    <a:pt x="59" y="148"/>
                  </a:lnTo>
                  <a:lnTo>
                    <a:pt x="15" y="155"/>
                  </a:lnTo>
                  <a:lnTo>
                    <a:pt x="59" y="133"/>
                  </a:lnTo>
                  <a:lnTo>
                    <a:pt x="74" y="118"/>
                  </a:lnTo>
                  <a:lnTo>
                    <a:pt x="89" y="100"/>
                  </a:lnTo>
                  <a:lnTo>
                    <a:pt x="96" y="78"/>
                  </a:lnTo>
                  <a:lnTo>
                    <a:pt x="89" y="63"/>
                  </a:lnTo>
                  <a:lnTo>
                    <a:pt x="70" y="33"/>
                  </a:lnTo>
                  <a:lnTo>
                    <a:pt x="41" y="15"/>
                  </a:lnTo>
                  <a:lnTo>
                    <a:pt x="0" y="0"/>
                  </a:lnTo>
                  <a:lnTo>
                    <a:pt x="33"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0" name="図形 109"/>
            <p:cNvSpPr>
              <a:spLocks/>
            </p:cNvSpPr>
            <p:nvPr/>
          </p:nvSpPr>
          <p:spPr bwMode="auto">
            <a:xfrm>
              <a:off x="1864399" y="4827823"/>
              <a:ext cx="266781" cy="240120"/>
            </a:xfrm>
            <a:custGeom>
              <a:avLst/>
              <a:gdLst/>
              <a:ahLst/>
              <a:cxnLst>
                <a:cxn ang="0">
                  <a:pos x="70" y="0"/>
                </a:cxn>
                <a:cxn ang="0">
                  <a:pos x="96" y="4"/>
                </a:cxn>
                <a:cxn ang="0">
                  <a:pos x="115" y="15"/>
                </a:cxn>
                <a:cxn ang="0">
                  <a:pos x="152" y="33"/>
                </a:cxn>
                <a:cxn ang="0">
                  <a:pos x="166" y="56"/>
                </a:cxn>
                <a:cxn ang="0">
                  <a:pos x="170" y="63"/>
                </a:cxn>
                <a:cxn ang="0">
                  <a:pos x="174" y="78"/>
                </a:cxn>
                <a:cxn ang="0">
                  <a:pos x="170" y="100"/>
                </a:cxn>
                <a:cxn ang="0">
                  <a:pos x="155" y="118"/>
                </a:cxn>
                <a:cxn ang="0">
                  <a:pos x="133" y="141"/>
                </a:cxn>
                <a:cxn ang="0">
                  <a:pos x="89" y="159"/>
                </a:cxn>
                <a:cxn ang="0">
                  <a:pos x="0" y="170"/>
                </a:cxn>
                <a:cxn ang="0">
                  <a:pos x="59" y="144"/>
                </a:cxn>
                <a:cxn ang="0">
                  <a:pos x="100" y="129"/>
                </a:cxn>
                <a:cxn ang="0">
                  <a:pos x="115" y="118"/>
                </a:cxn>
                <a:cxn ang="0">
                  <a:pos x="130" y="104"/>
                </a:cxn>
                <a:cxn ang="0">
                  <a:pos x="133" y="89"/>
                </a:cxn>
                <a:cxn ang="0">
                  <a:pos x="130" y="70"/>
                </a:cxn>
                <a:cxn ang="0">
                  <a:pos x="126" y="63"/>
                </a:cxn>
                <a:cxn ang="0">
                  <a:pos x="104" y="41"/>
                </a:cxn>
                <a:cxn ang="0">
                  <a:pos x="70" y="15"/>
                </a:cxn>
                <a:cxn ang="0">
                  <a:pos x="48" y="4"/>
                </a:cxn>
                <a:cxn ang="0">
                  <a:pos x="19" y="0"/>
                </a:cxn>
                <a:cxn ang="0">
                  <a:pos x="70" y="0"/>
                </a:cxn>
              </a:cxnLst>
              <a:rect l="0" t="0" r="0" b="0"/>
              <a:pathLst>
                <a:path w="174" h="170">
                  <a:moveTo>
                    <a:pt x="70" y="0"/>
                  </a:moveTo>
                  <a:lnTo>
                    <a:pt x="96" y="4"/>
                  </a:lnTo>
                  <a:lnTo>
                    <a:pt x="115" y="15"/>
                  </a:lnTo>
                  <a:lnTo>
                    <a:pt x="152" y="33"/>
                  </a:lnTo>
                  <a:lnTo>
                    <a:pt x="166" y="56"/>
                  </a:lnTo>
                  <a:lnTo>
                    <a:pt x="170" y="63"/>
                  </a:lnTo>
                  <a:lnTo>
                    <a:pt x="174" y="78"/>
                  </a:lnTo>
                  <a:lnTo>
                    <a:pt x="170" y="100"/>
                  </a:lnTo>
                  <a:lnTo>
                    <a:pt x="155" y="118"/>
                  </a:lnTo>
                  <a:lnTo>
                    <a:pt x="133" y="141"/>
                  </a:lnTo>
                  <a:lnTo>
                    <a:pt x="89" y="159"/>
                  </a:lnTo>
                  <a:lnTo>
                    <a:pt x="0" y="170"/>
                  </a:lnTo>
                  <a:lnTo>
                    <a:pt x="59" y="144"/>
                  </a:lnTo>
                  <a:lnTo>
                    <a:pt x="100" y="129"/>
                  </a:lnTo>
                  <a:lnTo>
                    <a:pt x="115" y="118"/>
                  </a:lnTo>
                  <a:lnTo>
                    <a:pt x="130" y="104"/>
                  </a:lnTo>
                  <a:lnTo>
                    <a:pt x="133" y="89"/>
                  </a:lnTo>
                  <a:lnTo>
                    <a:pt x="130" y="70"/>
                  </a:lnTo>
                  <a:lnTo>
                    <a:pt x="126" y="63"/>
                  </a:lnTo>
                  <a:lnTo>
                    <a:pt x="104" y="41"/>
                  </a:lnTo>
                  <a:lnTo>
                    <a:pt x="70" y="15"/>
                  </a:lnTo>
                  <a:lnTo>
                    <a:pt x="48" y="4"/>
                  </a:lnTo>
                  <a:lnTo>
                    <a:pt x="19" y="0"/>
                  </a:lnTo>
                  <a:lnTo>
                    <a:pt x="70"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1" name="図形 110"/>
            <p:cNvSpPr>
              <a:spLocks/>
            </p:cNvSpPr>
            <p:nvPr/>
          </p:nvSpPr>
          <p:spPr bwMode="auto">
            <a:xfrm>
              <a:off x="1609884" y="4827823"/>
              <a:ext cx="453834" cy="240120"/>
            </a:xfrm>
            <a:custGeom>
              <a:avLst/>
              <a:gdLst/>
              <a:ahLst/>
              <a:cxnLst>
                <a:cxn ang="0">
                  <a:pos x="174" y="0"/>
                </a:cxn>
                <a:cxn ang="0">
                  <a:pos x="207" y="4"/>
                </a:cxn>
                <a:cxn ang="0">
                  <a:pos x="229" y="15"/>
                </a:cxn>
                <a:cxn ang="0">
                  <a:pos x="266" y="41"/>
                </a:cxn>
                <a:cxn ang="0">
                  <a:pos x="284" y="63"/>
                </a:cxn>
                <a:cxn ang="0">
                  <a:pos x="296" y="74"/>
                </a:cxn>
                <a:cxn ang="0">
                  <a:pos x="296" y="89"/>
                </a:cxn>
                <a:cxn ang="0">
                  <a:pos x="292" y="100"/>
                </a:cxn>
                <a:cxn ang="0">
                  <a:pos x="277" y="115"/>
                </a:cxn>
                <a:cxn ang="0">
                  <a:pos x="262" y="129"/>
                </a:cxn>
                <a:cxn ang="0">
                  <a:pos x="214" y="144"/>
                </a:cxn>
                <a:cxn ang="0">
                  <a:pos x="159" y="166"/>
                </a:cxn>
                <a:cxn ang="0">
                  <a:pos x="159" y="170"/>
                </a:cxn>
                <a:cxn ang="0">
                  <a:pos x="100" y="170"/>
                </a:cxn>
                <a:cxn ang="0">
                  <a:pos x="137" y="155"/>
                </a:cxn>
                <a:cxn ang="0">
                  <a:pos x="151" y="144"/>
                </a:cxn>
                <a:cxn ang="0">
                  <a:pos x="155" y="133"/>
                </a:cxn>
                <a:cxn ang="0">
                  <a:pos x="166" y="115"/>
                </a:cxn>
                <a:cxn ang="0">
                  <a:pos x="159" y="100"/>
                </a:cxn>
                <a:cxn ang="0">
                  <a:pos x="155" y="78"/>
                </a:cxn>
                <a:cxn ang="0">
                  <a:pos x="144" y="59"/>
                </a:cxn>
                <a:cxn ang="0">
                  <a:pos x="125" y="44"/>
                </a:cxn>
                <a:cxn ang="0">
                  <a:pos x="85" y="26"/>
                </a:cxn>
                <a:cxn ang="0">
                  <a:pos x="40" y="7"/>
                </a:cxn>
                <a:cxn ang="0">
                  <a:pos x="0" y="0"/>
                </a:cxn>
                <a:cxn ang="0">
                  <a:pos x="174" y="0"/>
                </a:cxn>
              </a:cxnLst>
              <a:rect l="0" t="0" r="0" b="0"/>
              <a:pathLst>
                <a:path w="296" h="170">
                  <a:moveTo>
                    <a:pt x="174" y="0"/>
                  </a:moveTo>
                  <a:lnTo>
                    <a:pt x="207" y="4"/>
                  </a:lnTo>
                  <a:lnTo>
                    <a:pt x="229" y="15"/>
                  </a:lnTo>
                  <a:lnTo>
                    <a:pt x="266" y="41"/>
                  </a:lnTo>
                  <a:lnTo>
                    <a:pt x="284" y="63"/>
                  </a:lnTo>
                  <a:lnTo>
                    <a:pt x="296" y="74"/>
                  </a:lnTo>
                  <a:lnTo>
                    <a:pt x="296" y="89"/>
                  </a:lnTo>
                  <a:lnTo>
                    <a:pt x="292" y="100"/>
                  </a:lnTo>
                  <a:lnTo>
                    <a:pt x="277" y="115"/>
                  </a:lnTo>
                  <a:lnTo>
                    <a:pt x="262" y="129"/>
                  </a:lnTo>
                  <a:lnTo>
                    <a:pt x="214" y="144"/>
                  </a:lnTo>
                  <a:lnTo>
                    <a:pt x="159" y="166"/>
                  </a:lnTo>
                  <a:lnTo>
                    <a:pt x="159" y="170"/>
                  </a:lnTo>
                  <a:lnTo>
                    <a:pt x="100" y="170"/>
                  </a:lnTo>
                  <a:lnTo>
                    <a:pt x="137" y="155"/>
                  </a:lnTo>
                  <a:lnTo>
                    <a:pt x="151" y="144"/>
                  </a:lnTo>
                  <a:lnTo>
                    <a:pt x="155" y="133"/>
                  </a:lnTo>
                  <a:lnTo>
                    <a:pt x="166" y="115"/>
                  </a:lnTo>
                  <a:lnTo>
                    <a:pt x="159" y="100"/>
                  </a:lnTo>
                  <a:lnTo>
                    <a:pt x="155" y="78"/>
                  </a:lnTo>
                  <a:lnTo>
                    <a:pt x="144" y="59"/>
                  </a:lnTo>
                  <a:lnTo>
                    <a:pt x="125" y="44"/>
                  </a:lnTo>
                  <a:lnTo>
                    <a:pt x="85" y="26"/>
                  </a:lnTo>
                  <a:lnTo>
                    <a:pt x="40" y="7"/>
                  </a:lnTo>
                  <a:lnTo>
                    <a:pt x="0" y="0"/>
                  </a:lnTo>
                  <a:lnTo>
                    <a:pt x="174"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2" name="図形 111"/>
            <p:cNvSpPr>
              <a:spLocks/>
            </p:cNvSpPr>
            <p:nvPr/>
          </p:nvSpPr>
          <p:spPr bwMode="auto">
            <a:xfrm>
              <a:off x="1433563" y="4827823"/>
              <a:ext cx="420103" cy="255657"/>
            </a:xfrm>
            <a:custGeom>
              <a:avLst/>
              <a:gdLst/>
              <a:ahLst/>
              <a:cxnLst>
                <a:cxn ang="0">
                  <a:pos x="78" y="0"/>
                </a:cxn>
                <a:cxn ang="0">
                  <a:pos x="118" y="4"/>
                </a:cxn>
                <a:cxn ang="0">
                  <a:pos x="174" y="15"/>
                </a:cxn>
                <a:cxn ang="0">
                  <a:pos x="204" y="26"/>
                </a:cxn>
                <a:cxn ang="0">
                  <a:pos x="229" y="41"/>
                </a:cxn>
                <a:cxn ang="0">
                  <a:pos x="252" y="59"/>
                </a:cxn>
                <a:cxn ang="0">
                  <a:pos x="270" y="78"/>
                </a:cxn>
                <a:cxn ang="0">
                  <a:pos x="274" y="100"/>
                </a:cxn>
                <a:cxn ang="0">
                  <a:pos x="274" y="115"/>
                </a:cxn>
                <a:cxn ang="0">
                  <a:pos x="270" y="133"/>
                </a:cxn>
                <a:cxn ang="0">
                  <a:pos x="259" y="144"/>
                </a:cxn>
                <a:cxn ang="0">
                  <a:pos x="240" y="155"/>
                </a:cxn>
                <a:cxn ang="0">
                  <a:pos x="218" y="166"/>
                </a:cxn>
                <a:cxn ang="0">
                  <a:pos x="196" y="174"/>
                </a:cxn>
                <a:cxn ang="0">
                  <a:pos x="189" y="174"/>
                </a:cxn>
                <a:cxn ang="0">
                  <a:pos x="130" y="181"/>
                </a:cxn>
                <a:cxn ang="0">
                  <a:pos x="148" y="166"/>
                </a:cxn>
                <a:cxn ang="0">
                  <a:pos x="170" y="148"/>
                </a:cxn>
                <a:cxn ang="0">
                  <a:pos x="189" y="129"/>
                </a:cxn>
                <a:cxn ang="0">
                  <a:pos x="196" y="104"/>
                </a:cxn>
                <a:cxn ang="0">
                  <a:pos x="189" y="85"/>
                </a:cxn>
                <a:cxn ang="0">
                  <a:pos x="181" y="70"/>
                </a:cxn>
                <a:cxn ang="0">
                  <a:pos x="155" y="48"/>
                </a:cxn>
                <a:cxn ang="0">
                  <a:pos x="126" y="33"/>
                </a:cxn>
                <a:cxn ang="0">
                  <a:pos x="89" y="19"/>
                </a:cxn>
                <a:cxn ang="0">
                  <a:pos x="48" y="7"/>
                </a:cxn>
                <a:cxn ang="0">
                  <a:pos x="0" y="0"/>
                </a:cxn>
                <a:cxn ang="0">
                  <a:pos x="78" y="0"/>
                </a:cxn>
              </a:cxnLst>
              <a:rect l="0" t="0" r="0" b="0"/>
              <a:pathLst>
                <a:path w="274" h="181">
                  <a:moveTo>
                    <a:pt x="78" y="0"/>
                  </a:moveTo>
                  <a:lnTo>
                    <a:pt x="118" y="4"/>
                  </a:lnTo>
                  <a:lnTo>
                    <a:pt x="174" y="15"/>
                  </a:lnTo>
                  <a:lnTo>
                    <a:pt x="204" y="26"/>
                  </a:lnTo>
                  <a:lnTo>
                    <a:pt x="229" y="41"/>
                  </a:lnTo>
                  <a:lnTo>
                    <a:pt x="252" y="59"/>
                  </a:lnTo>
                  <a:lnTo>
                    <a:pt x="270" y="78"/>
                  </a:lnTo>
                  <a:lnTo>
                    <a:pt x="274" y="100"/>
                  </a:lnTo>
                  <a:lnTo>
                    <a:pt x="274" y="115"/>
                  </a:lnTo>
                  <a:lnTo>
                    <a:pt x="270" y="133"/>
                  </a:lnTo>
                  <a:lnTo>
                    <a:pt x="259" y="144"/>
                  </a:lnTo>
                  <a:lnTo>
                    <a:pt x="240" y="155"/>
                  </a:lnTo>
                  <a:lnTo>
                    <a:pt x="218" y="166"/>
                  </a:lnTo>
                  <a:lnTo>
                    <a:pt x="196" y="174"/>
                  </a:lnTo>
                  <a:lnTo>
                    <a:pt x="189" y="174"/>
                  </a:lnTo>
                  <a:lnTo>
                    <a:pt x="130" y="181"/>
                  </a:lnTo>
                  <a:lnTo>
                    <a:pt x="148" y="166"/>
                  </a:lnTo>
                  <a:lnTo>
                    <a:pt x="170" y="148"/>
                  </a:lnTo>
                  <a:lnTo>
                    <a:pt x="189" y="129"/>
                  </a:lnTo>
                  <a:lnTo>
                    <a:pt x="196" y="104"/>
                  </a:lnTo>
                  <a:lnTo>
                    <a:pt x="189" y="85"/>
                  </a:lnTo>
                  <a:lnTo>
                    <a:pt x="181" y="70"/>
                  </a:lnTo>
                  <a:lnTo>
                    <a:pt x="155" y="48"/>
                  </a:lnTo>
                  <a:lnTo>
                    <a:pt x="126" y="33"/>
                  </a:lnTo>
                  <a:lnTo>
                    <a:pt x="89" y="19"/>
                  </a:lnTo>
                  <a:lnTo>
                    <a:pt x="48" y="7"/>
                  </a:lnTo>
                  <a:lnTo>
                    <a:pt x="0" y="0"/>
                  </a:lnTo>
                  <a:lnTo>
                    <a:pt x="78"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3" name="図形 112"/>
            <p:cNvSpPr>
              <a:spLocks/>
            </p:cNvSpPr>
            <p:nvPr/>
          </p:nvSpPr>
          <p:spPr bwMode="auto">
            <a:xfrm>
              <a:off x="1359968" y="4827823"/>
              <a:ext cx="363374" cy="261307"/>
            </a:xfrm>
            <a:custGeom>
              <a:avLst/>
              <a:gdLst/>
              <a:ahLst/>
              <a:cxnLst>
                <a:cxn ang="0">
                  <a:pos x="33" y="0"/>
                </a:cxn>
                <a:cxn ang="0">
                  <a:pos x="26" y="0"/>
                </a:cxn>
                <a:cxn ang="0">
                  <a:pos x="81" y="7"/>
                </a:cxn>
                <a:cxn ang="0">
                  <a:pos x="126" y="26"/>
                </a:cxn>
                <a:cxn ang="0">
                  <a:pos x="174" y="41"/>
                </a:cxn>
                <a:cxn ang="0">
                  <a:pos x="203" y="56"/>
                </a:cxn>
                <a:cxn ang="0">
                  <a:pos x="222" y="70"/>
                </a:cxn>
                <a:cxn ang="0">
                  <a:pos x="237" y="89"/>
                </a:cxn>
                <a:cxn ang="0">
                  <a:pos x="237" y="104"/>
                </a:cxn>
                <a:cxn ang="0">
                  <a:pos x="237" y="118"/>
                </a:cxn>
                <a:cxn ang="0">
                  <a:pos x="233" y="129"/>
                </a:cxn>
                <a:cxn ang="0">
                  <a:pos x="207" y="148"/>
                </a:cxn>
                <a:cxn ang="0">
                  <a:pos x="181" y="170"/>
                </a:cxn>
                <a:cxn ang="0">
                  <a:pos x="166" y="181"/>
                </a:cxn>
                <a:cxn ang="0">
                  <a:pos x="137" y="185"/>
                </a:cxn>
                <a:cxn ang="0">
                  <a:pos x="174" y="159"/>
                </a:cxn>
                <a:cxn ang="0">
                  <a:pos x="189" y="144"/>
                </a:cxn>
                <a:cxn ang="0">
                  <a:pos x="196" y="126"/>
                </a:cxn>
                <a:cxn ang="0">
                  <a:pos x="192" y="100"/>
                </a:cxn>
                <a:cxn ang="0">
                  <a:pos x="178" y="70"/>
                </a:cxn>
                <a:cxn ang="0">
                  <a:pos x="122" y="41"/>
                </a:cxn>
                <a:cxn ang="0">
                  <a:pos x="67" y="19"/>
                </a:cxn>
                <a:cxn ang="0">
                  <a:pos x="0" y="0"/>
                </a:cxn>
                <a:cxn ang="0">
                  <a:pos x="33" y="0"/>
                </a:cxn>
              </a:cxnLst>
              <a:rect l="0" t="0" r="0" b="0"/>
              <a:pathLst>
                <a:path w="237" h="185">
                  <a:moveTo>
                    <a:pt x="33" y="0"/>
                  </a:moveTo>
                  <a:lnTo>
                    <a:pt x="26" y="0"/>
                  </a:lnTo>
                  <a:lnTo>
                    <a:pt x="81" y="7"/>
                  </a:lnTo>
                  <a:lnTo>
                    <a:pt x="126" y="26"/>
                  </a:lnTo>
                  <a:lnTo>
                    <a:pt x="174" y="41"/>
                  </a:lnTo>
                  <a:lnTo>
                    <a:pt x="203" y="56"/>
                  </a:lnTo>
                  <a:lnTo>
                    <a:pt x="222" y="70"/>
                  </a:lnTo>
                  <a:lnTo>
                    <a:pt x="237" y="89"/>
                  </a:lnTo>
                  <a:lnTo>
                    <a:pt x="237" y="104"/>
                  </a:lnTo>
                  <a:lnTo>
                    <a:pt x="237" y="118"/>
                  </a:lnTo>
                  <a:lnTo>
                    <a:pt x="233" y="129"/>
                  </a:lnTo>
                  <a:lnTo>
                    <a:pt x="207" y="148"/>
                  </a:lnTo>
                  <a:lnTo>
                    <a:pt x="181" y="170"/>
                  </a:lnTo>
                  <a:lnTo>
                    <a:pt x="166" y="181"/>
                  </a:lnTo>
                  <a:lnTo>
                    <a:pt x="137" y="185"/>
                  </a:lnTo>
                  <a:lnTo>
                    <a:pt x="174" y="159"/>
                  </a:lnTo>
                  <a:lnTo>
                    <a:pt x="189" y="144"/>
                  </a:lnTo>
                  <a:lnTo>
                    <a:pt x="196" y="126"/>
                  </a:lnTo>
                  <a:lnTo>
                    <a:pt x="192" y="100"/>
                  </a:lnTo>
                  <a:lnTo>
                    <a:pt x="178" y="70"/>
                  </a:lnTo>
                  <a:lnTo>
                    <a:pt x="122" y="41"/>
                  </a:lnTo>
                  <a:lnTo>
                    <a:pt x="67" y="19"/>
                  </a:lnTo>
                  <a:lnTo>
                    <a:pt x="0" y="0"/>
                  </a:lnTo>
                  <a:lnTo>
                    <a:pt x="33"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4" name="図形 113"/>
            <p:cNvSpPr>
              <a:spLocks/>
            </p:cNvSpPr>
            <p:nvPr/>
          </p:nvSpPr>
          <p:spPr bwMode="auto">
            <a:xfrm>
              <a:off x="985862" y="4827823"/>
              <a:ext cx="668485" cy="673748"/>
            </a:xfrm>
            <a:custGeom>
              <a:avLst/>
              <a:gdLst/>
              <a:ahLst/>
              <a:cxnLst>
                <a:cxn ang="0">
                  <a:pos x="222" y="0"/>
                </a:cxn>
                <a:cxn ang="0">
                  <a:pos x="255" y="4"/>
                </a:cxn>
                <a:cxn ang="0">
                  <a:pos x="292" y="15"/>
                </a:cxn>
                <a:cxn ang="0">
                  <a:pos x="355" y="41"/>
                </a:cxn>
                <a:cxn ang="0">
                  <a:pos x="422" y="74"/>
                </a:cxn>
                <a:cxn ang="0">
                  <a:pos x="433" y="100"/>
                </a:cxn>
                <a:cxn ang="0">
                  <a:pos x="436" y="126"/>
                </a:cxn>
                <a:cxn ang="0">
                  <a:pos x="433" y="141"/>
                </a:cxn>
                <a:cxn ang="0">
                  <a:pos x="422" y="144"/>
                </a:cxn>
                <a:cxn ang="0">
                  <a:pos x="403" y="170"/>
                </a:cxn>
                <a:cxn ang="0">
                  <a:pos x="370" y="189"/>
                </a:cxn>
                <a:cxn ang="0">
                  <a:pos x="337" y="200"/>
                </a:cxn>
                <a:cxn ang="0">
                  <a:pos x="314" y="211"/>
                </a:cxn>
                <a:cxn ang="0">
                  <a:pos x="266" y="229"/>
                </a:cxn>
                <a:cxn ang="0">
                  <a:pos x="207" y="240"/>
                </a:cxn>
                <a:cxn ang="0">
                  <a:pos x="144" y="251"/>
                </a:cxn>
                <a:cxn ang="0">
                  <a:pos x="96" y="266"/>
                </a:cxn>
                <a:cxn ang="0">
                  <a:pos x="59" y="281"/>
                </a:cxn>
                <a:cxn ang="0">
                  <a:pos x="45" y="296"/>
                </a:cxn>
                <a:cxn ang="0">
                  <a:pos x="33" y="307"/>
                </a:cxn>
                <a:cxn ang="0">
                  <a:pos x="30" y="329"/>
                </a:cxn>
                <a:cxn ang="0">
                  <a:pos x="30" y="336"/>
                </a:cxn>
                <a:cxn ang="0">
                  <a:pos x="41" y="366"/>
                </a:cxn>
                <a:cxn ang="0">
                  <a:pos x="48" y="392"/>
                </a:cxn>
                <a:cxn ang="0">
                  <a:pos x="74" y="410"/>
                </a:cxn>
                <a:cxn ang="0">
                  <a:pos x="104" y="421"/>
                </a:cxn>
                <a:cxn ang="0">
                  <a:pos x="159" y="436"/>
                </a:cxn>
                <a:cxn ang="0">
                  <a:pos x="185" y="440"/>
                </a:cxn>
                <a:cxn ang="0">
                  <a:pos x="311" y="462"/>
                </a:cxn>
                <a:cxn ang="0">
                  <a:pos x="425" y="477"/>
                </a:cxn>
                <a:cxn ang="0">
                  <a:pos x="381" y="477"/>
                </a:cxn>
                <a:cxn ang="0">
                  <a:pos x="322" y="466"/>
                </a:cxn>
                <a:cxn ang="0">
                  <a:pos x="255" y="462"/>
                </a:cxn>
                <a:cxn ang="0">
                  <a:pos x="185" y="447"/>
                </a:cxn>
                <a:cxn ang="0">
                  <a:pos x="115" y="436"/>
                </a:cxn>
                <a:cxn ang="0">
                  <a:pos x="48" y="410"/>
                </a:cxn>
                <a:cxn ang="0">
                  <a:pos x="33" y="396"/>
                </a:cxn>
                <a:cxn ang="0">
                  <a:pos x="15" y="377"/>
                </a:cxn>
                <a:cxn ang="0">
                  <a:pos x="4" y="355"/>
                </a:cxn>
                <a:cxn ang="0">
                  <a:pos x="0" y="336"/>
                </a:cxn>
                <a:cxn ang="0">
                  <a:pos x="0" y="322"/>
                </a:cxn>
                <a:cxn ang="0">
                  <a:pos x="4" y="311"/>
                </a:cxn>
                <a:cxn ang="0">
                  <a:pos x="19" y="296"/>
                </a:cxn>
                <a:cxn ang="0">
                  <a:pos x="33" y="274"/>
                </a:cxn>
                <a:cxn ang="0">
                  <a:pos x="56" y="259"/>
                </a:cxn>
                <a:cxn ang="0">
                  <a:pos x="89" y="251"/>
                </a:cxn>
                <a:cxn ang="0">
                  <a:pos x="141" y="240"/>
                </a:cxn>
                <a:cxn ang="0">
                  <a:pos x="170" y="237"/>
                </a:cxn>
                <a:cxn ang="0">
                  <a:pos x="229" y="226"/>
                </a:cxn>
                <a:cxn ang="0">
                  <a:pos x="266" y="214"/>
                </a:cxn>
                <a:cxn ang="0">
                  <a:pos x="307" y="200"/>
                </a:cxn>
                <a:cxn ang="0">
                  <a:pos x="337" y="185"/>
                </a:cxn>
                <a:cxn ang="0">
                  <a:pos x="366" y="159"/>
                </a:cxn>
                <a:cxn ang="0">
                  <a:pos x="370" y="141"/>
                </a:cxn>
                <a:cxn ang="0">
                  <a:pos x="377" y="115"/>
                </a:cxn>
                <a:cxn ang="0">
                  <a:pos x="370" y="85"/>
                </a:cxn>
                <a:cxn ang="0">
                  <a:pos x="351" y="59"/>
                </a:cxn>
                <a:cxn ang="0">
                  <a:pos x="333" y="41"/>
                </a:cxn>
                <a:cxn ang="0">
                  <a:pos x="296" y="26"/>
                </a:cxn>
                <a:cxn ang="0">
                  <a:pos x="255" y="15"/>
                </a:cxn>
                <a:cxn ang="0">
                  <a:pos x="244" y="7"/>
                </a:cxn>
                <a:cxn ang="0">
                  <a:pos x="207" y="0"/>
                </a:cxn>
                <a:cxn ang="0">
                  <a:pos x="222" y="0"/>
                </a:cxn>
              </a:cxnLst>
              <a:rect l="0" t="0" r="0" b="0"/>
              <a:pathLst>
                <a:path w="436" h="477">
                  <a:moveTo>
                    <a:pt x="222" y="0"/>
                  </a:moveTo>
                  <a:lnTo>
                    <a:pt x="255" y="4"/>
                  </a:lnTo>
                  <a:lnTo>
                    <a:pt x="292" y="15"/>
                  </a:lnTo>
                  <a:lnTo>
                    <a:pt x="355" y="41"/>
                  </a:lnTo>
                  <a:lnTo>
                    <a:pt x="422" y="74"/>
                  </a:lnTo>
                  <a:lnTo>
                    <a:pt x="433" y="100"/>
                  </a:lnTo>
                  <a:lnTo>
                    <a:pt x="436" y="126"/>
                  </a:lnTo>
                  <a:lnTo>
                    <a:pt x="433" y="141"/>
                  </a:lnTo>
                  <a:lnTo>
                    <a:pt x="422" y="144"/>
                  </a:lnTo>
                  <a:lnTo>
                    <a:pt x="403" y="170"/>
                  </a:lnTo>
                  <a:lnTo>
                    <a:pt x="370" y="189"/>
                  </a:lnTo>
                  <a:lnTo>
                    <a:pt x="337" y="200"/>
                  </a:lnTo>
                  <a:lnTo>
                    <a:pt x="314" y="211"/>
                  </a:lnTo>
                  <a:lnTo>
                    <a:pt x="266" y="229"/>
                  </a:lnTo>
                  <a:lnTo>
                    <a:pt x="207" y="240"/>
                  </a:lnTo>
                  <a:lnTo>
                    <a:pt x="144" y="251"/>
                  </a:lnTo>
                  <a:lnTo>
                    <a:pt x="96" y="266"/>
                  </a:lnTo>
                  <a:lnTo>
                    <a:pt x="59" y="281"/>
                  </a:lnTo>
                  <a:lnTo>
                    <a:pt x="45" y="296"/>
                  </a:lnTo>
                  <a:lnTo>
                    <a:pt x="33" y="307"/>
                  </a:lnTo>
                  <a:lnTo>
                    <a:pt x="30" y="329"/>
                  </a:lnTo>
                  <a:lnTo>
                    <a:pt x="30" y="336"/>
                  </a:lnTo>
                  <a:lnTo>
                    <a:pt x="41" y="366"/>
                  </a:lnTo>
                  <a:lnTo>
                    <a:pt x="48" y="392"/>
                  </a:lnTo>
                  <a:lnTo>
                    <a:pt x="74" y="410"/>
                  </a:lnTo>
                  <a:lnTo>
                    <a:pt x="104" y="421"/>
                  </a:lnTo>
                  <a:lnTo>
                    <a:pt x="159" y="436"/>
                  </a:lnTo>
                  <a:lnTo>
                    <a:pt x="185" y="440"/>
                  </a:lnTo>
                  <a:lnTo>
                    <a:pt x="311" y="462"/>
                  </a:lnTo>
                  <a:lnTo>
                    <a:pt x="425" y="477"/>
                  </a:lnTo>
                  <a:lnTo>
                    <a:pt x="381" y="477"/>
                  </a:lnTo>
                  <a:lnTo>
                    <a:pt x="322" y="466"/>
                  </a:lnTo>
                  <a:lnTo>
                    <a:pt x="255" y="462"/>
                  </a:lnTo>
                  <a:lnTo>
                    <a:pt x="185" y="447"/>
                  </a:lnTo>
                  <a:lnTo>
                    <a:pt x="115" y="436"/>
                  </a:lnTo>
                  <a:lnTo>
                    <a:pt x="48" y="410"/>
                  </a:lnTo>
                  <a:lnTo>
                    <a:pt x="33" y="396"/>
                  </a:lnTo>
                  <a:lnTo>
                    <a:pt x="15" y="377"/>
                  </a:lnTo>
                  <a:lnTo>
                    <a:pt x="4" y="355"/>
                  </a:lnTo>
                  <a:lnTo>
                    <a:pt x="0" y="336"/>
                  </a:lnTo>
                  <a:lnTo>
                    <a:pt x="0" y="322"/>
                  </a:lnTo>
                  <a:lnTo>
                    <a:pt x="4" y="311"/>
                  </a:lnTo>
                  <a:lnTo>
                    <a:pt x="19" y="296"/>
                  </a:lnTo>
                  <a:lnTo>
                    <a:pt x="33" y="274"/>
                  </a:lnTo>
                  <a:lnTo>
                    <a:pt x="56" y="259"/>
                  </a:lnTo>
                  <a:lnTo>
                    <a:pt x="89" y="251"/>
                  </a:lnTo>
                  <a:lnTo>
                    <a:pt x="141" y="240"/>
                  </a:lnTo>
                  <a:lnTo>
                    <a:pt x="170" y="237"/>
                  </a:lnTo>
                  <a:lnTo>
                    <a:pt x="229" y="226"/>
                  </a:lnTo>
                  <a:lnTo>
                    <a:pt x="266" y="214"/>
                  </a:lnTo>
                  <a:lnTo>
                    <a:pt x="307" y="200"/>
                  </a:lnTo>
                  <a:lnTo>
                    <a:pt x="337" y="185"/>
                  </a:lnTo>
                  <a:lnTo>
                    <a:pt x="366" y="159"/>
                  </a:lnTo>
                  <a:lnTo>
                    <a:pt x="370" y="141"/>
                  </a:lnTo>
                  <a:lnTo>
                    <a:pt x="377" y="115"/>
                  </a:lnTo>
                  <a:lnTo>
                    <a:pt x="370" y="85"/>
                  </a:lnTo>
                  <a:lnTo>
                    <a:pt x="351" y="59"/>
                  </a:lnTo>
                  <a:lnTo>
                    <a:pt x="333" y="41"/>
                  </a:lnTo>
                  <a:lnTo>
                    <a:pt x="296" y="26"/>
                  </a:lnTo>
                  <a:lnTo>
                    <a:pt x="255" y="15"/>
                  </a:lnTo>
                  <a:lnTo>
                    <a:pt x="244" y="7"/>
                  </a:lnTo>
                  <a:lnTo>
                    <a:pt x="207" y="0"/>
                  </a:lnTo>
                  <a:lnTo>
                    <a:pt x="222"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5" name="図形 114"/>
            <p:cNvSpPr>
              <a:spLocks/>
            </p:cNvSpPr>
            <p:nvPr/>
          </p:nvSpPr>
          <p:spPr bwMode="auto">
            <a:xfrm>
              <a:off x="662352" y="5147041"/>
              <a:ext cx="884670" cy="360180"/>
            </a:xfrm>
            <a:custGeom>
              <a:avLst/>
              <a:gdLst/>
              <a:ahLst/>
              <a:cxnLst>
                <a:cxn ang="0">
                  <a:pos x="0" y="110"/>
                </a:cxn>
                <a:cxn ang="0">
                  <a:pos x="0" y="99"/>
                </a:cxn>
                <a:cxn ang="0">
                  <a:pos x="4" y="88"/>
                </a:cxn>
                <a:cxn ang="0">
                  <a:pos x="19" y="73"/>
                </a:cxn>
                <a:cxn ang="0">
                  <a:pos x="49" y="55"/>
                </a:cxn>
                <a:cxn ang="0">
                  <a:pos x="111" y="33"/>
                </a:cxn>
                <a:cxn ang="0">
                  <a:pos x="196" y="14"/>
                </a:cxn>
                <a:cxn ang="0">
                  <a:pos x="293" y="0"/>
                </a:cxn>
                <a:cxn ang="0">
                  <a:pos x="226" y="14"/>
                </a:cxn>
                <a:cxn ang="0">
                  <a:pos x="156" y="40"/>
                </a:cxn>
                <a:cxn ang="0">
                  <a:pos x="119" y="55"/>
                </a:cxn>
                <a:cxn ang="0">
                  <a:pos x="97" y="70"/>
                </a:cxn>
                <a:cxn ang="0">
                  <a:pos x="74" y="96"/>
                </a:cxn>
                <a:cxn ang="0">
                  <a:pos x="63" y="118"/>
                </a:cxn>
                <a:cxn ang="0">
                  <a:pos x="63" y="125"/>
                </a:cxn>
                <a:cxn ang="0">
                  <a:pos x="71" y="133"/>
                </a:cxn>
                <a:cxn ang="0">
                  <a:pos x="86" y="151"/>
                </a:cxn>
                <a:cxn ang="0">
                  <a:pos x="126" y="170"/>
                </a:cxn>
                <a:cxn ang="0">
                  <a:pos x="189" y="195"/>
                </a:cxn>
                <a:cxn ang="0">
                  <a:pos x="285" y="221"/>
                </a:cxn>
                <a:cxn ang="0">
                  <a:pos x="448" y="236"/>
                </a:cxn>
                <a:cxn ang="0">
                  <a:pos x="522" y="244"/>
                </a:cxn>
                <a:cxn ang="0">
                  <a:pos x="577" y="251"/>
                </a:cxn>
                <a:cxn ang="0">
                  <a:pos x="525" y="255"/>
                </a:cxn>
                <a:cxn ang="0">
                  <a:pos x="511" y="251"/>
                </a:cxn>
                <a:cxn ang="0">
                  <a:pos x="507" y="251"/>
                </a:cxn>
                <a:cxn ang="0">
                  <a:pos x="448" y="251"/>
                </a:cxn>
                <a:cxn ang="0">
                  <a:pos x="378" y="240"/>
                </a:cxn>
                <a:cxn ang="0">
                  <a:pos x="226" y="214"/>
                </a:cxn>
                <a:cxn ang="0">
                  <a:pos x="141" y="195"/>
                </a:cxn>
                <a:cxn ang="0">
                  <a:pos x="71" y="170"/>
                </a:cxn>
                <a:cxn ang="0">
                  <a:pos x="41" y="155"/>
                </a:cxn>
                <a:cxn ang="0">
                  <a:pos x="19" y="140"/>
                </a:cxn>
                <a:cxn ang="0">
                  <a:pos x="4" y="125"/>
                </a:cxn>
                <a:cxn ang="0">
                  <a:pos x="0" y="110"/>
                </a:cxn>
              </a:cxnLst>
              <a:rect l="0" t="0" r="0" b="0"/>
              <a:pathLst>
                <a:path w="577" h="255">
                  <a:moveTo>
                    <a:pt x="0" y="110"/>
                  </a:moveTo>
                  <a:lnTo>
                    <a:pt x="0" y="99"/>
                  </a:lnTo>
                  <a:lnTo>
                    <a:pt x="4" y="88"/>
                  </a:lnTo>
                  <a:lnTo>
                    <a:pt x="19" y="73"/>
                  </a:lnTo>
                  <a:lnTo>
                    <a:pt x="49" y="55"/>
                  </a:lnTo>
                  <a:lnTo>
                    <a:pt x="111" y="33"/>
                  </a:lnTo>
                  <a:lnTo>
                    <a:pt x="196" y="14"/>
                  </a:lnTo>
                  <a:lnTo>
                    <a:pt x="293" y="0"/>
                  </a:lnTo>
                  <a:lnTo>
                    <a:pt x="226" y="14"/>
                  </a:lnTo>
                  <a:lnTo>
                    <a:pt x="156" y="40"/>
                  </a:lnTo>
                  <a:lnTo>
                    <a:pt x="119" y="55"/>
                  </a:lnTo>
                  <a:lnTo>
                    <a:pt x="97" y="70"/>
                  </a:lnTo>
                  <a:lnTo>
                    <a:pt x="74" y="96"/>
                  </a:lnTo>
                  <a:lnTo>
                    <a:pt x="63" y="118"/>
                  </a:lnTo>
                  <a:lnTo>
                    <a:pt x="63" y="125"/>
                  </a:lnTo>
                  <a:lnTo>
                    <a:pt x="71" y="133"/>
                  </a:lnTo>
                  <a:lnTo>
                    <a:pt x="86" y="151"/>
                  </a:lnTo>
                  <a:lnTo>
                    <a:pt x="126" y="170"/>
                  </a:lnTo>
                  <a:lnTo>
                    <a:pt x="189" y="195"/>
                  </a:lnTo>
                  <a:lnTo>
                    <a:pt x="285" y="221"/>
                  </a:lnTo>
                  <a:lnTo>
                    <a:pt x="448" y="236"/>
                  </a:lnTo>
                  <a:lnTo>
                    <a:pt x="522" y="244"/>
                  </a:lnTo>
                  <a:lnTo>
                    <a:pt x="577" y="251"/>
                  </a:lnTo>
                  <a:lnTo>
                    <a:pt x="525" y="255"/>
                  </a:lnTo>
                  <a:lnTo>
                    <a:pt x="511" y="251"/>
                  </a:lnTo>
                  <a:lnTo>
                    <a:pt x="507" y="251"/>
                  </a:lnTo>
                  <a:lnTo>
                    <a:pt x="448" y="251"/>
                  </a:lnTo>
                  <a:lnTo>
                    <a:pt x="378" y="240"/>
                  </a:lnTo>
                  <a:lnTo>
                    <a:pt x="226" y="214"/>
                  </a:lnTo>
                  <a:lnTo>
                    <a:pt x="141" y="195"/>
                  </a:lnTo>
                  <a:lnTo>
                    <a:pt x="71" y="170"/>
                  </a:lnTo>
                  <a:lnTo>
                    <a:pt x="41" y="155"/>
                  </a:lnTo>
                  <a:lnTo>
                    <a:pt x="19" y="140"/>
                  </a:lnTo>
                  <a:lnTo>
                    <a:pt x="4" y="125"/>
                  </a:lnTo>
                  <a:lnTo>
                    <a:pt x="0" y="11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6" name="図形 115"/>
            <p:cNvSpPr>
              <a:spLocks/>
            </p:cNvSpPr>
            <p:nvPr/>
          </p:nvSpPr>
          <p:spPr bwMode="auto">
            <a:xfrm>
              <a:off x="578025" y="5135742"/>
              <a:ext cx="748213" cy="365830"/>
            </a:xfrm>
            <a:custGeom>
              <a:avLst/>
              <a:gdLst/>
              <a:ahLst/>
              <a:cxnLst>
                <a:cxn ang="0">
                  <a:pos x="174" y="207"/>
                </a:cxn>
                <a:cxn ang="0">
                  <a:pos x="96" y="189"/>
                </a:cxn>
                <a:cxn ang="0">
                  <a:pos x="41" y="167"/>
                </a:cxn>
                <a:cxn ang="0">
                  <a:pos x="11" y="141"/>
                </a:cxn>
                <a:cxn ang="0">
                  <a:pos x="0" y="122"/>
                </a:cxn>
                <a:cxn ang="0">
                  <a:pos x="0" y="111"/>
                </a:cxn>
                <a:cxn ang="0">
                  <a:pos x="0" y="96"/>
                </a:cxn>
                <a:cxn ang="0">
                  <a:pos x="4" y="93"/>
                </a:cxn>
                <a:cxn ang="0">
                  <a:pos x="19" y="78"/>
                </a:cxn>
                <a:cxn ang="0">
                  <a:pos x="33" y="63"/>
                </a:cxn>
                <a:cxn ang="0">
                  <a:pos x="85" y="41"/>
                </a:cxn>
                <a:cxn ang="0">
                  <a:pos x="141" y="26"/>
                </a:cxn>
                <a:cxn ang="0">
                  <a:pos x="200" y="19"/>
                </a:cxn>
                <a:cxn ang="0">
                  <a:pos x="307" y="8"/>
                </a:cxn>
                <a:cxn ang="0">
                  <a:pos x="348" y="8"/>
                </a:cxn>
                <a:cxn ang="0">
                  <a:pos x="377" y="0"/>
                </a:cxn>
                <a:cxn ang="0">
                  <a:pos x="362" y="0"/>
                </a:cxn>
                <a:cxn ang="0">
                  <a:pos x="251" y="19"/>
                </a:cxn>
                <a:cxn ang="0">
                  <a:pos x="166" y="37"/>
                </a:cxn>
                <a:cxn ang="0">
                  <a:pos x="111" y="56"/>
                </a:cxn>
                <a:cxn ang="0">
                  <a:pos x="74" y="78"/>
                </a:cxn>
                <a:cxn ang="0">
                  <a:pos x="55" y="96"/>
                </a:cxn>
                <a:cxn ang="0">
                  <a:pos x="48" y="107"/>
                </a:cxn>
                <a:cxn ang="0">
                  <a:pos x="48" y="118"/>
                </a:cxn>
                <a:cxn ang="0">
                  <a:pos x="55" y="133"/>
                </a:cxn>
                <a:cxn ang="0">
                  <a:pos x="67" y="148"/>
                </a:cxn>
                <a:cxn ang="0">
                  <a:pos x="85" y="163"/>
                </a:cxn>
                <a:cxn ang="0">
                  <a:pos x="104" y="174"/>
                </a:cxn>
                <a:cxn ang="0">
                  <a:pos x="170" y="196"/>
                </a:cxn>
                <a:cxn ang="0">
                  <a:pos x="240" y="218"/>
                </a:cxn>
                <a:cxn ang="0">
                  <a:pos x="381" y="244"/>
                </a:cxn>
                <a:cxn ang="0">
                  <a:pos x="488" y="259"/>
                </a:cxn>
                <a:cxn ang="0">
                  <a:pos x="447" y="259"/>
                </a:cxn>
                <a:cxn ang="0">
                  <a:pos x="447" y="252"/>
                </a:cxn>
                <a:cxn ang="0">
                  <a:pos x="348" y="244"/>
                </a:cxn>
                <a:cxn ang="0">
                  <a:pos x="266" y="229"/>
                </a:cxn>
                <a:cxn ang="0">
                  <a:pos x="174" y="207"/>
                </a:cxn>
              </a:cxnLst>
              <a:rect l="0" t="0" r="0" b="0"/>
              <a:pathLst>
                <a:path w="488" h="259">
                  <a:moveTo>
                    <a:pt x="174" y="207"/>
                  </a:moveTo>
                  <a:lnTo>
                    <a:pt x="96" y="189"/>
                  </a:lnTo>
                  <a:lnTo>
                    <a:pt x="41" y="167"/>
                  </a:lnTo>
                  <a:lnTo>
                    <a:pt x="11" y="141"/>
                  </a:lnTo>
                  <a:lnTo>
                    <a:pt x="0" y="122"/>
                  </a:lnTo>
                  <a:lnTo>
                    <a:pt x="0" y="111"/>
                  </a:lnTo>
                  <a:lnTo>
                    <a:pt x="0" y="96"/>
                  </a:lnTo>
                  <a:lnTo>
                    <a:pt x="4" y="93"/>
                  </a:lnTo>
                  <a:lnTo>
                    <a:pt x="19" y="78"/>
                  </a:lnTo>
                  <a:lnTo>
                    <a:pt x="33" y="63"/>
                  </a:lnTo>
                  <a:lnTo>
                    <a:pt x="85" y="41"/>
                  </a:lnTo>
                  <a:lnTo>
                    <a:pt x="141" y="26"/>
                  </a:lnTo>
                  <a:lnTo>
                    <a:pt x="200" y="19"/>
                  </a:lnTo>
                  <a:lnTo>
                    <a:pt x="307" y="8"/>
                  </a:lnTo>
                  <a:lnTo>
                    <a:pt x="348" y="8"/>
                  </a:lnTo>
                  <a:lnTo>
                    <a:pt x="377" y="0"/>
                  </a:lnTo>
                  <a:lnTo>
                    <a:pt x="362" y="0"/>
                  </a:lnTo>
                  <a:lnTo>
                    <a:pt x="251" y="19"/>
                  </a:lnTo>
                  <a:lnTo>
                    <a:pt x="166" y="37"/>
                  </a:lnTo>
                  <a:lnTo>
                    <a:pt x="111" y="56"/>
                  </a:lnTo>
                  <a:lnTo>
                    <a:pt x="74" y="78"/>
                  </a:lnTo>
                  <a:lnTo>
                    <a:pt x="55" y="96"/>
                  </a:lnTo>
                  <a:lnTo>
                    <a:pt x="48" y="107"/>
                  </a:lnTo>
                  <a:lnTo>
                    <a:pt x="48" y="118"/>
                  </a:lnTo>
                  <a:lnTo>
                    <a:pt x="55" y="133"/>
                  </a:lnTo>
                  <a:lnTo>
                    <a:pt x="67" y="148"/>
                  </a:lnTo>
                  <a:lnTo>
                    <a:pt x="85" y="163"/>
                  </a:lnTo>
                  <a:lnTo>
                    <a:pt x="104" y="174"/>
                  </a:lnTo>
                  <a:lnTo>
                    <a:pt x="170" y="196"/>
                  </a:lnTo>
                  <a:lnTo>
                    <a:pt x="240" y="218"/>
                  </a:lnTo>
                  <a:lnTo>
                    <a:pt x="381" y="244"/>
                  </a:lnTo>
                  <a:lnTo>
                    <a:pt x="488" y="259"/>
                  </a:lnTo>
                  <a:lnTo>
                    <a:pt x="447" y="259"/>
                  </a:lnTo>
                  <a:lnTo>
                    <a:pt x="447" y="252"/>
                  </a:lnTo>
                  <a:lnTo>
                    <a:pt x="348" y="244"/>
                  </a:lnTo>
                  <a:lnTo>
                    <a:pt x="266" y="229"/>
                  </a:lnTo>
                  <a:lnTo>
                    <a:pt x="174" y="20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7" name="図形 116"/>
            <p:cNvSpPr>
              <a:spLocks/>
            </p:cNvSpPr>
            <p:nvPr/>
          </p:nvSpPr>
          <p:spPr bwMode="auto">
            <a:xfrm>
              <a:off x="771211" y="4827823"/>
              <a:ext cx="781944" cy="637024"/>
            </a:xfrm>
            <a:custGeom>
              <a:avLst/>
              <a:gdLst/>
              <a:ahLst/>
              <a:cxnLst>
                <a:cxn ang="0">
                  <a:pos x="321" y="0"/>
                </a:cxn>
                <a:cxn ang="0">
                  <a:pos x="377" y="7"/>
                </a:cxn>
                <a:cxn ang="0">
                  <a:pos x="395" y="15"/>
                </a:cxn>
                <a:cxn ang="0">
                  <a:pos x="436" y="30"/>
                </a:cxn>
                <a:cxn ang="0">
                  <a:pos x="465" y="44"/>
                </a:cxn>
                <a:cxn ang="0">
                  <a:pos x="491" y="59"/>
                </a:cxn>
                <a:cxn ang="0">
                  <a:pos x="506" y="85"/>
                </a:cxn>
                <a:cxn ang="0">
                  <a:pos x="510" y="115"/>
                </a:cxn>
                <a:cxn ang="0">
                  <a:pos x="510" y="141"/>
                </a:cxn>
                <a:cxn ang="0">
                  <a:pos x="502" y="159"/>
                </a:cxn>
                <a:cxn ang="0">
                  <a:pos x="477" y="181"/>
                </a:cxn>
                <a:cxn ang="0">
                  <a:pos x="440" y="200"/>
                </a:cxn>
                <a:cxn ang="0">
                  <a:pos x="406" y="211"/>
                </a:cxn>
                <a:cxn ang="0">
                  <a:pos x="366" y="218"/>
                </a:cxn>
                <a:cxn ang="0">
                  <a:pos x="307" y="237"/>
                </a:cxn>
                <a:cxn ang="0">
                  <a:pos x="281" y="237"/>
                </a:cxn>
                <a:cxn ang="0">
                  <a:pos x="229" y="244"/>
                </a:cxn>
                <a:cxn ang="0">
                  <a:pos x="188" y="259"/>
                </a:cxn>
                <a:cxn ang="0">
                  <a:pos x="173" y="274"/>
                </a:cxn>
                <a:cxn ang="0">
                  <a:pos x="155" y="288"/>
                </a:cxn>
                <a:cxn ang="0">
                  <a:pos x="144" y="307"/>
                </a:cxn>
                <a:cxn ang="0">
                  <a:pos x="136" y="322"/>
                </a:cxn>
                <a:cxn ang="0">
                  <a:pos x="136" y="336"/>
                </a:cxn>
                <a:cxn ang="0">
                  <a:pos x="140" y="355"/>
                </a:cxn>
                <a:cxn ang="0">
                  <a:pos x="151" y="377"/>
                </a:cxn>
                <a:cxn ang="0">
                  <a:pos x="170" y="396"/>
                </a:cxn>
                <a:cxn ang="0">
                  <a:pos x="185" y="410"/>
                </a:cxn>
                <a:cxn ang="0">
                  <a:pos x="244" y="436"/>
                </a:cxn>
                <a:cxn ang="0">
                  <a:pos x="310" y="451"/>
                </a:cxn>
                <a:cxn ang="0">
                  <a:pos x="214" y="440"/>
                </a:cxn>
                <a:cxn ang="0">
                  <a:pos x="151" y="425"/>
                </a:cxn>
                <a:cxn ang="0">
                  <a:pos x="88" y="407"/>
                </a:cxn>
                <a:cxn ang="0">
                  <a:pos x="48" y="392"/>
                </a:cxn>
                <a:cxn ang="0">
                  <a:pos x="26" y="377"/>
                </a:cxn>
                <a:cxn ang="0">
                  <a:pos x="11" y="366"/>
                </a:cxn>
                <a:cxn ang="0">
                  <a:pos x="0" y="355"/>
                </a:cxn>
                <a:cxn ang="0">
                  <a:pos x="0" y="344"/>
                </a:cxn>
                <a:cxn ang="0">
                  <a:pos x="3" y="325"/>
                </a:cxn>
                <a:cxn ang="0">
                  <a:pos x="15" y="311"/>
                </a:cxn>
                <a:cxn ang="0">
                  <a:pos x="29" y="296"/>
                </a:cxn>
                <a:cxn ang="0">
                  <a:pos x="48" y="285"/>
                </a:cxn>
                <a:cxn ang="0">
                  <a:pos x="96" y="266"/>
                </a:cxn>
                <a:cxn ang="0">
                  <a:pos x="144" y="251"/>
                </a:cxn>
                <a:cxn ang="0">
                  <a:pos x="236" y="229"/>
                </a:cxn>
                <a:cxn ang="0">
                  <a:pos x="281" y="226"/>
                </a:cxn>
                <a:cxn ang="0">
                  <a:pos x="336" y="214"/>
                </a:cxn>
                <a:cxn ang="0">
                  <a:pos x="380" y="200"/>
                </a:cxn>
                <a:cxn ang="0">
                  <a:pos x="417" y="181"/>
                </a:cxn>
                <a:cxn ang="0">
                  <a:pos x="436" y="155"/>
                </a:cxn>
                <a:cxn ang="0">
                  <a:pos x="451" y="141"/>
                </a:cxn>
                <a:cxn ang="0">
                  <a:pos x="454" y="118"/>
                </a:cxn>
                <a:cxn ang="0">
                  <a:pos x="462" y="104"/>
                </a:cxn>
                <a:cxn ang="0">
                  <a:pos x="454" y="78"/>
                </a:cxn>
                <a:cxn ang="0">
                  <a:pos x="440" y="63"/>
                </a:cxn>
                <a:cxn ang="0">
                  <a:pos x="421" y="44"/>
                </a:cxn>
                <a:cxn ang="0">
                  <a:pos x="403" y="33"/>
                </a:cxn>
                <a:cxn ang="0">
                  <a:pos x="351" y="7"/>
                </a:cxn>
                <a:cxn ang="0">
                  <a:pos x="321" y="0"/>
                </a:cxn>
              </a:cxnLst>
              <a:rect l="0" t="0" r="0" b="0"/>
              <a:pathLst>
                <a:path w="510" h="451">
                  <a:moveTo>
                    <a:pt x="321" y="0"/>
                  </a:moveTo>
                  <a:lnTo>
                    <a:pt x="377" y="7"/>
                  </a:lnTo>
                  <a:lnTo>
                    <a:pt x="395" y="15"/>
                  </a:lnTo>
                  <a:lnTo>
                    <a:pt x="436" y="30"/>
                  </a:lnTo>
                  <a:lnTo>
                    <a:pt x="465" y="44"/>
                  </a:lnTo>
                  <a:lnTo>
                    <a:pt x="491" y="59"/>
                  </a:lnTo>
                  <a:lnTo>
                    <a:pt x="506" y="85"/>
                  </a:lnTo>
                  <a:lnTo>
                    <a:pt x="510" y="115"/>
                  </a:lnTo>
                  <a:lnTo>
                    <a:pt x="510" y="141"/>
                  </a:lnTo>
                  <a:lnTo>
                    <a:pt x="502" y="159"/>
                  </a:lnTo>
                  <a:lnTo>
                    <a:pt x="477" y="181"/>
                  </a:lnTo>
                  <a:lnTo>
                    <a:pt x="440" y="200"/>
                  </a:lnTo>
                  <a:lnTo>
                    <a:pt x="406" y="211"/>
                  </a:lnTo>
                  <a:lnTo>
                    <a:pt x="366" y="218"/>
                  </a:lnTo>
                  <a:lnTo>
                    <a:pt x="307" y="237"/>
                  </a:lnTo>
                  <a:lnTo>
                    <a:pt x="281" y="237"/>
                  </a:lnTo>
                  <a:lnTo>
                    <a:pt x="229" y="244"/>
                  </a:lnTo>
                  <a:lnTo>
                    <a:pt x="188" y="259"/>
                  </a:lnTo>
                  <a:lnTo>
                    <a:pt x="173" y="274"/>
                  </a:lnTo>
                  <a:lnTo>
                    <a:pt x="155" y="288"/>
                  </a:lnTo>
                  <a:lnTo>
                    <a:pt x="144" y="307"/>
                  </a:lnTo>
                  <a:lnTo>
                    <a:pt x="136" y="322"/>
                  </a:lnTo>
                  <a:lnTo>
                    <a:pt x="136" y="336"/>
                  </a:lnTo>
                  <a:lnTo>
                    <a:pt x="140" y="355"/>
                  </a:lnTo>
                  <a:lnTo>
                    <a:pt x="151" y="377"/>
                  </a:lnTo>
                  <a:lnTo>
                    <a:pt x="170" y="396"/>
                  </a:lnTo>
                  <a:lnTo>
                    <a:pt x="185" y="410"/>
                  </a:lnTo>
                  <a:lnTo>
                    <a:pt x="244" y="436"/>
                  </a:lnTo>
                  <a:lnTo>
                    <a:pt x="310" y="451"/>
                  </a:lnTo>
                  <a:lnTo>
                    <a:pt x="214" y="440"/>
                  </a:lnTo>
                  <a:lnTo>
                    <a:pt x="151" y="425"/>
                  </a:lnTo>
                  <a:lnTo>
                    <a:pt x="88" y="407"/>
                  </a:lnTo>
                  <a:lnTo>
                    <a:pt x="48" y="392"/>
                  </a:lnTo>
                  <a:lnTo>
                    <a:pt x="26" y="377"/>
                  </a:lnTo>
                  <a:lnTo>
                    <a:pt x="11" y="366"/>
                  </a:lnTo>
                  <a:lnTo>
                    <a:pt x="0" y="355"/>
                  </a:lnTo>
                  <a:lnTo>
                    <a:pt x="0" y="344"/>
                  </a:lnTo>
                  <a:lnTo>
                    <a:pt x="3" y="325"/>
                  </a:lnTo>
                  <a:lnTo>
                    <a:pt x="15" y="311"/>
                  </a:lnTo>
                  <a:lnTo>
                    <a:pt x="29" y="296"/>
                  </a:lnTo>
                  <a:lnTo>
                    <a:pt x="48" y="285"/>
                  </a:lnTo>
                  <a:lnTo>
                    <a:pt x="96" y="266"/>
                  </a:lnTo>
                  <a:lnTo>
                    <a:pt x="144" y="251"/>
                  </a:lnTo>
                  <a:lnTo>
                    <a:pt x="236" y="229"/>
                  </a:lnTo>
                  <a:lnTo>
                    <a:pt x="281" y="226"/>
                  </a:lnTo>
                  <a:lnTo>
                    <a:pt x="336" y="214"/>
                  </a:lnTo>
                  <a:lnTo>
                    <a:pt x="380" y="200"/>
                  </a:lnTo>
                  <a:lnTo>
                    <a:pt x="417" y="181"/>
                  </a:lnTo>
                  <a:lnTo>
                    <a:pt x="436" y="155"/>
                  </a:lnTo>
                  <a:lnTo>
                    <a:pt x="451" y="141"/>
                  </a:lnTo>
                  <a:lnTo>
                    <a:pt x="454" y="118"/>
                  </a:lnTo>
                  <a:lnTo>
                    <a:pt x="462" y="104"/>
                  </a:lnTo>
                  <a:lnTo>
                    <a:pt x="454" y="78"/>
                  </a:lnTo>
                  <a:lnTo>
                    <a:pt x="440" y="63"/>
                  </a:lnTo>
                  <a:lnTo>
                    <a:pt x="421" y="44"/>
                  </a:lnTo>
                  <a:lnTo>
                    <a:pt x="403" y="33"/>
                  </a:lnTo>
                  <a:lnTo>
                    <a:pt x="351" y="7"/>
                  </a:lnTo>
                  <a:lnTo>
                    <a:pt x="321"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8" name="図形 117"/>
            <p:cNvSpPr>
              <a:spLocks/>
            </p:cNvSpPr>
            <p:nvPr/>
          </p:nvSpPr>
          <p:spPr bwMode="auto">
            <a:xfrm>
              <a:off x="1139184" y="4827823"/>
              <a:ext cx="328110" cy="319218"/>
            </a:xfrm>
            <a:custGeom>
              <a:avLst/>
              <a:gdLst/>
              <a:ahLst/>
              <a:cxnLst>
                <a:cxn ang="0">
                  <a:pos x="59" y="0"/>
                </a:cxn>
                <a:cxn ang="0">
                  <a:pos x="85" y="4"/>
                </a:cxn>
                <a:cxn ang="0">
                  <a:pos x="137" y="26"/>
                </a:cxn>
                <a:cxn ang="0">
                  <a:pos x="166" y="41"/>
                </a:cxn>
                <a:cxn ang="0">
                  <a:pos x="192" y="59"/>
                </a:cxn>
                <a:cxn ang="0">
                  <a:pos x="207" y="78"/>
                </a:cxn>
                <a:cxn ang="0">
                  <a:pos x="214" y="104"/>
                </a:cxn>
                <a:cxn ang="0">
                  <a:pos x="214" y="118"/>
                </a:cxn>
                <a:cxn ang="0">
                  <a:pos x="207" y="141"/>
                </a:cxn>
                <a:cxn ang="0">
                  <a:pos x="196" y="155"/>
                </a:cxn>
                <a:cxn ang="0">
                  <a:pos x="170" y="174"/>
                </a:cxn>
                <a:cxn ang="0">
                  <a:pos x="140" y="196"/>
                </a:cxn>
                <a:cxn ang="0">
                  <a:pos x="96" y="211"/>
                </a:cxn>
                <a:cxn ang="0">
                  <a:pos x="41" y="218"/>
                </a:cxn>
                <a:cxn ang="0">
                  <a:pos x="0" y="226"/>
                </a:cxn>
                <a:cxn ang="0">
                  <a:pos x="55" y="211"/>
                </a:cxn>
                <a:cxn ang="0">
                  <a:pos x="85" y="200"/>
                </a:cxn>
                <a:cxn ang="0">
                  <a:pos x="111" y="181"/>
                </a:cxn>
                <a:cxn ang="0">
                  <a:pos x="129" y="166"/>
                </a:cxn>
                <a:cxn ang="0">
                  <a:pos x="140" y="144"/>
                </a:cxn>
                <a:cxn ang="0">
                  <a:pos x="144" y="133"/>
                </a:cxn>
                <a:cxn ang="0">
                  <a:pos x="144" y="115"/>
                </a:cxn>
                <a:cxn ang="0">
                  <a:pos x="140" y="96"/>
                </a:cxn>
                <a:cxn ang="0">
                  <a:pos x="129" y="74"/>
                </a:cxn>
                <a:cxn ang="0">
                  <a:pos x="92" y="44"/>
                </a:cxn>
                <a:cxn ang="0">
                  <a:pos x="52" y="19"/>
                </a:cxn>
                <a:cxn ang="0">
                  <a:pos x="0" y="0"/>
                </a:cxn>
                <a:cxn ang="0">
                  <a:pos x="59" y="0"/>
                </a:cxn>
              </a:cxnLst>
              <a:rect l="0" t="0" r="0" b="0"/>
              <a:pathLst>
                <a:path w="214" h="226">
                  <a:moveTo>
                    <a:pt x="59" y="0"/>
                  </a:moveTo>
                  <a:lnTo>
                    <a:pt x="85" y="4"/>
                  </a:lnTo>
                  <a:lnTo>
                    <a:pt x="137" y="26"/>
                  </a:lnTo>
                  <a:lnTo>
                    <a:pt x="166" y="41"/>
                  </a:lnTo>
                  <a:lnTo>
                    <a:pt x="192" y="59"/>
                  </a:lnTo>
                  <a:lnTo>
                    <a:pt x="207" y="78"/>
                  </a:lnTo>
                  <a:lnTo>
                    <a:pt x="214" y="104"/>
                  </a:lnTo>
                  <a:lnTo>
                    <a:pt x="214" y="118"/>
                  </a:lnTo>
                  <a:lnTo>
                    <a:pt x="207" y="141"/>
                  </a:lnTo>
                  <a:lnTo>
                    <a:pt x="196" y="155"/>
                  </a:lnTo>
                  <a:lnTo>
                    <a:pt x="170" y="174"/>
                  </a:lnTo>
                  <a:lnTo>
                    <a:pt x="140" y="196"/>
                  </a:lnTo>
                  <a:lnTo>
                    <a:pt x="96" y="211"/>
                  </a:lnTo>
                  <a:lnTo>
                    <a:pt x="41" y="218"/>
                  </a:lnTo>
                  <a:lnTo>
                    <a:pt x="0" y="226"/>
                  </a:lnTo>
                  <a:lnTo>
                    <a:pt x="55" y="211"/>
                  </a:lnTo>
                  <a:lnTo>
                    <a:pt x="85" y="200"/>
                  </a:lnTo>
                  <a:lnTo>
                    <a:pt x="111" y="181"/>
                  </a:lnTo>
                  <a:lnTo>
                    <a:pt x="129" y="166"/>
                  </a:lnTo>
                  <a:lnTo>
                    <a:pt x="140" y="144"/>
                  </a:lnTo>
                  <a:lnTo>
                    <a:pt x="144" y="133"/>
                  </a:lnTo>
                  <a:lnTo>
                    <a:pt x="144" y="115"/>
                  </a:lnTo>
                  <a:lnTo>
                    <a:pt x="140" y="96"/>
                  </a:lnTo>
                  <a:lnTo>
                    <a:pt x="129" y="74"/>
                  </a:lnTo>
                  <a:lnTo>
                    <a:pt x="92" y="44"/>
                  </a:lnTo>
                  <a:lnTo>
                    <a:pt x="52" y="19"/>
                  </a:lnTo>
                  <a:lnTo>
                    <a:pt x="0" y="0"/>
                  </a:lnTo>
                  <a:lnTo>
                    <a:pt x="59"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9" name="図形 118"/>
            <p:cNvSpPr>
              <a:spLocks/>
            </p:cNvSpPr>
            <p:nvPr/>
          </p:nvSpPr>
          <p:spPr bwMode="auto">
            <a:xfrm>
              <a:off x="470699" y="4889972"/>
              <a:ext cx="243782" cy="261307"/>
            </a:xfrm>
            <a:custGeom>
              <a:avLst/>
              <a:gdLst/>
              <a:ahLst/>
              <a:cxnLst>
                <a:cxn ang="0">
                  <a:pos x="59" y="182"/>
                </a:cxn>
                <a:cxn ang="0">
                  <a:pos x="29" y="185"/>
                </a:cxn>
                <a:cxn ang="0">
                  <a:pos x="70" y="159"/>
                </a:cxn>
                <a:cxn ang="0">
                  <a:pos x="96" y="145"/>
                </a:cxn>
                <a:cxn ang="0">
                  <a:pos x="111" y="122"/>
                </a:cxn>
                <a:cxn ang="0">
                  <a:pos x="114" y="97"/>
                </a:cxn>
                <a:cxn ang="0">
                  <a:pos x="114" y="74"/>
                </a:cxn>
                <a:cxn ang="0">
                  <a:pos x="103" y="67"/>
                </a:cxn>
                <a:cxn ang="0">
                  <a:pos x="85" y="45"/>
                </a:cxn>
                <a:cxn ang="0">
                  <a:pos x="48" y="19"/>
                </a:cxn>
                <a:cxn ang="0">
                  <a:pos x="29" y="12"/>
                </a:cxn>
                <a:cxn ang="0">
                  <a:pos x="0" y="0"/>
                </a:cxn>
                <a:cxn ang="0">
                  <a:pos x="33" y="0"/>
                </a:cxn>
                <a:cxn ang="0">
                  <a:pos x="55" y="4"/>
                </a:cxn>
                <a:cxn ang="0">
                  <a:pos x="100" y="19"/>
                </a:cxn>
                <a:cxn ang="0">
                  <a:pos x="125" y="34"/>
                </a:cxn>
                <a:cxn ang="0">
                  <a:pos x="144" y="52"/>
                </a:cxn>
                <a:cxn ang="0">
                  <a:pos x="155" y="74"/>
                </a:cxn>
                <a:cxn ang="0">
                  <a:pos x="159" y="100"/>
                </a:cxn>
                <a:cxn ang="0">
                  <a:pos x="155" y="111"/>
                </a:cxn>
                <a:cxn ang="0">
                  <a:pos x="140" y="137"/>
                </a:cxn>
                <a:cxn ang="0">
                  <a:pos x="125" y="152"/>
                </a:cxn>
                <a:cxn ang="0">
                  <a:pos x="111" y="167"/>
                </a:cxn>
                <a:cxn ang="0">
                  <a:pos x="89" y="174"/>
                </a:cxn>
                <a:cxn ang="0">
                  <a:pos x="59" y="182"/>
                </a:cxn>
              </a:cxnLst>
              <a:rect l="0" t="0" r="0" b="0"/>
              <a:pathLst>
                <a:path w="159" h="185">
                  <a:moveTo>
                    <a:pt x="59" y="182"/>
                  </a:moveTo>
                  <a:lnTo>
                    <a:pt x="29" y="185"/>
                  </a:lnTo>
                  <a:lnTo>
                    <a:pt x="70" y="159"/>
                  </a:lnTo>
                  <a:lnTo>
                    <a:pt x="96" y="145"/>
                  </a:lnTo>
                  <a:lnTo>
                    <a:pt x="111" y="122"/>
                  </a:lnTo>
                  <a:lnTo>
                    <a:pt x="114" y="97"/>
                  </a:lnTo>
                  <a:lnTo>
                    <a:pt x="114" y="74"/>
                  </a:lnTo>
                  <a:lnTo>
                    <a:pt x="103" y="67"/>
                  </a:lnTo>
                  <a:lnTo>
                    <a:pt x="85" y="45"/>
                  </a:lnTo>
                  <a:lnTo>
                    <a:pt x="48" y="19"/>
                  </a:lnTo>
                  <a:lnTo>
                    <a:pt x="29" y="12"/>
                  </a:lnTo>
                  <a:lnTo>
                    <a:pt x="0" y="0"/>
                  </a:lnTo>
                  <a:lnTo>
                    <a:pt x="33" y="0"/>
                  </a:lnTo>
                  <a:lnTo>
                    <a:pt x="55" y="4"/>
                  </a:lnTo>
                  <a:lnTo>
                    <a:pt x="100" y="19"/>
                  </a:lnTo>
                  <a:lnTo>
                    <a:pt x="125" y="34"/>
                  </a:lnTo>
                  <a:lnTo>
                    <a:pt x="144" y="52"/>
                  </a:lnTo>
                  <a:lnTo>
                    <a:pt x="155" y="74"/>
                  </a:lnTo>
                  <a:lnTo>
                    <a:pt x="159" y="100"/>
                  </a:lnTo>
                  <a:lnTo>
                    <a:pt x="155" y="111"/>
                  </a:lnTo>
                  <a:lnTo>
                    <a:pt x="140" y="137"/>
                  </a:lnTo>
                  <a:lnTo>
                    <a:pt x="125" y="152"/>
                  </a:lnTo>
                  <a:lnTo>
                    <a:pt x="111" y="167"/>
                  </a:lnTo>
                  <a:lnTo>
                    <a:pt x="89" y="174"/>
                  </a:lnTo>
                  <a:lnTo>
                    <a:pt x="59" y="182"/>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0" name="図形 119"/>
            <p:cNvSpPr>
              <a:spLocks/>
            </p:cNvSpPr>
            <p:nvPr/>
          </p:nvSpPr>
          <p:spPr bwMode="auto">
            <a:xfrm>
              <a:off x="617888" y="4911159"/>
              <a:ext cx="277513" cy="224583"/>
            </a:xfrm>
            <a:custGeom>
              <a:avLst/>
              <a:gdLst/>
              <a:ahLst/>
              <a:cxnLst>
                <a:cxn ang="0">
                  <a:pos x="118" y="144"/>
                </a:cxn>
                <a:cxn ang="0">
                  <a:pos x="78" y="152"/>
                </a:cxn>
                <a:cxn ang="0">
                  <a:pos x="0" y="159"/>
                </a:cxn>
                <a:cxn ang="0">
                  <a:pos x="33" y="141"/>
                </a:cxn>
                <a:cxn ang="0">
                  <a:pos x="55" y="115"/>
                </a:cxn>
                <a:cxn ang="0">
                  <a:pos x="70" y="85"/>
                </a:cxn>
                <a:cxn ang="0">
                  <a:pos x="63" y="59"/>
                </a:cxn>
                <a:cxn ang="0">
                  <a:pos x="55" y="37"/>
                </a:cxn>
                <a:cxn ang="0">
                  <a:pos x="33" y="15"/>
                </a:cxn>
                <a:cxn ang="0">
                  <a:pos x="7" y="0"/>
                </a:cxn>
                <a:cxn ang="0">
                  <a:pos x="74" y="15"/>
                </a:cxn>
                <a:cxn ang="0">
                  <a:pos x="115" y="26"/>
                </a:cxn>
                <a:cxn ang="0">
                  <a:pos x="140" y="41"/>
                </a:cxn>
                <a:cxn ang="0">
                  <a:pos x="144" y="45"/>
                </a:cxn>
                <a:cxn ang="0">
                  <a:pos x="170" y="67"/>
                </a:cxn>
                <a:cxn ang="0">
                  <a:pos x="174" y="82"/>
                </a:cxn>
                <a:cxn ang="0">
                  <a:pos x="181" y="85"/>
                </a:cxn>
                <a:cxn ang="0">
                  <a:pos x="170" y="107"/>
                </a:cxn>
                <a:cxn ang="0">
                  <a:pos x="148" y="126"/>
                </a:cxn>
                <a:cxn ang="0">
                  <a:pos x="118" y="144"/>
                </a:cxn>
              </a:cxnLst>
              <a:rect l="0" t="0" r="0" b="0"/>
              <a:pathLst>
                <a:path w="181" h="159">
                  <a:moveTo>
                    <a:pt x="118" y="144"/>
                  </a:moveTo>
                  <a:lnTo>
                    <a:pt x="78" y="152"/>
                  </a:lnTo>
                  <a:lnTo>
                    <a:pt x="0" y="159"/>
                  </a:lnTo>
                  <a:lnTo>
                    <a:pt x="33" y="141"/>
                  </a:lnTo>
                  <a:lnTo>
                    <a:pt x="55" y="115"/>
                  </a:lnTo>
                  <a:lnTo>
                    <a:pt x="70" y="85"/>
                  </a:lnTo>
                  <a:lnTo>
                    <a:pt x="63" y="59"/>
                  </a:lnTo>
                  <a:lnTo>
                    <a:pt x="55" y="37"/>
                  </a:lnTo>
                  <a:lnTo>
                    <a:pt x="33" y="15"/>
                  </a:lnTo>
                  <a:lnTo>
                    <a:pt x="7" y="0"/>
                  </a:lnTo>
                  <a:lnTo>
                    <a:pt x="74" y="15"/>
                  </a:lnTo>
                  <a:lnTo>
                    <a:pt x="115" y="26"/>
                  </a:lnTo>
                  <a:lnTo>
                    <a:pt x="140" y="41"/>
                  </a:lnTo>
                  <a:lnTo>
                    <a:pt x="144" y="45"/>
                  </a:lnTo>
                  <a:lnTo>
                    <a:pt x="170" y="67"/>
                  </a:lnTo>
                  <a:lnTo>
                    <a:pt x="174" y="82"/>
                  </a:lnTo>
                  <a:lnTo>
                    <a:pt x="181" y="85"/>
                  </a:lnTo>
                  <a:lnTo>
                    <a:pt x="170" y="107"/>
                  </a:lnTo>
                  <a:lnTo>
                    <a:pt x="148" y="126"/>
                  </a:lnTo>
                  <a:lnTo>
                    <a:pt x="118" y="14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1" name="図形 120"/>
            <p:cNvSpPr>
              <a:spLocks/>
            </p:cNvSpPr>
            <p:nvPr/>
          </p:nvSpPr>
          <p:spPr bwMode="auto">
            <a:xfrm>
              <a:off x="538161" y="4885735"/>
              <a:ext cx="441568" cy="224583"/>
            </a:xfrm>
            <a:custGeom>
              <a:avLst/>
              <a:gdLst/>
              <a:ahLst/>
              <a:cxnLst>
                <a:cxn ang="0">
                  <a:pos x="277" y="59"/>
                </a:cxn>
                <a:cxn ang="0">
                  <a:pos x="281" y="70"/>
                </a:cxn>
                <a:cxn ang="0">
                  <a:pos x="288" y="85"/>
                </a:cxn>
                <a:cxn ang="0">
                  <a:pos x="288" y="92"/>
                </a:cxn>
                <a:cxn ang="0">
                  <a:pos x="281" y="103"/>
                </a:cxn>
                <a:cxn ang="0">
                  <a:pos x="277" y="114"/>
                </a:cxn>
                <a:cxn ang="0">
                  <a:pos x="252" y="140"/>
                </a:cxn>
                <a:cxn ang="0">
                  <a:pos x="218" y="155"/>
                </a:cxn>
                <a:cxn ang="0">
                  <a:pos x="181" y="159"/>
                </a:cxn>
                <a:cxn ang="0">
                  <a:pos x="211" y="140"/>
                </a:cxn>
                <a:cxn ang="0">
                  <a:pos x="226" y="125"/>
                </a:cxn>
                <a:cxn ang="0">
                  <a:pos x="233" y="103"/>
                </a:cxn>
                <a:cxn ang="0">
                  <a:pos x="233" y="92"/>
                </a:cxn>
                <a:cxn ang="0">
                  <a:pos x="226" y="85"/>
                </a:cxn>
                <a:cxn ang="0">
                  <a:pos x="200" y="59"/>
                </a:cxn>
                <a:cxn ang="0">
                  <a:pos x="192" y="55"/>
                </a:cxn>
                <a:cxn ang="0">
                  <a:pos x="167" y="44"/>
                </a:cxn>
                <a:cxn ang="0">
                  <a:pos x="122" y="29"/>
                </a:cxn>
                <a:cxn ang="0">
                  <a:pos x="52" y="18"/>
                </a:cxn>
                <a:cxn ang="0">
                  <a:pos x="0" y="3"/>
                </a:cxn>
                <a:cxn ang="0">
                  <a:pos x="37" y="0"/>
                </a:cxn>
                <a:cxn ang="0">
                  <a:pos x="67" y="0"/>
                </a:cxn>
                <a:cxn ang="0">
                  <a:pos x="155" y="7"/>
                </a:cxn>
                <a:cxn ang="0">
                  <a:pos x="218" y="18"/>
                </a:cxn>
                <a:cxn ang="0">
                  <a:pos x="255" y="37"/>
                </a:cxn>
                <a:cxn ang="0">
                  <a:pos x="277" y="59"/>
                </a:cxn>
              </a:cxnLst>
              <a:rect l="0" t="0" r="0" b="0"/>
              <a:pathLst>
                <a:path w="288" h="159">
                  <a:moveTo>
                    <a:pt x="277" y="59"/>
                  </a:moveTo>
                  <a:lnTo>
                    <a:pt x="281" y="70"/>
                  </a:lnTo>
                  <a:lnTo>
                    <a:pt x="288" y="85"/>
                  </a:lnTo>
                  <a:lnTo>
                    <a:pt x="288" y="92"/>
                  </a:lnTo>
                  <a:lnTo>
                    <a:pt x="281" y="103"/>
                  </a:lnTo>
                  <a:lnTo>
                    <a:pt x="277" y="114"/>
                  </a:lnTo>
                  <a:lnTo>
                    <a:pt x="252" y="140"/>
                  </a:lnTo>
                  <a:lnTo>
                    <a:pt x="218" y="155"/>
                  </a:lnTo>
                  <a:lnTo>
                    <a:pt x="181" y="159"/>
                  </a:lnTo>
                  <a:lnTo>
                    <a:pt x="211" y="140"/>
                  </a:lnTo>
                  <a:lnTo>
                    <a:pt x="226" y="125"/>
                  </a:lnTo>
                  <a:lnTo>
                    <a:pt x="233" y="103"/>
                  </a:lnTo>
                  <a:lnTo>
                    <a:pt x="233" y="92"/>
                  </a:lnTo>
                  <a:lnTo>
                    <a:pt x="226" y="85"/>
                  </a:lnTo>
                  <a:lnTo>
                    <a:pt x="200" y="59"/>
                  </a:lnTo>
                  <a:lnTo>
                    <a:pt x="192" y="55"/>
                  </a:lnTo>
                  <a:lnTo>
                    <a:pt x="167" y="44"/>
                  </a:lnTo>
                  <a:lnTo>
                    <a:pt x="122" y="29"/>
                  </a:lnTo>
                  <a:lnTo>
                    <a:pt x="52" y="18"/>
                  </a:lnTo>
                  <a:lnTo>
                    <a:pt x="0" y="3"/>
                  </a:lnTo>
                  <a:lnTo>
                    <a:pt x="37" y="0"/>
                  </a:lnTo>
                  <a:lnTo>
                    <a:pt x="67" y="0"/>
                  </a:lnTo>
                  <a:lnTo>
                    <a:pt x="155" y="7"/>
                  </a:lnTo>
                  <a:lnTo>
                    <a:pt x="218" y="18"/>
                  </a:lnTo>
                  <a:lnTo>
                    <a:pt x="255" y="37"/>
                  </a:lnTo>
                  <a:lnTo>
                    <a:pt x="277" y="59"/>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2" name="図形 121"/>
            <p:cNvSpPr>
              <a:spLocks/>
            </p:cNvSpPr>
            <p:nvPr/>
          </p:nvSpPr>
          <p:spPr bwMode="auto">
            <a:xfrm>
              <a:off x="680751" y="4885735"/>
              <a:ext cx="10733" cy="1412"/>
            </a:xfrm>
            <a:custGeom>
              <a:avLst/>
              <a:gdLst/>
              <a:ahLst/>
              <a:cxnLst>
                <a:cxn ang="0">
                  <a:pos x="0" y="0"/>
                </a:cxn>
                <a:cxn ang="0">
                  <a:pos x="7" y="0"/>
                </a:cxn>
                <a:cxn ang="0">
                  <a:pos x="0" y="0"/>
                </a:cxn>
              </a:cxnLst>
              <a:rect l="0" t="0" r="0" b="0"/>
              <a:pathLst>
                <a:path w="7">
                  <a:moveTo>
                    <a:pt x="0" y="0"/>
                  </a:moveTo>
                  <a:lnTo>
                    <a:pt x="7" y="0"/>
                  </a:lnTo>
                  <a:lnTo>
                    <a:pt x="0"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3" name="図形 122"/>
            <p:cNvSpPr>
              <a:spLocks/>
            </p:cNvSpPr>
            <p:nvPr/>
          </p:nvSpPr>
          <p:spPr bwMode="auto">
            <a:xfrm>
              <a:off x="628621" y="4827823"/>
              <a:ext cx="102726" cy="46612"/>
            </a:xfrm>
            <a:custGeom>
              <a:avLst/>
              <a:gdLst/>
              <a:ahLst/>
              <a:cxnLst>
                <a:cxn ang="0">
                  <a:pos x="52" y="33"/>
                </a:cxn>
                <a:cxn ang="0">
                  <a:pos x="8" y="33"/>
                </a:cxn>
                <a:cxn ang="0">
                  <a:pos x="22" y="30"/>
                </a:cxn>
                <a:cxn ang="0">
                  <a:pos x="26" y="19"/>
                </a:cxn>
                <a:cxn ang="0">
                  <a:pos x="22" y="7"/>
                </a:cxn>
                <a:cxn ang="0">
                  <a:pos x="0" y="0"/>
                </a:cxn>
                <a:cxn ang="0">
                  <a:pos x="41" y="0"/>
                </a:cxn>
                <a:cxn ang="0">
                  <a:pos x="41" y="4"/>
                </a:cxn>
                <a:cxn ang="0">
                  <a:pos x="63" y="7"/>
                </a:cxn>
                <a:cxn ang="0">
                  <a:pos x="67" y="15"/>
                </a:cxn>
                <a:cxn ang="0">
                  <a:pos x="63" y="26"/>
                </a:cxn>
                <a:cxn ang="0">
                  <a:pos x="52" y="33"/>
                </a:cxn>
              </a:cxnLst>
              <a:rect l="0" t="0" r="0" b="0"/>
              <a:pathLst>
                <a:path w="67" h="33">
                  <a:moveTo>
                    <a:pt x="52" y="33"/>
                  </a:moveTo>
                  <a:lnTo>
                    <a:pt x="8" y="33"/>
                  </a:lnTo>
                  <a:lnTo>
                    <a:pt x="22" y="30"/>
                  </a:lnTo>
                  <a:lnTo>
                    <a:pt x="26" y="19"/>
                  </a:lnTo>
                  <a:lnTo>
                    <a:pt x="22" y="7"/>
                  </a:lnTo>
                  <a:lnTo>
                    <a:pt x="0" y="0"/>
                  </a:lnTo>
                  <a:lnTo>
                    <a:pt x="41" y="0"/>
                  </a:lnTo>
                  <a:lnTo>
                    <a:pt x="41" y="4"/>
                  </a:lnTo>
                  <a:lnTo>
                    <a:pt x="63" y="7"/>
                  </a:lnTo>
                  <a:lnTo>
                    <a:pt x="67" y="15"/>
                  </a:lnTo>
                  <a:lnTo>
                    <a:pt x="63" y="26"/>
                  </a:lnTo>
                  <a:lnTo>
                    <a:pt x="52" y="33"/>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4" name="図形 123"/>
            <p:cNvSpPr>
              <a:spLocks/>
            </p:cNvSpPr>
            <p:nvPr/>
          </p:nvSpPr>
          <p:spPr bwMode="auto">
            <a:xfrm>
              <a:off x="708349" y="4827823"/>
              <a:ext cx="90460" cy="46612"/>
            </a:xfrm>
            <a:custGeom>
              <a:avLst/>
              <a:gdLst/>
              <a:ahLst/>
              <a:cxnLst>
                <a:cxn ang="0">
                  <a:pos x="33" y="30"/>
                </a:cxn>
                <a:cxn ang="0">
                  <a:pos x="4" y="33"/>
                </a:cxn>
                <a:cxn ang="0">
                  <a:pos x="15" y="26"/>
                </a:cxn>
                <a:cxn ang="0">
                  <a:pos x="19" y="15"/>
                </a:cxn>
                <a:cxn ang="0">
                  <a:pos x="15" y="7"/>
                </a:cxn>
                <a:cxn ang="0">
                  <a:pos x="0" y="0"/>
                </a:cxn>
                <a:cxn ang="0">
                  <a:pos x="30" y="0"/>
                </a:cxn>
                <a:cxn ang="0">
                  <a:pos x="52" y="7"/>
                </a:cxn>
                <a:cxn ang="0">
                  <a:pos x="59" y="15"/>
                </a:cxn>
                <a:cxn ang="0">
                  <a:pos x="56" y="26"/>
                </a:cxn>
                <a:cxn ang="0">
                  <a:pos x="33" y="30"/>
                </a:cxn>
              </a:cxnLst>
              <a:rect l="0" t="0" r="0" b="0"/>
              <a:pathLst>
                <a:path w="59" h="33">
                  <a:moveTo>
                    <a:pt x="33" y="30"/>
                  </a:moveTo>
                  <a:lnTo>
                    <a:pt x="4" y="33"/>
                  </a:lnTo>
                  <a:lnTo>
                    <a:pt x="15" y="26"/>
                  </a:lnTo>
                  <a:lnTo>
                    <a:pt x="19" y="15"/>
                  </a:lnTo>
                  <a:lnTo>
                    <a:pt x="15" y="7"/>
                  </a:lnTo>
                  <a:lnTo>
                    <a:pt x="0" y="0"/>
                  </a:lnTo>
                  <a:lnTo>
                    <a:pt x="30" y="0"/>
                  </a:lnTo>
                  <a:lnTo>
                    <a:pt x="52" y="7"/>
                  </a:lnTo>
                  <a:lnTo>
                    <a:pt x="59" y="15"/>
                  </a:lnTo>
                  <a:lnTo>
                    <a:pt x="56" y="26"/>
                  </a:lnTo>
                  <a:lnTo>
                    <a:pt x="33" y="3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5" name="図形 124"/>
            <p:cNvSpPr>
              <a:spLocks/>
            </p:cNvSpPr>
            <p:nvPr/>
          </p:nvSpPr>
          <p:spPr bwMode="auto">
            <a:xfrm>
              <a:off x="153322" y="5188003"/>
              <a:ext cx="617889" cy="276844"/>
            </a:xfrm>
            <a:custGeom>
              <a:avLst/>
              <a:gdLst/>
              <a:ahLst/>
              <a:cxnLst>
                <a:cxn ang="0">
                  <a:pos x="7" y="100"/>
                </a:cxn>
                <a:cxn ang="0">
                  <a:pos x="0" y="89"/>
                </a:cxn>
                <a:cxn ang="0">
                  <a:pos x="7" y="74"/>
                </a:cxn>
                <a:cxn ang="0">
                  <a:pos x="11" y="67"/>
                </a:cxn>
                <a:cxn ang="0">
                  <a:pos x="26" y="44"/>
                </a:cxn>
                <a:cxn ang="0">
                  <a:pos x="55" y="30"/>
                </a:cxn>
                <a:cxn ang="0">
                  <a:pos x="100" y="11"/>
                </a:cxn>
                <a:cxn ang="0">
                  <a:pos x="166" y="0"/>
                </a:cxn>
                <a:cxn ang="0">
                  <a:pos x="196" y="0"/>
                </a:cxn>
                <a:cxn ang="0">
                  <a:pos x="122" y="19"/>
                </a:cxn>
                <a:cxn ang="0">
                  <a:pos x="96" y="30"/>
                </a:cxn>
                <a:cxn ang="0">
                  <a:pos x="59" y="44"/>
                </a:cxn>
                <a:cxn ang="0">
                  <a:pos x="52" y="59"/>
                </a:cxn>
                <a:cxn ang="0">
                  <a:pos x="44" y="70"/>
                </a:cxn>
                <a:cxn ang="0">
                  <a:pos x="52" y="89"/>
                </a:cxn>
                <a:cxn ang="0">
                  <a:pos x="59" y="104"/>
                </a:cxn>
                <a:cxn ang="0">
                  <a:pos x="77" y="122"/>
                </a:cxn>
                <a:cxn ang="0">
                  <a:pos x="96" y="137"/>
                </a:cxn>
                <a:cxn ang="0">
                  <a:pos x="129" y="152"/>
                </a:cxn>
                <a:cxn ang="0">
                  <a:pos x="222" y="174"/>
                </a:cxn>
                <a:cxn ang="0">
                  <a:pos x="321" y="192"/>
                </a:cxn>
                <a:cxn ang="0">
                  <a:pos x="403" y="196"/>
                </a:cxn>
                <a:cxn ang="0">
                  <a:pos x="318" y="192"/>
                </a:cxn>
                <a:cxn ang="0">
                  <a:pos x="185" y="181"/>
                </a:cxn>
                <a:cxn ang="0">
                  <a:pos x="122" y="166"/>
                </a:cxn>
                <a:cxn ang="0">
                  <a:pos x="66" y="152"/>
                </a:cxn>
                <a:cxn ang="0">
                  <a:pos x="26" y="126"/>
                </a:cxn>
                <a:cxn ang="0">
                  <a:pos x="11" y="115"/>
                </a:cxn>
                <a:cxn ang="0">
                  <a:pos x="7" y="100"/>
                </a:cxn>
              </a:cxnLst>
              <a:rect l="0" t="0" r="0" b="0"/>
              <a:pathLst>
                <a:path w="403" h="196">
                  <a:moveTo>
                    <a:pt x="7" y="100"/>
                  </a:moveTo>
                  <a:lnTo>
                    <a:pt x="0" y="89"/>
                  </a:lnTo>
                  <a:lnTo>
                    <a:pt x="7" y="74"/>
                  </a:lnTo>
                  <a:lnTo>
                    <a:pt x="11" y="67"/>
                  </a:lnTo>
                  <a:lnTo>
                    <a:pt x="26" y="44"/>
                  </a:lnTo>
                  <a:lnTo>
                    <a:pt x="55" y="30"/>
                  </a:lnTo>
                  <a:lnTo>
                    <a:pt x="100" y="11"/>
                  </a:lnTo>
                  <a:lnTo>
                    <a:pt x="166" y="0"/>
                  </a:lnTo>
                  <a:lnTo>
                    <a:pt x="196" y="0"/>
                  </a:lnTo>
                  <a:lnTo>
                    <a:pt x="122" y="19"/>
                  </a:lnTo>
                  <a:lnTo>
                    <a:pt x="96" y="30"/>
                  </a:lnTo>
                  <a:lnTo>
                    <a:pt x="59" y="44"/>
                  </a:lnTo>
                  <a:lnTo>
                    <a:pt x="52" y="59"/>
                  </a:lnTo>
                  <a:lnTo>
                    <a:pt x="44" y="70"/>
                  </a:lnTo>
                  <a:lnTo>
                    <a:pt x="52" y="89"/>
                  </a:lnTo>
                  <a:lnTo>
                    <a:pt x="59" y="104"/>
                  </a:lnTo>
                  <a:lnTo>
                    <a:pt x="77" y="122"/>
                  </a:lnTo>
                  <a:lnTo>
                    <a:pt x="96" y="137"/>
                  </a:lnTo>
                  <a:lnTo>
                    <a:pt x="129" y="152"/>
                  </a:lnTo>
                  <a:lnTo>
                    <a:pt x="222" y="174"/>
                  </a:lnTo>
                  <a:lnTo>
                    <a:pt x="321" y="192"/>
                  </a:lnTo>
                  <a:lnTo>
                    <a:pt x="403" y="196"/>
                  </a:lnTo>
                  <a:lnTo>
                    <a:pt x="318" y="192"/>
                  </a:lnTo>
                  <a:lnTo>
                    <a:pt x="185" y="181"/>
                  </a:lnTo>
                  <a:lnTo>
                    <a:pt x="122" y="166"/>
                  </a:lnTo>
                  <a:lnTo>
                    <a:pt x="66" y="152"/>
                  </a:lnTo>
                  <a:lnTo>
                    <a:pt x="26" y="126"/>
                  </a:lnTo>
                  <a:lnTo>
                    <a:pt x="11" y="115"/>
                  </a:lnTo>
                  <a:lnTo>
                    <a:pt x="7" y="10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6" name="図形 125"/>
            <p:cNvSpPr>
              <a:spLocks/>
            </p:cNvSpPr>
            <p:nvPr/>
          </p:nvSpPr>
          <p:spPr bwMode="auto">
            <a:xfrm>
              <a:off x="233049" y="4827823"/>
              <a:ext cx="1126919" cy="673748"/>
            </a:xfrm>
            <a:custGeom>
              <a:avLst/>
              <a:gdLst/>
              <a:ahLst/>
              <a:cxnLst>
                <a:cxn ang="0">
                  <a:pos x="561" y="466"/>
                </a:cxn>
                <a:cxn ang="0">
                  <a:pos x="329" y="447"/>
                </a:cxn>
                <a:cxn ang="0">
                  <a:pos x="159" y="421"/>
                </a:cxn>
                <a:cxn ang="0">
                  <a:pos x="55" y="392"/>
                </a:cxn>
                <a:cxn ang="0">
                  <a:pos x="14" y="355"/>
                </a:cxn>
                <a:cxn ang="0">
                  <a:pos x="0" y="325"/>
                </a:cxn>
                <a:cxn ang="0">
                  <a:pos x="7" y="307"/>
                </a:cxn>
                <a:cxn ang="0">
                  <a:pos x="77" y="274"/>
                </a:cxn>
                <a:cxn ang="0">
                  <a:pos x="173" y="251"/>
                </a:cxn>
                <a:cxn ang="0">
                  <a:pos x="314" y="237"/>
                </a:cxn>
                <a:cxn ang="0">
                  <a:pos x="421" y="226"/>
                </a:cxn>
                <a:cxn ang="0">
                  <a:pos x="502" y="200"/>
                </a:cxn>
                <a:cxn ang="0">
                  <a:pos x="550" y="159"/>
                </a:cxn>
                <a:cxn ang="0">
                  <a:pos x="565" y="104"/>
                </a:cxn>
                <a:cxn ang="0">
                  <a:pos x="550" y="78"/>
                </a:cxn>
                <a:cxn ang="0">
                  <a:pos x="521" y="56"/>
                </a:cxn>
                <a:cxn ang="0">
                  <a:pos x="439" y="33"/>
                </a:cxn>
                <a:cxn ang="0">
                  <a:pos x="362" y="30"/>
                </a:cxn>
                <a:cxn ang="0">
                  <a:pos x="369" y="15"/>
                </a:cxn>
                <a:cxn ang="0">
                  <a:pos x="354" y="0"/>
                </a:cxn>
                <a:cxn ang="0">
                  <a:pos x="595" y="4"/>
                </a:cxn>
                <a:cxn ang="0">
                  <a:pos x="676" y="41"/>
                </a:cxn>
                <a:cxn ang="0">
                  <a:pos x="717" y="74"/>
                </a:cxn>
                <a:cxn ang="0">
                  <a:pos x="735" y="115"/>
                </a:cxn>
                <a:cxn ang="0">
                  <a:pos x="731" y="144"/>
                </a:cxn>
                <a:cxn ang="0">
                  <a:pos x="691" y="181"/>
                </a:cxn>
                <a:cxn ang="0">
                  <a:pos x="643" y="203"/>
                </a:cxn>
                <a:cxn ang="0">
                  <a:pos x="573" y="218"/>
                </a:cxn>
                <a:cxn ang="0">
                  <a:pos x="421" y="229"/>
                </a:cxn>
                <a:cxn ang="0">
                  <a:pos x="306" y="255"/>
                </a:cxn>
                <a:cxn ang="0">
                  <a:pos x="240" y="288"/>
                </a:cxn>
                <a:cxn ang="0">
                  <a:pos x="221" y="314"/>
                </a:cxn>
                <a:cxn ang="0">
                  <a:pos x="221" y="340"/>
                </a:cxn>
                <a:cxn ang="0">
                  <a:pos x="266" y="385"/>
                </a:cxn>
                <a:cxn ang="0">
                  <a:pos x="399" y="429"/>
                </a:cxn>
                <a:cxn ang="0">
                  <a:pos x="565" y="462"/>
                </a:cxn>
                <a:cxn ang="0">
                  <a:pos x="621" y="477"/>
                </a:cxn>
              </a:cxnLst>
              <a:rect l="0" t="0" r="0" b="0"/>
              <a:pathLst>
                <a:path w="735" h="477">
                  <a:moveTo>
                    <a:pt x="602" y="470"/>
                  </a:moveTo>
                  <a:lnTo>
                    <a:pt x="561" y="466"/>
                  </a:lnTo>
                  <a:lnTo>
                    <a:pt x="380" y="451"/>
                  </a:lnTo>
                  <a:lnTo>
                    <a:pt x="329" y="447"/>
                  </a:lnTo>
                  <a:lnTo>
                    <a:pt x="221" y="436"/>
                  </a:lnTo>
                  <a:lnTo>
                    <a:pt x="159" y="421"/>
                  </a:lnTo>
                  <a:lnTo>
                    <a:pt x="99" y="410"/>
                  </a:lnTo>
                  <a:lnTo>
                    <a:pt x="55" y="392"/>
                  </a:lnTo>
                  <a:lnTo>
                    <a:pt x="29" y="370"/>
                  </a:lnTo>
                  <a:lnTo>
                    <a:pt x="14" y="355"/>
                  </a:lnTo>
                  <a:lnTo>
                    <a:pt x="3" y="340"/>
                  </a:lnTo>
                  <a:lnTo>
                    <a:pt x="0" y="325"/>
                  </a:lnTo>
                  <a:lnTo>
                    <a:pt x="3" y="314"/>
                  </a:lnTo>
                  <a:lnTo>
                    <a:pt x="7" y="307"/>
                  </a:lnTo>
                  <a:lnTo>
                    <a:pt x="44" y="288"/>
                  </a:lnTo>
                  <a:lnTo>
                    <a:pt x="77" y="274"/>
                  </a:lnTo>
                  <a:lnTo>
                    <a:pt x="170" y="251"/>
                  </a:lnTo>
                  <a:lnTo>
                    <a:pt x="173" y="251"/>
                  </a:lnTo>
                  <a:lnTo>
                    <a:pt x="244" y="240"/>
                  </a:lnTo>
                  <a:lnTo>
                    <a:pt x="314" y="237"/>
                  </a:lnTo>
                  <a:lnTo>
                    <a:pt x="351" y="229"/>
                  </a:lnTo>
                  <a:lnTo>
                    <a:pt x="421" y="226"/>
                  </a:lnTo>
                  <a:lnTo>
                    <a:pt x="462" y="214"/>
                  </a:lnTo>
                  <a:lnTo>
                    <a:pt x="502" y="200"/>
                  </a:lnTo>
                  <a:lnTo>
                    <a:pt x="532" y="185"/>
                  </a:lnTo>
                  <a:lnTo>
                    <a:pt x="550" y="159"/>
                  </a:lnTo>
                  <a:lnTo>
                    <a:pt x="565" y="141"/>
                  </a:lnTo>
                  <a:lnTo>
                    <a:pt x="565" y="104"/>
                  </a:lnTo>
                  <a:lnTo>
                    <a:pt x="561" y="96"/>
                  </a:lnTo>
                  <a:lnTo>
                    <a:pt x="550" y="78"/>
                  </a:lnTo>
                  <a:lnTo>
                    <a:pt x="536" y="70"/>
                  </a:lnTo>
                  <a:lnTo>
                    <a:pt x="521" y="56"/>
                  </a:lnTo>
                  <a:lnTo>
                    <a:pt x="487" y="41"/>
                  </a:lnTo>
                  <a:lnTo>
                    <a:pt x="439" y="33"/>
                  </a:lnTo>
                  <a:lnTo>
                    <a:pt x="384" y="30"/>
                  </a:lnTo>
                  <a:lnTo>
                    <a:pt x="362" y="30"/>
                  </a:lnTo>
                  <a:lnTo>
                    <a:pt x="369" y="26"/>
                  </a:lnTo>
                  <a:lnTo>
                    <a:pt x="369" y="15"/>
                  </a:lnTo>
                  <a:lnTo>
                    <a:pt x="366" y="4"/>
                  </a:lnTo>
                  <a:lnTo>
                    <a:pt x="354" y="0"/>
                  </a:lnTo>
                  <a:lnTo>
                    <a:pt x="565" y="0"/>
                  </a:lnTo>
                  <a:lnTo>
                    <a:pt x="595" y="4"/>
                  </a:lnTo>
                  <a:lnTo>
                    <a:pt x="628" y="15"/>
                  </a:lnTo>
                  <a:lnTo>
                    <a:pt x="676" y="41"/>
                  </a:lnTo>
                  <a:lnTo>
                    <a:pt x="706" y="63"/>
                  </a:lnTo>
                  <a:lnTo>
                    <a:pt x="717" y="74"/>
                  </a:lnTo>
                  <a:lnTo>
                    <a:pt x="731" y="96"/>
                  </a:lnTo>
                  <a:lnTo>
                    <a:pt x="735" y="115"/>
                  </a:lnTo>
                  <a:lnTo>
                    <a:pt x="735" y="133"/>
                  </a:lnTo>
                  <a:lnTo>
                    <a:pt x="731" y="144"/>
                  </a:lnTo>
                  <a:lnTo>
                    <a:pt x="717" y="166"/>
                  </a:lnTo>
                  <a:lnTo>
                    <a:pt x="691" y="181"/>
                  </a:lnTo>
                  <a:lnTo>
                    <a:pt x="672" y="196"/>
                  </a:lnTo>
                  <a:lnTo>
                    <a:pt x="643" y="203"/>
                  </a:lnTo>
                  <a:lnTo>
                    <a:pt x="591" y="214"/>
                  </a:lnTo>
                  <a:lnTo>
                    <a:pt x="573" y="218"/>
                  </a:lnTo>
                  <a:lnTo>
                    <a:pt x="532" y="218"/>
                  </a:lnTo>
                  <a:lnTo>
                    <a:pt x="421" y="229"/>
                  </a:lnTo>
                  <a:lnTo>
                    <a:pt x="362" y="240"/>
                  </a:lnTo>
                  <a:lnTo>
                    <a:pt x="306" y="255"/>
                  </a:lnTo>
                  <a:lnTo>
                    <a:pt x="258" y="281"/>
                  </a:lnTo>
                  <a:lnTo>
                    <a:pt x="240" y="288"/>
                  </a:lnTo>
                  <a:lnTo>
                    <a:pt x="229" y="307"/>
                  </a:lnTo>
                  <a:lnTo>
                    <a:pt x="221" y="314"/>
                  </a:lnTo>
                  <a:lnTo>
                    <a:pt x="221" y="325"/>
                  </a:lnTo>
                  <a:lnTo>
                    <a:pt x="221" y="340"/>
                  </a:lnTo>
                  <a:lnTo>
                    <a:pt x="236" y="366"/>
                  </a:lnTo>
                  <a:lnTo>
                    <a:pt x="266" y="385"/>
                  </a:lnTo>
                  <a:lnTo>
                    <a:pt x="314" y="410"/>
                  </a:lnTo>
                  <a:lnTo>
                    <a:pt x="399" y="429"/>
                  </a:lnTo>
                  <a:lnTo>
                    <a:pt x="487" y="447"/>
                  </a:lnTo>
                  <a:lnTo>
                    <a:pt x="565" y="462"/>
                  </a:lnTo>
                  <a:lnTo>
                    <a:pt x="661" y="477"/>
                  </a:lnTo>
                  <a:lnTo>
                    <a:pt x="621" y="477"/>
                  </a:lnTo>
                  <a:lnTo>
                    <a:pt x="602" y="47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7" name="図形 126"/>
            <p:cNvSpPr>
              <a:spLocks/>
            </p:cNvSpPr>
            <p:nvPr/>
          </p:nvSpPr>
          <p:spPr bwMode="auto">
            <a:xfrm>
              <a:off x="390971" y="5710617"/>
              <a:ext cx="720615" cy="313568"/>
            </a:xfrm>
            <a:custGeom>
              <a:avLst/>
              <a:gdLst/>
              <a:ahLst/>
              <a:cxnLst>
                <a:cxn ang="0">
                  <a:pos x="0" y="125"/>
                </a:cxn>
                <a:cxn ang="0">
                  <a:pos x="0" y="122"/>
                </a:cxn>
                <a:cxn ang="0">
                  <a:pos x="7" y="107"/>
                </a:cxn>
                <a:cxn ang="0">
                  <a:pos x="15" y="92"/>
                </a:cxn>
                <a:cxn ang="0">
                  <a:pos x="41" y="77"/>
                </a:cxn>
                <a:cxn ang="0">
                  <a:pos x="81" y="55"/>
                </a:cxn>
                <a:cxn ang="0">
                  <a:pos x="141" y="40"/>
                </a:cxn>
                <a:cxn ang="0">
                  <a:pos x="222" y="33"/>
                </a:cxn>
                <a:cxn ang="0">
                  <a:pos x="384" y="11"/>
                </a:cxn>
                <a:cxn ang="0">
                  <a:pos x="407" y="7"/>
                </a:cxn>
                <a:cxn ang="0">
                  <a:pos x="470" y="0"/>
                </a:cxn>
                <a:cxn ang="0">
                  <a:pos x="436" y="11"/>
                </a:cxn>
                <a:cxn ang="0">
                  <a:pos x="421" y="22"/>
                </a:cxn>
                <a:cxn ang="0">
                  <a:pos x="407" y="22"/>
                </a:cxn>
                <a:cxn ang="0">
                  <a:pos x="233" y="37"/>
                </a:cxn>
                <a:cxn ang="0">
                  <a:pos x="181" y="48"/>
                </a:cxn>
                <a:cxn ang="0">
                  <a:pos x="122" y="55"/>
                </a:cxn>
                <a:cxn ang="0">
                  <a:pos x="81" y="70"/>
                </a:cxn>
                <a:cxn ang="0">
                  <a:pos x="56" y="85"/>
                </a:cxn>
                <a:cxn ang="0">
                  <a:pos x="48" y="103"/>
                </a:cxn>
                <a:cxn ang="0">
                  <a:pos x="41" y="122"/>
                </a:cxn>
                <a:cxn ang="0">
                  <a:pos x="48" y="125"/>
                </a:cxn>
                <a:cxn ang="0">
                  <a:pos x="63" y="140"/>
                </a:cxn>
                <a:cxn ang="0">
                  <a:pos x="81" y="155"/>
                </a:cxn>
                <a:cxn ang="0">
                  <a:pos x="133" y="188"/>
                </a:cxn>
                <a:cxn ang="0">
                  <a:pos x="196" y="207"/>
                </a:cxn>
                <a:cxn ang="0">
                  <a:pos x="263" y="222"/>
                </a:cxn>
                <a:cxn ang="0">
                  <a:pos x="203" y="218"/>
                </a:cxn>
                <a:cxn ang="0">
                  <a:pos x="118" y="196"/>
                </a:cxn>
                <a:cxn ang="0">
                  <a:pos x="78" y="188"/>
                </a:cxn>
                <a:cxn ang="0">
                  <a:pos x="41" y="166"/>
                </a:cxn>
                <a:cxn ang="0">
                  <a:pos x="15" y="148"/>
                </a:cxn>
                <a:cxn ang="0">
                  <a:pos x="7" y="133"/>
                </a:cxn>
                <a:cxn ang="0">
                  <a:pos x="0" y="125"/>
                </a:cxn>
              </a:cxnLst>
              <a:rect l="0" t="0" r="0" b="0"/>
              <a:pathLst>
                <a:path w="470" h="222">
                  <a:moveTo>
                    <a:pt x="0" y="125"/>
                  </a:moveTo>
                  <a:lnTo>
                    <a:pt x="0" y="122"/>
                  </a:lnTo>
                  <a:lnTo>
                    <a:pt x="7" y="107"/>
                  </a:lnTo>
                  <a:lnTo>
                    <a:pt x="15" y="92"/>
                  </a:lnTo>
                  <a:lnTo>
                    <a:pt x="41" y="77"/>
                  </a:lnTo>
                  <a:lnTo>
                    <a:pt x="81" y="55"/>
                  </a:lnTo>
                  <a:lnTo>
                    <a:pt x="141" y="40"/>
                  </a:lnTo>
                  <a:lnTo>
                    <a:pt x="222" y="33"/>
                  </a:lnTo>
                  <a:lnTo>
                    <a:pt x="384" y="11"/>
                  </a:lnTo>
                  <a:lnTo>
                    <a:pt x="407" y="7"/>
                  </a:lnTo>
                  <a:lnTo>
                    <a:pt x="470" y="0"/>
                  </a:lnTo>
                  <a:lnTo>
                    <a:pt x="436" y="11"/>
                  </a:lnTo>
                  <a:lnTo>
                    <a:pt x="421" y="22"/>
                  </a:lnTo>
                  <a:lnTo>
                    <a:pt x="407" y="22"/>
                  </a:lnTo>
                  <a:lnTo>
                    <a:pt x="233" y="37"/>
                  </a:lnTo>
                  <a:lnTo>
                    <a:pt x="181" y="48"/>
                  </a:lnTo>
                  <a:lnTo>
                    <a:pt x="122" y="55"/>
                  </a:lnTo>
                  <a:lnTo>
                    <a:pt x="81" y="70"/>
                  </a:lnTo>
                  <a:lnTo>
                    <a:pt x="56" y="85"/>
                  </a:lnTo>
                  <a:lnTo>
                    <a:pt x="48" y="103"/>
                  </a:lnTo>
                  <a:lnTo>
                    <a:pt x="41" y="122"/>
                  </a:lnTo>
                  <a:lnTo>
                    <a:pt x="48" y="125"/>
                  </a:lnTo>
                  <a:lnTo>
                    <a:pt x="63" y="140"/>
                  </a:lnTo>
                  <a:lnTo>
                    <a:pt x="81" y="155"/>
                  </a:lnTo>
                  <a:lnTo>
                    <a:pt x="133" y="188"/>
                  </a:lnTo>
                  <a:lnTo>
                    <a:pt x="196" y="207"/>
                  </a:lnTo>
                  <a:lnTo>
                    <a:pt x="263" y="222"/>
                  </a:lnTo>
                  <a:lnTo>
                    <a:pt x="203" y="218"/>
                  </a:lnTo>
                  <a:lnTo>
                    <a:pt x="118" y="196"/>
                  </a:lnTo>
                  <a:lnTo>
                    <a:pt x="78" y="188"/>
                  </a:lnTo>
                  <a:lnTo>
                    <a:pt x="41" y="166"/>
                  </a:lnTo>
                  <a:lnTo>
                    <a:pt x="15" y="148"/>
                  </a:lnTo>
                  <a:lnTo>
                    <a:pt x="7" y="133"/>
                  </a:lnTo>
                  <a:lnTo>
                    <a:pt x="0" y="12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8" name="図形 127"/>
            <p:cNvSpPr>
              <a:spLocks/>
            </p:cNvSpPr>
            <p:nvPr/>
          </p:nvSpPr>
          <p:spPr bwMode="auto">
            <a:xfrm>
              <a:off x="968996" y="5486034"/>
              <a:ext cx="311244" cy="218933"/>
            </a:xfrm>
            <a:custGeom>
              <a:avLst/>
              <a:gdLst/>
              <a:ahLst/>
              <a:cxnLst>
                <a:cxn ang="0">
                  <a:pos x="93" y="15"/>
                </a:cxn>
                <a:cxn ang="0">
                  <a:pos x="141" y="26"/>
                </a:cxn>
                <a:cxn ang="0">
                  <a:pos x="178" y="40"/>
                </a:cxn>
                <a:cxn ang="0">
                  <a:pos x="196" y="55"/>
                </a:cxn>
                <a:cxn ang="0">
                  <a:pos x="203" y="66"/>
                </a:cxn>
                <a:cxn ang="0">
                  <a:pos x="203" y="81"/>
                </a:cxn>
                <a:cxn ang="0">
                  <a:pos x="203" y="89"/>
                </a:cxn>
                <a:cxn ang="0">
                  <a:pos x="196" y="96"/>
                </a:cxn>
                <a:cxn ang="0">
                  <a:pos x="192" y="111"/>
                </a:cxn>
                <a:cxn ang="0">
                  <a:pos x="166" y="122"/>
                </a:cxn>
                <a:cxn ang="0">
                  <a:pos x="111" y="137"/>
                </a:cxn>
                <a:cxn ang="0">
                  <a:pos x="56" y="144"/>
                </a:cxn>
                <a:cxn ang="0">
                  <a:pos x="0" y="155"/>
                </a:cxn>
                <a:cxn ang="0">
                  <a:pos x="37" y="144"/>
                </a:cxn>
                <a:cxn ang="0">
                  <a:pos x="59" y="126"/>
                </a:cxn>
                <a:cxn ang="0">
                  <a:pos x="85" y="103"/>
                </a:cxn>
                <a:cxn ang="0">
                  <a:pos x="96" y="96"/>
                </a:cxn>
                <a:cxn ang="0">
                  <a:pos x="96" y="81"/>
                </a:cxn>
                <a:cxn ang="0">
                  <a:pos x="96" y="66"/>
                </a:cxn>
                <a:cxn ang="0">
                  <a:pos x="85" y="52"/>
                </a:cxn>
                <a:cxn ang="0">
                  <a:pos x="67" y="33"/>
                </a:cxn>
                <a:cxn ang="0">
                  <a:pos x="52" y="18"/>
                </a:cxn>
                <a:cxn ang="0">
                  <a:pos x="41" y="15"/>
                </a:cxn>
                <a:cxn ang="0">
                  <a:pos x="0" y="0"/>
                </a:cxn>
                <a:cxn ang="0">
                  <a:pos x="59" y="11"/>
                </a:cxn>
                <a:cxn ang="0">
                  <a:pos x="93" y="15"/>
                </a:cxn>
              </a:cxnLst>
              <a:rect l="0" t="0" r="0" b="0"/>
              <a:pathLst>
                <a:path w="203" h="155">
                  <a:moveTo>
                    <a:pt x="93" y="15"/>
                  </a:moveTo>
                  <a:lnTo>
                    <a:pt x="141" y="26"/>
                  </a:lnTo>
                  <a:lnTo>
                    <a:pt x="178" y="40"/>
                  </a:lnTo>
                  <a:lnTo>
                    <a:pt x="196" y="55"/>
                  </a:lnTo>
                  <a:lnTo>
                    <a:pt x="203" y="66"/>
                  </a:lnTo>
                  <a:lnTo>
                    <a:pt x="203" y="81"/>
                  </a:lnTo>
                  <a:lnTo>
                    <a:pt x="203" y="89"/>
                  </a:lnTo>
                  <a:lnTo>
                    <a:pt x="196" y="96"/>
                  </a:lnTo>
                  <a:lnTo>
                    <a:pt x="192" y="111"/>
                  </a:lnTo>
                  <a:lnTo>
                    <a:pt x="166" y="122"/>
                  </a:lnTo>
                  <a:lnTo>
                    <a:pt x="111" y="137"/>
                  </a:lnTo>
                  <a:lnTo>
                    <a:pt x="56" y="144"/>
                  </a:lnTo>
                  <a:lnTo>
                    <a:pt x="0" y="155"/>
                  </a:lnTo>
                  <a:lnTo>
                    <a:pt x="37" y="144"/>
                  </a:lnTo>
                  <a:lnTo>
                    <a:pt x="59" y="126"/>
                  </a:lnTo>
                  <a:lnTo>
                    <a:pt x="85" y="103"/>
                  </a:lnTo>
                  <a:lnTo>
                    <a:pt x="96" y="96"/>
                  </a:lnTo>
                  <a:lnTo>
                    <a:pt x="96" y="81"/>
                  </a:lnTo>
                  <a:lnTo>
                    <a:pt x="96" y="66"/>
                  </a:lnTo>
                  <a:lnTo>
                    <a:pt x="85" y="52"/>
                  </a:lnTo>
                  <a:lnTo>
                    <a:pt x="67" y="33"/>
                  </a:lnTo>
                  <a:lnTo>
                    <a:pt x="52" y="18"/>
                  </a:lnTo>
                  <a:lnTo>
                    <a:pt x="41" y="15"/>
                  </a:lnTo>
                  <a:lnTo>
                    <a:pt x="0" y="0"/>
                  </a:lnTo>
                  <a:lnTo>
                    <a:pt x="59" y="11"/>
                  </a:lnTo>
                  <a:lnTo>
                    <a:pt x="93" y="1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9" name="図形 128"/>
            <p:cNvSpPr>
              <a:spLocks/>
            </p:cNvSpPr>
            <p:nvPr/>
          </p:nvSpPr>
          <p:spPr bwMode="auto">
            <a:xfrm>
              <a:off x="210051" y="5486034"/>
              <a:ext cx="906135" cy="521201"/>
            </a:xfrm>
            <a:custGeom>
              <a:avLst/>
              <a:gdLst/>
              <a:ahLst/>
              <a:cxnLst>
                <a:cxn ang="0">
                  <a:pos x="436" y="0"/>
                </a:cxn>
                <a:cxn ang="0">
                  <a:pos x="480" y="4"/>
                </a:cxn>
                <a:cxn ang="0">
                  <a:pos x="517" y="11"/>
                </a:cxn>
                <a:cxn ang="0">
                  <a:pos x="547" y="18"/>
                </a:cxn>
                <a:cxn ang="0">
                  <a:pos x="562" y="33"/>
                </a:cxn>
                <a:cxn ang="0">
                  <a:pos x="576" y="52"/>
                </a:cxn>
                <a:cxn ang="0">
                  <a:pos x="588" y="66"/>
                </a:cxn>
                <a:cxn ang="0">
                  <a:pos x="591" y="81"/>
                </a:cxn>
                <a:cxn ang="0">
                  <a:pos x="588" y="96"/>
                </a:cxn>
                <a:cxn ang="0">
                  <a:pos x="576" y="103"/>
                </a:cxn>
                <a:cxn ang="0">
                  <a:pos x="554" y="126"/>
                </a:cxn>
                <a:cxn ang="0">
                  <a:pos x="532" y="140"/>
                </a:cxn>
                <a:cxn ang="0">
                  <a:pos x="451" y="159"/>
                </a:cxn>
                <a:cxn ang="0">
                  <a:pos x="344" y="174"/>
                </a:cxn>
                <a:cxn ang="0">
                  <a:pos x="203" y="196"/>
                </a:cxn>
                <a:cxn ang="0">
                  <a:pos x="155" y="199"/>
                </a:cxn>
                <a:cxn ang="0">
                  <a:pos x="114" y="214"/>
                </a:cxn>
                <a:cxn ang="0">
                  <a:pos x="88" y="225"/>
                </a:cxn>
                <a:cxn ang="0">
                  <a:pos x="70" y="240"/>
                </a:cxn>
                <a:cxn ang="0">
                  <a:pos x="59" y="255"/>
                </a:cxn>
                <a:cxn ang="0">
                  <a:pos x="55" y="266"/>
                </a:cxn>
                <a:cxn ang="0">
                  <a:pos x="55" y="281"/>
                </a:cxn>
                <a:cxn ang="0">
                  <a:pos x="59" y="292"/>
                </a:cxn>
                <a:cxn ang="0">
                  <a:pos x="70" y="310"/>
                </a:cxn>
                <a:cxn ang="0">
                  <a:pos x="88" y="325"/>
                </a:cxn>
                <a:cxn ang="0">
                  <a:pos x="111" y="336"/>
                </a:cxn>
                <a:cxn ang="0">
                  <a:pos x="159" y="355"/>
                </a:cxn>
                <a:cxn ang="0">
                  <a:pos x="218" y="369"/>
                </a:cxn>
                <a:cxn ang="0">
                  <a:pos x="166" y="362"/>
                </a:cxn>
                <a:cxn ang="0">
                  <a:pos x="118" y="347"/>
                </a:cxn>
                <a:cxn ang="0">
                  <a:pos x="55" y="321"/>
                </a:cxn>
                <a:cxn ang="0">
                  <a:pos x="18" y="296"/>
                </a:cxn>
                <a:cxn ang="0">
                  <a:pos x="7" y="292"/>
                </a:cxn>
                <a:cxn ang="0">
                  <a:pos x="0" y="277"/>
                </a:cxn>
                <a:cxn ang="0">
                  <a:pos x="3" y="255"/>
                </a:cxn>
                <a:cxn ang="0">
                  <a:pos x="18" y="236"/>
                </a:cxn>
                <a:cxn ang="0">
                  <a:pos x="48" y="222"/>
                </a:cxn>
                <a:cxn ang="0">
                  <a:pos x="85" y="207"/>
                </a:cxn>
                <a:cxn ang="0">
                  <a:pos x="118" y="196"/>
                </a:cxn>
                <a:cxn ang="0">
                  <a:pos x="174" y="185"/>
                </a:cxn>
                <a:cxn ang="0">
                  <a:pos x="454" y="137"/>
                </a:cxn>
                <a:cxn ang="0">
                  <a:pos x="484" y="126"/>
                </a:cxn>
                <a:cxn ang="0">
                  <a:pos x="510" y="114"/>
                </a:cxn>
                <a:cxn ang="0">
                  <a:pos x="525" y="100"/>
                </a:cxn>
                <a:cxn ang="0">
                  <a:pos x="532" y="89"/>
                </a:cxn>
                <a:cxn ang="0">
                  <a:pos x="532" y="70"/>
                </a:cxn>
                <a:cxn ang="0">
                  <a:pos x="521" y="59"/>
                </a:cxn>
                <a:cxn ang="0">
                  <a:pos x="502" y="44"/>
                </a:cxn>
                <a:cxn ang="0">
                  <a:pos x="469" y="26"/>
                </a:cxn>
                <a:cxn ang="0">
                  <a:pos x="432" y="15"/>
                </a:cxn>
                <a:cxn ang="0">
                  <a:pos x="384" y="4"/>
                </a:cxn>
                <a:cxn ang="0">
                  <a:pos x="336" y="0"/>
                </a:cxn>
                <a:cxn ang="0">
                  <a:pos x="436" y="0"/>
                </a:cxn>
              </a:cxnLst>
              <a:rect l="0" t="0" r="0" b="0"/>
              <a:pathLst>
                <a:path w="591" h="369">
                  <a:moveTo>
                    <a:pt x="436" y="0"/>
                  </a:moveTo>
                  <a:lnTo>
                    <a:pt x="480" y="4"/>
                  </a:lnTo>
                  <a:lnTo>
                    <a:pt x="517" y="11"/>
                  </a:lnTo>
                  <a:lnTo>
                    <a:pt x="547" y="18"/>
                  </a:lnTo>
                  <a:lnTo>
                    <a:pt x="562" y="33"/>
                  </a:lnTo>
                  <a:lnTo>
                    <a:pt x="576" y="52"/>
                  </a:lnTo>
                  <a:lnTo>
                    <a:pt x="588" y="66"/>
                  </a:lnTo>
                  <a:lnTo>
                    <a:pt x="591" y="81"/>
                  </a:lnTo>
                  <a:lnTo>
                    <a:pt x="588" y="96"/>
                  </a:lnTo>
                  <a:lnTo>
                    <a:pt x="576" y="103"/>
                  </a:lnTo>
                  <a:lnTo>
                    <a:pt x="554" y="126"/>
                  </a:lnTo>
                  <a:lnTo>
                    <a:pt x="532" y="140"/>
                  </a:lnTo>
                  <a:lnTo>
                    <a:pt x="451" y="159"/>
                  </a:lnTo>
                  <a:lnTo>
                    <a:pt x="344" y="174"/>
                  </a:lnTo>
                  <a:lnTo>
                    <a:pt x="203" y="196"/>
                  </a:lnTo>
                  <a:lnTo>
                    <a:pt x="155" y="199"/>
                  </a:lnTo>
                  <a:lnTo>
                    <a:pt x="114" y="214"/>
                  </a:lnTo>
                  <a:lnTo>
                    <a:pt x="88" y="225"/>
                  </a:lnTo>
                  <a:lnTo>
                    <a:pt x="70" y="240"/>
                  </a:lnTo>
                  <a:lnTo>
                    <a:pt x="59" y="255"/>
                  </a:lnTo>
                  <a:lnTo>
                    <a:pt x="55" y="266"/>
                  </a:lnTo>
                  <a:lnTo>
                    <a:pt x="55" y="281"/>
                  </a:lnTo>
                  <a:lnTo>
                    <a:pt x="59" y="292"/>
                  </a:lnTo>
                  <a:lnTo>
                    <a:pt x="70" y="310"/>
                  </a:lnTo>
                  <a:lnTo>
                    <a:pt x="88" y="325"/>
                  </a:lnTo>
                  <a:lnTo>
                    <a:pt x="111" y="336"/>
                  </a:lnTo>
                  <a:lnTo>
                    <a:pt x="159" y="355"/>
                  </a:lnTo>
                  <a:lnTo>
                    <a:pt x="218" y="369"/>
                  </a:lnTo>
                  <a:lnTo>
                    <a:pt x="166" y="362"/>
                  </a:lnTo>
                  <a:lnTo>
                    <a:pt x="118" y="347"/>
                  </a:lnTo>
                  <a:lnTo>
                    <a:pt x="55" y="321"/>
                  </a:lnTo>
                  <a:lnTo>
                    <a:pt x="18" y="296"/>
                  </a:lnTo>
                  <a:lnTo>
                    <a:pt x="7" y="292"/>
                  </a:lnTo>
                  <a:lnTo>
                    <a:pt x="0" y="277"/>
                  </a:lnTo>
                  <a:lnTo>
                    <a:pt x="3" y="255"/>
                  </a:lnTo>
                  <a:lnTo>
                    <a:pt x="18" y="236"/>
                  </a:lnTo>
                  <a:lnTo>
                    <a:pt x="48" y="222"/>
                  </a:lnTo>
                  <a:lnTo>
                    <a:pt x="85" y="207"/>
                  </a:lnTo>
                  <a:lnTo>
                    <a:pt x="118" y="196"/>
                  </a:lnTo>
                  <a:lnTo>
                    <a:pt x="174" y="185"/>
                  </a:lnTo>
                  <a:lnTo>
                    <a:pt x="454" y="137"/>
                  </a:lnTo>
                  <a:lnTo>
                    <a:pt x="484" y="126"/>
                  </a:lnTo>
                  <a:lnTo>
                    <a:pt x="510" y="114"/>
                  </a:lnTo>
                  <a:lnTo>
                    <a:pt x="525" y="100"/>
                  </a:lnTo>
                  <a:lnTo>
                    <a:pt x="532" y="89"/>
                  </a:lnTo>
                  <a:lnTo>
                    <a:pt x="532" y="70"/>
                  </a:lnTo>
                  <a:lnTo>
                    <a:pt x="521" y="59"/>
                  </a:lnTo>
                  <a:lnTo>
                    <a:pt x="502" y="44"/>
                  </a:lnTo>
                  <a:lnTo>
                    <a:pt x="469" y="26"/>
                  </a:lnTo>
                  <a:lnTo>
                    <a:pt x="432" y="15"/>
                  </a:lnTo>
                  <a:lnTo>
                    <a:pt x="384" y="4"/>
                  </a:lnTo>
                  <a:lnTo>
                    <a:pt x="336" y="0"/>
                  </a:lnTo>
                  <a:lnTo>
                    <a:pt x="436"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0" name="図形 129"/>
            <p:cNvSpPr>
              <a:spLocks/>
            </p:cNvSpPr>
            <p:nvPr/>
          </p:nvSpPr>
          <p:spPr bwMode="auto">
            <a:xfrm>
              <a:off x="16865" y="5767116"/>
              <a:ext cx="22998" cy="1412"/>
            </a:xfrm>
            <a:custGeom>
              <a:avLst/>
              <a:gdLst/>
              <a:ahLst/>
              <a:cxnLst>
                <a:cxn ang="0">
                  <a:pos x="0" y="0"/>
                </a:cxn>
                <a:cxn ang="0">
                  <a:pos x="15" y="0"/>
                </a:cxn>
                <a:cxn ang="0">
                  <a:pos x="0" y="0"/>
                </a:cxn>
              </a:cxnLst>
              <a:rect l="0" t="0" r="0" b="0"/>
              <a:pathLst>
                <a:path w="15">
                  <a:moveTo>
                    <a:pt x="0" y="0"/>
                  </a:moveTo>
                  <a:lnTo>
                    <a:pt x="15" y="0"/>
                  </a:lnTo>
                  <a:lnTo>
                    <a:pt x="0"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1" name="図形 130"/>
            <p:cNvSpPr>
              <a:spLocks/>
            </p:cNvSpPr>
            <p:nvPr/>
          </p:nvSpPr>
          <p:spPr bwMode="auto">
            <a:xfrm>
              <a:off x="62862" y="5486034"/>
              <a:ext cx="447701" cy="276844"/>
            </a:xfrm>
            <a:custGeom>
              <a:avLst/>
              <a:gdLst/>
              <a:ahLst/>
              <a:cxnLst>
                <a:cxn ang="0">
                  <a:pos x="151" y="155"/>
                </a:cxn>
                <a:cxn ang="0">
                  <a:pos x="184" y="137"/>
                </a:cxn>
                <a:cxn ang="0">
                  <a:pos x="196" y="122"/>
                </a:cxn>
                <a:cxn ang="0">
                  <a:pos x="199" y="111"/>
                </a:cxn>
                <a:cxn ang="0">
                  <a:pos x="210" y="89"/>
                </a:cxn>
                <a:cxn ang="0">
                  <a:pos x="207" y="70"/>
                </a:cxn>
                <a:cxn ang="0">
                  <a:pos x="207" y="55"/>
                </a:cxn>
                <a:cxn ang="0">
                  <a:pos x="188" y="33"/>
                </a:cxn>
                <a:cxn ang="0">
                  <a:pos x="170" y="18"/>
                </a:cxn>
                <a:cxn ang="0">
                  <a:pos x="125" y="0"/>
                </a:cxn>
                <a:cxn ang="0">
                  <a:pos x="173" y="0"/>
                </a:cxn>
                <a:cxn ang="0">
                  <a:pos x="210" y="11"/>
                </a:cxn>
                <a:cxn ang="0">
                  <a:pos x="244" y="26"/>
                </a:cxn>
                <a:cxn ang="0">
                  <a:pos x="277" y="44"/>
                </a:cxn>
                <a:cxn ang="0">
                  <a:pos x="284" y="59"/>
                </a:cxn>
                <a:cxn ang="0">
                  <a:pos x="292" y="70"/>
                </a:cxn>
                <a:cxn ang="0">
                  <a:pos x="284" y="96"/>
                </a:cxn>
                <a:cxn ang="0">
                  <a:pos x="270" y="111"/>
                </a:cxn>
                <a:cxn ang="0">
                  <a:pos x="251" y="129"/>
                </a:cxn>
                <a:cxn ang="0">
                  <a:pos x="221" y="144"/>
                </a:cxn>
                <a:cxn ang="0">
                  <a:pos x="188" y="155"/>
                </a:cxn>
                <a:cxn ang="0">
                  <a:pos x="118" y="174"/>
                </a:cxn>
                <a:cxn ang="0">
                  <a:pos x="48" y="192"/>
                </a:cxn>
                <a:cxn ang="0">
                  <a:pos x="0" y="196"/>
                </a:cxn>
                <a:cxn ang="0">
                  <a:pos x="59" y="185"/>
                </a:cxn>
                <a:cxn ang="0">
                  <a:pos x="103" y="170"/>
                </a:cxn>
                <a:cxn ang="0">
                  <a:pos x="151" y="155"/>
                </a:cxn>
              </a:cxnLst>
              <a:rect l="0" t="0" r="0" b="0"/>
              <a:pathLst>
                <a:path w="292" h="196">
                  <a:moveTo>
                    <a:pt x="151" y="155"/>
                  </a:moveTo>
                  <a:lnTo>
                    <a:pt x="184" y="137"/>
                  </a:lnTo>
                  <a:lnTo>
                    <a:pt x="196" y="122"/>
                  </a:lnTo>
                  <a:lnTo>
                    <a:pt x="199" y="111"/>
                  </a:lnTo>
                  <a:lnTo>
                    <a:pt x="210" y="89"/>
                  </a:lnTo>
                  <a:lnTo>
                    <a:pt x="207" y="70"/>
                  </a:lnTo>
                  <a:lnTo>
                    <a:pt x="207" y="55"/>
                  </a:lnTo>
                  <a:lnTo>
                    <a:pt x="188" y="33"/>
                  </a:lnTo>
                  <a:lnTo>
                    <a:pt x="170" y="18"/>
                  </a:lnTo>
                  <a:lnTo>
                    <a:pt x="125" y="0"/>
                  </a:lnTo>
                  <a:lnTo>
                    <a:pt x="173" y="0"/>
                  </a:lnTo>
                  <a:lnTo>
                    <a:pt x="210" y="11"/>
                  </a:lnTo>
                  <a:lnTo>
                    <a:pt x="244" y="26"/>
                  </a:lnTo>
                  <a:lnTo>
                    <a:pt x="277" y="44"/>
                  </a:lnTo>
                  <a:lnTo>
                    <a:pt x="284" y="59"/>
                  </a:lnTo>
                  <a:lnTo>
                    <a:pt x="292" y="70"/>
                  </a:lnTo>
                  <a:lnTo>
                    <a:pt x="284" y="96"/>
                  </a:lnTo>
                  <a:lnTo>
                    <a:pt x="270" y="111"/>
                  </a:lnTo>
                  <a:lnTo>
                    <a:pt x="251" y="129"/>
                  </a:lnTo>
                  <a:lnTo>
                    <a:pt x="221" y="144"/>
                  </a:lnTo>
                  <a:lnTo>
                    <a:pt x="188" y="155"/>
                  </a:lnTo>
                  <a:lnTo>
                    <a:pt x="118" y="174"/>
                  </a:lnTo>
                  <a:lnTo>
                    <a:pt x="48" y="192"/>
                  </a:lnTo>
                  <a:lnTo>
                    <a:pt x="0" y="196"/>
                  </a:lnTo>
                  <a:lnTo>
                    <a:pt x="59" y="185"/>
                  </a:lnTo>
                  <a:lnTo>
                    <a:pt x="103" y="170"/>
                  </a:lnTo>
                  <a:lnTo>
                    <a:pt x="151" y="15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2" name="図形 131"/>
            <p:cNvSpPr>
              <a:spLocks/>
            </p:cNvSpPr>
            <p:nvPr/>
          </p:nvSpPr>
          <p:spPr bwMode="auto">
            <a:xfrm>
              <a:off x="367973" y="5522758"/>
              <a:ext cx="226917" cy="187859"/>
            </a:xfrm>
            <a:custGeom>
              <a:avLst/>
              <a:gdLst/>
              <a:ahLst/>
              <a:cxnLst>
                <a:cxn ang="0">
                  <a:pos x="56" y="0"/>
                </a:cxn>
                <a:cxn ang="0">
                  <a:pos x="107" y="7"/>
                </a:cxn>
                <a:cxn ang="0">
                  <a:pos x="126" y="14"/>
                </a:cxn>
                <a:cxn ang="0">
                  <a:pos x="137" y="29"/>
                </a:cxn>
                <a:cxn ang="0">
                  <a:pos x="141" y="40"/>
                </a:cxn>
                <a:cxn ang="0">
                  <a:pos x="148" y="48"/>
                </a:cxn>
                <a:cxn ang="0">
                  <a:pos x="148" y="59"/>
                </a:cxn>
                <a:cxn ang="0">
                  <a:pos x="137" y="77"/>
                </a:cxn>
                <a:cxn ang="0">
                  <a:pos x="122" y="96"/>
                </a:cxn>
                <a:cxn ang="0">
                  <a:pos x="96" y="111"/>
                </a:cxn>
                <a:cxn ang="0">
                  <a:pos x="78" y="118"/>
                </a:cxn>
                <a:cxn ang="0">
                  <a:pos x="26" y="129"/>
                </a:cxn>
                <a:cxn ang="0">
                  <a:pos x="0" y="133"/>
                </a:cxn>
                <a:cxn ang="0">
                  <a:pos x="56" y="103"/>
                </a:cxn>
                <a:cxn ang="0">
                  <a:pos x="78" y="88"/>
                </a:cxn>
                <a:cxn ang="0">
                  <a:pos x="85" y="70"/>
                </a:cxn>
                <a:cxn ang="0">
                  <a:pos x="93" y="44"/>
                </a:cxn>
                <a:cxn ang="0">
                  <a:pos x="93" y="33"/>
                </a:cxn>
                <a:cxn ang="0">
                  <a:pos x="82" y="26"/>
                </a:cxn>
                <a:cxn ang="0">
                  <a:pos x="56" y="0"/>
                </a:cxn>
              </a:cxnLst>
              <a:rect l="0" t="0" r="0" b="0"/>
              <a:pathLst>
                <a:path w="148" h="133">
                  <a:moveTo>
                    <a:pt x="56" y="0"/>
                  </a:moveTo>
                  <a:lnTo>
                    <a:pt x="107" y="7"/>
                  </a:lnTo>
                  <a:lnTo>
                    <a:pt x="126" y="14"/>
                  </a:lnTo>
                  <a:lnTo>
                    <a:pt x="137" y="29"/>
                  </a:lnTo>
                  <a:lnTo>
                    <a:pt x="141" y="40"/>
                  </a:lnTo>
                  <a:lnTo>
                    <a:pt x="148" y="48"/>
                  </a:lnTo>
                  <a:lnTo>
                    <a:pt x="148" y="59"/>
                  </a:lnTo>
                  <a:lnTo>
                    <a:pt x="137" y="77"/>
                  </a:lnTo>
                  <a:lnTo>
                    <a:pt x="122" y="96"/>
                  </a:lnTo>
                  <a:lnTo>
                    <a:pt x="96" y="111"/>
                  </a:lnTo>
                  <a:lnTo>
                    <a:pt x="78" y="118"/>
                  </a:lnTo>
                  <a:lnTo>
                    <a:pt x="26" y="129"/>
                  </a:lnTo>
                  <a:lnTo>
                    <a:pt x="0" y="133"/>
                  </a:lnTo>
                  <a:lnTo>
                    <a:pt x="56" y="103"/>
                  </a:lnTo>
                  <a:lnTo>
                    <a:pt x="78" y="88"/>
                  </a:lnTo>
                  <a:lnTo>
                    <a:pt x="85" y="70"/>
                  </a:lnTo>
                  <a:lnTo>
                    <a:pt x="93" y="44"/>
                  </a:lnTo>
                  <a:lnTo>
                    <a:pt x="93" y="33"/>
                  </a:lnTo>
                  <a:lnTo>
                    <a:pt x="82" y="26"/>
                  </a:lnTo>
                  <a:lnTo>
                    <a:pt x="56"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3" name="図形 132"/>
            <p:cNvSpPr>
              <a:spLocks/>
            </p:cNvSpPr>
            <p:nvPr/>
          </p:nvSpPr>
          <p:spPr bwMode="auto">
            <a:xfrm>
              <a:off x="84327" y="5459197"/>
              <a:ext cx="941399" cy="307918"/>
            </a:xfrm>
            <a:custGeom>
              <a:avLst/>
              <a:gdLst/>
              <a:ahLst/>
              <a:cxnLst>
                <a:cxn ang="0">
                  <a:pos x="0" y="218"/>
                </a:cxn>
                <a:cxn ang="0">
                  <a:pos x="82" y="204"/>
                </a:cxn>
                <a:cxn ang="0">
                  <a:pos x="130" y="193"/>
                </a:cxn>
                <a:cxn ang="0">
                  <a:pos x="182" y="178"/>
                </a:cxn>
                <a:cxn ang="0">
                  <a:pos x="207" y="178"/>
                </a:cxn>
                <a:cxn ang="0">
                  <a:pos x="256" y="170"/>
                </a:cxn>
                <a:cxn ang="0">
                  <a:pos x="281" y="159"/>
                </a:cxn>
                <a:cxn ang="0">
                  <a:pos x="307" y="145"/>
                </a:cxn>
                <a:cxn ang="0">
                  <a:pos x="326" y="130"/>
                </a:cxn>
                <a:cxn ang="0">
                  <a:pos x="337" y="104"/>
                </a:cxn>
                <a:cxn ang="0">
                  <a:pos x="337" y="93"/>
                </a:cxn>
                <a:cxn ang="0">
                  <a:pos x="333" y="85"/>
                </a:cxn>
                <a:cxn ang="0">
                  <a:pos x="326" y="71"/>
                </a:cxn>
                <a:cxn ang="0">
                  <a:pos x="311" y="59"/>
                </a:cxn>
                <a:cxn ang="0">
                  <a:pos x="292" y="48"/>
                </a:cxn>
                <a:cxn ang="0">
                  <a:pos x="270" y="45"/>
                </a:cxn>
                <a:cxn ang="0">
                  <a:pos x="241" y="37"/>
                </a:cxn>
                <a:cxn ang="0">
                  <a:pos x="241" y="45"/>
                </a:cxn>
                <a:cxn ang="0">
                  <a:pos x="237" y="37"/>
                </a:cxn>
                <a:cxn ang="0">
                  <a:pos x="200" y="23"/>
                </a:cxn>
                <a:cxn ang="0">
                  <a:pos x="159" y="19"/>
                </a:cxn>
                <a:cxn ang="0">
                  <a:pos x="111" y="15"/>
                </a:cxn>
                <a:cxn ang="0">
                  <a:pos x="111" y="19"/>
                </a:cxn>
                <a:cxn ang="0">
                  <a:pos x="71" y="4"/>
                </a:cxn>
                <a:cxn ang="0">
                  <a:pos x="30" y="0"/>
                </a:cxn>
                <a:cxn ang="0">
                  <a:pos x="52" y="0"/>
                </a:cxn>
                <a:cxn ang="0">
                  <a:pos x="292" y="15"/>
                </a:cxn>
                <a:cxn ang="0">
                  <a:pos x="333" y="19"/>
                </a:cxn>
                <a:cxn ang="0">
                  <a:pos x="411" y="19"/>
                </a:cxn>
                <a:cxn ang="0">
                  <a:pos x="463" y="30"/>
                </a:cxn>
                <a:cxn ang="0">
                  <a:pos x="507" y="34"/>
                </a:cxn>
                <a:cxn ang="0">
                  <a:pos x="551" y="48"/>
                </a:cxn>
                <a:cxn ang="0">
                  <a:pos x="584" y="63"/>
                </a:cxn>
                <a:cxn ang="0">
                  <a:pos x="599" y="78"/>
                </a:cxn>
                <a:cxn ang="0">
                  <a:pos x="607" y="89"/>
                </a:cxn>
                <a:cxn ang="0">
                  <a:pos x="614" y="108"/>
                </a:cxn>
                <a:cxn ang="0">
                  <a:pos x="603" y="119"/>
                </a:cxn>
                <a:cxn ang="0">
                  <a:pos x="592" y="130"/>
                </a:cxn>
                <a:cxn ang="0">
                  <a:pos x="566" y="145"/>
                </a:cxn>
                <a:cxn ang="0">
                  <a:pos x="536" y="148"/>
                </a:cxn>
                <a:cxn ang="0">
                  <a:pos x="256" y="200"/>
                </a:cxn>
                <a:cxn ang="0">
                  <a:pos x="200" y="211"/>
                </a:cxn>
                <a:cxn ang="0">
                  <a:pos x="196" y="211"/>
                </a:cxn>
                <a:cxn ang="0">
                  <a:pos x="152" y="215"/>
                </a:cxn>
                <a:cxn ang="0">
                  <a:pos x="115" y="218"/>
                </a:cxn>
                <a:cxn ang="0">
                  <a:pos x="67" y="215"/>
                </a:cxn>
                <a:cxn ang="0">
                  <a:pos x="0" y="218"/>
                </a:cxn>
              </a:cxnLst>
              <a:rect l="0" t="0" r="0" b="0"/>
              <a:pathLst>
                <a:path w="614" h="218">
                  <a:moveTo>
                    <a:pt x="0" y="218"/>
                  </a:moveTo>
                  <a:lnTo>
                    <a:pt x="82" y="204"/>
                  </a:lnTo>
                  <a:lnTo>
                    <a:pt x="130" y="193"/>
                  </a:lnTo>
                  <a:lnTo>
                    <a:pt x="182" y="178"/>
                  </a:lnTo>
                  <a:lnTo>
                    <a:pt x="207" y="178"/>
                  </a:lnTo>
                  <a:lnTo>
                    <a:pt x="256" y="170"/>
                  </a:lnTo>
                  <a:lnTo>
                    <a:pt x="281" y="159"/>
                  </a:lnTo>
                  <a:lnTo>
                    <a:pt x="307" y="145"/>
                  </a:lnTo>
                  <a:lnTo>
                    <a:pt x="326" y="130"/>
                  </a:lnTo>
                  <a:lnTo>
                    <a:pt x="337" y="104"/>
                  </a:lnTo>
                  <a:lnTo>
                    <a:pt x="337" y="93"/>
                  </a:lnTo>
                  <a:lnTo>
                    <a:pt x="333" y="85"/>
                  </a:lnTo>
                  <a:lnTo>
                    <a:pt x="326" y="71"/>
                  </a:lnTo>
                  <a:lnTo>
                    <a:pt x="311" y="59"/>
                  </a:lnTo>
                  <a:lnTo>
                    <a:pt x="292" y="48"/>
                  </a:lnTo>
                  <a:lnTo>
                    <a:pt x="270" y="45"/>
                  </a:lnTo>
                  <a:lnTo>
                    <a:pt x="241" y="37"/>
                  </a:lnTo>
                  <a:lnTo>
                    <a:pt x="241" y="45"/>
                  </a:lnTo>
                  <a:lnTo>
                    <a:pt x="237" y="37"/>
                  </a:lnTo>
                  <a:lnTo>
                    <a:pt x="200" y="23"/>
                  </a:lnTo>
                  <a:lnTo>
                    <a:pt x="159" y="19"/>
                  </a:lnTo>
                  <a:lnTo>
                    <a:pt x="111" y="15"/>
                  </a:lnTo>
                  <a:lnTo>
                    <a:pt x="111" y="19"/>
                  </a:lnTo>
                  <a:lnTo>
                    <a:pt x="71" y="4"/>
                  </a:lnTo>
                  <a:lnTo>
                    <a:pt x="30" y="0"/>
                  </a:lnTo>
                  <a:lnTo>
                    <a:pt x="52" y="0"/>
                  </a:lnTo>
                  <a:lnTo>
                    <a:pt x="292" y="15"/>
                  </a:lnTo>
                  <a:lnTo>
                    <a:pt x="333" y="19"/>
                  </a:lnTo>
                  <a:lnTo>
                    <a:pt x="411" y="19"/>
                  </a:lnTo>
                  <a:lnTo>
                    <a:pt x="463" y="30"/>
                  </a:lnTo>
                  <a:lnTo>
                    <a:pt x="507" y="34"/>
                  </a:lnTo>
                  <a:lnTo>
                    <a:pt x="551" y="48"/>
                  </a:lnTo>
                  <a:lnTo>
                    <a:pt x="584" y="63"/>
                  </a:lnTo>
                  <a:lnTo>
                    <a:pt x="599" y="78"/>
                  </a:lnTo>
                  <a:lnTo>
                    <a:pt x="607" y="89"/>
                  </a:lnTo>
                  <a:lnTo>
                    <a:pt x="614" y="108"/>
                  </a:lnTo>
                  <a:lnTo>
                    <a:pt x="603" y="119"/>
                  </a:lnTo>
                  <a:lnTo>
                    <a:pt x="592" y="130"/>
                  </a:lnTo>
                  <a:lnTo>
                    <a:pt x="566" y="145"/>
                  </a:lnTo>
                  <a:lnTo>
                    <a:pt x="536" y="148"/>
                  </a:lnTo>
                  <a:lnTo>
                    <a:pt x="256" y="200"/>
                  </a:lnTo>
                  <a:lnTo>
                    <a:pt x="200" y="211"/>
                  </a:lnTo>
                  <a:lnTo>
                    <a:pt x="196" y="211"/>
                  </a:lnTo>
                  <a:lnTo>
                    <a:pt x="152" y="215"/>
                  </a:lnTo>
                  <a:lnTo>
                    <a:pt x="115" y="218"/>
                  </a:lnTo>
                  <a:lnTo>
                    <a:pt x="67" y="215"/>
                  </a:lnTo>
                  <a:lnTo>
                    <a:pt x="0" y="21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4" name="図形 133"/>
            <p:cNvSpPr>
              <a:spLocks/>
            </p:cNvSpPr>
            <p:nvPr/>
          </p:nvSpPr>
          <p:spPr bwMode="auto">
            <a:xfrm>
              <a:off x="90460" y="5747341"/>
              <a:ext cx="964397" cy="317806"/>
            </a:xfrm>
            <a:custGeom>
              <a:avLst/>
              <a:gdLst/>
              <a:ahLst/>
              <a:cxnLst>
                <a:cxn ang="0">
                  <a:pos x="617" y="221"/>
                </a:cxn>
                <a:cxn ang="0">
                  <a:pos x="569" y="225"/>
                </a:cxn>
                <a:cxn ang="0">
                  <a:pos x="558" y="221"/>
                </a:cxn>
                <a:cxn ang="0">
                  <a:pos x="477" y="225"/>
                </a:cxn>
                <a:cxn ang="0">
                  <a:pos x="281" y="210"/>
                </a:cxn>
                <a:cxn ang="0">
                  <a:pos x="196" y="192"/>
                </a:cxn>
                <a:cxn ang="0">
                  <a:pos x="96" y="155"/>
                </a:cxn>
                <a:cxn ang="0">
                  <a:pos x="30" y="125"/>
                </a:cxn>
                <a:cxn ang="0">
                  <a:pos x="0" y="99"/>
                </a:cxn>
                <a:cxn ang="0">
                  <a:pos x="0" y="92"/>
                </a:cxn>
                <a:cxn ang="0">
                  <a:pos x="22" y="66"/>
                </a:cxn>
                <a:cxn ang="0">
                  <a:pos x="100" y="22"/>
                </a:cxn>
                <a:cxn ang="0">
                  <a:pos x="141" y="14"/>
                </a:cxn>
                <a:cxn ang="0">
                  <a:pos x="152" y="22"/>
                </a:cxn>
                <a:cxn ang="0">
                  <a:pos x="93" y="51"/>
                </a:cxn>
                <a:cxn ang="0">
                  <a:pos x="78" y="92"/>
                </a:cxn>
                <a:cxn ang="0">
                  <a:pos x="96" y="114"/>
                </a:cxn>
                <a:cxn ang="0">
                  <a:pos x="196" y="166"/>
                </a:cxn>
                <a:cxn ang="0">
                  <a:pos x="303" y="192"/>
                </a:cxn>
                <a:cxn ang="0">
                  <a:pos x="422" y="196"/>
                </a:cxn>
                <a:cxn ang="0">
                  <a:pos x="470" y="196"/>
                </a:cxn>
                <a:cxn ang="0">
                  <a:pos x="569" y="207"/>
                </a:cxn>
                <a:cxn ang="0">
                  <a:pos x="422" y="184"/>
                </a:cxn>
                <a:cxn ang="0">
                  <a:pos x="318" y="151"/>
                </a:cxn>
                <a:cxn ang="0">
                  <a:pos x="259" y="111"/>
                </a:cxn>
                <a:cxn ang="0">
                  <a:pos x="244" y="96"/>
                </a:cxn>
                <a:cxn ang="0">
                  <a:pos x="259" y="66"/>
                </a:cxn>
                <a:cxn ang="0">
                  <a:pos x="318" y="37"/>
                </a:cxn>
                <a:cxn ang="0">
                  <a:pos x="429" y="14"/>
                </a:cxn>
                <a:cxn ang="0">
                  <a:pos x="584" y="0"/>
                </a:cxn>
                <a:cxn ang="0">
                  <a:pos x="540" y="7"/>
                </a:cxn>
                <a:cxn ang="0">
                  <a:pos x="470" y="14"/>
                </a:cxn>
                <a:cxn ang="0">
                  <a:pos x="385" y="37"/>
                </a:cxn>
                <a:cxn ang="0">
                  <a:pos x="322" y="66"/>
                </a:cxn>
                <a:cxn ang="0">
                  <a:pos x="307" y="96"/>
                </a:cxn>
                <a:cxn ang="0">
                  <a:pos x="318" y="111"/>
                </a:cxn>
                <a:cxn ang="0">
                  <a:pos x="333" y="129"/>
                </a:cxn>
                <a:cxn ang="0">
                  <a:pos x="418" y="162"/>
                </a:cxn>
                <a:cxn ang="0">
                  <a:pos x="573" y="184"/>
                </a:cxn>
                <a:cxn ang="0">
                  <a:pos x="617" y="199"/>
                </a:cxn>
              </a:cxnLst>
              <a:rect l="0" t="0" r="0" b="0"/>
              <a:pathLst>
                <a:path w="629" h="225">
                  <a:moveTo>
                    <a:pt x="617" y="218"/>
                  </a:moveTo>
                  <a:lnTo>
                    <a:pt x="617" y="221"/>
                  </a:lnTo>
                  <a:lnTo>
                    <a:pt x="617" y="225"/>
                  </a:lnTo>
                  <a:lnTo>
                    <a:pt x="569" y="225"/>
                  </a:lnTo>
                  <a:lnTo>
                    <a:pt x="562" y="221"/>
                  </a:lnTo>
                  <a:lnTo>
                    <a:pt x="558" y="221"/>
                  </a:lnTo>
                  <a:lnTo>
                    <a:pt x="562" y="225"/>
                  </a:lnTo>
                  <a:lnTo>
                    <a:pt x="477" y="225"/>
                  </a:lnTo>
                  <a:lnTo>
                    <a:pt x="385" y="221"/>
                  </a:lnTo>
                  <a:lnTo>
                    <a:pt x="281" y="210"/>
                  </a:lnTo>
                  <a:lnTo>
                    <a:pt x="237" y="199"/>
                  </a:lnTo>
                  <a:lnTo>
                    <a:pt x="196" y="192"/>
                  </a:lnTo>
                  <a:lnTo>
                    <a:pt x="166" y="181"/>
                  </a:lnTo>
                  <a:lnTo>
                    <a:pt x="96" y="155"/>
                  </a:lnTo>
                  <a:lnTo>
                    <a:pt x="63" y="140"/>
                  </a:lnTo>
                  <a:lnTo>
                    <a:pt x="30" y="125"/>
                  </a:lnTo>
                  <a:lnTo>
                    <a:pt x="8" y="107"/>
                  </a:lnTo>
                  <a:lnTo>
                    <a:pt x="0" y="99"/>
                  </a:lnTo>
                  <a:lnTo>
                    <a:pt x="0" y="96"/>
                  </a:lnTo>
                  <a:lnTo>
                    <a:pt x="0" y="92"/>
                  </a:lnTo>
                  <a:lnTo>
                    <a:pt x="8" y="85"/>
                  </a:lnTo>
                  <a:lnTo>
                    <a:pt x="22" y="66"/>
                  </a:lnTo>
                  <a:lnTo>
                    <a:pt x="52" y="44"/>
                  </a:lnTo>
                  <a:lnTo>
                    <a:pt x="100" y="22"/>
                  </a:lnTo>
                  <a:lnTo>
                    <a:pt x="107" y="22"/>
                  </a:lnTo>
                  <a:lnTo>
                    <a:pt x="141" y="14"/>
                  </a:lnTo>
                  <a:lnTo>
                    <a:pt x="189" y="11"/>
                  </a:lnTo>
                  <a:lnTo>
                    <a:pt x="152" y="22"/>
                  </a:lnTo>
                  <a:lnTo>
                    <a:pt x="118" y="37"/>
                  </a:lnTo>
                  <a:lnTo>
                    <a:pt x="93" y="51"/>
                  </a:lnTo>
                  <a:lnTo>
                    <a:pt x="78" y="70"/>
                  </a:lnTo>
                  <a:lnTo>
                    <a:pt x="78" y="92"/>
                  </a:lnTo>
                  <a:lnTo>
                    <a:pt x="85" y="107"/>
                  </a:lnTo>
                  <a:lnTo>
                    <a:pt x="96" y="114"/>
                  </a:lnTo>
                  <a:lnTo>
                    <a:pt x="133" y="140"/>
                  </a:lnTo>
                  <a:lnTo>
                    <a:pt x="196" y="166"/>
                  </a:lnTo>
                  <a:lnTo>
                    <a:pt x="248" y="181"/>
                  </a:lnTo>
                  <a:lnTo>
                    <a:pt x="303" y="192"/>
                  </a:lnTo>
                  <a:lnTo>
                    <a:pt x="366" y="196"/>
                  </a:lnTo>
                  <a:lnTo>
                    <a:pt x="422" y="196"/>
                  </a:lnTo>
                  <a:lnTo>
                    <a:pt x="470" y="199"/>
                  </a:lnTo>
                  <a:lnTo>
                    <a:pt x="470" y="196"/>
                  </a:lnTo>
                  <a:lnTo>
                    <a:pt x="569" y="210"/>
                  </a:lnTo>
                  <a:lnTo>
                    <a:pt x="569" y="207"/>
                  </a:lnTo>
                  <a:lnTo>
                    <a:pt x="525" y="199"/>
                  </a:lnTo>
                  <a:lnTo>
                    <a:pt x="422" y="184"/>
                  </a:lnTo>
                  <a:lnTo>
                    <a:pt x="366" y="170"/>
                  </a:lnTo>
                  <a:lnTo>
                    <a:pt x="318" y="151"/>
                  </a:lnTo>
                  <a:lnTo>
                    <a:pt x="274" y="125"/>
                  </a:lnTo>
                  <a:lnTo>
                    <a:pt x="259" y="111"/>
                  </a:lnTo>
                  <a:lnTo>
                    <a:pt x="244" y="99"/>
                  </a:lnTo>
                  <a:lnTo>
                    <a:pt x="244" y="96"/>
                  </a:lnTo>
                  <a:lnTo>
                    <a:pt x="244" y="81"/>
                  </a:lnTo>
                  <a:lnTo>
                    <a:pt x="259" y="66"/>
                  </a:lnTo>
                  <a:lnTo>
                    <a:pt x="277" y="51"/>
                  </a:lnTo>
                  <a:lnTo>
                    <a:pt x="318" y="37"/>
                  </a:lnTo>
                  <a:lnTo>
                    <a:pt x="377" y="26"/>
                  </a:lnTo>
                  <a:lnTo>
                    <a:pt x="429" y="14"/>
                  </a:lnTo>
                  <a:lnTo>
                    <a:pt x="588" y="0"/>
                  </a:lnTo>
                  <a:lnTo>
                    <a:pt x="584" y="0"/>
                  </a:lnTo>
                  <a:lnTo>
                    <a:pt x="562" y="0"/>
                  </a:lnTo>
                  <a:lnTo>
                    <a:pt x="540" y="7"/>
                  </a:lnTo>
                  <a:lnTo>
                    <a:pt x="532" y="7"/>
                  </a:lnTo>
                  <a:lnTo>
                    <a:pt x="470" y="14"/>
                  </a:lnTo>
                  <a:lnTo>
                    <a:pt x="433" y="26"/>
                  </a:lnTo>
                  <a:lnTo>
                    <a:pt x="385" y="37"/>
                  </a:lnTo>
                  <a:lnTo>
                    <a:pt x="348" y="51"/>
                  </a:lnTo>
                  <a:lnTo>
                    <a:pt x="322" y="66"/>
                  </a:lnTo>
                  <a:lnTo>
                    <a:pt x="307" y="85"/>
                  </a:lnTo>
                  <a:lnTo>
                    <a:pt x="307" y="96"/>
                  </a:lnTo>
                  <a:lnTo>
                    <a:pt x="307" y="99"/>
                  </a:lnTo>
                  <a:lnTo>
                    <a:pt x="318" y="111"/>
                  </a:lnTo>
                  <a:lnTo>
                    <a:pt x="322" y="122"/>
                  </a:lnTo>
                  <a:lnTo>
                    <a:pt x="333" y="129"/>
                  </a:lnTo>
                  <a:lnTo>
                    <a:pt x="373" y="148"/>
                  </a:lnTo>
                  <a:lnTo>
                    <a:pt x="418" y="162"/>
                  </a:lnTo>
                  <a:lnTo>
                    <a:pt x="473" y="170"/>
                  </a:lnTo>
                  <a:lnTo>
                    <a:pt x="573" y="184"/>
                  </a:lnTo>
                  <a:lnTo>
                    <a:pt x="629" y="192"/>
                  </a:lnTo>
                  <a:lnTo>
                    <a:pt x="617" y="199"/>
                  </a:lnTo>
                  <a:lnTo>
                    <a:pt x="617" y="21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5" name="図形 134"/>
            <p:cNvSpPr>
              <a:spLocks/>
            </p:cNvSpPr>
            <p:nvPr/>
          </p:nvSpPr>
          <p:spPr bwMode="auto">
            <a:xfrm>
              <a:off x="838673" y="5757229"/>
              <a:ext cx="237650" cy="199158"/>
            </a:xfrm>
            <a:custGeom>
              <a:avLst/>
              <a:gdLst/>
              <a:ahLst/>
              <a:cxnLst>
                <a:cxn ang="0">
                  <a:pos x="41" y="74"/>
                </a:cxn>
                <a:cxn ang="0">
                  <a:pos x="44" y="85"/>
                </a:cxn>
                <a:cxn ang="0">
                  <a:pos x="56" y="92"/>
                </a:cxn>
                <a:cxn ang="0">
                  <a:pos x="92" y="115"/>
                </a:cxn>
                <a:cxn ang="0">
                  <a:pos x="129" y="129"/>
                </a:cxn>
                <a:cxn ang="0">
                  <a:pos x="155" y="141"/>
                </a:cxn>
                <a:cxn ang="0">
                  <a:pos x="122" y="129"/>
                </a:cxn>
                <a:cxn ang="0">
                  <a:pos x="67" y="115"/>
                </a:cxn>
                <a:cxn ang="0">
                  <a:pos x="26" y="92"/>
                </a:cxn>
                <a:cxn ang="0">
                  <a:pos x="11" y="85"/>
                </a:cxn>
                <a:cxn ang="0">
                  <a:pos x="0" y="70"/>
                </a:cxn>
                <a:cxn ang="0">
                  <a:pos x="0" y="59"/>
                </a:cxn>
                <a:cxn ang="0">
                  <a:pos x="0" y="48"/>
                </a:cxn>
                <a:cxn ang="0">
                  <a:pos x="11" y="33"/>
                </a:cxn>
                <a:cxn ang="0">
                  <a:pos x="22" y="19"/>
                </a:cxn>
                <a:cxn ang="0">
                  <a:pos x="37" y="7"/>
                </a:cxn>
                <a:cxn ang="0">
                  <a:pos x="74" y="0"/>
                </a:cxn>
                <a:cxn ang="0">
                  <a:pos x="92" y="0"/>
                </a:cxn>
                <a:cxn ang="0">
                  <a:pos x="81" y="4"/>
                </a:cxn>
                <a:cxn ang="0">
                  <a:pos x="56" y="15"/>
                </a:cxn>
                <a:cxn ang="0">
                  <a:pos x="44" y="33"/>
                </a:cxn>
                <a:cxn ang="0">
                  <a:pos x="41" y="48"/>
                </a:cxn>
                <a:cxn ang="0">
                  <a:pos x="37" y="59"/>
                </a:cxn>
                <a:cxn ang="0">
                  <a:pos x="41" y="74"/>
                </a:cxn>
              </a:cxnLst>
              <a:rect l="0" t="0" r="0" b="0"/>
              <a:pathLst>
                <a:path w="155" h="141">
                  <a:moveTo>
                    <a:pt x="41" y="74"/>
                  </a:moveTo>
                  <a:lnTo>
                    <a:pt x="44" y="85"/>
                  </a:lnTo>
                  <a:lnTo>
                    <a:pt x="56" y="92"/>
                  </a:lnTo>
                  <a:lnTo>
                    <a:pt x="92" y="115"/>
                  </a:lnTo>
                  <a:lnTo>
                    <a:pt x="129" y="129"/>
                  </a:lnTo>
                  <a:lnTo>
                    <a:pt x="155" y="141"/>
                  </a:lnTo>
                  <a:lnTo>
                    <a:pt x="122" y="129"/>
                  </a:lnTo>
                  <a:lnTo>
                    <a:pt x="67" y="115"/>
                  </a:lnTo>
                  <a:lnTo>
                    <a:pt x="26" y="92"/>
                  </a:lnTo>
                  <a:lnTo>
                    <a:pt x="11" y="85"/>
                  </a:lnTo>
                  <a:lnTo>
                    <a:pt x="0" y="70"/>
                  </a:lnTo>
                  <a:lnTo>
                    <a:pt x="0" y="59"/>
                  </a:lnTo>
                  <a:lnTo>
                    <a:pt x="0" y="48"/>
                  </a:lnTo>
                  <a:lnTo>
                    <a:pt x="11" y="33"/>
                  </a:lnTo>
                  <a:lnTo>
                    <a:pt x="22" y="19"/>
                  </a:lnTo>
                  <a:lnTo>
                    <a:pt x="37" y="7"/>
                  </a:lnTo>
                  <a:lnTo>
                    <a:pt x="74" y="0"/>
                  </a:lnTo>
                  <a:lnTo>
                    <a:pt x="92" y="0"/>
                  </a:lnTo>
                  <a:lnTo>
                    <a:pt x="81" y="4"/>
                  </a:lnTo>
                  <a:lnTo>
                    <a:pt x="56" y="15"/>
                  </a:lnTo>
                  <a:lnTo>
                    <a:pt x="44" y="33"/>
                  </a:lnTo>
                  <a:lnTo>
                    <a:pt x="41" y="48"/>
                  </a:lnTo>
                  <a:lnTo>
                    <a:pt x="37" y="59"/>
                  </a:lnTo>
                  <a:lnTo>
                    <a:pt x="41" y="7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6" name="図形 135"/>
            <p:cNvSpPr>
              <a:spLocks/>
            </p:cNvSpPr>
            <p:nvPr/>
          </p:nvSpPr>
          <p:spPr bwMode="auto">
            <a:xfrm>
              <a:off x="702216" y="5778416"/>
              <a:ext cx="352641" cy="203396"/>
            </a:xfrm>
            <a:custGeom>
              <a:avLst/>
              <a:gdLst/>
              <a:ahLst/>
              <a:cxnLst>
                <a:cxn ang="0">
                  <a:pos x="56" y="74"/>
                </a:cxn>
                <a:cxn ang="0">
                  <a:pos x="63" y="85"/>
                </a:cxn>
                <a:cxn ang="0">
                  <a:pos x="85" y="100"/>
                </a:cxn>
                <a:cxn ang="0">
                  <a:pos x="130" y="118"/>
                </a:cxn>
                <a:cxn ang="0">
                  <a:pos x="185" y="140"/>
                </a:cxn>
                <a:cxn ang="0">
                  <a:pos x="230" y="144"/>
                </a:cxn>
                <a:cxn ang="0">
                  <a:pos x="170" y="140"/>
                </a:cxn>
                <a:cxn ang="0">
                  <a:pos x="100" y="126"/>
                </a:cxn>
                <a:cxn ang="0">
                  <a:pos x="63" y="114"/>
                </a:cxn>
                <a:cxn ang="0">
                  <a:pos x="34" y="100"/>
                </a:cxn>
                <a:cxn ang="0">
                  <a:pos x="8" y="85"/>
                </a:cxn>
                <a:cxn ang="0">
                  <a:pos x="0" y="63"/>
                </a:cxn>
                <a:cxn ang="0">
                  <a:pos x="0" y="55"/>
                </a:cxn>
                <a:cxn ang="0">
                  <a:pos x="8" y="37"/>
                </a:cxn>
                <a:cxn ang="0">
                  <a:pos x="19" y="22"/>
                </a:cxn>
                <a:cxn ang="0">
                  <a:pos x="37" y="15"/>
                </a:cxn>
                <a:cxn ang="0">
                  <a:pos x="71" y="4"/>
                </a:cxn>
                <a:cxn ang="0">
                  <a:pos x="115" y="0"/>
                </a:cxn>
                <a:cxn ang="0">
                  <a:pos x="93" y="15"/>
                </a:cxn>
                <a:cxn ang="0">
                  <a:pos x="89" y="18"/>
                </a:cxn>
                <a:cxn ang="0">
                  <a:pos x="74" y="22"/>
                </a:cxn>
                <a:cxn ang="0">
                  <a:pos x="63" y="29"/>
                </a:cxn>
                <a:cxn ang="0">
                  <a:pos x="60" y="44"/>
                </a:cxn>
                <a:cxn ang="0">
                  <a:pos x="56" y="59"/>
                </a:cxn>
                <a:cxn ang="0">
                  <a:pos x="56" y="74"/>
                </a:cxn>
              </a:cxnLst>
              <a:rect l="0" t="0" r="0" b="0"/>
              <a:pathLst>
                <a:path w="230" h="144">
                  <a:moveTo>
                    <a:pt x="56" y="74"/>
                  </a:moveTo>
                  <a:lnTo>
                    <a:pt x="63" y="85"/>
                  </a:lnTo>
                  <a:lnTo>
                    <a:pt x="85" y="100"/>
                  </a:lnTo>
                  <a:lnTo>
                    <a:pt x="130" y="118"/>
                  </a:lnTo>
                  <a:lnTo>
                    <a:pt x="185" y="140"/>
                  </a:lnTo>
                  <a:lnTo>
                    <a:pt x="230" y="144"/>
                  </a:lnTo>
                  <a:lnTo>
                    <a:pt x="170" y="140"/>
                  </a:lnTo>
                  <a:lnTo>
                    <a:pt x="100" y="126"/>
                  </a:lnTo>
                  <a:lnTo>
                    <a:pt x="63" y="114"/>
                  </a:lnTo>
                  <a:lnTo>
                    <a:pt x="34" y="100"/>
                  </a:lnTo>
                  <a:lnTo>
                    <a:pt x="8" y="85"/>
                  </a:lnTo>
                  <a:lnTo>
                    <a:pt x="0" y="63"/>
                  </a:lnTo>
                  <a:lnTo>
                    <a:pt x="0" y="55"/>
                  </a:lnTo>
                  <a:lnTo>
                    <a:pt x="8" y="37"/>
                  </a:lnTo>
                  <a:lnTo>
                    <a:pt x="19" y="22"/>
                  </a:lnTo>
                  <a:lnTo>
                    <a:pt x="37" y="15"/>
                  </a:lnTo>
                  <a:lnTo>
                    <a:pt x="71" y="4"/>
                  </a:lnTo>
                  <a:lnTo>
                    <a:pt x="115" y="0"/>
                  </a:lnTo>
                  <a:lnTo>
                    <a:pt x="93" y="15"/>
                  </a:lnTo>
                  <a:lnTo>
                    <a:pt x="89" y="18"/>
                  </a:lnTo>
                  <a:lnTo>
                    <a:pt x="74" y="22"/>
                  </a:lnTo>
                  <a:lnTo>
                    <a:pt x="63" y="29"/>
                  </a:lnTo>
                  <a:lnTo>
                    <a:pt x="60" y="44"/>
                  </a:lnTo>
                  <a:lnTo>
                    <a:pt x="56" y="59"/>
                  </a:lnTo>
                  <a:lnTo>
                    <a:pt x="56" y="7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7" name="図形 136"/>
            <p:cNvSpPr>
              <a:spLocks/>
            </p:cNvSpPr>
            <p:nvPr/>
          </p:nvSpPr>
          <p:spPr bwMode="auto">
            <a:xfrm>
              <a:off x="561159" y="5762878"/>
              <a:ext cx="515163" cy="255657"/>
            </a:xfrm>
            <a:custGeom>
              <a:avLst/>
              <a:gdLst/>
              <a:ahLst/>
              <a:cxnLst>
                <a:cxn ang="0">
                  <a:pos x="322" y="181"/>
                </a:cxn>
                <a:cxn ang="0">
                  <a:pos x="322" y="173"/>
                </a:cxn>
                <a:cxn ang="0">
                  <a:pos x="277" y="170"/>
                </a:cxn>
                <a:cxn ang="0">
                  <a:pos x="177" y="155"/>
                </a:cxn>
                <a:cxn ang="0">
                  <a:pos x="122" y="144"/>
                </a:cxn>
                <a:cxn ang="0">
                  <a:pos x="70" y="137"/>
                </a:cxn>
                <a:cxn ang="0">
                  <a:pos x="30" y="114"/>
                </a:cxn>
                <a:cxn ang="0">
                  <a:pos x="22" y="111"/>
                </a:cxn>
                <a:cxn ang="0">
                  <a:pos x="11" y="100"/>
                </a:cxn>
                <a:cxn ang="0">
                  <a:pos x="7" y="88"/>
                </a:cxn>
                <a:cxn ang="0">
                  <a:pos x="0" y="85"/>
                </a:cxn>
                <a:cxn ang="0">
                  <a:pos x="7" y="74"/>
                </a:cxn>
                <a:cxn ang="0">
                  <a:pos x="11" y="59"/>
                </a:cxn>
                <a:cxn ang="0">
                  <a:pos x="37" y="44"/>
                </a:cxn>
                <a:cxn ang="0">
                  <a:pos x="70" y="29"/>
                </a:cxn>
                <a:cxn ang="0">
                  <a:pos x="126" y="15"/>
                </a:cxn>
                <a:cxn ang="0">
                  <a:pos x="163" y="11"/>
                </a:cxn>
                <a:cxn ang="0">
                  <a:pos x="225" y="0"/>
                </a:cxn>
                <a:cxn ang="0">
                  <a:pos x="211" y="3"/>
                </a:cxn>
                <a:cxn ang="0">
                  <a:pos x="163" y="11"/>
                </a:cxn>
                <a:cxn ang="0">
                  <a:pos x="129" y="18"/>
                </a:cxn>
                <a:cxn ang="0">
                  <a:pos x="107" y="33"/>
                </a:cxn>
                <a:cxn ang="0">
                  <a:pos x="96" y="44"/>
                </a:cxn>
                <a:cxn ang="0">
                  <a:pos x="85" y="66"/>
                </a:cxn>
                <a:cxn ang="0">
                  <a:pos x="85" y="74"/>
                </a:cxn>
                <a:cxn ang="0">
                  <a:pos x="96" y="88"/>
                </a:cxn>
                <a:cxn ang="0">
                  <a:pos x="107" y="100"/>
                </a:cxn>
                <a:cxn ang="0">
                  <a:pos x="137" y="118"/>
                </a:cxn>
                <a:cxn ang="0">
                  <a:pos x="177" y="137"/>
                </a:cxn>
                <a:cxn ang="0">
                  <a:pos x="222" y="151"/>
                </a:cxn>
                <a:cxn ang="0">
                  <a:pos x="303" y="159"/>
                </a:cxn>
                <a:cxn ang="0">
                  <a:pos x="336" y="159"/>
                </a:cxn>
                <a:cxn ang="0">
                  <a:pos x="322" y="181"/>
                </a:cxn>
              </a:cxnLst>
              <a:rect l="0" t="0" r="0" b="0"/>
              <a:pathLst>
                <a:path w="336" h="181">
                  <a:moveTo>
                    <a:pt x="322" y="181"/>
                  </a:moveTo>
                  <a:lnTo>
                    <a:pt x="322" y="173"/>
                  </a:lnTo>
                  <a:lnTo>
                    <a:pt x="277" y="170"/>
                  </a:lnTo>
                  <a:lnTo>
                    <a:pt x="177" y="155"/>
                  </a:lnTo>
                  <a:lnTo>
                    <a:pt x="122" y="144"/>
                  </a:lnTo>
                  <a:lnTo>
                    <a:pt x="70" y="137"/>
                  </a:lnTo>
                  <a:lnTo>
                    <a:pt x="30" y="114"/>
                  </a:lnTo>
                  <a:lnTo>
                    <a:pt x="22" y="111"/>
                  </a:lnTo>
                  <a:lnTo>
                    <a:pt x="11" y="100"/>
                  </a:lnTo>
                  <a:lnTo>
                    <a:pt x="7" y="88"/>
                  </a:lnTo>
                  <a:lnTo>
                    <a:pt x="0" y="85"/>
                  </a:lnTo>
                  <a:lnTo>
                    <a:pt x="7" y="74"/>
                  </a:lnTo>
                  <a:lnTo>
                    <a:pt x="11" y="59"/>
                  </a:lnTo>
                  <a:lnTo>
                    <a:pt x="37" y="44"/>
                  </a:lnTo>
                  <a:lnTo>
                    <a:pt x="70" y="29"/>
                  </a:lnTo>
                  <a:lnTo>
                    <a:pt x="126" y="15"/>
                  </a:lnTo>
                  <a:lnTo>
                    <a:pt x="163" y="11"/>
                  </a:lnTo>
                  <a:lnTo>
                    <a:pt x="225" y="0"/>
                  </a:lnTo>
                  <a:lnTo>
                    <a:pt x="211" y="3"/>
                  </a:lnTo>
                  <a:lnTo>
                    <a:pt x="163" y="11"/>
                  </a:lnTo>
                  <a:lnTo>
                    <a:pt x="129" y="18"/>
                  </a:lnTo>
                  <a:lnTo>
                    <a:pt x="107" y="33"/>
                  </a:lnTo>
                  <a:lnTo>
                    <a:pt x="96" y="44"/>
                  </a:lnTo>
                  <a:lnTo>
                    <a:pt x="85" y="66"/>
                  </a:lnTo>
                  <a:lnTo>
                    <a:pt x="85" y="74"/>
                  </a:lnTo>
                  <a:lnTo>
                    <a:pt x="96" y="88"/>
                  </a:lnTo>
                  <a:lnTo>
                    <a:pt x="107" y="100"/>
                  </a:lnTo>
                  <a:lnTo>
                    <a:pt x="137" y="118"/>
                  </a:lnTo>
                  <a:lnTo>
                    <a:pt x="177" y="137"/>
                  </a:lnTo>
                  <a:lnTo>
                    <a:pt x="222" y="151"/>
                  </a:lnTo>
                  <a:lnTo>
                    <a:pt x="303" y="159"/>
                  </a:lnTo>
                  <a:lnTo>
                    <a:pt x="336" y="159"/>
                  </a:lnTo>
                  <a:lnTo>
                    <a:pt x="322" y="18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8" name="図形 137"/>
            <p:cNvSpPr>
              <a:spLocks/>
            </p:cNvSpPr>
            <p:nvPr/>
          </p:nvSpPr>
          <p:spPr bwMode="auto">
            <a:xfrm>
              <a:off x="794209" y="5809490"/>
              <a:ext cx="338842" cy="177971"/>
            </a:xfrm>
            <a:custGeom>
              <a:avLst/>
              <a:gdLst/>
              <a:ahLst/>
              <a:cxnLst>
                <a:cxn ang="0">
                  <a:pos x="192" y="126"/>
                </a:cxn>
                <a:cxn ang="0">
                  <a:pos x="192" y="122"/>
                </a:cxn>
                <a:cxn ang="0">
                  <a:pos x="170" y="122"/>
                </a:cxn>
                <a:cxn ang="0">
                  <a:pos x="110" y="107"/>
                </a:cxn>
                <a:cxn ang="0">
                  <a:pos x="73" y="96"/>
                </a:cxn>
                <a:cxn ang="0">
                  <a:pos x="40" y="81"/>
                </a:cxn>
                <a:cxn ang="0">
                  <a:pos x="14" y="67"/>
                </a:cxn>
                <a:cxn ang="0">
                  <a:pos x="0" y="48"/>
                </a:cxn>
                <a:cxn ang="0">
                  <a:pos x="0" y="37"/>
                </a:cxn>
                <a:cxn ang="0">
                  <a:pos x="0" y="22"/>
                </a:cxn>
                <a:cxn ang="0">
                  <a:pos x="11" y="11"/>
                </a:cxn>
                <a:cxn ang="0">
                  <a:pos x="18" y="0"/>
                </a:cxn>
                <a:cxn ang="0">
                  <a:pos x="29" y="0"/>
                </a:cxn>
                <a:cxn ang="0">
                  <a:pos x="25" y="22"/>
                </a:cxn>
                <a:cxn ang="0">
                  <a:pos x="25" y="33"/>
                </a:cxn>
                <a:cxn ang="0">
                  <a:pos x="40" y="55"/>
                </a:cxn>
                <a:cxn ang="0">
                  <a:pos x="66" y="67"/>
                </a:cxn>
                <a:cxn ang="0">
                  <a:pos x="96" y="81"/>
                </a:cxn>
                <a:cxn ang="0">
                  <a:pos x="129" y="92"/>
                </a:cxn>
                <a:cxn ang="0">
                  <a:pos x="184" y="107"/>
                </a:cxn>
                <a:cxn ang="0">
                  <a:pos x="214" y="111"/>
                </a:cxn>
                <a:cxn ang="0">
                  <a:pos x="221" y="111"/>
                </a:cxn>
                <a:cxn ang="0">
                  <a:pos x="192" y="126"/>
                </a:cxn>
              </a:cxnLst>
              <a:rect l="0" t="0" r="0" b="0"/>
              <a:pathLst>
                <a:path w="221" h="126">
                  <a:moveTo>
                    <a:pt x="192" y="126"/>
                  </a:moveTo>
                  <a:lnTo>
                    <a:pt x="192" y="122"/>
                  </a:lnTo>
                  <a:lnTo>
                    <a:pt x="170" y="122"/>
                  </a:lnTo>
                  <a:lnTo>
                    <a:pt x="110" y="107"/>
                  </a:lnTo>
                  <a:lnTo>
                    <a:pt x="73" y="96"/>
                  </a:lnTo>
                  <a:lnTo>
                    <a:pt x="40" y="81"/>
                  </a:lnTo>
                  <a:lnTo>
                    <a:pt x="14" y="67"/>
                  </a:lnTo>
                  <a:lnTo>
                    <a:pt x="0" y="48"/>
                  </a:lnTo>
                  <a:lnTo>
                    <a:pt x="0" y="37"/>
                  </a:lnTo>
                  <a:lnTo>
                    <a:pt x="0" y="22"/>
                  </a:lnTo>
                  <a:lnTo>
                    <a:pt x="11" y="11"/>
                  </a:lnTo>
                  <a:lnTo>
                    <a:pt x="18" y="0"/>
                  </a:lnTo>
                  <a:lnTo>
                    <a:pt x="29" y="0"/>
                  </a:lnTo>
                  <a:lnTo>
                    <a:pt x="25" y="22"/>
                  </a:lnTo>
                  <a:lnTo>
                    <a:pt x="25" y="33"/>
                  </a:lnTo>
                  <a:lnTo>
                    <a:pt x="40" y="55"/>
                  </a:lnTo>
                  <a:lnTo>
                    <a:pt x="66" y="67"/>
                  </a:lnTo>
                  <a:lnTo>
                    <a:pt x="96" y="81"/>
                  </a:lnTo>
                  <a:lnTo>
                    <a:pt x="129" y="92"/>
                  </a:lnTo>
                  <a:lnTo>
                    <a:pt x="184" y="107"/>
                  </a:lnTo>
                  <a:lnTo>
                    <a:pt x="214" y="111"/>
                  </a:lnTo>
                  <a:lnTo>
                    <a:pt x="221" y="111"/>
                  </a:lnTo>
                  <a:lnTo>
                    <a:pt x="192" y="12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9" name="図形 138"/>
            <p:cNvSpPr>
              <a:spLocks/>
            </p:cNvSpPr>
            <p:nvPr/>
          </p:nvSpPr>
          <p:spPr bwMode="auto">
            <a:xfrm>
              <a:off x="901535" y="5767116"/>
              <a:ext cx="265248" cy="199158"/>
            </a:xfrm>
            <a:custGeom>
              <a:avLst/>
              <a:gdLst/>
              <a:ahLst/>
              <a:cxnLst>
                <a:cxn ang="0">
                  <a:pos x="170" y="137"/>
                </a:cxn>
                <a:cxn ang="0">
                  <a:pos x="159" y="141"/>
                </a:cxn>
                <a:cxn ang="0">
                  <a:pos x="159" y="137"/>
                </a:cxn>
                <a:cxn ang="0">
                  <a:pos x="137" y="134"/>
                </a:cxn>
                <a:cxn ang="0">
                  <a:pos x="88" y="115"/>
                </a:cxn>
                <a:cxn ang="0">
                  <a:pos x="59" y="108"/>
                </a:cxn>
                <a:cxn ang="0">
                  <a:pos x="33" y="93"/>
                </a:cxn>
                <a:cxn ang="0">
                  <a:pos x="15" y="82"/>
                </a:cxn>
                <a:cxn ang="0">
                  <a:pos x="3" y="63"/>
                </a:cxn>
                <a:cxn ang="0">
                  <a:pos x="0" y="52"/>
                </a:cxn>
                <a:cxn ang="0">
                  <a:pos x="0" y="41"/>
                </a:cxn>
                <a:cxn ang="0">
                  <a:pos x="3" y="26"/>
                </a:cxn>
                <a:cxn ang="0">
                  <a:pos x="18" y="12"/>
                </a:cxn>
                <a:cxn ang="0">
                  <a:pos x="33" y="0"/>
                </a:cxn>
                <a:cxn ang="0">
                  <a:pos x="29" y="15"/>
                </a:cxn>
                <a:cxn ang="0">
                  <a:pos x="26" y="30"/>
                </a:cxn>
                <a:cxn ang="0">
                  <a:pos x="26" y="45"/>
                </a:cxn>
                <a:cxn ang="0">
                  <a:pos x="33" y="67"/>
                </a:cxn>
                <a:cxn ang="0">
                  <a:pos x="51" y="85"/>
                </a:cxn>
                <a:cxn ang="0">
                  <a:pos x="74" y="97"/>
                </a:cxn>
                <a:cxn ang="0">
                  <a:pos x="100" y="108"/>
                </a:cxn>
                <a:cxn ang="0">
                  <a:pos x="140" y="126"/>
                </a:cxn>
                <a:cxn ang="0">
                  <a:pos x="173" y="134"/>
                </a:cxn>
                <a:cxn ang="0">
                  <a:pos x="170" y="137"/>
                </a:cxn>
              </a:cxnLst>
              <a:rect l="0" t="0" r="0" b="0"/>
              <a:pathLst>
                <a:path w="173" h="141">
                  <a:moveTo>
                    <a:pt x="170" y="137"/>
                  </a:moveTo>
                  <a:lnTo>
                    <a:pt x="159" y="141"/>
                  </a:lnTo>
                  <a:lnTo>
                    <a:pt x="159" y="137"/>
                  </a:lnTo>
                  <a:lnTo>
                    <a:pt x="137" y="134"/>
                  </a:lnTo>
                  <a:lnTo>
                    <a:pt x="88" y="115"/>
                  </a:lnTo>
                  <a:lnTo>
                    <a:pt x="59" y="108"/>
                  </a:lnTo>
                  <a:lnTo>
                    <a:pt x="33" y="93"/>
                  </a:lnTo>
                  <a:lnTo>
                    <a:pt x="15" y="82"/>
                  </a:lnTo>
                  <a:lnTo>
                    <a:pt x="3" y="63"/>
                  </a:lnTo>
                  <a:lnTo>
                    <a:pt x="0" y="52"/>
                  </a:lnTo>
                  <a:lnTo>
                    <a:pt x="0" y="41"/>
                  </a:lnTo>
                  <a:lnTo>
                    <a:pt x="3" y="26"/>
                  </a:lnTo>
                  <a:lnTo>
                    <a:pt x="18" y="12"/>
                  </a:lnTo>
                  <a:lnTo>
                    <a:pt x="33" y="0"/>
                  </a:lnTo>
                  <a:lnTo>
                    <a:pt x="29" y="15"/>
                  </a:lnTo>
                  <a:lnTo>
                    <a:pt x="26" y="30"/>
                  </a:lnTo>
                  <a:lnTo>
                    <a:pt x="26" y="45"/>
                  </a:lnTo>
                  <a:lnTo>
                    <a:pt x="33" y="67"/>
                  </a:lnTo>
                  <a:lnTo>
                    <a:pt x="51" y="85"/>
                  </a:lnTo>
                  <a:lnTo>
                    <a:pt x="74" y="97"/>
                  </a:lnTo>
                  <a:lnTo>
                    <a:pt x="100" y="108"/>
                  </a:lnTo>
                  <a:lnTo>
                    <a:pt x="140" y="126"/>
                  </a:lnTo>
                  <a:lnTo>
                    <a:pt x="173" y="134"/>
                  </a:lnTo>
                  <a:lnTo>
                    <a:pt x="170" y="13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0" name="図形 139"/>
            <p:cNvSpPr>
              <a:spLocks/>
            </p:cNvSpPr>
            <p:nvPr/>
          </p:nvSpPr>
          <p:spPr bwMode="auto">
            <a:xfrm>
              <a:off x="941398" y="5747341"/>
              <a:ext cx="305111" cy="209046"/>
            </a:xfrm>
            <a:custGeom>
              <a:avLst/>
              <a:gdLst/>
              <a:ahLst/>
              <a:cxnLst>
                <a:cxn ang="0">
                  <a:pos x="155" y="148"/>
                </a:cxn>
                <a:cxn ang="0">
                  <a:pos x="129" y="140"/>
                </a:cxn>
                <a:cxn ang="0">
                  <a:pos x="77" y="122"/>
                </a:cxn>
                <a:cxn ang="0">
                  <a:pos x="59" y="111"/>
                </a:cxn>
                <a:cxn ang="0">
                  <a:pos x="33" y="99"/>
                </a:cxn>
                <a:cxn ang="0">
                  <a:pos x="14" y="81"/>
                </a:cxn>
                <a:cxn ang="0">
                  <a:pos x="0" y="59"/>
                </a:cxn>
                <a:cxn ang="0">
                  <a:pos x="3" y="44"/>
                </a:cxn>
                <a:cxn ang="0">
                  <a:pos x="7" y="29"/>
                </a:cxn>
                <a:cxn ang="0">
                  <a:pos x="18" y="14"/>
                </a:cxn>
                <a:cxn ang="0">
                  <a:pos x="33" y="7"/>
                </a:cxn>
                <a:cxn ang="0">
                  <a:pos x="59" y="0"/>
                </a:cxn>
                <a:cxn ang="0">
                  <a:pos x="40" y="14"/>
                </a:cxn>
                <a:cxn ang="0">
                  <a:pos x="29" y="37"/>
                </a:cxn>
                <a:cxn ang="0">
                  <a:pos x="25" y="51"/>
                </a:cxn>
                <a:cxn ang="0">
                  <a:pos x="29" y="70"/>
                </a:cxn>
                <a:cxn ang="0">
                  <a:pos x="48" y="85"/>
                </a:cxn>
                <a:cxn ang="0">
                  <a:pos x="74" y="99"/>
                </a:cxn>
                <a:cxn ang="0">
                  <a:pos x="96" y="107"/>
                </a:cxn>
                <a:cxn ang="0">
                  <a:pos x="155" y="125"/>
                </a:cxn>
                <a:cxn ang="0">
                  <a:pos x="199" y="129"/>
                </a:cxn>
                <a:cxn ang="0">
                  <a:pos x="155" y="148"/>
                </a:cxn>
              </a:cxnLst>
              <a:rect l="0" t="0" r="0" b="0"/>
              <a:pathLst>
                <a:path w="199" h="148">
                  <a:moveTo>
                    <a:pt x="155" y="148"/>
                  </a:moveTo>
                  <a:lnTo>
                    <a:pt x="129" y="140"/>
                  </a:lnTo>
                  <a:lnTo>
                    <a:pt x="77" y="122"/>
                  </a:lnTo>
                  <a:lnTo>
                    <a:pt x="59" y="111"/>
                  </a:lnTo>
                  <a:lnTo>
                    <a:pt x="33" y="99"/>
                  </a:lnTo>
                  <a:lnTo>
                    <a:pt x="14" y="81"/>
                  </a:lnTo>
                  <a:lnTo>
                    <a:pt x="0" y="59"/>
                  </a:lnTo>
                  <a:lnTo>
                    <a:pt x="3" y="44"/>
                  </a:lnTo>
                  <a:lnTo>
                    <a:pt x="7" y="29"/>
                  </a:lnTo>
                  <a:lnTo>
                    <a:pt x="18" y="14"/>
                  </a:lnTo>
                  <a:lnTo>
                    <a:pt x="33" y="7"/>
                  </a:lnTo>
                  <a:lnTo>
                    <a:pt x="59" y="0"/>
                  </a:lnTo>
                  <a:lnTo>
                    <a:pt x="40" y="14"/>
                  </a:lnTo>
                  <a:lnTo>
                    <a:pt x="29" y="37"/>
                  </a:lnTo>
                  <a:lnTo>
                    <a:pt x="25" y="51"/>
                  </a:lnTo>
                  <a:lnTo>
                    <a:pt x="29" y="70"/>
                  </a:lnTo>
                  <a:lnTo>
                    <a:pt x="48" y="85"/>
                  </a:lnTo>
                  <a:lnTo>
                    <a:pt x="74" y="99"/>
                  </a:lnTo>
                  <a:lnTo>
                    <a:pt x="96" y="107"/>
                  </a:lnTo>
                  <a:lnTo>
                    <a:pt x="155" y="125"/>
                  </a:lnTo>
                  <a:lnTo>
                    <a:pt x="199" y="129"/>
                  </a:lnTo>
                  <a:lnTo>
                    <a:pt x="155" y="14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1" name="図形 140"/>
            <p:cNvSpPr>
              <a:spLocks/>
            </p:cNvSpPr>
            <p:nvPr/>
          </p:nvSpPr>
          <p:spPr bwMode="auto">
            <a:xfrm>
              <a:off x="985862" y="5522758"/>
              <a:ext cx="516696" cy="406791"/>
            </a:xfrm>
            <a:custGeom>
              <a:avLst/>
              <a:gdLst/>
              <a:ahLst/>
              <a:cxnLst>
                <a:cxn ang="0">
                  <a:pos x="174" y="288"/>
                </a:cxn>
                <a:cxn ang="0">
                  <a:pos x="144" y="284"/>
                </a:cxn>
                <a:cxn ang="0">
                  <a:pos x="82" y="266"/>
                </a:cxn>
                <a:cxn ang="0">
                  <a:pos x="45" y="258"/>
                </a:cxn>
                <a:cxn ang="0">
                  <a:pos x="30" y="244"/>
                </a:cxn>
                <a:cxn ang="0">
                  <a:pos x="4" y="229"/>
                </a:cxn>
                <a:cxn ang="0">
                  <a:pos x="0" y="218"/>
                </a:cxn>
                <a:cxn ang="0">
                  <a:pos x="0" y="210"/>
                </a:cxn>
                <a:cxn ang="0">
                  <a:pos x="4" y="199"/>
                </a:cxn>
                <a:cxn ang="0">
                  <a:pos x="15" y="181"/>
                </a:cxn>
                <a:cxn ang="0">
                  <a:pos x="26" y="166"/>
                </a:cxn>
                <a:cxn ang="0">
                  <a:pos x="45" y="155"/>
                </a:cxn>
                <a:cxn ang="0">
                  <a:pos x="56" y="144"/>
                </a:cxn>
                <a:cxn ang="0">
                  <a:pos x="85" y="133"/>
                </a:cxn>
                <a:cxn ang="0">
                  <a:pos x="152" y="125"/>
                </a:cxn>
                <a:cxn ang="0">
                  <a:pos x="252" y="100"/>
                </a:cxn>
                <a:cxn ang="0">
                  <a:pos x="270" y="85"/>
                </a:cxn>
                <a:cxn ang="0">
                  <a:pos x="285" y="74"/>
                </a:cxn>
                <a:cxn ang="0">
                  <a:pos x="296" y="59"/>
                </a:cxn>
                <a:cxn ang="0">
                  <a:pos x="292" y="44"/>
                </a:cxn>
                <a:cxn ang="0">
                  <a:pos x="277" y="33"/>
                </a:cxn>
                <a:cxn ang="0">
                  <a:pos x="252" y="26"/>
                </a:cxn>
                <a:cxn ang="0">
                  <a:pos x="222" y="7"/>
                </a:cxn>
                <a:cxn ang="0">
                  <a:pos x="185" y="0"/>
                </a:cxn>
                <a:cxn ang="0">
                  <a:pos x="244" y="0"/>
                </a:cxn>
                <a:cxn ang="0">
                  <a:pos x="244" y="3"/>
                </a:cxn>
                <a:cxn ang="0">
                  <a:pos x="281" y="7"/>
                </a:cxn>
                <a:cxn ang="0">
                  <a:pos x="311" y="26"/>
                </a:cxn>
                <a:cxn ang="0">
                  <a:pos x="325" y="29"/>
                </a:cxn>
                <a:cxn ang="0">
                  <a:pos x="333" y="40"/>
                </a:cxn>
                <a:cxn ang="0">
                  <a:pos x="337" y="55"/>
                </a:cxn>
                <a:cxn ang="0">
                  <a:pos x="337" y="63"/>
                </a:cxn>
                <a:cxn ang="0">
                  <a:pos x="333" y="74"/>
                </a:cxn>
                <a:cxn ang="0">
                  <a:pos x="311" y="88"/>
                </a:cxn>
                <a:cxn ang="0">
                  <a:pos x="270" y="111"/>
                </a:cxn>
                <a:cxn ang="0">
                  <a:pos x="240" y="118"/>
                </a:cxn>
                <a:cxn ang="0">
                  <a:pos x="200" y="125"/>
                </a:cxn>
                <a:cxn ang="0">
                  <a:pos x="159" y="129"/>
                </a:cxn>
                <a:cxn ang="0">
                  <a:pos x="152" y="129"/>
                </a:cxn>
                <a:cxn ang="0">
                  <a:pos x="115" y="133"/>
                </a:cxn>
                <a:cxn ang="0">
                  <a:pos x="85" y="140"/>
                </a:cxn>
                <a:cxn ang="0">
                  <a:pos x="67" y="155"/>
                </a:cxn>
                <a:cxn ang="0">
                  <a:pos x="45" y="166"/>
                </a:cxn>
                <a:cxn ang="0">
                  <a:pos x="41" y="185"/>
                </a:cxn>
                <a:cxn ang="0">
                  <a:pos x="33" y="196"/>
                </a:cxn>
                <a:cxn ang="0">
                  <a:pos x="33" y="214"/>
                </a:cxn>
                <a:cxn ang="0">
                  <a:pos x="45" y="236"/>
                </a:cxn>
                <a:cxn ang="0">
                  <a:pos x="67" y="251"/>
                </a:cxn>
                <a:cxn ang="0">
                  <a:pos x="89" y="258"/>
                </a:cxn>
                <a:cxn ang="0">
                  <a:pos x="152" y="273"/>
                </a:cxn>
                <a:cxn ang="0">
                  <a:pos x="192" y="284"/>
                </a:cxn>
                <a:cxn ang="0">
                  <a:pos x="174" y="288"/>
                </a:cxn>
              </a:cxnLst>
              <a:rect l="0" t="0" r="0" b="0"/>
              <a:pathLst>
                <a:path w="337" h="288">
                  <a:moveTo>
                    <a:pt x="174" y="288"/>
                  </a:moveTo>
                  <a:lnTo>
                    <a:pt x="144" y="284"/>
                  </a:lnTo>
                  <a:lnTo>
                    <a:pt x="82" y="266"/>
                  </a:lnTo>
                  <a:lnTo>
                    <a:pt x="45" y="258"/>
                  </a:lnTo>
                  <a:lnTo>
                    <a:pt x="30" y="244"/>
                  </a:lnTo>
                  <a:lnTo>
                    <a:pt x="4" y="229"/>
                  </a:lnTo>
                  <a:lnTo>
                    <a:pt x="0" y="218"/>
                  </a:lnTo>
                  <a:lnTo>
                    <a:pt x="0" y="210"/>
                  </a:lnTo>
                  <a:lnTo>
                    <a:pt x="4" y="199"/>
                  </a:lnTo>
                  <a:lnTo>
                    <a:pt x="15" y="181"/>
                  </a:lnTo>
                  <a:lnTo>
                    <a:pt x="26" y="166"/>
                  </a:lnTo>
                  <a:lnTo>
                    <a:pt x="45" y="155"/>
                  </a:lnTo>
                  <a:lnTo>
                    <a:pt x="56" y="144"/>
                  </a:lnTo>
                  <a:lnTo>
                    <a:pt x="85" y="133"/>
                  </a:lnTo>
                  <a:lnTo>
                    <a:pt x="152" y="125"/>
                  </a:lnTo>
                  <a:lnTo>
                    <a:pt x="252" y="100"/>
                  </a:lnTo>
                  <a:lnTo>
                    <a:pt x="270" y="85"/>
                  </a:lnTo>
                  <a:lnTo>
                    <a:pt x="285" y="74"/>
                  </a:lnTo>
                  <a:lnTo>
                    <a:pt x="296" y="59"/>
                  </a:lnTo>
                  <a:lnTo>
                    <a:pt x="292" y="44"/>
                  </a:lnTo>
                  <a:lnTo>
                    <a:pt x="277" y="33"/>
                  </a:lnTo>
                  <a:lnTo>
                    <a:pt x="252" y="26"/>
                  </a:lnTo>
                  <a:lnTo>
                    <a:pt x="222" y="7"/>
                  </a:lnTo>
                  <a:lnTo>
                    <a:pt x="185" y="0"/>
                  </a:lnTo>
                  <a:lnTo>
                    <a:pt x="244" y="0"/>
                  </a:lnTo>
                  <a:lnTo>
                    <a:pt x="244" y="3"/>
                  </a:lnTo>
                  <a:lnTo>
                    <a:pt x="281" y="7"/>
                  </a:lnTo>
                  <a:lnTo>
                    <a:pt x="311" y="26"/>
                  </a:lnTo>
                  <a:lnTo>
                    <a:pt x="325" y="29"/>
                  </a:lnTo>
                  <a:lnTo>
                    <a:pt x="333" y="40"/>
                  </a:lnTo>
                  <a:lnTo>
                    <a:pt x="337" y="55"/>
                  </a:lnTo>
                  <a:lnTo>
                    <a:pt x="337" y="63"/>
                  </a:lnTo>
                  <a:lnTo>
                    <a:pt x="333" y="74"/>
                  </a:lnTo>
                  <a:lnTo>
                    <a:pt x="311" y="88"/>
                  </a:lnTo>
                  <a:lnTo>
                    <a:pt x="270" y="111"/>
                  </a:lnTo>
                  <a:lnTo>
                    <a:pt x="240" y="118"/>
                  </a:lnTo>
                  <a:lnTo>
                    <a:pt x="200" y="125"/>
                  </a:lnTo>
                  <a:lnTo>
                    <a:pt x="159" y="129"/>
                  </a:lnTo>
                  <a:lnTo>
                    <a:pt x="152" y="129"/>
                  </a:lnTo>
                  <a:lnTo>
                    <a:pt x="115" y="133"/>
                  </a:lnTo>
                  <a:lnTo>
                    <a:pt x="85" y="140"/>
                  </a:lnTo>
                  <a:lnTo>
                    <a:pt x="67" y="155"/>
                  </a:lnTo>
                  <a:lnTo>
                    <a:pt x="45" y="166"/>
                  </a:lnTo>
                  <a:lnTo>
                    <a:pt x="41" y="185"/>
                  </a:lnTo>
                  <a:lnTo>
                    <a:pt x="33" y="196"/>
                  </a:lnTo>
                  <a:lnTo>
                    <a:pt x="33" y="214"/>
                  </a:lnTo>
                  <a:lnTo>
                    <a:pt x="45" y="236"/>
                  </a:lnTo>
                  <a:lnTo>
                    <a:pt x="67" y="251"/>
                  </a:lnTo>
                  <a:lnTo>
                    <a:pt x="89" y="258"/>
                  </a:lnTo>
                  <a:lnTo>
                    <a:pt x="152" y="273"/>
                  </a:lnTo>
                  <a:lnTo>
                    <a:pt x="192" y="284"/>
                  </a:lnTo>
                  <a:lnTo>
                    <a:pt x="174" y="28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2" name="図形 141"/>
            <p:cNvSpPr>
              <a:spLocks/>
            </p:cNvSpPr>
            <p:nvPr/>
          </p:nvSpPr>
          <p:spPr bwMode="auto">
            <a:xfrm>
              <a:off x="1036458" y="5710617"/>
              <a:ext cx="312777" cy="213283"/>
            </a:xfrm>
            <a:custGeom>
              <a:avLst/>
              <a:gdLst/>
              <a:ahLst/>
              <a:cxnLst>
                <a:cxn ang="0">
                  <a:pos x="178" y="148"/>
                </a:cxn>
                <a:cxn ang="0">
                  <a:pos x="167" y="151"/>
                </a:cxn>
                <a:cxn ang="0">
                  <a:pos x="137" y="140"/>
                </a:cxn>
                <a:cxn ang="0">
                  <a:pos x="78" y="125"/>
                </a:cxn>
                <a:cxn ang="0">
                  <a:pos x="49" y="118"/>
                </a:cxn>
                <a:cxn ang="0">
                  <a:pos x="15" y="103"/>
                </a:cxn>
                <a:cxn ang="0">
                  <a:pos x="12" y="85"/>
                </a:cxn>
                <a:cxn ang="0">
                  <a:pos x="0" y="66"/>
                </a:cxn>
                <a:cxn ang="0">
                  <a:pos x="0" y="63"/>
                </a:cxn>
                <a:cxn ang="0">
                  <a:pos x="8" y="55"/>
                </a:cxn>
                <a:cxn ang="0">
                  <a:pos x="15" y="33"/>
                </a:cxn>
                <a:cxn ang="0">
                  <a:pos x="34" y="22"/>
                </a:cxn>
                <a:cxn ang="0">
                  <a:pos x="52" y="11"/>
                </a:cxn>
                <a:cxn ang="0">
                  <a:pos x="82" y="7"/>
                </a:cxn>
                <a:cxn ang="0">
                  <a:pos x="119" y="0"/>
                </a:cxn>
                <a:cxn ang="0">
                  <a:pos x="71" y="15"/>
                </a:cxn>
                <a:cxn ang="0">
                  <a:pos x="56" y="26"/>
                </a:cxn>
                <a:cxn ang="0">
                  <a:pos x="41" y="40"/>
                </a:cxn>
                <a:cxn ang="0">
                  <a:pos x="37" y="63"/>
                </a:cxn>
                <a:cxn ang="0">
                  <a:pos x="41" y="81"/>
                </a:cxn>
                <a:cxn ang="0">
                  <a:pos x="49" y="85"/>
                </a:cxn>
                <a:cxn ang="0">
                  <a:pos x="71" y="107"/>
                </a:cxn>
                <a:cxn ang="0">
                  <a:pos x="122" y="125"/>
                </a:cxn>
                <a:cxn ang="0">
                  <a:pos x="204" y="148"/>
                </a:cxn>
                <a:cxn ang="0">
                  <a:pos x="178" y="148"/>
                </a:cxn>
              </a:cxnLst>
              <a:rect l="0" t="0" r="0" b="0"/>
              <a:pathLst>
                <a:path w="204" h="151">
                  <a:moveTo>
                    <a:pt x="178" y="148"/>
                  </a:moveTo>
                  <a:lnTo>
                    <a:pt x="167" y="151"/>
                  </a:lnTo>
                  <a:lnTo>
                    <a:pt x="137" y="140"/>
                  </a:lnTo>
                  <a:lnTo>
                    <a:pt x="78" y="125"/>
                  </a:lnTo>
                  <a:lnTo>
                    <a:pt x="49" y="118"/>
                  </a:lnTo>
                  <a:lnTo>
                    <a:pt x="15" y="103"/>
                  </a:lnTo>
                  <a:lnTo>
                    <a:pt x="12" y="85"/>
                  </a:lnTo>
                  <a:lnTo>
                    <a:pt x="0" y="66"/>
                  </a:lnTo>
                  <a:lnTo>
                    <a:pt x="0" y="63"/>
                  </a:lnTo>
                  <a:lnTo>
                    <a:pt x="8" y="55"/>
                  </a:lnTo>
                  <a:lnTo>
                    <a:pt x="15" y="33"/>
                  </a:lnTo>
                  <a:lnTo>
                    <a:pt x="34" y="22"/>
                  </a:lnTo>
                  <a:lnTo>
                    <a:pt x="52" y="11"/>
                  </a:lnTo>
                  <a:lnTo>
                    <a:pt x="82" y="7"/>
                  </a:lnTo>
                  <a:lnTo>
                    <a:pt x="119" y="0"/>
                  </a:lnTo>
                  <a:lnTo>
                    <a:pt x="71" y="15"/>
                  </a:lnTo>
                  <a:lnTo>
                    <a:pt x="56" y="26"/>
                  </a:lnTo>
                  <a:lnTo>
                    <a:pt x="41" y="40"/>
                  </a:lnTo>
                  <a:lnTo>
                    <a:pt x="37" y="63"/>
                  </a:lnTo>
                  <a:lnTo>
                    <a:pt x="41" y="81"/>
                  </a:lnTo>
                  <a:lnTo>
                    <a:pt x="49" y="85"/>
                  </a:lnTo>
                  <a:lnTo>
                    <a:pt x="71" y="107"/>
                  </a:lnTo>
                  <a:lnTo>
                    <a:pt x="122" y="125"/>
                  </a:lnTo>
                  <a:lnTo>
                    <a:pt x="204" y="148"/>
                  </a:lnTo>
                  <a:lnTo>
                    <a:pt x="178" y="14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3" name="図形 142"/>
            <p:cNvSpPr>
              <a:spLocks/>
            </p:cNvSpPr>
            <p:nvPr/>
          </p:nvSpPr>
          <p:spPr bwMode="auto">
            <a:xfrm>
              <a:off x="1099320" y="5526996"/>
              <a:ext cx="453834" cy="381367"/>
            </a:xfrm>
            <a:custGeom>
              <a:avLst/>
              <a:gdLst/>
              <a:ahLst/>
              <a:cxnLst>
                <a:cxn ang="0">
                  <a:pos x="170" y="270"/>
                </a:cxn>
                <a:cxn ang="0">
                  <a:pos x="85" y="255"/>
                </a:cxn>
                <a:cxn ang="0">
                  <a:pos x="37" y="233"/>
                </a:cxn>
                <a:cxn ang="0">
                  <a:pos x="11" y="215"/>
                </a:cxn>
                <a:cxn ang="0">
                  <a:pos x="0" y="207"/>
                </a:cxn>
                <a:cxn ang="0">
                  <a:pos x="0" y="193"/>
                </a:cxn>
                <a:cxn ang="0">
                  <a:pos x="8" y="178"/>
                </a:cxn>
                <a:cxn ang="0">
                  <a:pos x="15" y="163"/>
                </a:cxn>
                <a:cxn ang="0">
                  <a:pos x="37" y="152"/>
                </a:cxn>
                <a:cxn ang="0">
                  <a:pos x="78" y="137"/>
                </a:cxn>
                <a:cxn ang="0">
                  <a:pos x="126" y="122"/>
                </a:cxn>
                <a:cxn ang="0">
                  <a:pos x="166" y="115"/>
                </a:cxn>
                <a:cxn ang="0">
                  <a:pos x="196" y="111"/>
                </a:cxn>
                <a:cxn ang="0">
                  <a:pos x="237" y="93"/>
                </a:cxn>
                <a:cxn ang="0">
                  <a:pos x="259" y="71"/>
                </a:cxn>
                <a:cxn ang="0">
                  <a:pos x="266" y="60"/>
                </a:cxn>
                <a:cxn ang="0">
                  <a:pos x="266" y="45"/>
                </a:cxn>
                <a:cxn ang="0">
                  <a:pos x="263" y="37"/>
                </a:cxn>
                <a:cxn ang="0">
                  <a:pos x="251" y="23"/>
                </a:cxn>
                <a:cxn ang="0">
                  <a:pos x="233" y="11"/>
                </a:cxn>
                <a:cxn ang="0">
                  <a:pos x="196" y="0"/>
                </a:cxn>
                <a:cxn ang="0">
                  <a:pos x="233" y="4"/>
                </a:cxn>
                <a:cxn ang="0">
                  <a:pos x="263" y="15"/>
                </a:cxn>
                <a:cxn ang="0">
                  <a:pos x="281" y="26"/>
                </a:cxn>
                <a:cxn ang="0">
                  <a:pos x="292" y="37"/>
                </a:cxn>
                <a:cxn ang="0">
                  <a:pos x="296" y="56"/>
                </a:cxn>
                <a:cxn ang="0">
                  <a:pos x="296" y="67"/>
                </a:cxn>
                <a:cxn ang="0">
                  <a:pos x="292" y="82"/>
                </a:cxn>
                <a:cxn ang="0">
                  <a:pos x="274" y="97"/>
                </a:cxn>
                <a:cxn ang="0">
                  <a:pos x="248" y="108"/>
                </a:cxn>
                <a:cxn ang="0">
                  <a:pos x="222" y="111"/>
                </a:cxn>
                <a:cxn ang="0">
                  <a:pos x="166" y="122"/>
                </a:cxn>
                <a:cxn ang="0">
                  <a:pos x="148" y="126"/>
                </a:cxn>
                <a:cxn ang="0">
                  <a:pos x="111" y="130"/>
                </a:cxn>
                <a:cxn ang="0">
                  <a:pos x="85" y="141"/>
                </a:cxn>
                <a:cxn ang="0">
                  <a:pos x="67" y="152"/>
                </a:cxn>
                <a:cxn ang="0">
                  <a:pos x="56" y="163"/>
                </a:cxn>
                <a:cxn ang="0">
                  <a:pos x="41" y="182"/>
                </a:cxn>
                <a:cxn ang="0">
                  <a:pos x="41" y="185"/>
                </a:cxn>
                <a:cxn ang="0">
                  <a:pos x="44" y="207"/>
                </a:cxn>
                <a:cxn ang="0">
                  <a:pos x="63" y="222"/>
                </a:cxn>
                <a:cxn ang="0">
                  <a:pos x="81" y="237"/>
                </a:cxn>
                <a:cxn ang="0">
                  <a:pos x="111" y="252"/>
                </a:cxn>
                <a:cxn ang="0">
                  <a:pos x="163" y="263"/>
                </a:cxn>
                <a:cxn ang="0">
                  <a:pos x="196" y="270"/>
                </a:cxn>
                <a:cxn ang="0">
                  <a:pos x="170" y="270"/>
                </a:cxn>
              </a:cxnLst>
              <a:rect l="0" t="0" r="0" b="0"/>
              <a:pathLst>
                <a:path w="296" h="270">
                  <a:moveTo>
                    <a:pt x="170" y="270"/>
                  </a:moveTo>
                  <a:lnTo>
                    <a:pt x="85" y="255"/>
                  </a:lnTo>
                  <a:lnTo>
                    <a:pt x="37" y="233"/>
                  </a:lnTo>
                  <a:lnTo>
                    <a:pt x="11" y="215"/>
                  </a:lnTo>
                  <a:lnTo>
                    <a:pt x="0" y="207"/>
                  </a:lnTo>
                  <a:lnTo>
                    <a:pt x="0" y="193"/>
                  </a:lnTo>
                  <a:lnTo>
                    <a:pt x="8" y="178"/>
                  </a:lnTo>
                  <a:lnTo>
                    <a:pt x="15" y="163"/>
                  </a:lnTo>
                  <a:lnTo>
                    <a:pt x="37" y="152"/>
                  </a:lnTo>
                  <a:lnTo>
                    <a:pt x="78" y="137"/>
                  </a:lnTo>
                  <a:lnTo>
                    <a:pt x="126" y="122"/>
                  </a:lnTo>
                  <a:lnTo>
                    <a:pt x="166" y="115"/>
                  </a:lnTo>
                  <a:lnTo>
                    <a:pt x="196" y="111"/>
                  </a:lnTo>
                  <a:lnTo>
                    <a:pt x="237" y="93"/>
                  </a:lnTo>
                  <a:lnTo>
                    <a:pt x="259" y="71"/>
                  </a:lnTo>
                  <a:lnTo>
                    <a:pt x="266" y="60"/>
                  </a:lnTo>
                  <a:lnTo>
                    <a:pt x="266" y="45"/>
                  </a:lnTo>
                  <a:lnTo>
                    <a:pt x="263" y="37"/>
                  </a:lnTo>
                  <a:lnTo>
                    <a:pt x="251" y="23"/>
                  </a:lnTo>
                  <a:lnTo>
                    <a:pt x="233" y="11"/>
                  </a:lnTo>
                  <a:lnTo>
                    <a:pt x="196" y="0"/>
                  </a:lnTo>
                  <a:lnTo>
                    <a:pt x="233" y="4"/>
                  </a:lnTo>
                  <a:lnTo>
                    <a:pt x="263" y="15"/>
                  </a:lnTo>
                  <a:lnTo>
                    <a:pt x="281" y="26"/>
                  </a:lnTo>
                  <a:lnTo>
                    <a:pt x="292" y="37"/>
                  </a:lnTo>
                  <a:lnTo>
                    <a:pt x="296" y="56"/>
                  </a:lnTo>
                  <a:lnTo>
                    <a:pt x="296" y="67"/>
                  </a:lnTo>
                  <a:lnTo>
                    <a:pt x="292" y="82"/>
                  </a:lnTo>
                  <a:lnTo>
                    <a:pt x="274" y="97"/>
                  </a:lnTo>
                  <a:lnTo>
                    <a:pt x="248" y="108"/>
                  </a:lnTo>
                  <a:lnTo>
                    <a:pt x="222" y="111"/>
                  </a:lnTo>
                  <a:lnTo>
                    <a:pt x="166" y="122"/>
                  </a:lnTo>
                  <a:lnTo>
                    <a:pt x="148" y="126"/>
                  </a:lnTo>
                  <a:lnTo>
                    <a:pt x="111" y="130"/>
                  </a:lnTo>
                  <a:lnTo>
                    <a:pt x="85" y="141"/>
                  </a:lnTo>
                  <a:lnTo>
                    <a:pt x="67" y="152"/>
                  </a:lnTo>
                  <a:lnTo>
                    <a:pt x="56" y="163"/>
                  </a:lnTo>
                  <a:lnTo>
                    <a:pt x="41" y="182"/>
                  </a:lnTo>
                  <a:lnTo>
                    <a:pt x="41" y="185"/>
                  </a:lnTo>
                  <a:lnTo>
                    <a:pt x="44" y="207"/>
                  </a:lnTo>
                  <a:lnTo>
                    <a:pt x="63" y="222"/>
                  </a:lnTo>
                  <a:lnTo>
                    <a:pt x="81" y="237"/>
                  </a:lnTo>
                  <a:lnTo>
                    <a:pt x="111" y="252"/>
                  </a:lnTo>
                  <a:lnTo>
                    <a:pt x="163" y="263"/>
                  </a:lnTo>
                  <a:lnTo>
                    <a:pt x="196" y="270"/>
                  </a:lnTo>
                  <a:lnTo>
                    <a:pt x="170" y="27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4" name="図形 143"/>
            <p:cNvSpPr>
              <a:spLocks/>
            </p:cNvSpPr>
            <p:nvPr/>
          </p:nvSpPr>
          <p:spPr bwMode="auto">
            <a:xfrm>
              <a:off x="1166782" y="5507221"/>
              <a:ext cx="487565" cy="401141"/>
            </a:xfrm>
            <a:custGeom>
              <a:avLst/>
              <a:gdLst/>
              <a:ahLst/>
              <a:cxnLst>
                <a:cxn ang="0">
                  <a:pos x="159" y="284"/>
                </a:cxn>
                <a:cxn ang="0">
                  <a:pos x="159" y="281"/>
                </a:cxn>
                <a:cxn ang="0">
                  <a:pos x="134" y="277"/>
                </a:cxn>
                <a:cxn ang="0">
                  <a:pos x="74" y="266"/>
                </a:cxn>
                <a:cxn ang="0">
                  <a:pos x="49" y="251"/>
                </a:cxn>
                <a:cxn ang="0">
                  <a:pos x="23" y="236"/>
                </a:cxn>
                <a:cxn ang="0">
                  <a:pos x="8" y="221"/>
                </a:cxn>
                <a:cxn ang="0">
                  <a:pos x="0" y="199"/>
                </a:cxn>
                <a:cxn ang="0">
                  <a:pos x="0" y="196"/>
                </a:cxn>
                <a:cxn ang="0">
                  <a:pos x="12" y="181"/>
                </a:cxn>
                <a:cxn ang="0">
                  <a:pos x="26" y="170"/>
                </a:cxn>
                <a:cxn ang="0">
                  <a:pos x="49" y="159"/>
                </a:cxn>
                <a:cxn ang="0">
                  <a:pos x="67" y="151"/>
                </a:cxn>
                <a:cxn ang="0">
                  <a:pos x="104" y="144"/>
                </a:cxn>
                <a:cxn ang="0">
                  <a:pos x="126" y="140"/>
                </a:cxn>
                <a:cxn ang="0">
                  <a:pos x="182" y="129"/>
                </a:cxn>
                <a:cxn ang="0">
                  <a:pos x="207" y="122"/>
                </a:cxn>
                <a:cxn ang="0">
                  <a:pos x="233" y="111"/>
                </a:cxn>
                <a:cxn ang="0">
                  <a:pos x="252" y="96"/>
                </a:cxn>
                <a:cxn ang="0">
                  <a:pos x="259" y="81"/>
                </a:cxn>
                <a:cxn ang="0">
                  <a:pos x="259" y="70"/>
                </a:cxn>
                <a:cxn ang="0">
                  <a:pos x="248" y="51"/>
                </a:cxn>
                <a:cxn ang="0">
                  <a:pos x="237" y="40"/>
                </a:cxn>
                <a:cxn ang="0">
                  <a:pos x="219" y="25"/>
                </a:cxn>
                <a:cxn ang="0">
                  <a:pos x="182" y="14"/>
                </a:cxn>
                <a:cxn ang="0">
                  <a:pos x="137" y="11"/>
                </a:cxn>
                <a:cxn ang="0">
                  <a:pos x="56" y="3"/>
                </a:cxn>
                <a:cxn ang="0">
                  <a:pos x="56" y="11"/>
                </a:cxn>
                <a:cxn ang="0">
                  <a:pos x="26" y="0"/>
                </a:cxn>
                <a:cxn ang="0">
                  <a:pos x="122" y="0"/>
                </a:cxn>
                <a:cxn ang="0">
                  <a:pos x="182" y="0"/>
                </a:cxn>
                <a:cxn ang="0">
                  <a:pos x="193" y="0"/>
                </a:cxn>
                <a:cxn ang="0">
                  <a:pos x="259" y="14"/>
                </a:cxn>
                <a:cxn ang="0">
                  <a:pos x="292" y="29"/>
                </a:cxn>
                <a:cxn ang="0">
                  <a:pos x="307" y="40"/>
                </a:cxn>
                <a:cxn ang="0">
                  <a:pos x="315" y="51"/>
                </a:cxn>
                <a:cxn ang="0">
                  <a:pos x="318" y="66"/>
                </a:cxn>
                <a:cxn ang="0">
                  <a:pos x="315" y="81"/>
                </a:cxn>
                <a:cxn ang="0">
                  <a:pos x="307" y="85"/>
                </a:cxn>
                <a:cxn ang="0">
                  <a:pos x="292" y="99"/>
                </a:cxn>
                <a:cxn ang="0">
                  <a:pos x="248" y="122"/>
                </a:cxn>
                <a:cxn ang="0">
                  <a:pos x="159" y="140"/>
                </a:cxn>
                <a:cxn ang="0">
                  <a:pos x="108" y="151"/>
                </a:cxn>
                <a:cxn ang="0">
                  <a:pos x="74" y="170"/>
                </a:cxn>
                <a:cxn ang="0">
                  <a:pos x="63" y="181"/>
                </a:cxn>
                <a:cxn ang="0">
                  <a:pos x="52" y="192"/>
                </a:cxn>
                <a:cxn ang="0">
                  <a:pos x="49" y="210"/>
                </a:cxn>
                <a:cxn ang="0">
                  <a:pos x="52" y="225"/>
                </a:cxn>
                <a:cxn ang="0">
                  <a:pos x="56" y="236"/>
                </a:cxn>
                <a:cxn ang="0">
                  <a:pos x="74" y="251"/>
                </a:cxn>
                <a:cxn ang="0">
                  <a:pos x="119" y="269"/>
                </a:cxn>
                <a:cxn ang="0">
                  <a:pos x="182" y="284"/>
                </a:cxn>
                <a:cxn ang="0">
                  <a:pos x="159" y="284"/>
                </a:cxn>
              </a:cxnLst>
              <a:rect l="0" t="0" r="0" b="0"/>
              <a:pathLst>
                <a:path w="318" h="284">
                  <a:moveTo>
                    <a:pt x="159" y="284"/>
                  </a:moveTo>
                  <a:lnTo>
                    <a:pt x="159" y="281"/>
                  </a:lnTo>
                  <a:lnTo>
                    <a:pt x="134" y="277"/>
                  </a:lnTo>
                  <a:lnTo>
                    <a:pt x="74" y="266"/>
                  </a:lnTo>
                  <a:lnTo>
                    <a:pt x="49" y="251"/>
                  </a:lnTo>
                  <a:lnTo>
                    <a:pt x="23" y="236"/>
                  </a:lnTo>
                  <a:lnTo>
                    <a:pt x="8" y="221"/>
                  </a:lnTo>
                  <a:lnTo>
                    <a:pt x="0" y="199"/>
                  </a:lnTo>
                  <a:lnTo>
                    <a:pt x="0" y="196"/>
                  </a:lnTo>
                  <a:lnTo>
                    <a:pt x="12" y="181"/>
                  </a:lnTo>
                  <a:lnTo>
                    <a:pt x="26" y="170"/>
                  </a:lnTo>
                  <a:lnTo>
                    <a:pt x="49" y="159"/>
                  </a:lnTo>
                  <a:lnTo>
                    <a:pt x="67" y="151"/>
                  </a:lnTo>
                  <a:lnTo>
                    <a:pt x="104" y="144"/>
                  </a:lnTo>
                  <a:lnTo>
                    <a:pt x="126" y="140"/>
                  </a:lnTo>
                  <a:lnTo>
                    <a:pt x="182" y="129"/>
                  </a:lnTo>
                  <a:lnTo>
                    <a:pt x="207" y="122"/>
                  </a:lnTo>
                  <a:lnTo>
                    <a:pt x="233" y="111"/>
                  </a:lnTo>
                  <a:lnTo>
                    <a:pt x="252" y="96"/>
                  </a:lnTo>
                  <a:lnTo>
                    <a:pt x="259" y="81"/>
                  </a:lnTo>
                  <a:lnTo>
                    <a:pt x="259" y="70"/>
                  </a:lnTo>
                  <a:lnTo>
                    <a:pt x="248" y="51"/>
                  </a:lnTo>
                  <a:lnTo>
                    <a:pt x="237" y="40"/>
                  </a:lnTo>
                  <a:lnTo>
                    <a:pt x="219" y="25"/>
                  </a:lnTo>
                  <a:lnTo>
                    <a:pt x="182" y="14"/>
                  </a:lnTo>
                  <a:lnTo>
                    <a:pt x="137" y="11"/>
                  </a:lnTo>
                  <a:lnTo>
                    <a:pt x="56" y="3"/>
                  </a:lnTo>
                  <a:lnTo>
                    <a:pt x="56" y="11"/>
                  </a:lnTo>
                  <a:lnTo>
                    <a:pt x="26" y="0"/>
                  </a:lnTo>
                  <a:lnTo>
                    <a:pt x="122" y="0"/>
                  </a:lnTo>
                  <a:lnTo>
                    <a:pt x="182" y="0"/>
                  </a:lnTo>
                  <a:lnTo>
                    <a:pt x="193" y="0"/>
                  </a:lnTo>
                  <a:lnTo>
                    <a:pt x="259" y="14"/>
                  </a:lnTo>
                  <a:lnTo>
                    <a:pt x="292" y="29"/>
                  </a:lnTo>
                  <a:lnTo>
                    <a:pt x="307" y="40"/>
                  </a:lnTo>
                  <a:lnTo>
                    <a:pt x="315" y="51"/>
                  </a:lnTo>
                  <a:lnTo>
                    <a:pt x="318" y="66"/>
                  </a:lnTo>
                  <a:lnTo>
                    <a:pt x="315" y="81"/>
                  </a:lnTo>
                  <a:lnTo>
                    <a:pt x="307" y="85"/>
                  </a:lnTo>
                  <a:lnTo>
                    <a:pt x="292" y="99"/>
                  </a:lnTo>
                  <a:lnTo>
                    <a:pt x="248" y="122"/>
                  </a:lnTo>
                  <a:lnTo>
                    <a:pt x="159" y="140"/>
                  </a:lnTo>
                  <a:lnTo>
                    <a:pt x="108" y="151"/>
                  </a:lnTo>
                  <a:lnTo>
                    <a:pt x="74" y="170"/>
                  </a:lnTo>
                  <a:lnTo>
                    <a:pt x="63" y="181"/>
                  </a:lnTo>
                  <a:lnTo>
                    <a:pt x="52" y="192"/>
                  </a:lnTo>
                  <a:lnTo>
                    <a:pt x="49" y="210"/>
                  </a:lnTo>
                  <a:lnTo>
                    <a:pt x="52" y="225"/>
                  </a:lnTo>
                  <a:lnTo>
                    <a:pt x="56" y="236"/>
                  </a:lnTo>
                  <a:lnTo>
                    <a:pt x="74" y="251"/>
                  </a:lnTo>
                  <a:lnTo>
                    <a:pt x="119" y="269"/>
                  </a:lnTo>
                  <a:lnTo>
                    <a:pt x="182" y="284"/>
                  </a:lnTo>
                  <a:lnTo>
                    <a:pt x="159" y="28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5" name="図形 144"/>
            <p:cNvSpPr>
              <a:spLocks/>
            </p:cNvSpPr>
            <p:nvPr/>
          </p:nvSpPr>
          <p:spPr bwMode="auto">
            <a:xfrm>
              <a:off x="1246510" y="5511459"/>
              <a:ext cx="533562" cy="396904"/>
            </a:xfrm>
            <a:custGeom>
              <a:avLst/>
              <a:gdLst/>
              <a:ahLst/>
              <a:cxnLst>
                <a:cxn ang="0">
                  <a:pos x="141" y="281"/>
                </a:cxn>
                <a:cxn ang="0">
                  <a:pos x="141" y="278"/>
                </a:cxn>
                <a:cxn ang="0">
                  <a:pos x="107" y="274"/>
                </a:cxn>
                <a:cxn ang="0">
                  <a:pos x="70" y="266"/>
                </a:cxn>
                <a:cxn ang="0">
                  <a:pos x="26" y="248"/>
                </a:cxn>
                <a:cxn ang="0">
                  <a:pos x="11" y="226"/>
                </a:cxn>
                <a:cxn ang="0">
                  <a:pos x="4" y="222"/>
                </a:cxn>
                <a:cxn ang="0">
                  <a:pos x="0" y="207"/>
                </a:cxn>
                <a:cxn ang="0">
                  <a:pos x="0" y="193"/>
                </a:cxn>
                <a:cxn ang="0">
                  <a:pos x="11" y="178"/>
                </a:cxn>
                <a:cxn ang="0">
                  <a:pos x="22" y="167"/>
                </a:cxn>
                <a:cxn ang="0">
                  <a:pos x="59" y="152"/>
                </a:cxn>
                <a:cxn ang="0">
                  <a:pos x="107" y="141"/>
                </a:cxn>
                <a:cxn ang="0">
                  <a:pos x="196" y="122"/>
                </a:cxn>
                <a:cxn ang="0">
                  <a:pos x="248" y="104"/>
                </a:cxn>
                <a:cxn ang="0">
                  <a:pos x="263" y="82"/>
                </a:cxn>
                <a:cxn ang="0">
                  <a:pos x="266" y="78"/>
                </a:cxn>
                <a:cxn ang="0">
                  <a:pos x="270" y="63"/>
                </a:cxn>
                <a:cxn ang="0">
                  <a:pos x="266" y="48"/>
                </a:cxn>
                <a:cxn ang="0">
                  <a:pos x="252" y="34"/>
                </a:cxn>
                <a:cxn ang="0">
                  <a:pos x="226" y="15"/>
                </a:cxn>
                <a:cxn ang="0">
                  <a:pos x="170" y="0"/>
                </a:cxn>
                <a:cxn ang="0">
                  <a:pos x="252" y="11"/>
                </a:cxn>
                <a:cxn ang="0">
                  <a:pos x="307" y="22"/>
                </a:cxn>
                <a:cxn ang="0">
                  <a:pos x="337" y="37"/>
                </a:cxn>
                <a:cxn ang="0">
                  <a:pos x="348" y="48"/>
                </a:cxn>
                <a:cxn ang="0">
                  <a:pos x="348" y="56"/>
                </a:cxn>
                <a:cxn ang="0">
                  <a:pos x="348" y="63"/>
                </a:cxn>
                <a:cxn ang="0">
                  <a:pos x="333" y="82"/>
                </a:cxn>
                <a:cxn ang="0">
                  <a:pos x="311" y="96"/>
                </a:cxn>
                <a:cxn ang="0">
                  <a:pos x="281" y="108"/>
                </a:cxn>
                <a:cxn ang="0">
                  <a:pos x="252" y="119"/>
                </a:cxn>
                <a:cxn ang="0">
                  <a:pos x="196" y="133"/>
                </a:cxn>
                <a:cxn ang="0">
                  <a:pos x="170" y="133"/>
                </a:cxn>
                <a:cxn ang="0">
                  <a:pos x="96" y="152"/>
                </a:cxn>
                <a:cxn ang="0">
                  <a:pos x="56" y="174"/>
                </a:cxn>
                <a:cxn ang="0">
                  <a:pos x="41" y="189"/>
                </a:cxn>
                <a:cxn ang="0">
                  <a:pos x="37" y="193"/>
                </a:cxn>
                <a:cxn ang="0">
                  <a:pos x="37" y="211"/>
                </a:cxn>
                <a:cxn ang="0">
                  <a:pos x="52" y="226"/>
                </a:cxn>
                <a:cxn ang="0">
                  <a:pos x="67" y="244"/>
                </a:cxn>
                <a:cxn ang="0">
                  <a:pos x="85" y="259"/>
                </a:cxn>
                <a:cxn ang="0">
                  <a:pos x="137" y="274"/>
                </a:cxn>
                <a:cxn ang="0">
                  <a:pos x="181" y="281"/>
                </a:cxn>
                <a:cxn ang="0">
                  <a:pos x="141" y="281"/>
                </a:cxn>
              </a:cxnLst>
              <a:rect l="0" t="0" r="0" b="0"/>
              <a:pathLst>
                <a:path w="348" h="281">
                  <a:moveTo>
                    <a:pt x="141" y="281"/>
                  </a:moveTo>
                  <a:lnTo>
                    <a:pt x="141" y="278"/>
                  </a:lnTo>
                  <a:lnTo>
                    <a:pt x="107" y="274"/>
                  </a:lnTo>
                  <a:lnTo>
                    <a:pt x="70" y="266"/>
                  </a:lnTo>
                  <a:lnTo>
                    <a:pt x="26" y="248"/>
                  </a:lnTo>
                  <a:lnTo>
                    <a:pt x="11" y="226"/>
                  </a:lnTo>
                  <a:lnTo>
                    <a:pt x="4" y="222"/>
                  </a:lnTo>
                  <a:lnTo>
                    <a:pt x="0" y="207"/>
                  </a:lnTo>
                  <a:lnTo>
                    <a:pt x="0" y="193"/>
                  </a:lnTo>
                  <a:lnTo>
                    <a:pt x="11" y="178"/>
                  </a:lnTo>
                  <a:lnTo>
                    <a:pt x="22" y="167"/>
                  </a:lnTo>
                  <a:lnTo>
                    <a:pt x="59" y="152"/>
                  </a:lnTo>
                  <a:lnTo>
                    <a:pt x="107" y="141"/>
                  </a:lnTo>
                  <a:lnTo>
                    <a:pt x="196" y="122"/>
                  </a:lnTo>
                  <a:lnTo>
                    <a:pt x="248" y="104"/>
                  </a:lnTo>
                  <a:lnTo>
                    <a:pt x="263" y="82"/>
                  </a:lnTo>
                  <a:lnTo>
                    <a:pt x="266" y="78"/>
                  </a:lnTo>
                  <a:lnTo>
                    <a:pt x="270" y="63"/>
                  </a:lnTo>
                  <a:lnTo>
                    <a:pt x="266" y="48"/>
                  </a:lnTo>
                  <a:lnTo>
                    <a:pt x="252" y="34"/>
                  </a:lnTo>
                  <a:lnTo>
                    <a:pt x="226" y="15"/>
                  </a:lnTo>
                  <a:lnTo>
                    <a:pt x="170" y="0"/>
                  </a:lnTo>
                  <a:lnTo>
                    <a:pt x="252" y="11"/>
                  </a:lnTo>
                  <a:lnTo>
                    <a:pt x="307" y="22"/>
                  </a:lnTo>
                  <a:lnTo>
                    <a:pt x="337" y="37"/>
                  </a:lnTo>
                  <a:lnTo>
                    <a:pt x="348" y="48"/>
                  </a:lnTo>
                  <a:lnTo>
                    <a:pt x="348" y="56"/>
                  </a:lnTo>
                  <a:lnTo>
                    <a:pt x="348" y="63"/>
                  </a:lnTo>
                  <a:lnTo>
                    <a:pt x="333" y="82"/>
                  </a:lnTo>
                  <a:lnTo>
                    <a:pt x="311" y="96"/>
                  </a:lnTo>
                  <a:lnTo>
                    <a:pt x="281" y="108"/>
                  </a:lnTo>
                  <a:lnTo>
                    <a:pt x="252" y="119"/>
                  </a:lnTo>
                  <a:lnTo>
                    <a:pt x="196" y="133"/>
                  </a:lnTo>
                  <a:lnTo>
                    <a:pt x="170" y="133"/>
                  </a:lnTo>
                  <a:lnTo>
                    <a:pt x="96" y="152"/>
                  </a:lnTo>
                  <a:lnTo>
                    <a:pt x="56" y="174"/>
                  </a:lnTo>
                  <a:lnTo>
                    <a:pt x="41" y="189"/>
                  </a:lnTo>
                  <a:lnTo>
                    <a:pt x="37" y="193"/>
                  </a:lnTo>
                  <a:lnTo>
                    <a:pt x="37" y="211"/>
                  </a:lnTo>
                  <a:lnTo>
                    <a:pt x="52" y="226"/>
                  </a:lnTo>
                  <a:lnTo>
                    <a:pt x="67" y="244"/>
                  </a:lnTo>
                  <a:lnTo>
                    <a:pt x="85" y="259"/>
                  </a:lnTo>
                  <a:lnTo>
                    <a:pt x="137" y="274"/>
                  </a:lnTo>
                  <a:lnTo>
                    <a:pt x="181" y="281"/>
                  </a:lnTo>
                  <a:lnTo>
                    <a:pt x="141" y="28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6" name="図形 145"/>
            <p:cNvSpPr>
              <a:spLocks/>
            </p:cNvSpPr>
            <p:nvPr/>
          </p:nvSpPr>
          <p:spPr bwMode="auto">
            <a:xfrm>
              <a:off x="1547022" y="5919663"/>
              <a:ext cx="6133" cy="1412"/>
            </a:xfrm>
            <a:custGeom>
              <a:avLst/>
              <a:gdLst/>
              <a:ahLst/>
              <a:cxnLst>
                <a:cxn ang="0">
                  <a:pos x="0" y="0"/>
                </a:cxn>
                <a:cxn ang="0">
                  <a:pos x="4" y="0"/>
                </a:cxn>
                <a:cxn ang="0">
                  <a:pos x="0" y="0"/>
                </a:cxn>
              </a:cxnLst>
              <a:rect l="0" t="0" r="0" b="0"/>
              <a:pathLst>
                <a:path w="4">
                  <a:moveTo>
                    <a:pt x="0" y="0"/>
                  </a:moveTo>
                  <a:lnTo>
                    <a:pt x="4" y="0"/>
                  </a:lnTo>
                  <a:lnTo>
                    <a:pt x="0"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7" name="図形 146"/>
            <p:cNvSpPr>
              <a:spLocks/>
            </p:cNvSpPr>
            <p:nvPr/>
          </p:nvSpPr>
          <p:spPr bwMode="auto">
            <a:xfrm>
              <a:off x="1309372" y="5501571"/>
              <a:ext cx="640887" cy="418091"/>
            </a:xfrm>
            <a:custGeom>
              <a:avLst/>
              <a:gdLst/>
              <a:ahLst/>
              <a:cxnLst>
                <a:cxn ang="0">
                  <a:pos x="214" y="296"/>
                </a:cxn>
                <a:cxn ang="0">
                  <a:pos x="170" y="288"/>
                </a:cxn>
                <a:cxn ang="0">
                  <a:pos x="140" y="285"/>
                </a:cxn>
                <a:cxn ang="0">
                  <a:pos x="81" y="273"/>
                </a:cxn>
                <a:cxn ang="0">
                  <a:pos x="52" y="259"/>
                </a:cxn>
                <a:cxn ang="0">
                  <a:pos x="18" y="244"/>
                </a:cxn>
                <a:cxn ang="0">
                  <a:pos x="4" y="225"/>
                </a:cxn>
                <a:cxn ang="0">
                  <a:pos x="0" y="214"/>
                </a:cxn>
                <a:cxn ang="0">
                  <a:pos x="0" y="200"/>
                </a:cxn>
                <a:cxn ang="0">
                  <a:pos x="0" y="196"/>
                </a:cxn>
                <a:cxn ang="0">
                  <a:pos x="18" y="181"/>
                </a:cxn>
                <a:cxn ang="0">
                  <a:pos x="59" y="163"/>
                </a:cxn>
                <a:cxn ang="0">
                  <a:pos x="129" y="144"/>
                </a:cxn>
                <a:cxn ang="0">
                  <a:pos x="159" y="140"/>
                </a:cxn>
                <a:cxn ang="0">
                  <a:pos x="214" y="129"/>
                </a:cxn>
                <a:cxn ang="0">
                  <a:pos x="248" y="118"/>
                </a:cxn>
                <a:cxn ang="0">
                  <a:pos x="277" y="103"/>
                </a:cxn>
                <a:cxn ang="0">
                  <a:pos x="296" y="89"/>
                </a:cxn>
                <a:cxn ang="0">
                  <a:pos x="310" y="70"/>
                </a:cxn>
                <a:cxn ang="0">
                  <a:pos x="310" y="63"/>
                </a:cxn>
                <a:cxn ang="0">
                  <a:pos x="307" y="55"/>
                </a:cxn>
                <a:cxn ang="0">
                  <a:pos x="296" y="41"/>
                </a:cxn>
                <a:cxn ang="0">
                  <a:pos x="266" y="22"/>
                </a:cxn>
                <a:cxn ang="0">
                  <a:pos x="214" y="15"/>
                </a:cxn>
                <a:cxn ang="0">
                  <a:pos x="137" y="4"/>
                </a:cxn>
                <a:cxn ang="0">
                  <a:pos x="266" y="4"/>
                </a:cxn>
                <a:cxn ang="0">
                  <a:pos x="266" y="0"/>
                </a:cxn>
                <a:cxn ang="0">
                  <a:pos x="307" y="4"/>
                </a:cxn>
                <a:cxn ang="0">
                  <a:pos x="355" y="15"/>
                </a:cxn>
                <a:cxn ang="0">
                  <a:pos x="392" y="29"/>
                </a:cxn>
                <a:cxn ang="0">
                  <a:pos x="406" y="44"/>
                </a:cxn>
                <a:cxn ang="0">
                  <a:pos x="418" y="55"/>
                </a:cxn>
                <a:cxn ang="0">
                  <a:pos x="418" y="70"/>
                </a:cxn>
                <a:cxn ang="0">
                  <a:pos x="406" y="85"/>
                </a:cxn>
                <a:cxn ang="0">
                  <a:pos x="395" y="100"/>
                </a:cxn>
                <a:cxn ang="0">
                  <a:pos x="377" y="111"/>
                </a:cxn>
                <a:cxn ang="0">
                  <a:pos x="347" y="115"/>
                </a:cxn>
                <a:cxn ang="0">
                  <a:pos x="266" y="133"/>
                </a:cxn>
                <a:cxn ang="0">
                  <a:pos x="155" y="148"/>
                </a:cxn>
                <a:cxn ang="0">
                  <a:pos x="114" y="159"/>
                </a:cxn>
                <a:cxn ang="0">
                  <a:pos x="81" y="170"/>
                </a:cxn>
                <a:cxn ang="0">
                  <a:pos x="59" y="185"/>
                </a:cxn>
                <a:cxn ang="0">
                  <a:pos x="52" y="196"/>
                </a:cxn>
                <a:cxn ang="0">
                  <a:pos x="44" y="203"/>
                </a:cxn>
                <a:cxn ang="0">
                  <a:pos x="44" y="211"/>
                </a:cxn>
                <a:cxn ang="0">
                  <a:pos x="55" y="233"/>
                </a:cxn>
                <a:cxn ang="0">
                  <a:pos x="74" y="251"/>
                </a:cxn>
                <a:cxn ang="0">
                  <a:pos x="100" y="266"/>
                </a:cxn>
                <a:cxn ang="0">
                  <a:pos x="129" y="273"/>
                </a:cxn>
                <a:cxn ang="0">
                  <a:pos x="192" y="285"/>
                </a:cxn>
                <a:cxn ang="0">
                  <a:pos x="236" y="288"/>
                </a:cxn>
                <a:cxn ang="0">
                  <a:pos x="214" y="296"/>
                </a:cxn>
              </a:cxnLst>
              <a:rect l="0" t="0" r="0" b="0"/>
              <a:pathLst>
                <a:path w="418" h="296">
                  <a:moveTo>
                    <a:pt x="214" y="296"/>
                  </a:moveTo>
                  <a:lnTo>
                    <a:pt x="170" y="288"/>
                  </a:lnTo>
                  <a:lnTo>
                    <a:pt x="140" y="285"/>
                  </a:lnTo>
                  <a:lnTo>
                    <a:pt x="81" y="273"/>
                  </a:lnTo>
                  <a:lnTo>
                    <a:pt x="52" y="259"/>
                  </a:lnTo>
                  <a:lnTo>
                    <a:pt x="18" y="244"/>
                  </a:lnTo>
                  <a:lnTo>
                    <a:pt x="4" y="225"/>
                  </a:lnTo>
                  <a:lnTo>
                    <a:pt x="0" y="214"/>
                  </a:lnTo>
                  <a:lnTo>
                    <a:pt x="0" y="200"/>
                  </a:lnTo>
                  <a:lnTo>
                    <a:pt x="0" y="196"/>
                  </a:lnTo>
                  <a:lnTo>
                    <a:pt x="18" y="181"/>
                  </a:lnTo>
                  <a:lnTo>
                    <a:pt x="59" y="163"/>
                  </a:lnTo>
                  <a:lnTo>
                    <a:pt x="129" y="144"/>
                  </a:lnTo>
                  <a:lnTo>
                    <a:pt x="159" y="140"/>
                  </a:lnTo>
                  <a:lnTo>
                    <a:pt x="214" y="129"/>
                  </a:lnTo>
                  <a:lnTo>
                    <a:pt x="248" y="118"/>
                  </a:lnTo>
                  <a:lnTo>
                    <a:pt x="277" y="103"/>
                  </a:lnTo>
                  <a:lnTo>
                    <a:pt x="296" y="89"/>
                  </a:lnTo>
                  <a:lnTo>
                    <a:pt x="310" y="70"/>
                  </a:lnTo>
                  <a:lnTo>
                    <a:pt x="310" y="63"/>
                  </a:lnTo>
                  <a:lnTo>
                    <a:pt x="307" y="55"/>
                  </a:lnTo>
                  <a:lnTo>
                    <a:pt x="296" y="41"/>
                  </a:lnTo>
                  <a:lnTo>
                    <a:pt x="266" y="22"/>
                  </a:lnTo>
                  <a:lnTo>
                    <a:pt x="214" y="15"/>
                  </a:lnTo>
                  <a:lnTo>
                    <a:pt x="137" y="4"/>
                  </a:lnTo>
                  <a:lnTo>
                    <a:pt x="266" y="4"/>
                  </a:lnTo>
                  <a:lnTo>
                    <a:pt x="266" y="0"/>
                  </a:lnTo>
                  <a:lnTo>
                    <a:pt x="307" y="4"/>
                  </a:lnTo>
                  <a:lnTo>
                    <a:pt x="355" y="15"/>
                  </a:lnTo>
                  <a:lnTo>
                    <a:pt x="392" y="29"/>
                  </a:lnTo>
                  <a:lnTo>
                    <a:pt x="406" y="44"/>
                  </a:lnTo>
                  <a:lnTo>
                    <a:pt x="418" y="55"/>
                  </a:lnTo>
                  <a:lnTo>
                    <a:pt x="418" y="70"/>
                  </a:lnTo>
                  <a:lnTo>
                    <a:pt x="406" y="85"/>
                  </a:lnTo>
                  <a:lnTo>
                    <a:pt x="395" y="100"/>
                  </a:lnTo>
                  <a:lnTo>
                    <a:pt x="377" y="111"/>
                  </a:lnTo>
                  <a:lnTo>
                    <a:pt x="347" y="115"/>
                  </a:lnTo>
                  <a:lnTo>
                    <a:pt x="266" y="133"/>
                  </a:lnTo>
                  <a:lnTo>
                    <a:pt x="155" y="148"/>
                  </a:lnTo>
                  <a:lnTo>
                    <a:pt x="114" y="159"/>
                  </a:lnTo>
                  <a:lnTo>
                    <a:pt x="81" y="170"/>
                  </a:lnTo>
                  <a:lnTo>
                    <a:pt x="59" y="185"/>
                  </a:lnTo>
                  <a:lnTo>
                    <a:pt x="52" y="196"/>
                  </a:lnTo>
                  <a:lnTo>
                    <a:pt x="44" y="203"/>
                  </a:lnTo>
                  <a:lnTo>
                    <a:pt x="44" y="211"/>
                  </a:lnTo>
                  <a:lnTo>
                    <a:pt x="55" y="233"/>
                  </a:lnTo>
                  <a:lnTo>
                    <a:pt x="74" y="251"/>
                  </a:lnTo>
                  <a:lnTo>
                    <a:pt x="100" y="266"/>
                  </a:lnTo>
                  <a:lnTo>
                    <a:pt x="129" y="273"/>
                  </a:lnTo>
                  <a:lnTo>
                    <a:pt x="192" y="285"/>
                  </a:lnTo>
                  <a:lnTo>
                    <a:pt x="236" y="288"/>
                  </a:lnTo>
                  <a:lnTo>
                    <a:pt x="214" y="29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8" name="図形 147"/>
            <p:cNvSpPr>
              <a:spLocks/>
            </p:cNvSpPr>
            <p:nvPr/>
          </p:nvSpPr>
          <p:spPr bwMode="auto">
            <a:xfrm>
              <a:off x="1031859" y="5135742"/>
              <a:ext cx="1143784" cy="772621"/>
            </a:xfrm>
            <a:custGeom>
              <a:avLst/>
              <a:gdLst/>
              <a:ahLst/>
              <a:cxnLst>
                <a:cxn ang="0">
                  <a:pos x="403" y="544"/>
                </a:cxn>
                <a:cxn ang="0">
                  <a:pos x="295" y="529"/>
                </a:cxn>
                <a:cxn ang="0">
                  <a:pos x="240" y="492"/>
                </a:cxn>
                <a:cxn ang="0">
                  <a:pos x="233" y="470"/>
                </a:cxn>
                <a:cxn ang="0">
                  <a:pos x="236" y="455"/>
                </a:cxn>
                <a:cxn ang="0">
                  <a:pos x="266" y="433"/>
                </a:cxn>
                <a:cxn ang="0">
                  <a:pos x="340" y="414"/>
                </a:cxn>
                <a:cxn ang="0">
                  <a:pos x="532" y="377"/>
                </a:cxn>
                <a:cxn ang="0">
                  <a:pos x="576" y="359"/>
                </a:cxn>
                <a:cxn ang="0">
                  <a:pos x="599" y="333"/>
                </a:cxn>
                <a:cxn ang="0">
                  <a:pos x="587" y="300"/>
                </a:cxn>
                <a:cxn ang="0">
                  <a:pos x="532" y="266"/>
                </a:cxn>
                <a:cxn ang="0">
                  <a:pos x="380" y="252"/>
                </a:cxn>
                <a:cxn ang="0">
                  <a:pos x="155" y="222"/>
                </a:cxn>
                <a:cxn ang="0">
                  <a:pos x="81" y="203"/>
                </a:cxn>
                <a:cxn ang="0">
                  <a:pos x="26" y="167"/>
                </a:cxn>
                <a:cxn ang="0">
                  <a:pos x="0" y="118"/>
                </a:cxn>
                <a:cxn ang="0">
                  <a:pos x="11" y="93"/>
                </a:cxn>
                <a:cxn ang="0">
                  <a:pos x="37" y="63"/>
                </a:cxn>
                <a:cxn ang="0">
                  <a:pos x="114" y="37"/>
                </a:cxn>
                <a:cxn ang="0">
                  <a:pos x="225" y="19"/>
                </a:cxn>
                <a:cxn ang="0">
                  <a:pos x="262" y="19"/>
                </a:cxn>
                <a:cxn ang="0">
                  <a:pos x="262" y="33"/>
                </a:cxn>
                <a:cxn ang="0">
                  <a:pos x="177" y="41"/>
                </a:cxn>
                <a:cxn ang="0">
                  <a:pos x="129" y="63"/>
                </a:cxn>
                <a:cxn ang="0">
                  <a:pos x="96" y="89"/>
                </a:cxn>
                <a:cxn ang="0">
                  <a:pos x="85" y="133"/>
                </a:cxn>
                <a:cxn ang="0">
                  <a:pos x="111" y="163"/>
                </a:cxn>
                <a:cxn ang="0">
                  <a:pos x="192" y="192"/>
                </a:cxn>
                <a:cxn ang="0">
                  <a:pos x="303" y="207"/>
                </a:cxn>
                <a:cxn ang="0">
                  <a:pos x="477" y="222"/>
                </a:cxn>
                <a:cxn ang="0">
                  <a:pos x="602" y="229"/>
                </a:cxn>
                <a:cxn ang="0">
                  <a:pos x="695" y="244"/>
                </a:cxn>
                <a:cxn ang="0">
                  <a:pos x="743" y="266"/>
                </a:cxn>
                <a:cxn ang="0">
                  <a:pos x="746" y="292"/>
                </a:cxn>
                <a:cxn ang="0">
                  <a:pos x="732" y="322"/>
                </a:cxn>
                <a:cxn ang="0">
                  <a:pos x="687" y="348"/>
                </a:cxn>
                <a:cxn ang="0">
                  <a:pos x="602" y="370"/>
                </a:cxn>
                <a:cxn ang="0">
                  <a:pos x="521" y="388"/>
                </a:cxn>
                <a:cxn ang="0">
                  <a:pos x="488" y="399"/>
                </a:cxn>
                <a:cxn ang="0">
                  <a:pos x="395" y="414"/>
                </a:cxn>
                <a:cxn ang="0">
                  <a:pos x="325" y="429"/>
                </a:cxn>
                <a:cxn ang="0">
                  <a:pos x="266" y="462"/>
                </a:cxn>
                <a:cxn ang="0">
                  <a:pos x="262" y="484"/>
                </a:cxn>
                <a:cxn ang="0">
                  <a:pos x="281" y="503"/>
                </a:cxn>
                <a:cxn ang="0">
                  <a:pos x="351" y="532"/>
                </a:cxn>
                <a:cxn ang="0">
                  <a:pos x="447" y="544"/>
                </a:cxn>
              </a:cxnLst>
              <a:rect l="0" t="0" r="0" b="0"/>
              <a:pathLst>
                <a:path w="746" h="547">
                  <a:moveTo>
                    <a:pt x="432" y="547"/>
                  </a:moveTo>
                  <a:lnTo>
                    <a:pt x="403" y="544"/>
                  </a:lnTo>
                  <a:lnTo>
                    <a:pt x="336" y="532"/>
                  </a:lnTo>
                  <a:lnTo>
                    <a:pt x="295" y="529"/>
                  </a:lnTo>
                  <a:lnTo>
                    <a:pt x="266" y="514"/>
                  </a:lnTo>
                  <a:lnTo>
                    <a:pt x="240" y="492"/>
                  </a:lnTo>
                  <a:lnTo>
                    <a:pt x="236" y="484"/>
                  </a:lnTo>
                  <a:lnTo>
                    <a:pt x="233" y="470"/>
                  </a:lnTo>
                  <a:lnTo>
                    <a:pt x="233" y="462"/>
                  </a:lnTo>
                  <a:lnTo>
                    <a:pt x="236" y="455"/>
                  </a:lnTo>
                  <a:lnTo>
                    <a:pt x="247" y="444"/>
                  </a:lnTo>
                  <a:lnTo>
                    <a:pt x="266" y="433"/>
                  </a:lnTo>
                  <a:lnTo>
                    <a:pt x="295" y="422"/>
                  </a:lnTo>
                  <a:lnTo>
                    <a:pt x="340" y="414"/>
                  </a:lnTo>
                  <a:lnTo>
                    <a:pt x="451" y="399"/>
                  </a:lnTo>
                  <a:lnTo>
                    <a:pt x="532" y="377"/>
                  </a:lnTo>
                  <a:lnTo>
                    <a:pt x="562" y="370"/>
                  </a:lnTo>
                  <a:lnTo>
                    <a:pt x="576" y="359"/>
                  </a:lnTo>
                  <a:lnTo>
                    <a:pt x="591" y="344"/>
                  </a:lnTo>
                  <a:lnTo>
                    <a:pt x="599" y="333"/>
                  </a:lnTo>
                  <a:lnTo>
                    <a:pt x="602" y="314"/>
                  </a:lnTo>
                  <a:lnTo>
                    <a:pt x="587" y="300"/>
                  </a:lnTo>
                  <a:lnTo>
                    <a:pt x="569" y="281"/>
                  </a:lnTo>
                  <a:lnTo>
                    <a:pt x="532" y="266"/>
                  </a:lnTo>
                  <a:lnTo>
                    <a:pt x="488" y="259"/>
                  </a:lnTo>
                  <a:lnTo>
                    <a:pt x="380" y="252"/>
                  </a:lnTo>
                  <a:lnTo>
                    <a:pt x="270" y="237"/>
                  </a:lnTo>
                  <a:lnTo>
                    <a:pt x="155" y="222"/>
                  </a:lnTo>
                  <a:lnTo>
                    <a:pt x="129" y="218"/>
                  </a:lnTo>
                  <a:lnTo>
                    <a:pt x="81" y="203"/>
                  </a:lnTo>
                  <a:lnTo>
                    <a:pt x="52" y="189"/>
                  </a:lnTo>
                  <a:lnTo>
                    <a:pt x="26" y="167"/>
                  </a:lnTo>
                  <a:lnTo>
                    <a:pt x="15" y="148"/>
                  </a:lnTo>
                  <a:lnTo>
                    <a:pt x="0" y="118"/>
                  </a:lnTo>
                  <a:lnTo>
                    <a:pt x="0" y="111"/>
                  </a:lnTo>
                  <a:lnTo>
                    <a:pt x="11" y="93"/>
                  </a:lnTo>
                  <a:lnTo>
                    <a:pt x="15" y="78"/>
                  </a:lnTo>
                  <a:lnTo>
                    <a:pt x="37" y="63"/>
                  </a:lnTo>
                  <a:lnTo>
                    <a:pt x="70" y="48"/>
                  </a:lnTo>
                  <a:lnTo>
                    <a:pt x="114" y="37"/>
                  </a:lnTo>
                  <a:lnTo>
                    <a:pt x="170" y="26"/>
                  </a:lnTo>
                  <a:lnTo>
                    <a:pt x="225" y="19"/>
                  </a:lnTo>
                  <a:lnTo>
                    <a:pt x="277" y="0"/>
                  </a:lnTo>
                  <a:lnTo>
                    <a:pt x="262" y="19"/>
                  </a:lnTo>
                  <a:lnTo>
                    <a:pt x="262" y="26"/>
                  </a:lnTo>
                  <a:lnTo>
                    <a:pt x="262" y="33"/>
                  </a:lnTo>
                  <a:lnTo>
                    <a:pt x="210" y="37"/>
                  </a:lnTo>
                  <a:lnTo>
                    <a:pt x="177" y="41"/>
                  </a:lnTo>
                  <a:lnTo>
                    <a:pt x="151" y="52"/>
                  </a:lnTo>
                  <a:lnTo>
                    <a:pt x="129" y="63"/>
                  </a:lnTo>
                  <a:lnTo>
                    <a:pt x="107" y="78"/>
                  </a:lnTo>
                  <a:lnTo>
                    <a:pt x="96" y="89"/>
                  </a:lnTo>
                  <a:lnTo>
                    <a:pt x="81" y="111"/>
                  </a:lnTo>
                  <a:lnTo>
                    <a:pt x="85" y="133"/>
                  </a:lnTo>
                  <a:lnTo>
                    <a:pt x="96" y="148"/>
                  </a:lnTo>
                  <a:lnTo>
                    <a:pt x="111" y="163"/>
                  </a:lnTo>
                  <a:lnTo>
                    <a:pt x="155" y="178"/>
                  </a:lnTo>
                  <a:lnTo>
                    <a:pt x="192" y="192"/>
                  </a:lnTo>
                  <a:lnTo>
                    <a:pt x="210" y="192"/>
                  </a:lnTo>
                  <a:lnTo>
                    <a:pt x="303" y="207"/>
                  </a:lnTo>
                  <a:lnTo>
                    <a:pt x="388" y="218"/>
                  </a:lnTo>
                  <a:lnTo>
                    <a:pt x="477" y="222"/>
                  </a:lnTo>
                  <a:lnTo>
                    <a:pt x="517" y="222"/>
                  </a:lnTo>
                  <a:lnTo>
                    <a:pt x="602" y="229"/>
                  </a:lnTo>
                  <a:lnTo>
                    <a:pt x="647" y="233"/>
                  </a:lnTo>
                  <a:lnTo>
                    <a:pt x="695" y="244"/>
                  </a:lnTo>
                  <a:lnTo>
                    <a:pt x="724" y="252"/>
                  </a:lnTo>
                  <a:lnTo>
                    <a:pt x="743" y="266"/>
                  </a:lnTo>
                  <a:lnTo>
                    <a:pt x="746" y="281"/>
                  </a:lnTo>
                  <a:lnTo>
                    <a:pt x="746" y="292"/>
                  </a:lnTo>
                  <a:lnTo>
                    <a:pt x="746" y="307"/>
                  </a:lnTo>
                  <a:lnTo>
                    <a:pt x="732" y="322"/>
                  </a:lnTo>
                  <a:lnTo>
                    <a:pt x="713" y="337"/>
                  </a:lnTo>
                  <a:lnTo>
                    <a:pt x="687" y="348"/>
                  </a:lnTo>
                  <a:lnTo>
                    <a:pt x="647" y="359"/>
                  </a:lnTo>
                  <a:lnTo>
                    <a:pt x="602" y="370"/>
                  </a:lnTo>
                  <a:lnTo>
                    <a:pt x="543" y="385"/>
                  </a:lnTo>
                  <a:lnTo>
                    <a:pt x="521" y="388"/>
                  </a:lnTo>
                  <a:lnTo>
                    <a:pt x="514" y="392"/>
                  </a:lnTo>
                  <a:lnTo>
                    <a:pt x="488" y="399"/>
                  </a:lnTo>
                  <a:lnTo>
                    <a:pt x="447" y="407"/>
                  </a:lnTo>
                  <a:lnTo>
                    <a:pt x="395" y="414"/>
                  </a:lnTo>
                  <a:lnTo>
                    <a:pt x="358" y="418"/>
                  </a:lnTo>
                  <a:lnTo>
                    <a:pt x="325" y="429"/>
                  </a:lnTo>
                  <a:lnTo>
                    <a:pt x="284" y="447"/>
                  </a:lnTo>
                  <a:lnTo>
                    <a:pt x="266" y="462"/>
                  </a:lnTo>
                  <a:lnTo>
                    <a:pt x="262" y="470"/>
                  </a:lnTo>
                  <a:lnTo>
                    <a:pt x="262" y="484"/>
                  </a:lnTo>
                  <a:lnTo>
                    <a:pt x="266" y="492"/>
                  </a:lnTo>
                  <a:lnTo>
                    <a:pt x="281" y="503"/>
                  </a:lnTo>
                  <a:lnTo>
                    <a:pt x="303" y="514"/>
                  </a:lnTo>
                  <a:lnTo>
                    <a:pt x="351" y="532"/>
                  </a:lnTo>
                  <a:lnTo>
                    <a:pt x="403" y="540"/>
                  </a:lnTo>
                  <a:lnTo>
                    <a:pt x="447" y="544"/>
                  </a:lnTo>
                  <a:lnTo>
                    <a:pt x="432" y="54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9" name="図形 148"/>
            <p:cNvSpPr>
              <a:spLocks/>
            </p:cNvSpPr>
            <p:nvPr/>
          </p:nvSpPr>
          <p:spPr bwMode="auto">
            <a:xfrm>
              <a:off x="1870532" y="5459197"/>
              <a:ext cx="430836" cy="220345"/>
            </a:xfrm>
            <a:custGeom>
              <a:avLst/>
              <a:gdLst/>
              <a:ahLst/>
              <a:cxnLst>
                <a:cxn ang="0">
                  <a:pos x="277" y="45"/>
                </a:cxn>
                <a:cxn ang="0">
                  <a:pos x="281" y="52"/>
                </a:cxn>
                <a:cxn ang="0">
                  <a:pos x="281" y="63"/>
                </a:cxn>
                <a:cxn ang="0">
                  <a:pos x="281" y="74"/>
                </a:cxn>
                <a:cxn ang="0">
                  <a:pos x="262" y="93"/>
                </a:cxn>
                <a:cxn ang="0">
                  <a:pos x="236" y="108"/>
                </a:cxn>
                <a:cxn ang="0">
                  <a:pos x="181" y="133"/>
                </a:cxn>
                <a:cxn ang="0">
                  <a:pos x="140" y="145"/>
                </a:cxn>
                <a:cxn ang="0">
                  <a:pos x="122" y="145"/>
                </a:cxn>
                <a:cxn ang="0">
                  <a:pos x="122" y="148"/>
                </a:cxn>
                <a:cxn ang="0">
                  <a:pos x="77" y="148"/>
                </a:cxn>
                <a:cxn ang="0">
                  <a:pos x="0" y="156"/>
                </a:cxn>
                <a:cxn ang="0">
                  <a:pos x="59" y="141"/>
                </a:cxn>
                <a:cxn ang="0">
                  <a:pos x="100" y="133"/>
                </a:cxn>
                <a:cxn ang="0">
                  <a:pos x="140" y="122"/>
                </a:cxn>
                <a:cxn ang="0">
                  <a:pos x="170" y="108"/>
                </a:cxn>
                <a:cxn ang="0">
                  <a:pos x="192" y="100"/>
                </a:cxn>
                <a:cxn ang="0">
                  <a:pos x="199" y="78"/>
                </a:cxn>
                <a:cxn ang="0">
                  <a:pos x="207" y="63"/>
                </a:cxn>
                <a:cxn ang="0">
                  <a:pos x="207" y="52"/>
                </a:cxn>
                <a:cxn ang="0">
                  <a:pos x="199" y="37"/>
                </a:cxn>
                <a:cxn ang="0">
                  <a:pos x="185" y="23"/>
                </a:cxn>
                <a:cxn ang="0">
                  <a:pos x="155" y="15"/>
                </a:cxn>
                <a:cxn ang="0">
                  <a:pos x="81" y="0"/>
                </a:cxn>
                <a:cxn ang="0">
                  <a:pos x="155" y="0"/>
                </a:cxn>
                <a:cxn ang="0">
                  <a:pos x="207" y="8"/>
                </a:cxn>
                <a:cxn ang="0">
                  <a:pos x="240" y="19"/>
                </a:cxn>
                <a:cxn ang="0">
                  <a:pos x="266" y="30"/>
                </a:cxn>
                <a:cxn ang="0">
                  <a:pos x="277" y="45"/>
                </a:cxn>
              </a:cxnLst>
              <a:rect l="0" t="0" r="0" b="0"/>
              <a:pathLst>
                <a:path w="281" h="156">
                  <a:moveTo>
                    <a:pt x="277" y="45"/>
                  </a:moveTo>
                  <a:lnTo>
                    <a:pt x="281" y="52"/>
                  </a:lnTo>
                  <a:lnTo>
                    <a:pt x="281" y="63"/>
                  </a:lnTo>
                  <a:lnTo>
                    <a:pt x="281" y="74"/>
                  </a:lnTo>
                  <a:lnTo>
                    <a:pt x="262" y="93"/>
                  </a:lnTo>
                  <a:lnTo>
                    <a:pt x="236" y="108"/>
                  </a:lnTo>
                  <a:lnTo>
                    <a:pt x="181" y="133"/>
                  </a:lnTo>
                  <a:lnTo>
                    <a:pt x="140" y="145"/>
                  </a:lnTo>
                  <a:lnTo>
                    <a:pt x="122" y="145"/>
                  </a:lnTo>
                  <a:lnTo>
                    <a:pt x="122" y="148"/>
                  </a:lnTo>
                  <a:lnTo>
                    <a:pt x="77" y="148"/>
                  </a:lnTo>
                  <a:lnTo>
                    <a:pt x="0" y="156"/>
                  </a:lnTo>
                  <a:lnTo>
                    <a:pt x="59" y="141"/>
                  </a:lnTo>
                  <a:lnTo>
                    <a:pt x="100" y="133"/>
                  </a:lnTo>
                  <a:lnTo>
                    <a:pt x="140" y="122"/>
                  </a:lnTo>
                  <a:lnTo>
                    <a:pt x="170" y="108"/>
                  </a:lnTo>
                  <a:lnTo>
                    <a:pt x="192" y="100"/>
                  </a:lnTo>
                  <a:lnTo>
                    <a:pt x="199" y="78"/>
                  </a:lnTo>
                  <a:lnTo>
                    <a:pt x="207" y="63"/>
                  </a:lnTo>
                  <a:lnTo>
                    <a:pt x="207" y="52"/>
                  </a:lnTo>
                  <a:lnTo>
                    <a:pt x="199" y="37"/>
                  </a:lnTo>
                  <a:lnTo>
                    <a:pt x="185" y="23"/>
                  </a:lnTo>
                  <a:lnTo>
                    <a:pt x="155" y="15"/>
                  </a:lnTo>
                  <a:lnTo>
                    <a:pt x="81" y="0"/>
                  </a:lnTo>
                  <a:lnTo>
                    <a:pt x="155" y="0"/>
                  </a:lnTo>
                  <a:lnTo>
                    <a:pt x="207" y="8"/>
                  </a:lnTo>
                  <a:lnTo>
                    <a:pt x="240" y="19"/>
                  </a:lnTo>
                  <a:lnTo>
                    <a:pt x="266" y="30"/>
                  </a:lnTo>
                  <a:lnTo>
                    <a:pt x="277" y="4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0" name="図形 149"/>
            <p:cNvSpPr>
              <a:spLocks/>
            </p:cNvSpPr>
            <p:nvPr/>
          </p:nvSpPr>
          <p:spPr bwMode="auto">
            <a:xfrm>
              <a:off x="2080583" y="5470497"/>
              <a:ext cx="288246" cy="197746"/>
            </a:xfrm>
            <a:custGeom>
              <a:avLst/>
              <a:gdLst/>
              <a:ahLst/>
              <a:cxnLst>
                <a:cxn ang="0">
                  <a:pos x="144" y="37"/>
                </a:cxn>
                <a:cxn ang="0">
                  <a:pos x="125" y="15"/>
                </a:cxn>
                <a:cxn ang="0">
                  <a:pos x="85" y="0"/>
                </a:cxn>
                <a:cxn ang="0">
                  <a:pos x="118" y="7"/>
                </a:cxn>
                <a:cxn ang="0">
                  <a:pos x="151" y="15"/>
                </a:cxn>
                <a:cxn ang="0">
                  <a:pos x="170" y="26"/>
                </a:cxn>
                <a:cxn ang="0">
                  <a:pos x="184" y="37"/>
                </a:cxn>
                <a:cxn ang="0">
                  <a:pos x="188" y="51"/>
                </a:cxn>
                <a:cxn ang="0">
                  <a:pos x="184" y="63"/>
                </a:cxn>
                <a:cxn ang="0">
                  <a:pos x="181" y="70"/>
                </a:cxn>
                <a:cxn ang="0">
                  <a:pos x="159" y="92"/>
                </a:cxn>
                <a:cxn ang="0">
                  <a:pos x="133" y="111"/>
                </a:cxn>
                <a:cxn ang="0">
                  <a:pos x="110" y="125"/>
                </a:cxn>
                <a:cxn ang="0">
                  <a:pos x="74" y="133"/>
                </a:cxn>
                <a:cxn ang="0">
                  <a:pos x="0" y="140"/>
                </a:cxn>
                <a:cxn ang="0">
                  <a:pos x="29" y="133"/>
                </a:cxn>
                <a:cxn ang="0">
                  <a:pos x="70" y="122"/>
                </a:cxn>
                <a:cxn ang="0">
                  <a:pos x="110" y="100"/>
                </a:cxn>
                <a:cxn ang="0">
                  <a:pos x="129" y="85"/>
                </a:cxn>
                <a:cxn ang="0">
                  <a:pos x="144" y="66"/>
                </a:cxn>
                <a:cxn ang="0">
                  <a:pos x="151" y="55"/>
                </a:cxn>
                <a:cxn ang="0">
                  <a:pos x="151" y="44"/>
                </a:cxn>
                <a:cxn ang="0">
                  <a:pos x="144" y="37"/>
                </a:cxn>
              </a:cxnLst>
              <a:rect l="0" t="0" r="0" b="0"/>
              <a:pathLst>
                <a:path w="188" h="140">
                  <a:moveTo>
                    <a:pt x="144" y="37"/>
                  </a:moveTo>
                  <a:lnTo>
                    <a:pt x="125" y="15"/>
                  </a:lnTo>
                  <a:lnTo>
                    <a:pt x="85" y="0"/>
                  </a:lnTo>
                  <a:lnTo>
                    <a:pt x="118" y="7"/>
                  </a:lnTo>
                  <a:lnTo>
                    <a:pt x="151" y="15"/>
                  </a:lnTo>
                  <a:lnTo>
                    <a:pt x="170" y="26"/>
                  </a:lnTo>
                  <a:lnTo>
                    <a:pt x="184" y="37"/>
                  </a:lnTo>
                  <a:lnTo>
                    <a:pt x="188" y="51"/>
                  </a:lnTo>
                  <a:lnTo>
                    <a:pt x="184" y="63"/>
                  </a:lnTo>
                  <a:lnTo>
                    <a:pt x="181" y="70"/>
                  </a:lnTo>
                  <a:lnTo>
                    <a:pt x="159" y="92"/>
                  </a:lnTo>
                  <a:lnTo>
                    <a:pt x="133" y="111"/>
                  </a:lnTo>
                  <a:lnTo>
                    <a:pt x="110" y="125"/>
                  </a:lnTo>
                  <a:lnTo>
                    <a:pt x="74" y="133"/>
                  </a:lnTo>
                  <a:lnTo>
                    <a:pt x="0" y="140"/>
                  </a:lnTo>
                  <a:lnTo>
                    <a:pt x="29" y="133"/>
                  </a:lnTo>
                  <a:lnTo>
                    <a:pt x="70" y="122"/>
                  </a:lnTo>
                  <a:lnTo>
                    <a:pt x="110" y="100"/>
                  </a:lnTo>
                  <a:lnTo>
                    <a:pt x="129" y="85"/>
                  </a:lnTo>
                  <a:lnTo>
                    <a:pt x="144" y="66"/>
                  </a:lnTo>
                  <a:lnTo>
                    <a:pt x="151" y="55"/>
                  </a:lnTo>
                  <a:lnTo>
                    <a:pt x="151" y="44"/>
                  </a:lnTo>
                  <a:lnTo>
                    <a:pt x="144" y="3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1" name="図形 150"/>
            <p:cNvSpPr>
              <a:spLocks/>
            </p:cNvSpPr>
            <p:nvPr/>
          </p:nvSpPr>
          <p:spPr bwMode="auto">
            <a:xfrm>
              <a:off x="1439696" y="5704967"/>
              <a:ext cx="470699" cy="199158"/>
            </a:xfrm>
            <a:custGeom>
              <a:avLst/>
              <a:gdLst/>
              <a:ahLst/>
              <a:cxnLst>
                <a:cxn ang="0">
                  <a:pos x="214" y="141"/>
                </a:cxn>
                <a:cxn ang="0">
                  <a:pos x="214" y="137"/>
                </a:cxn>
                <a:cxn ang="0">
                  <a:pos x="196" y="141"/>
                </a:cxn>
                <a:cxn ang="0">
                  <a:pos x="163" y="137"/>
                </a:cxn>
                <a:cxn ang="0">
                  <a:pos x="100" y="129"/>
                </a:cxn>
                <a:cxn ang="0">
                  <a:pos x="41" y="111"/>
                </a:cxn>
                <a:cxn ang="0">
                  <a:pos x="18" y="100"/>
                </a:cxn>
                <a:cxn ang="0">
                  <a:pos x="4" y="85"/>
                </a:cxn>
                <a:cxn ang="0">
                  <a:pos x="0" y="74"/>
                </a:cxn>
                <a:cxn ang="0">
                  <a:pos x="0" y="70"/>
                </a:cxn>
                <a:cxn ang="0">
                  <a:pos x="4" y="59"/>
                </a:cxn>
                <a:cxn ang="0">
                  <a:pos x="26" y="44"/>
                </a:cxn>
                <a:cxn ang="0">
                  <a:pos x="66" y="30"/>
                </a:cxn>
                <a:cxn ang="0">
                  <a:pos x="129" y="15"/>
                </a:cxn>
                <a:cxn ang="0">
                  <a:pos x="225" y="0"/>
                </a:cxn>
                <a:cxn ang="0">
                  <a:pos x="200" y="15"/>
                </a:cxn>
                <a:cxn ang="0">
                  <a:pos x="181" y="26"/>
                </a:cxn>
                <a:cxn ang="0">
                  <a:pos x="166" y="44"/>
                </a:cxn>
                <a:cxn ang="0">
                  <a:pos x="166" y="59"/>
                </a:cxn>
                <a:cxn ang="0">
                  <a:pos x="166" y="81"/>
                </a:cxn>
                <a:cxn ang="0">
                  <a:pos x="177" y="89"/>
                </a:cxn>
                <a:cxn ang="0">
                  <a:pos x="192" y="100"/>
                </a:cxn>
                <a:cxn ang="0">
                  <a:pos x="225" y="115"/>
                </a:cxn>
                <a:cxn ang="0">
                  <a:pos x="270" y="129"/>
                </a:cxn>
                <a:cxn ang="0">
                  <a:pos x="307" y="129"/>
                </a:cxn>
                <a:cxn ang="0">
                  <a:pos x="270" y="129"/>
                </a:cxn>
                <a:cxn ang="0">
                  <a:pos x="214" y="141"/>
                </a:cxn>
              </a:cxnLst>
              <a:rect l="0" t="0" r="0" b="0"/>
              <a:pathLst>
                <a:path w="307" h="141">
                  <a:moveTo>
                    <a:pt x="214" y="141"/>
                  </a:moveTo>
                  <a:lnTo>
                    <a:pt x="214" y="137"/>
                  </a:lnTo>
                  <a:lnTo>
                    <a:pt x="196" y="141"/>
                  </a:lnTo>
                  <a:lnTo>
                    <a:pt x="163" y="137"/>
                  </a:lnTo>
                  <a:lnTo>
                    <a:pt x="100" y="129"/>
                  </a:lnTo>
                  <a:lnTo>
                    <a:pt x="41" y="111"/>
                  </a:lnTo>
                  <a:lnTo>
                    <a:pt x="18" y="100"/>
                  </a:lnTo>
                  <a:lnTo>
                    <a:pt x="4" y="85"/>
                  </a:lnTo>
                  <a:lnTo>
                    <a:pt x="0" y="74"/>
                  </a:lnTo>
                  <a:lnTo>
                    <a:pt x="0" y="70"/>
                  </a:lnTo>
                  <a:lnTo>
                    <a:pt x="4" y="59"/>
                  </a:lnTo>
                  <a:lnTo>
                    <a:pt x="26" y="44"/>
                  </a:lnTo>
                  <a:lnTo>
                    <a:pt x="66" y="30"/>
                  </a:lnTo>
                  <a:lnTo>
                    <a:pt x="129" y="15"/>
                  </a:lnTo>
                  <a:lnTo>
                    <a:pt x="225" y="0"/>
                  </a:lnTo>
                  <a:lnTo>
                    <a:pt x="200" y="15"/>
                  </a:lnTo>
                  <a:lnTo>
                    <a:pt x="181" y="26"/>
                  </a:lnTo>
                  <a:lnTo>
                    <a:pt x="166" y="44"/>
                  </a:lnTo>
                  <a:lnTo>
                    <a:pt x="166" y="59"/>
                  </a:lnTo>
                  <a:lnTo>
                    <a:pt x="166" y="81"/>
                  </a:lnTo>
                  <a:lnTo>
                    <a:pt x="177" y="89"/>
                  </a:lnTo>
                  <a:lnTo>
                    <a:pt x="192" y="100"/>
                  </a:lnTo>
                  <a:lnTo>
                    <a:pt x="225" y="115"/>
                  </a:lnTo>
                  <a:lnTo>
                    <a:pt x="270" y="129"/>
                  </a:lnTo>
                  <a:lnTo>
                    <a:pt x="307" y="129"/>
                  </a:lnTo>
                  <a:lnTo>
                    <a:pt x="270" y="129"/>
                  </a:lnTo>
                  <a:lnTo>
                    <a:pt x="214" y="14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2" name="図形 151"/>
            <p:cNvSpPr>
              <a:spLocks/>
            </p:cNvSpPr>
            <p:nvPr/>
          </p:nvSpPr>
          <p:spPr bwMode="auto">
            <a:xfrm>
              <a:off x="1694211" y="5443660"/>
              <a:ext cx="754346" cy="443516"/>
            </a:xfrm>
            <a:custGeom>
              <a:avLst/>
              <a:gdLst/>
              <a:ahLst/>
              <a:cxnLst>
                <a:cxn ang="0">
                  <a:pos x="159" y="314"/>
                </a:cxn>
                <a:cxn ang="0">
                  <a:pos x="130" y="314"/>
                </a:cxn>
                <a:cxn ang="0">
                  <a:pos x="82" y="307"/>
                </a:cxn>
                <a:cxn ang="0">
                  <a:pos x="34" y="285"/>
                </a:cxn>
                <a:cxn ang="0">
                  <a:pos x="19" y="274"/>
                </a:cxn>
                <a:cxn ang="0">
                  <a:pos x="4" y="259"/>
                </a:cxn>
                <a:cxn ang="0">
                  <a:pos x="0" y="244"/>
                </a:cxn>
                <a:cxn ang="0">
                  <a:pos x="4" y="229"/>
                </a:cxn>
                <a:cxn ang="0">
                  <a:pos x="15" y="222"/>
                </a:cxn>
                <a:cxn ang="0">
                  <a:pos x="41" y="200"/>
                </a:cxn>
                <a:cxn ang="0">
                  <a:pos x="67" y="185"/>
                </a:cxn>
                <a:cxn ang="0">
                  <a:pos x="100" y="174"/>
                </a:cxn>
                <a:cxn ang="0">
                  <a:pos x="141" y="167"/>
                </a:cxn>
                <a:cxn ang="0">
                  <a:pos x="192" y="159"/>
                </a:cxn>
                <a:cxn ang="0">
                  <a:pos x="270" y="159"/>
                </a:cxn>
                <a:cxn ang="0">
                  <a:pos x="337" y="156"/>
                </a:cxn>
                <a:cxn ang="0">
                  <a:pos x="366" y="144"/>
                </a:cxn>
                <a:cxn ang="0">
                  <a:pos x="385" y="133"/>
                </a:cxn>
                <a:cxn ang="0">
                  <a:pos x="418" y="115"/>
                </a:cxn>
                <a:cxn ang="0">
                  <a:pos x="436" y="96"/>
                </a:cxn>
                <a:cxn ang="0">
                  <a:pos x="440" y="82"/>
                </a:cxn>
                <a:cxn ang="0">
                  <a:pos x="440" y="70"/>
                </a:cxn>
                <a:cxn ang="0">
                  <a:pos x="436" y="56"/>
                </a:cxn>
                <a:cxn ang="0">
                  <a:pos x="422" y="41"/>
                </a:cxn>
                <a:cxn ang="0">
                  <a:pos x="403" y="30"/>
                </a:cxn>
                <a:cxn ang="0">
                  <a:pos x="370" y="19"/>
                </a:cxn>
                <a:cxn ang="0">
                  <a:pos x="307" y="11"/>
                </a:cxn>
                <a:cxn ang="0">
                  <a:pos x="244" y="11"/>
                </a:cxn>
                <a:cxn ang="0">
                  <a:pos x="181" y="11"/>
                </a:cxn>
                <a:cxn ang="0">
                  <a:pos x="89" y="0"/>
                </a:cxn>
                <a:cxn ang="0">
                  <a:pos x="181" y="4"/>
                </a:cxn>
                <a:cxn ang="0">
                  <a:pos x="255" y="4"/>
                </a:cxn>
                <a:cxn ang="0">
                  <a:pos x="333" y="11"/>
                </a:cxn>
                <a:cxn ang="0">
                  <a:pos x="392" y="19"/>
                </a:cxn>
                <a:cxn ang="0">
                  <a:pos x="436" y="30"/>
                </a:cxn>
                <a:cxn ang="0">
                  <a:pos x="462" y="48"/>
                </a:cxn>
                <a:cxn ang="0">
                  <a:pos x="481" y="63"/>
                </a:cxn>
                <a:cxn ang="0">
                  <a:pos x="492" y="85"/>
                </a:cxn>
                <a:cxn ang="0">
                  <a:pos x="492" y="96"/>
                </a:cxn>
                <a:cxn ang="0">
                  <a:pos x="492" y="111"/>
                </a:cxn>
                <a:cxn ang="0">
                  <a:pos x="477" y="130"/>
                </a:cxn>
                <a:cxn ang="0">
                  <a:pos x="448" y="144"/>
                </a:cxn>
                <a:cxn ang="0">
                  <a:pos x="407" y="156"/>
                </a:cxn>
                <a:cxn ang="0">
                  <a:pos x="366" y="167"/>
                </a:cxn>
                <a:cxn ang="0">
                  <a:pos x="296" y="170"/>
                </a:cxn>
                <a:cxn ang="0">
                  <a:pos x="263" y="170"/>
                </a:cxn>
                <a:cxn ang="0">
                  <a:pos x="200" y="174"/>
                </a:cxn>
                <a:cxn ang="0">
                  <a:pos x="152" y="181"/>
                </a:cxn>
                <a:cxn ang="0">
                  <a:pos x="115" y="189"/>
                </a:cxn>
                <a:cxn ang="0">
                  <a:pos x="89" y="200"/>
                </a:cxn>
                <a:cxn ang="0">
                  <a:pos x="74" y="211"/>
                </a:cxn>
                <a:cxn ang="0">
                  <a:pos x="67" y="222"/>
                </a:cxn>
                <a:cxn ang="0">
                  <a:pos x="59" y="229"/>
                </a:cxn>
                <a:cxn ang="0">
                  <a:pos x="56" y="244"/>
                </a:cxn>
                <a:cxn ang="0">
                  <a:pos x="56" y="255"/>
                </a:cxn>
                <a:cxn ang="0">
                  <a:pos x="67" y="270"/>
                </a:cxn>
                <a:cxn ang="0">
                  <a:pos x="74" y="281"/>
                </a:cxn>
                <a:cxn ang="0">
                  <a:pos x="111" y="296"/>
                </a:cxn>
                <a:cxn ang="0">
                  <a:pos x="181" y="314"/>
                </a:cxn>
                <a:cxn ang="0">
                  <a:pos x="159" y="314"/>
                </a:cxn>
              </a:cxnLst>
              <a:rect l="0" t="0" r="0" b="0"/>
              <a:pathLst>
                <a:path w="492" h="314">
                  <a:moveTo>
                    <a:pt x="159" y="314"/>
                  </a:moveTo>
                  <a:lnTo>
                    <a:pt x="130" y="314"/>
                  </a:lnTo>
                  <a:lnTo>
                    <a:pt x="82" y="307"/>
                  </a:lnTo>
                  <a:lnTo>
                    <a:pt x="34" y="285"/>
                  </a:lnTo>
                  <a:lnTo>
                    <a:pt x="19" y="274"/>
                  </a:lnTo>
                  <a:lnTo>
                    <a:pt x="4" y="259"/>
                  </a:lnTo>
                  <a:lnTo>
                    <a:pt x="0" y="244"/>
                  </a:lnTo>
                  <a:lnTo>
                    <a:pt x="4" y="229"/>
                  </a:lnTo>
                  <a:lnTo>
                    <a:pt x="15" y="222"/>
                  </a:lnTo>
                  <a:lnTo>
                    <a:pt x="41" y="200"/>
                  </a:lnTo>
                  <a:lnTo>
                    <a:pt x="67" y="185"/>
                  </a:lnTo>
                  <a:lnTo>
                    <a:pt x="100" y="174"/>
                  </a:lnTo>
                  <a:lnTo>
                    <a:pt x="141" y="167"/>
                  </a:lnTo>
                  <a:lnTo>
                    <a:pt x="192" y="159"/>
                  </a:lnTo>
                  <a:lnTo>
                    <a:pt x="270" y="159"/>
                  </a:lnTo>
                  <a:lnTo>
                    <a:pt x="337" y="156"/>
                  </a:lnTo>
                  <a:lnTo>
                    <a:pt x="366" y="144"/>
                  </a:lnTo>
                  <a:lnTo>
                    <a:pt x="385" y="133"/>
                  </a:lnTo>
                  <a:lnTo>
                    <a:pt x="418" y="115"/>
                  </a:lnTo>
                  <a:lnTo>
                    <a:pt x="436" y="96"/>
                  </a:lnTo>
                  <a:lnTo>
                    <a:pt x="440" y="82"/>
                  </a:lnTo>
                  <a:lnTo>
                    <a:pt x="440" y="70"/>
                  </a:lnTo>
                  <a:lnTo>
                    <a:pt x="436" y="56"/>
                  </a:lnTo>
                  <a:lnTo>
                    <a:pt x="422" y="41"/>
                  </a:lnTo>
                  <a:lnTo>
                    <a:pt x="403" y="30"/>
                  </a:lnTo>
                  <a:lnTo>
                    <a:pt x="370" y="19"/>
                  </a:lnTo>
                  <a:lnTo>
                    <a:pt x="307" y="11"/>
                  </a:lnTo>
                  <a:lnTo>
                    <a:pt x="244" y="11"/>
                  </a:lnTo>
                  <a:lnTo>
                    <a:pt x="181" y="11"/>
                  </a:lnTo>
                  <a:lnTo>
                    <a:pt x="89" y="0"/>
                  </a:lnTo>
                  <a:lnTo>
                    <a:pt x="181" y="4"/>
                  </a:lnTo>
                  <a:lnTo>
                    <a:pt x="255" y="4"/>
                  </a:lnTo>
                  <a:lnTo>
                    <a:pt x="333" y="11"/>
                  </a:lnTo>
                  <a:lnTo>
                    <a:pt x="392" y="19"/>
                  </a:lnTo>
                  <a:lnTo>
                    <a:pt x="436" y="30"/>
                  </a:lnTo>
                  <a:lnTo>
                    <a:pt x="462" y="48"/>
                  </a:lnTo>
                  <a:lnTo>
                    <a:pt x="481" y="63"/>
                  </a:lnTo>
                  <a:lnTo>
                    <a:pt x="492" y="85"/>
                  </a:lnTo>
                  <a:lnTo>
                    <a:pt x="492" y="96"/>
                  </a:lnTo>
                  <a:lnTo>
                    <a:pt x="492" y="111"/>
                  </a:lnTo>
                  <a:lnTo>
                    <a:pt x="477" y="130"/>
                  </a:lnTo>
                  <a:lnTo>
                    <a:pt x="448" y="144"/>
                  </a:lnTo>
                  <a:lnTo>
                    <a:pt x="407" y="156"/>
                  </a:lnTo>
                  <a:lnTo>
                    <a:pt x="366" y="167"/>
                  </a:lnTo>
                  <a:lnTo>
                    <a:pt x="296" y="170"/>
                  </a:lnTo>
                  <a:lnTo>
                    <a:pt x="263" y="170"/>
                  </a:lnTo>
                  <a:lnTo>
                    <a:pt x="200" y="174"/>
                  </a:lnTo>
                  <a:lnTo>
                    <a:pt x="152" y="181"/>
                  </a:lnTo>
                  <a:lnTo>
                    <a:pt x="115" y="189"/>
                  </a:lnTo>
                  <a:lnTo>
                    <a:pt x="89" y="200"/>
                  </a:lnTo>
                  <a:lnTo>
                    <a:pt x="74" y="211"/>
                  </a:lnTo>
                  <a:lnTo>
                    <a:pt x="67" y="222"/>
                  </a:lnTo>
                  <a:lnTo>
                    <a:pt x="59" y="229"/>
                  </a:lnTo>
                  <a:lnTo>
                    <a:pt x="56" y="244"/>
                  </a:lnTo>
                  <a:lnTo>
                    <a:pt x="56" y="255"/>
                  </a:lnTo>
                  <a:lnTo>
                    <a:pt x="67" y="270"/>
                  </a:lnTo>
                  <a:lnTo>
                    <a:pt x="74" y="281"/>
                  </a:lnTo>
                  <a:lnTo>
                    <a:pt x="111" y="296"/>
                  </a:lnTo>
                  <a:lnTo>
                    <a:pt x="181" y="314"/>
                  </a:lnTo>
                  <a:lnTo>
                    <a:pt x="159" y="31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3" name="図形 152"/>
            <p:cNvSpPr>
              <a:spLocks/>
            </p:cNvSpPr>
            <p:nvPr/>
          </p:nvSpPr>
          <p:spPr bwMode="auto">
            <a:xfrm>
              <a:off x="1784671" y="5689430"/>
              <a:ext cx="386372" cy="197746"/>
            </a:xfrm>
            <a:custGeom>
              <a:avLst/>
              <a:gdLst/>
              <a:ahLst/>
              <a:cxnLst>
                <a:cxn ang="0">
                  <a:pos x="163" y="140"/>
                </a:cxn>
                <a:cxn ang="0">
                  <a:pos x="133" y="140"/>
                </a:cxn>
                <a:cxn ang="0">
                  <a:pos x="67" y="122"/>
                </a:cxn>
                <a:cxn ang="0">
                  <a:pos x="26" y="107"/>
                </a:cxn>
                <a:cxn ang="0">
                  <a:pos x="11" y="92"/>
                </a:cxn>
                <a:cxn ang="0">
                  <a:pos x="0" y="81"/>
                </a:cxn>
                <a:cxn ang="0">
                  <a:pos x="0" y="70"/>
                </a:cxn>
                <a:cxn ang="0">
                  <a:pos x="8" y="55"/>
                </a:cxn>
                <a:cxn ang="0">
                  <a:pos x="11" y="48"/>
                </a:cxn>
                <a:cxn ang="0">
                  <a:pos x="23" y="41"/>
                </a:cxn>
                <a:cxn ang="0">
                  <a:pos x="37" y="30"/>
                </a:cxn>
                <a:cxn ang="0">
                  <a:pos x="56" y="22"/>
                </a:cxn>
                <a:cxn ang="0">
                  <a:pos x="93" y="11"/>
                </a:cxn>
                <a:cxn ang="0">
                  <a:pos x="141" y="7"/>
                </a:cxn>
                <a:cxn ang="0">
                  <a:pos x="204" y="0"/>
                </a:cxn>
                <a:cxn ang="0">
                  <a:pos x="252" y="0"/>
                </a:cxn>
                <a:cxn ang="0">
                  <a:pos x="196" y="7"/>
                </a:cxn>
                <a:cxn ang="0">
                  <a:pos x="141" y="15"/>
                </a:cxn>
                <a:cxn ang="0">
                  <a:pos x="96" y="37"/>
                </a:cxn>
                <a:cxn ang="0">
                  <a:pos x="82" y="52"/>
                </a:cxn>
                <a:cxn ang="0">
                  <a:pos x="71" y="67"/>
                </a:cxn>
                <a:cxn ang="0">
                  <a:pos x="71" y="70"/>
                </a:cxn>
                <a:cxn ang="0">
                  <a:pos x="78" y="85"/>
                </a:cxn>
                <a:cxn ang="0">
                  <a:pos x="85" y="100"/>
                </a:cxn>
                <a:cxn ang="0">
                  <a:pos x="100" y="111"/>
                </a:cxn>
                <a:cxn ang="0">
                  <a:pos x="126" y="126"/>
                </a:cxn>
                <a:cxn ang="0">
                  <a:pos x="167" y="137"/>
                </a:cxn>
                <a:cxn ang="0">
                  <a:pos x="163" y="140"/>
                </a:cxn>
              </a:cxnLst>
              <a:rect l="0" t="0" r="0" b="0"/>
              <a:pathLst>
                <a:path w="252" h="140">
                  <a:moveTo>
                    <a:pt x="163" y="140"/>
                  </a:moveTo>
                  <a:lnTo>
                    <a:pt x="133" y="140"/>
                  </a:lnTo>
                  <a:lnTo>
                    <a:pt x="67" y="122"/>
                  </a:lnTo>
                  <a:lnTo>
                    <a:pt x="26" y="107"/>
                  </a:lnTo>
                  <a:lnTo>
                    <a:pt x="11" y="92"/>
                  </a:lnTo>
                  <a:lnTo>
                    <a:pt x="0" y="81"/>
                  </a:lnTo>
                  <a:lnTo>
                    <a:pt x="0" y="70"/>
                  </a:lnTo>
                  <a:lnTo>
                    <a:pt x="8" y="55"/>
                  </a:lnTo>
                  <a:lnTo>
                    <a:pt x="11" y="48"/>
                  </a:lnTo>
                  <a:lnTo>
                    <a:pt x="23" y="41"/>
                  </a:lnTo>
                  <a:lnTo>
                    <a:pt x="37" y="30"/>
                  </a:lnTo>
                  <a:lnTo>
                    <a:pt x="56" y="22"/>
                  </a:lnTo>
                  <a:lnTo>
                    <a:pt x="93" y="11"/>
                  </a:lnTo>
                  <a:lnTo>
                    <a:pt x="141" y="7"/>
                  </a:lnTo>
                  <a:lnTo>
                    <a:pt x="204" y="0"/>
                  </a:lnTo>
                  <a:lnTo>
                    <a:pt x="252" y="0"/>
                  </a:lnTo>
                  <a:lnTo>
                    <a:pt x="196" y="7"/>
                  </a:lnTo>
                  <a:lnTo>
                    <a:pt x="141" y="15"/>
                  </a:lnTo>
                  <a:lnTo>
                    <a:pt x="96" y="37"/>
                  </a:lnTo>
                  <a:lnTo>
                    <a:pt x="82" y="52"/>
                  </a:lnTo>
                  <a:lnTo>
                    <a:pt x="71" y="67"/>
                  </a:lnTo>
                  <a:lnTo>
                    <a:pt x="71" y="70"/>
                  </a:lnTo>
                  <a:lnTo>
                    <a:pt x="78" y="85"/>
                  </a:lnTo>
                  <a:lnTo>
                    <a:pt x="85" y="100"/>
                  </a:lnTo>
                  <a:lnTo>
                    <a:pt x="100" y="111"/>
                  </a:lnTo>
                  <a:lnTo>
                    <a:pt x="126" y="126"/>
                  </a:lnTo>
                  <a:lnTo>
                    <a:pt x="167" y="137"/>
                  </a:lnTo>
                  <a:lnTo>
                    <a:pt x="163" y="14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4" name="図形 153"/>
            <p:cNvSpPr>
              <a:spLocks/>
            </p:cNvSpPr>
            <p:nvPr/>
          </p:nvSpPr>
          <p:spPr bwMode="auto">
            <a:xfrm>
              <a:off x="1904263" y="5459197"/>
              <a:ext cx="815675" cy="423741"/>
            </a:xfrm>
            <a:custGeom>
              <a:avLst/>
              <a:gdLst/>
              <a:ahLst/>
              <a:cxnLst>
                <a:cxn ang="0">
                  <a:pos x="325" y="163"/>
                </a:cxn>
                <a:cxn ang="0">
                  <a:pos x="296" y="163"/>
                </a:cxn>
                <a:cxn ang="0">
                  <a:pos x="133" y="178"/>
                </a:cxn>
                <a:cxn ang="0">
                  <a:pos x="92" y="189"/>
                </a:cxn>
                <a:cxn ang="0">
                  <a:pos x="70" y="200"/>
                </a:cxn>
                <a:cxn ang="0">
                  <a:pos x="55" y="211"/>
                </a:cxn>
                <a:cxn ang="0">
                  <a:pos x="44" y="218"/>
                </a:cxn>
                <a:cxn ang="0">
                  <a:pos x="37" y="233"/>
                </a:cxn>
                <a:cxn ang="0">
                  <a:pos x="37" y="241"/>
                </a:cxn>
                <a:cxn ang="0">
                  <a:pos x="37" y="248"/>
                </a:cxn>
                <a:cxn ang="0">
                  <a:pos x="55" y="259"/>
                </a:cxn>
                <a:cxn ang="0">
                  <a:pos x="85" y="274"/>
                </a:cxn>
                <a:cxn ang="0">
                  <a:pos x="155" y="289"/>
                </a:cxn>
                <a:cxn ang="0">
                  <a:pos x="104" y="300"/>
                </a:cxn>
                <a:cxn ang="0">
                  <a:pos x="92" y="300"/>
                </a:cxn>
                <a:cxn ang="0">
                  <a:pos x="55" y="289"/>
                </a:cxn>
                <a:cxn ang="0">
                  <a:pos x="30" y="274"/>
                </a:cxn>
                <a:cxn ang="0">
                  <a:pos x="7" y="259"/>
                </a:cxn>
                <a:cxn ang="0">
                  <a:pos x="0" y="248"/>
                </a:cxn>
                <a:cxn ang="0">
                  <a:pos x="0" y="233"/>
                </a:cxn>
                <a:cxn ang="0">
                  <a:pos x="0" y="230"/>
                </a:cxn>
                <a:cxn ang="0">
                  <a:pos x="4" y="215"/>
                </a:cxn>
                <a:cxn ang="0">
                  <a:pos x="18" y="204"/>
                </a:cxn>
                <a:cxn ang="0">
                  <a:pos x="55" y="189"/>
                </a:cxn>
                <a:cxn ang="0">
                  <a:pos x="100" y="174"/>
                </a:cxn>
                <a:cxn ang="0">
                  <a:pos x="144" y="170"/>
                </a:cxn>
                <a:cxn ang="0">
                  <a:pos x="233" y="163"/>
                </a:cxn>
                <a:cxn ang="0">
                  <a:pos x="270" y="163"/>
                </a:cxn>
                <a:cxn ang="0">
                  <a:pos x="299" y="159"/>
                </a:cxn>
                <a:cxn ang="0">
                  <a:pos x="311" y="163"/>
                </a:cxn>
                <a:cxn ang="0">
                  <a:pos x="355" y="159"/>
                </a:cxn>
                <a:cxn ang="0">
                  <a:pos x="396" y="148"/>
                </a:cxn>
                <a:cxn ang="0">
                  <a:pos x="425" y="141"/>
                </a:cxn>
                <a:cxn ang="0">
                  <a:pos x="455" y="122"/>
                </a:cxn>
                <a:cxn ang="0">
                  <a:pos x="492" y="104"/>
                </a:cxn>
                <a:cxn ang="0">
                  <a:pos x="499" y="89"/>
                </a:cxn>
                <a:cxn ang="0">
                  <a:pos x="506" y="71"/>
                </a:cxn>
                <a:cxn ang="0">
                  <a:pos x="499" y="48"/>
                </a:cxn>
                <a:cxn ang="0">
                  <a:pos x="484" y="34"/>
                </a:cxn>
                <a:cxn ang="0">
                  <a:pos x="466" y="19"/>
                </a:cxn>
                <a:cxn ang="0">
                  <a:pos x="421" y="0"/>
                </a:cxn>
                <a:cxn ang="0">
                  <a:pos x="462" y="8"/>
                </a:cxn>
                <a:cxn ang="0">
                  <a:pos x="492" y="19"/>
                </a:cxn>
                <a:cxn ang="0">
                  <a:pos x="510" y="34"/>
                </a:cxn>
                <a:cxn ang="0">
                  <a:pos x="525" y="45"/>
                </a:cxn>
                <a:cxn ang="0">
                  <a:pos x="532" y="59"/>
                </a:cxn>
                <a:cxn ang="0">
                  <a:pos x="532" y="74"/>
                </a:cxn>
                <a:cxn ang="0">
                  <a:pos x="532" y="78"/>
                </a:cxn>
                <a:cxn ang="0">
                  <a:pos x="514" y="100"/>
                </a:cxn>
                <a:cxn ang="0">
                  <a:pos x="492" y="119"/>
                </a:cxn>
                <a:cxn ang="0">
                  <a:pos x="455" y="133"/>
                </a:cxn>
                <a:cxn ang="0">
                  <a:pos x="421" y="145"/>
                </a:cxn>
                <a:cxn ang="0">
                  <a:pos x="355" y="159"/>
                </a:cxn>
                <a:cxn ang="0">
                  <a:pos x="325" y="163"/>
                </a:cxn>
              </a:cxnLst>
              <a:rect l="0" t="0" r="0" b="0"/>
              <a:pathLst>
                <a:path w="532" h="300">
                  <a:moveTo>
                    <a:pt x="325" y="163"/>
                  </a:moveTo>
                  <a:lnTo>
                    <a:pt x="296" y="163"/>
                  </a:lnTo>
                  <a:lnTo>
                    <a:pt x="133" y="178"/>
                  </a:lnTo>
                  <a:lnTo>
                    <a:pt x="92" y="189"/>
                  </a:lnTo>
                  <a:lnTo>
                    <a:pt x="70" y="200"/>
                  </a:lnTo>
                  <a:lnTo>
                    <a:pt x="55" y="211"/>
                  </a:lnTo>
                  <a:lnTo>
                    <a:pt x="44" y="218"/>
                  </a:lnTo>
                  <a:lnTo>
                    <a:pt x="37" y="233"/>
                  </a:lnTo>
                  <a:lnTo>
                    <a:pt x="37" y="241"/>
                  </a:lnTo>
                  <a:lnTo>
                    <a:pt x="37" y="248"/>
                  </a:lnTo>
                  <a:lnTo>
                    <a:pt x="55" y="259"/>
                  </a:lnTo>
                  <a:lnTo>
                    <a:pt x="85" y="274"/>
                  </a:lnTo>
                  <a:lnTo>
                    <a:pt x="155" y="289"/>
                  </a:lnTo>
                  <a:lnTo>
                    <a:pt x="104" y="300"/>
                  </a:lnTo>
                  <a:lnTo>
                    <a:pt x="92" y="300"/>
                  </a:lnTo>
                  <a:lnTo>
                    <a:pt x="55" y="289"/>
                  </a:lnTo>
                  <a:lnTo>
                    <a:pt x="30" y="274"/>
                  </a:lnTo>
                  <a:lnTo>
                    <a:pt x="7" y="259"/>
                  </a:lnTo>
                  <a:lnTo>
                    <a:pt x="0" y="248"/>
                  </a:lnTo>
                  <a:lnTo>
                    <a:pt x="0" y="233"/>
                  </a:lnTo>
                  <a:lnTo>
                    <a:pt x="0" y="230"/>
                  </a:lnTo>
                  <a:lnTo>
                    <a:pt x="4" y="215"/>
                  </a:lnTo>
                  <a:lnTo>
                    <a:pt x="18" y="204"/>
                  </a:lnTo>
                  <a:lnTo>
                    <a:pt x="55" y="189"/>
                  </a:lnTo>
                  <a:lnTo>
                    <a:pt x="100" y="174"/>
                  </a:lnTo>
                  <a:lnTo>
                    <a:pt x="144" y="170"/>
                  </a:lnTo>
                  <a:lnTo>
                    <a:pt x="233" y="163"/>
                  </a:lnTo>
                  <a:lnTo>
                    <a:pt x="270" y="163"/>
                  </a:lnTo>
                  <a:lnTo>
                    <a:pt x="299" y="159"/>
                  </a:lnTo>
                  <a:lnTo>
                    <a:pt x="311" y="163"/>
                  </a:lnTo>
                  <a:lnTo>
                    <a:pt x="355" y="159"/>
                  </a:lnTo>
                  <a:lnTo>
                    <a:pt x="396" y="148"/>
                  </a:lnTo>
                  <a:lnTo>
                    <a:pt x="425" y="141"/>
                  </a:lnTo>
                  <a:lnTo>
                    <a:pt x="455" y="122"/>
                  </a:lnTo>
                  <a:lnTo>
                    <a:pt x="492" y="104"/>
                  </a:lnTo>
                  <a:lnTo>
                    <a:pt x="499" y="89"/>
                  </a:lnTo>
                  <a:lnTo>
                    <a:pt x="506" y="71"/>
                  </a:lnTo>
                  <a:lnTo>
                    <a:pt x="499" y="48"/>
                  </a:lnTo>
                  <a:lnTo>
                    <a:pt x="484" y="34"/>
                  </a:lnTo>
                  <a:lnTo>
                    <a:pt x="466" y="19"/>
                  </a:lnTo>
                  <a:lnTo>
                    <a:pt x="421" y="0"/>
                  </a:lnTo>
                  <a:lnTo>
                    <a:pt x="462" y="8"/>
                  </a:lnTo>
                  <a:lnTo>
                    <a:pt x="492" y="19"/>
                  </a:lnTo>
                  <a:lnTo>
                    <a:pt x="510" y="34"/>
                  </a:lnTo>
                  <a:lnTo>
                    <a:pt x="525" y="45"/>
                  </a:lnTo>
                  <a:lnTo>
                    <a:pt x="532" y="59"/>
                  </a:lnTo>
                  <a:lnTo>
                    <a:pt x="532" y="74"/>
                  </a:lnTo>
                  <a:lnTo>
                    <a:pt x="532" y="78"/>
                  </a:lnTo>
                  <a:lnTo>
                    <a:pt x="514" y="100"/>
                  </a:lnTo>
                  <a:lnTo>
                    <a:pt x="492" y="119"/>
                  </a:lnTo>
                  <a:lnTo>
                    <a:pt x="455" y="133"/>
                  </a:lnTo>
                  <a:lnTo>
                    <a:pt x="421" y="145"/>
                  </a:lnTo>
                  <a:lnTo>
                    <a:pt x="355" y="159"/>
                  </a:lnTo>
                  <a:lnTo>
                    <a:pt x="325" y="163"/>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5" name="図形 154"/>
            <p:cNvSpPr>
              <a:spLocks/>
            </p:cNvSpPr>
            <p:nvPr/>
          </p:nvSpPr>
          <p:spPr bwMode="auto">
            <a:xfrm>
              <a:off x="1723342" y="5302413"/>
              <a:ext cx="1082455" cy="387017"/>
            </a:xfrm>
            <a:custGeom>
              <a:avLst/>
              <a:gdLst/>
              <a:ahLst/>
              <a:cxnLst>
                <a:cxn ang="0">
                  <a:pos x="539" y="100"/>
                </a:cxn>
                <a:cxn ang="0">
                  <a:pos x="654" y="119"/>
                </a:cxn>
                <a:cxn ang="0">
                  <a:pos x="698" y="159"/>
                </a:cxn>
                <a:cxn ang="0">
                  <a:pos x="698" y="204"/>
                </a:cxn>
                <a:cxn ang="0">
                  <a:pos x="632" y="252"/>
                </a:cxn>
                <a:cxn ang="0">
                  <a:pos x="469" y="274"/>
                </a:cxn>
                <a:cxn ang="0">
                  <a:pos x="599" y="241"/>
                </a:cxn>
                <a:cxn ang="0">
                  <a:pos x="654" y="189"/>
                </a:cxn>
                <a:cxn ang="0">
                  <a:pos x="643" y="156"/>
                </a:cxn>
                <a:cxn ang="0">
                  <a:pos x="562" y="115"/>
                </a:cxn>
                <a:cxn ang="0">
                  <a:pos x="554" y="119"/>
                </a:cxn>
                <a:cxn ang="0">
                  <a:pos x="617" y="163"/>
                </a:cxn>
                <a:cxn ang="0">
                  <a:pos x="602" y="211"/>
                </a:cxn>
                <a:cxn ang="0">
                  <a:pos x="514" y="259"/>
                </a:cxn>
                <a:cxn ang="0">
                  <a:pos x="421" y="270"/>
                </a:cxn>
                <a:cxn ang="0">
                  <a:pos x="528" y="230"/>
                </a:cxn>
                <a:cxn ang="0">
                  <a:pos x="547" y="174"/>
                </a:cxn>
                <a:cxn ang="0">
                  <a:pos x="525" y="130"/>
                </a:cxn>
                <a:cxn ang="0">
                  <a:pos x="406" y="100"/>
                </a:cxn>
                <a:cxn ang="0">
                  <a:pos x="210" y="93"/>
                </a:cxn>
                <a:cxn ang="0">
                  <a:pos x="66" y="63"/>
                </a:cxn>
                <a:cxn ang="0">
                  <a:pos x="48" y="41"/>
                </a:cxn>
                <a:cxn ang="0">
                  <a:pos x="77" y="4"/>
                </a:cxn>
                <a:cxn ang="0">
                  <a:pos x="48" y="30"/>
                </a:cxn>
                <a:cxn ang="0">
                  <a:pos x="70" y="71"/>
                </a:cxn>
                <a:cxn ang="0">
                  <a:pos x="210" y="100"/>
                </a:cxn>
                <a:cxn ang="0">
                  <a:pos x="406" y="100"/>
                </a:cxn>
                <a:cxn ang="0">
                  <a:pos x="517" y="134"/>
                </a:cxn>
                <a:cxn ang="0">
                  <a:pos x="543" y="174"/>
                </a:cxn>
                <a:cxn ang="0">
                  <a:pos x="528" y="226"/>
                </a:cxn>
                <a:cxn ang="0">
                  <a:pos x="388" y="270"/>
                </a:cxn>
                <a:cxn ang="0">
                  <a:pos x="414" y="256"/>
                </a:cxn>
                <a:cxn ang="0">
                  <a:pos x="477" y="211"/>
                </a:cxn>
                <a:cxn ang="0">
                  <a:pos x="462" y="163"/>
                </a:cxn>
                <a:cxn ang="0">
                  <a:pos x="373" y="115"/>
                </a:cxn>
                <a:cxn ang="0">
                  <a:pos x="173" y="100"/>
                </a:cxn>
                <a:cxn ang="0">
                  <a:pos x="15" y="63"/>
                </a:cxn>
                <a:cxn ang="0">
                  <a:pos x="11" y="19"/>
                </a:cxn>
                <a:cxn ang="0">
                  <a:pos x="85" y="0"/>
                </a:cxn>
                <a:cxn ang="0">
                  <a:pos x="77" y="23"/>
                </a:cxn>
                <a:cxn ang="0">
                  <a:pos x="85" y="56"/>
                </a:cxn>
                <a:cxn ang="0">
                  <a:pos x="192" y="89"/>
                </a:cxn>
                <a:cxn ang="0">
                  <a:pos x="414" y="89"/>
                </a:cxn>
              </a:cxnLst>
              <a:rect l="0" t="0" r="0" b="0"/>
              <a:pathLst>
                <a:path w="706" h="274">
                  <a:moveTo>
                    <a:pt x="414" y="89"/>
                  </a:moveTo>
                  <a:lnTo>
                    <a:pt x="484" y="93"/>
                  </a:lnTo>
                  <a:lnTo>
                    <a:pt x="539" y="100"/>
                  </a:lnTo>
                  <a:lnTo>
                    <a:pt x="587" y="104"/>
                  </a:lnTo>
                  <a:lnTo>
                    <a:pt x="624" y="111"/>
                  </a:lnTo>
                  <a:lnTo>
                    <a:pt x="654" y="119"/>
                  </a:lnTo>
                  <a:lnTo>
                    <a:pt x="672" y="134"/>
                  </a:lnTo>
                  <a:lnTo>
                    <a:pt x="687" y="145"/>
                  </a:lnTo>
                  <a:lnTo>
                    <a:pt x="698" y="159"/>
                  </a:lnTo>
                  <a:lnTo>
                    <a:pt x="706" y="174"/>
                  </a:lnTo>
                  <a:lnTo>
                    <a:pt x="706" y="189"/>
                  </a:lnTo>
                  <a:lnTo>
                    <a:pt x="698" y="204"/>
                  </a:lnTo>
                  <a:lnTo>
                    <a:pt x="684" y="226"/>
                  </a:lnTo>
                  <a:lnTo>
                    <a:pt x="665" y="241"/>
                  </a:lnTo>
                  <a:lnTo>
                    <a:pt x="632" y="252"/>
                  </a:lnTo>
                  <a:lnTo>
                    <a:pt x="599" y="259"/>
                  </a:lnTo>
                  <a:lnTo>
                    <a:pt x="532" y="270"/>
                  </a:lnTo>
                  <a:lnTo>
                    <a:pt x="469" y="274"/>
                  </a:lnTo>
                  <a:lnTo>
                    <a:pt x="517" y="267"/>
                  </a:lnTo>
                  <a:lnTo>
                    <a:pt x="573" y="252"/>
                  </a:lnTo>
                  <a:lnTo>
                    <a:pt x="599" y="241"/>
                  </a:lnTo>
                  <a:lnTo>
                    <a:pt x="624" y="226"/>
                  </a:lnTo>
                  <a:lnTo>
                    <a:pt x="643" y="211"/>
                  </a:lnTo>
                  <a:lnTo>
                    <a:pt x="654" y="189"/>
                  </a:lnTo>
                  <a:lnTo>
                    <a:pt x="654" y="182"/>
                  </a:lnTo>
                  <a:lnTo>
                    <a:pt x="654" y="163"/>
                  </a:lnTo>
                  <a:lnTo>
                    <a:pt x="643" y="156"/>
                  </a:lnTo>
                  <a:lnTo>
                    <a:pt x="628" y="141"/>
                  </a:lnTo>
                  <a:lnTo>
                    <a:pt x="602" y="126"/>
                  </a:lnTo>
                  <a:lnTo>
                    <a:pt x="562" y="115"/>
                  </a:lnTo>
                  <a:lnTo>
                    <a:pt x="510" y="111"/>
                  </a:lnTo>
                  <a:lnTo>
                    <a:pt x="510" y="111"/>
                  </a:lnTo>
                  <a:lnTo>
                    <a:pt x="554" y="119"/>
                  </a:lnTo>
                  <a:lnTo>
                    <a:pt x="595" y="141"/>
                  </a:lnTo>
                  <a:lnTo>
                    <a:pt x="610" y="148"/>
                  </a:lnTo>
                  <a:lnTo>
                    <a:pt x="617" y="163"/>
                  </a:lnTo>
                  <a:lnTo>
                    <a:pt x="617" y="182"/>
                  </a:lnTo>
                  <a:lnTo>
                    <a:pt x="613" y="200"/>
                  </a:lnTo>
                  <a:lnTo>
                    <a:pt x="602" y="211"/>
                  </a:lnTo>
                  <a:lnTo>
                    <a:pt x="569" y="233"/>
                  </a:lnTo>
                  <a:lnTo>
                    <a:pt x="543" y="244"/>
                  </a:lnTo>
                  <a:lnTo>
                    <a:pt x="514" y="259"/>
                  </a:lnTo>
                  <a:lnTo>
                    <a:pt x="473" y="267"/>
                  </a:lnTo>
                  <a:lnTo>
                    <a:pt x="429" y="270"/>
                  </a:lnTo>
                  <a:lnTo>
                    <a:pt x="421" y="270"/>
                  </a:lnTo>
                  <a:lnTo>
                    <a:pt x="469" y="259"/>
                  </a:lnTo>
                  <a:lnTo>
                    <a:pt x="502" y="244"/>
                  </a:lnTo>
                  <a:lnTo>
                    <a:pt x="528" y="230"/>
                  </a:lnTo>
                  <a:lnTo>
                    <a:pt x="543" y="211"/>
                  </a:lnTo>
                  <a:lnTo>
                    <a:pt x="547" y="189"/>
                  </a:lnTo>
                  <a:lnTo>
                    <a:pt x="547" y="174"/>
                  </a:lnTo>
                  <a:lnTo>
                    <a:pt x="543" y="159"/>
                  </a:lnTo>
                  <a:lnTo>
                    <a:pt x="532" y="145"/>
                  </a:lnTo>
                  <a:lnTo>
                    <a:pt x="525" y="130"/>
                  </a:lnTo>
                  <a:lnTo>
                    <a:pt x="488" y="111"/>
                  </a:lnTo>
                  <a:lnTo>
                    <a:pt x="447" y="104"/>
                  </a:lnTo>
                  <a:lnTo>
                    <a:pt x="406" y="100"/>
                  </a:lnTo>
                  <a:lnTo>
                    <a:pt x="332" y="93"/>
                  </a:lnTo>
                  <a:lnTo>
                    <a:pt x="295" y="100"/>
                  </a:lnTo>
                  <a:lnTo>
                    <a:pt x="210" y="93"/>
                  </a:lnTo>
                  <a:lnTo>
                    <a:pt x="140" y="85"/>
                  </a:lnTo>
                  <a:lnTo>
                    <a:pt x="96" y="74"/>
                  </a:lnTo>
                  <a:lnTo>
                    <a:pt x="66" y="63"/>
                  </a:lnTo>
                  <a:lnTo>
                    <a:pt x="51" y="56"/>
                  </a:lnTo>
                  <a:lnTo>
                    <a:pt x="48" y="45"/>
                  </a:lnTo>
                  <a:lnTo>
                    <a:pt x="48" y="41"/>
                  </a:lnTo>
                  <a:lnTo>
                    <a:pt x="51" y="30"/>
                  </a:lnTo>
                  <a:lnTo>
                    <a:pt x="63" y="15"/>
                  </a:lnTo>
                  <a:lnTo>
                    <a:pt x="77" y="4"/>
                  </a:lnTo>
                  <a:lnTo>
                    <a:pt x="70" y="0"/>
                  </a:lnTo>
                  <a:lnTo>
                    <a:pt x="55" y="15"/>
                  </a:lnTo>
                  <a:lnTo>
                    <a:pt x="48" y="30"/>
                  </a:lnTo>
                  <a:lnTo>
                    <a:pt x="40" y="45"/>
                  </a:lnTo>
                  <a:lnTo>
                    <a:pt x="51" y="60"/>
                  </a:lnTo>
                  <a:lnTo>
                    <a:pt x="70" y="71"/>
                  </a:lnTo>
                  <a:lnTo>
                    <a:pt x="100" y="78"/>
                  </a:lnTo>
                  <a:lnTo>
                    <a:pt x="140" y="89"/>
                  </a:lnTo>
                  <a:lnTo>
                    <a:pt x="210" y="100"/>
                  </a:lnTo>
                  <a:lnTo>
                    <a:pt x="295" y="104"/>
                  </a:lnTo>
                  <a:lnTo>
                    <a:pt x="332" y="100"/>
                  </a:lnTo>
                  <a:lnTo>
                    <a:pt x="406" y="100"/>
                  </a:lnTo>
                  <a:lnTo>
                    <a:pt x="447" y="111"/>
                  </a:lnTo>
                  <a:lnTo>
                    <a:pt x="488" y="115"/>
                  </a:lnTo>
                  <a:lnTo>
                    <a:pt x="517" y="134"/>
                  </a:lnTo>
                  <a:lnTo>
                    <a:pt x="528" y="148"/>
                  </a:lnTo>
                  <a:lnTo>
                    <a:pt x="539" y="163"/>
                  </a:lnTo>
                  <a:lnTo>
                    <a:pt x="543" y="174"/>
                  </a:lnTo>
                  <a:lnTo>
                    <a:pt x="543" y="189"/>
                  </a:lnTo>
                  <a:lnTo>
                    <a:pt x="539" y="204"/>
                  </a:lnTo>
                  <a:lnTo>
                    <a:pt x="528" y="226"/>
                  </a:lnTo>
                  <a:lnTo>
                    <a:pt x="499" y="241"/>
                  </a:lnTo>
                  <a:lnTo>
                    <a:pt x="454" y="259"/>
                  </a:lnTo>
                  <a:lnTo>
                    <a:pt x="388" y="270"/>
                  </a:lnTo>
                  <a:lnTo>
                    <a:pt x="314" y="270"/>
                  </a:lnTo>
                  <a:lnTo>
                    <a:pt x="362" y="267"/>
                  </a:lnTo>
                  <a:lnTo>
                    <a:pt x="414" y="256"/>
                  </a:lnTo>
                  <a:lnTo>
                    <a:pt x="454" y="233"/>
                  </a:lnTo>
                  <a:lnTo>
                    <a:pt x="469" y="226"/>
                  </a:lnTo>
                  <a:lnTo>
                    <a:pt x="477" y="211"/>
                  </a:lnTo>
                  <a:lnTo>
                    <a:pt x="477" y="196"/>
                  </a:lnTo>
                  <a:lnTo>
                    <a:pt x="473" y="182"/>
                  </a:lnTo>
                  <a:lnTo>
                    <a:pt x="462" y="163"/>
                  </a:lnTo>
                  <a:lnTo>
                    <a:pt x="447" y="145"/>
                  </a:lnTo>
                  <a:lnTo>
                    <a:pt x="417" y="130"/>
                  </a:lnTo>
                  <a:lnTo>
                    <a:pt x="373" y="115"/>
                  </a:lnTo>
                  <a:lnTo>
                    <a:pt x="314" y="111"/>
                  </a:lnTo>
                  <a:lnTo>
                    <a:pt x="273" y="104"/>
                  </a:lnTo>
                  <a:lnTo>
                    <a:pt x="173" y="100"/>
                  </a:lnTo>
                  <a:lnTo>
                    <a:pt x="100" y="89"/>
                  </a:lnTo>
                  <a:lnTo>
                    <a:pt x="51" y="74"/>
                  </a:lnTo>
                  <a:lnTo>
                    <a:pt x="15" y="63"/>
                  </a:lnTo>
                  <a:lnTo>
                    <a:pt x="7" y="45"/>
                  </a:lnTo>
                  <a:lnTo>
                    <a:pt x="0" y="30"/>
                  </a:lnTo>
                  <a:lnTo>
                    <a:pt x="11" y="19"/>
                  </a:lnTo>
                  <a:lnTo>
                    <a:pt x="26" y="8"/>
                  </a:lnTo>
                  <a:lnTo>
                    <a:pt x="51" y="0"/>
                  </a:lnTo>
                  <a:lnTo>
                    <a:pt x="85" y="0"/>
                  </a:lnTo>
                  <a:lnTo>
                    <a:pt x="111" y="4"/>
                  </a:lnTo>
                  <a:lnTo>
                    <a:pt x="92" y="8"/>
                  </a:lnTo>
                  <a:lnTo>
                    <a:pt x="77" y="23"/>
                  </a:lnTo>
                  <a:lnTo>
                    <a:pt x="77" y="34"/>
                  </a:lnTo>
                  <a:lnTo>
                    <a:pt x="77" y="41"/>
                  </a:lnTo>
                  <a:lnTo>
                    <a:pt x="85" y="56"/>
                  </a:lnTo>
                  <a:lnTo>
                    <a:pt x="96" y="63"/>
                  </a:lnTo>
                  <a:lnTo>
                    <a:pt x="136" y="78"/>
                  </a:lnTo>
                  <a:lnTo>
                    <a:pt x="192" y="89"/>
                  </a:lnTo>
                  <a:lnTo>
                    <a:pt x="247" y="93"/>
                  </a:lnTo>
                  <a:lnTo>
                    <a:pt x="358" y="93"/>
                  </a:lnTo>
                  <a:lnTo>
                    <a:pt x="414" y="89"/>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6" name="図形 155"/>
            <p:cNvSpPr>
              <a:spLocks/>
            </p:cNvSpPr>
            <p:nvPr/>
          </p:nvSpPr>
          <p:spPr bwMode="auto">
            <a:xfrm>
              <a:off x="1960992" y="5313713"/>
              <a:ext cx="351108" cy="114410"/>
            </a:xfrm>
            <a:custGeom>
              <a:avLst/>
              <a:gdLst/>
              <a:ahLst/>
              <a:cxnLst>
                <a:cxn ang="0">
                  <a:pos x="55" y="26"/>
                </a:cxn>
                <a:cxn ang="0">
                  <a:pos x="63" y="33"/>
                </a:cxn>
                <a:cxn ang="0">
                  <a:pos x="70" y="41"/>
                </a:cxn>
                <a:cxn ang="0">
                  <a:pos x="107" y="55"/>
                </a:cxn>
                <a:cxn ang="0">
                  <a:pos x="148" y="66"/>
                </a:cxn>
                <a:cxn ang="0">
                  <a:pos x="229" y="81"/>
                </a:cxn>
                <a:cxn ang="0">
                  <a:pos x="196" y="81"/>
                </a:cxn>
                <a:cxn ang="0">
                  <a:pos x="137" y="70"/>
                </a:cxn>
                <a:cxn ang="0">
                  <a:pos x="89" y="66"/>
                </a:cxn>
                <a:cxn ang="0">
                  <a:pos x="41" y="52"/>
                </a:cxn>
                <a:cxn ang="0">
                  <a:pos x="11" y="41"/>
                </a:cxn>
                <a:cxn ang="0">
                  <a:pos x="0" y="37"/>
                </a:cxn>
                <a:cxn ang="0">
                  <a:pos x="0" y="33"/>
                </a:cxn>
                <a:cxn ang="0">
                  <a:pos x="0" y="22"/>
                </a:cxn>
                <a:cxn ang="0">
                  <a:pos x="11" y="11"/>
                </a:cxn>
                <a:cxn ang="0">
                  <a:pos x="37" y="0"/>
                </a:cxn>
                <a:cxn ang="0">
                  <a:pos x="81" y="0"/>
                </a:cxn>
                <a:cxn ang="0">
                  <a:pos x="67" y="11"/>
                </a:cxn>
                <a:cxn ang="0">
                  <a:pos x="63" y="15"/>
                </a:cxn>
                <a:cxn ang="0">
                  <a:pos x="55" y="26"/>
                </a:cxn>
              </a:cxnLst>
              <a:rect l="0" t="0" r="0" b="0"/>
              <a:pathLst>
                <a:path w="229" h="81">
                  <a:moveTo>
                    <a:pt x="55" y="26"/>
                  </a:moveTo>
                  <a:lnTo>
                    <a:pt x="63" y="33"/>
                  </a:lnTo>
                  <a:lnTo>
                    <a:pt x="70" y="41"/>
                  </a:lnTo>
                  <a:lnTo>
                    <a:pt x="107" y="55"/>
                  </a:lnTo>
                  <a:lnTo>
                    <a:pt x="148" y="66"/>
                  </a:lnTo>
                  <a:lnTo>
                    <a:pt x="229" y="81"/>
                  </a:lnTo>
                  <a:lnTo>
                    <a:pt x="196" y="81"/>
                  </a:lnTo>
                  <a:lnTo>
                    <a:pt x="137" y="70"/>
                  </a:lnTo>
                  <a:lnTo>
                    <a:pt x="89" y="66"/>
                  </a:lnTo>
                  <a:lnTo>
                    <a:pt x="41" y="52"/>
                  </a:lnTo>
                  <a:lnTo>
                    <a:pt x="11" y="41"/>
                  </a:lnTo>
                  <a:lnTo>
                    <a:pt x="0" y="37"/>
                  </a:lnTo>
                  <a:lnTo>
                    <a:pt x="0" y="33"/>
                  </a:lnTo>
                  <a:lnTo>
                    <a:pt x="0" y="22"/>
                  </a:lnTo>
                  <a:lnTo>
                    <a:pt x="11" y="11"/>
                  </a:lnTo>
                  <a:lnTo>
                    <a:pt x="37" y="0"/>
                  </a:lnTo>
                  <a:lnTo>
                    <a:pt x="81" y="0"/>
                  </a:lnTo>
                  <a:lnTo>
                    <a:pt x="67" y="11"/>
                  </a:lnTo>
                  <a:lnTo>
                    <a:pt x="63" y="15"/>
                  </a:lnTo>
                  <a:lnTo>
                    <a:pt x="55" y="2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7" name="図形 156"/>
            <p:cNvSpPr>
              <a:spLocks/>
            </p:cNvSpPr>
            <p:nvPr/>
          </p:nvSpPr>
          <p:spPr bwMode="auto">
            <a:xfrm>
              <a:off x="2753668" y="5443660"/>
              <a:ext cx="409371" cy="276844"/>
            </a:xfrm>
            <a:custGeom>
              <a:avLst/>
              <a:gdLst/>
              <a:ahLst/>
              <a:cxnLst>
                <a:cxn ang="0">
                  <a:pos x="252" y="56"/>
                </a:cxn>
                <a:cxn ang="0">
                  <a:pos x="263" y="70"/>
                </a:cxn>
                <a:cxn ang="0">
                  <a:pos x="267" y="82"/>
                </a:cxn>
                <a:cxn ang="0">
                  <a:pos x="267" y="96"/>
                </a:cxn>
                <a:cxn ang="0">
                  <a:pos x="263" y="111"/>
                </a:cxn>
                <a:cxn ang="0">
                  <a:pos x="259" y="119"/>
                </a:cxn>
                <a:cxn ang="0">
                  <a:pos x="226" y="144"/>
                </a:cxn>
                <a:cxn ang="0">
                  <a:pos x="193" y="159"/>
                </a:cxn>
                <a:cxn ang="0">
                  <a:pos x="152" y="174"/>
                </a:cxn>
                <a:cxn ang="0">
                  <a:pos x="67" y="189"/>
                </a:cxn>
                <a:cxn ang="0">
                  <a:pos x="0" y="196"/>
                </a:cxn>
                <a:cxn ang="0">
                  <a:pos x="41" y="185"/>
                </a:cxn>
                <a:cxn ang="0">
                  <a:pos x="82" y="174"/>
                </a:cxn>
                <a:cxn ang="0">
                  <a:pos x="126" y="156"/>
                </a:cxn>
                <a:cxn ang="0">
                  <a:pos x="174" y="126"/>
                </a:cxn>
                <a:cxn ang="0">
                  <a:pos x="189" y="104"/>
                </a:cxn>
                <a:cxn ang="0">
                  <a:pos x="196" y="89"/>
                </a:cxn>
                <a:cxn ang="0">
                  <a:pos x="196" y="63"/>
                </a:cxn>
                <a:cxn ang="0">
                  <a:pos x="189" y="45"/>
                </a:cxn>
                <a:cxn ang="0">
                  <a:pos x="167" y="26"/>
                </a:cxn>
                <a:cxn ang="0">
                  <a:pos x="134" y="11"/>
                </a:cxn>
                <a:cxn ang="0">
                  <a:pos x="85" y="0"/>
                </a:cxn>
                <a:cxn ang="0">
                  <a:pos x="152" y="11"/>
                </a:cxn>
                <a:cxn ang="0">
                  <a:pos x="204" y="19"/>
                </a:cxn>
                <a:cxn ang="0">
                  <a:pos x="233" y="34"/>
                </a:cxn>
                <a:cxn ang="0">
                  <a:pos x="252" y="56"/>
                </a:cxn>
              </a:cxnLst>
              <a:rect l="0" t="0" r="0" b="0"/>
              <a:pathLst>
                <a:path w="267" h="196">
                  <a:moveTo>
                    <a:pt x="252" y="56"/>
                  </a:moveTo>
                  <a:lnTo>
                    <a:pt x="263" y="70"/>
                  </a:lnTo>
                  <a:lnTo>
                    <a:pt x="267" y="82"/>
                  </a:lnTo>
                  <a:lnTo>
                    <a:pt x="267" y="96"/>
                  </a:lnTo>
                  <a:lnTo>
                    <a:pt x="263" y="111"/>
                  </a:lnTo>
                  <a:lnTo>
                    <a:pt x="259" y="119"/>
                  </a:lnTo>
                  <a:lnTo>
                    <a:pt x="226" y="144"/>
                  </a:lnTo>
                  <a:lnTo>
                    <a:pt x="193" y="159"/>
                  </a:lnTo>
                  <a:lnTo>
                    <a:pt x="152" y="174"/>
                  </a:lnTo>
                  <a:lnTo>
                    <a:pt x="67" y="189"/>
                  </a:lnTo>
                  <a:lnTo>
                    <a:pt x="0" y="196"/>
                  </a:lnTo>
                  <a:lnTo>
                    <a:pt x="41" y="185"/>
                  </a:lnTo>
                  <a:lnTo>
                    <a:pt x="82" y="174"/>
                  </a:lnTo>
                  <a:lnTo>
                    <a:pt x="126" y="156"/>
                  </a:lnTo>
                  <a:lnTo>
                    <a:pt x="174" y="126"/>
                  </a:lnTo>
                  <a:lnTo>
                    <a:pt x="189" y="104"/>
                  </a:lnTo>
                  <a:lnTo>
                    <a:pt x="196" y="89"/>
                  </a:lnTo>
                  <a:lnTo>
                    <a:pt x="196" y="63"/>
                  </a:lnTo>
                  <a:lnTo>
                    <a:pt x="189" y="45"/>
                  </a:lnTo>
                  <a:lnTo>
                    <a:pt x="167" y="26"/>
                  </a:lnTo>
                  <a:lnTo>
                    <a:pt x="134" y="11"/>
                  </a:lnTo>
                  <a:lnTo>
                    <a:pt x="85" y="0"/>
                  </a:lnTo>
                  <a:lnTo>
                    <a:pt x="152" y="11"/>
                  </a:lnTo>
                  <a:lnTo>
                    <a:pt x="204" y="19"/>
                  </a:lnTo>
                  <a:lnTo>
                    <a:pt x="233" y="34"/>
                  </a:lnTo>
                  <a:lnTo>
                    <a:pt x="252" y="5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8" name="図形 157"/>
            <p:cNvSpPr>
              <a:spLocks/>
            </p:cNvSpPr>
            <p:nvPr/>
          </p:nvSpPr>
          <p:spPr bwMode="auto">
            <a:xfrm>
              <a:off x="3892853" y="5360324"/>
              <a:ext cx="323510" cy="271194"/>
            </a:xfrm>
            <a:custGeom>
              <a:avLst/>
              <a:gdLst/>
              <a:ahLst/>
              <a:cxnLst>
                <a:cxn ang="0">
                  <a:pos x="211" y="85"/>
                </a:cxn>
                <a:cxn ang="0">
                  <a:pos x="211" y="93"/>
                </a:cxn>
                <a:cxn ang="0">
                  <a:pos x="204" y="122"/>
                </a:cxn>
                <a:cxn ang="0">
                  <a:pos x="193" y="141"/>
                </a:cxn>
                <a:cxn ang="0">
                  <a:pos x="178" y="155"/>
                </a:cxn>
                <a:cxn ang="0">
                  <a:pos x="152" y="174"/>
                </a:cxn>
                <a:cxn ang="0">
                  <a:pos x="122" y="189"/>
                </a:cxn>
                <a:cxn ang="0">
                  <a:pos x="89" y="192"/>
                </a:cxn>
                <a:cxn ang="0">
                  <a:pos x="111" y="178"/>
                </a:cxn>
                <a:cxn ang="0">
                  <a:pos x="141" y="159"/>
                </a:cxn>
                <a:cxn ang="0">
                  <a:pos x="163" y="129"/>
                </a:cxn>
                <a:cxn ang="0">
                  <a:pos x="174" y="107"/>
                </a:cxn>
                <a:cxn ang="0">
                  <a:pos x="174" y="93"/>
                </a:cxn>
                <a:cxn ang="0">
                  <a:pos x="167" y="78"/>
                </a:cxn>
                <a:cxn ang="0">
                  <a:pos x="141" y="59"/>
                </a:cxn>
                <a:cxn ang="0">
                  <a:pos x="119" y="44"/>
                </a:cxn>
                <a:cxn ang="0">
                  <a:pos x="93" y="30"/>
                </a:cxn>
                <a:cxn ang="0">
                  <a:pos x="52" y="8"/>
                </a:cxn>
                <a:cxn ang="0">
                  <a:pos x="0" y="0"/>
                </a:cxn>
                <a:cxn ang="0">
                  <a:pos x="56" y="4"/>
                </a:cxn>
                <a:cxn ang="0">
                  <a:pos x="122" y="22"/>
                </a:cxn>
                <a:cxn ang="0">
                  <a:pos x="152" y="33"/>
                </a:cxn>
                <a:cxn ang="0">
                  <a:pos x="182" y="48"/>
                </a:cxn>
                <a:cxn ang="0">
                  <a:pos x="204" y="70"/>
                </a:cxn>
                <a:cxn ang="0">
                  <a:pos x="211" y="85"/>
                </a:cxn>
              </a:cxnLst>
              <a:rect l="0" t="0" r="0" b="0"/>
              <a:pathLst>
                <a:path w="211" h="192">
                  <a:moveTo>
                    <a:pt x="211" y="85"/>
                  </a:moveTo>
                  <a:lnTo>
                    <a:pt x="211" y="93"/>
                  </a:lnTo>
                  <a:lnTo>
                    <a:pt x="204" y="122"/>
                  </a:lnTo>
                  <a:lnTo>
                    <a:pt x="193" y="141"/>
                  </a:lnTo>
                  <a:lnTo>
                    <a:pt x="178" y="155"/>
                  </a:lnTo>
                  <a:lnTo>
                    <a:pt x="152" y="174"/>
                  </a:lnTo>
                  <a:lnTo>
                    <a:pt x="122" y="189"/>
                  </a:lnTo>
                  <a:lnTo>
                    <a:pt x="89" y="192"/>
                  </a:lnTo>
                  <a:lnTo>
                    <a:pt x="111" y="178"/>
                  </a:lnTo>
                  <a:lnTo>
                    <a:pt x="141" y="159"/>
                  </a:lnTo>
                  <a:lnTo>
                    <a:pt x="163" y="129"/>
                  </a:lnTo>
                  <a:lnTo>
                    <a:pt x="174" y="107"/>
                  </a:lnTo>
                  <a:lnTo>
                    <a:pt x="174" y="93"/>
                  </a:lnTo>
                  <a:lnTo>
                    <a:pt x="167" y="78"/>
                  </a:lnTo>
                  <a:lnTo>
                    <a:pt x="141" y="59"/>
                  </a:lnTo>
                  <a:lnTo>
                    <a:pt x="119" y="44"/>
                  </a:lnTo>
                  <a:lnTo>
                    <a:pt x="93" y="30"/>
                  </a:lnTo>
                  <a:lnTo>
                    <a:pt x="52" y="8"/>
                  </a:lnTo>
                  <a:lnTo>
                    <a:pt x="0" y="0"/>
                  </a:lnTo>
                  <a:lnTo>
                    <a:pt x="56" y="4"/>
                  </a:lnTo>
                  <a:lnTo>
                    <a:pt x="122" y="22"/>
                  </a:lnTo>
                  <a:lnTo>
                    <a:pt x="152" y="33"/>
                  </a:lnTo>
                  <a:lnTo>
                    <a:pt x="182" y="48"/>
                  </a:lnTo>
                  <a:lnTo>
                    <a:pt x="204" y="70"/>
                  </a:lnTo>
                  <a:lnTo>
                    <a:pt x="211" y="8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9" name="図形 158"/>
            <p:cNvSpPr>
              <a:spLocks/>
            </p:cNvSpPr>
            <p:nvPr/>
          </p:nvSpPr>
          <p:spPr bwMode="auto">
            <a:xfrm>
              <a:off x="3672069" y="5329250"/>
              <a:ext cx="476832" cy="329105"/>
            </a:xfrm>
            <a:custGeom>
              <a:avLst/>
              <a:gdLst/>
              <a:ahLst/>
              <a:cxnLst>
                <a:cxn ang="0">
                  <a:pos x="266" y="155"/>
                </a:cxn>
                <a:cxn ang="0">
                  <a:pos x="270" y="137"/>
                </a:cxn>
                <a:cxn ang="0">
                  <a:pos x="278" y="122"/>
                </a:cxn>
                <a:cxn ang="0">
                  <a:pos x="270" y="107"/>
                </a:cxn>
                <a:cxn ang="0">
                  <a:pos x="252" y="85"/>
                </a:cxn>
                <a:cxn ang="0">
                  <a:pos x="226" y="70"/>
                </a:cxn>
                <a:cxn ang="0">
                  <a:pos x="196" y="52"/>
                </a:cxn>
                <a:cxn ang="0">
                  <a:pos x="163" y="37"/>
                </a:cxn>
                <a:cxn ang="0">
                  <a:pos x="85" y="15"/>
                </a:cxn>
                <a:cxn ang="0">
                  <a:pos x="0" y="0"/>
                </a:cxn>
                <a:cxn ang="0">
                  <a:pos x="96" y="11"/>
                </a:cxn>
                <a:cxn ang="0">
                  <a:pos x="163" y="26"/>
                </a:cxn>
                <a:cxn ang="0">
                  <a:pos x="215" y="44"/>
                </a:cxn>
                <a:cxn ang="0">
                  <a:pos x="255" y="66"/>
                </a:cxn>
                <a:cxn ang="0">
                  <a:pos x="285" y="85"/>
                </a:cxn>
                <a:cxn ang="0">
                  <a:pos x="303" y="100"/>
                </a:cxn>
                <a:cxn ang="0">
                  <a:pos x="311" y="115"/>
                </a:cxn>
                <a:cxn ang="0">
                  <a:pos x="311" y="137"/>
                </a:cxn>
                <a:cxn ang="0">
                  <a:pos x="303" y="155"/>
                </a:cxn>
                <a:cxn ang="0">
                  <a:pos x="285" y="170"/>
                </a:cxn>
                <a:cxn ang="0">
                  <a:pos x="266" y="192"/>
                </a:cxn>
                <a:cxn ang="0">
                  <a:pos x="233" y="211"/>
                </a:cxn>
                <a:cxn ang="0">
                  <a:pos x="215" y="222"/>
                </a:cxn>
                <a:cxn ang="0">
                  <a:pos x="163" y="233"/>
                </a:cxn>
                <a:cxn ang="0">
                  <a:pos x="196" y="214"/>
                </a:cxn>
                <a:cxn ang="0">
                  <a:pos x="233" y="200"/>
                </a:cxn>
                <a:cxn ang="0">
                  <a:pos x="252" y="181"/>
                </a:cxn>
                <a:cxn ang="0">
                  <a:pos x="266" y="155"/>
                </a:cxn>
              </a:cxnLst>
              <a:rect l="0" t="0" r="0" b="0"/>
              <a:pathLst>
                <a:path w="311" h="233">
                  <a:moveTo>
                    <a:pt x="266" y="155"/>
                  </a:moveTo>
                  <a:lnTo>
                    <a:pt x="270" y="137"/>
                  </a:lnTo>
                  <a:lnTo>
                    <a:pt x="278" y="122"/>
                  </a:lnTo>
                  <a:lnTo>
                    <a:pt x="270" y="107"/>
                  </a:lnTo>
                  <a:lnTo>
                    <a:pt x="252" y="85"/>
                  </a:lnTo>
                  <a:lnTo>
                    <a:pt x="226" y="70"/>
                  </a:lnTo>
                  <a:lnTo>
                    <a:pt x="196" y="52"/>
                  </a:lnTo>
                  <a:lnTo>
                    <a:pt x="163" y="37"/>
                  </a:lnTo>
                  <a:lnTo>
                    <a:pt x="85" y="15"/>
                  </a:lnTo>
                  <a:lnTo>
                    <a:pt x="0" y="0"/>
                  </a:lnTo>
                  <a:lnTo>
                    <a:pt x="96" y="11"/>
                  </a:lnTo>
                  <a:lnTo>
                    <a:pt x="163" y="26"/>
                  </a:lnTo>
                  <a:lnTo>
                    <a:pt x="215" y="44"/>
                  </a:lnTo>
                  <a:lnTo>
                    <a:pt x="255" y="66"/>
                  </a:lnTo>
                  <a:lnTo>
                    <a:pt x="285" y="85"/>
                  </a:lnTo>
                  <a:lnTo>
                    <a:pt x="303" y="100"/>
                  </a:lnTo>
                  <a:lnTo>
                    <a:pt x="311" y="115"/>
                  </a:lnTo>
                  <a:lnTo>
                    <a:pt x="311" y="137"/>
                  </a:lnTo>
                  <a:lnTo>
                    <a:pt x="303" y="155"/>
                  </a:lnTo>
                  <a:lnTo>
                    <a:pt x="285" y="170"/>
                  </a:lnTo>
                  <a:lnTo>
                    <a:pt x="266" y="192"/>
                  </a:lnTo>
                  <a:lnTo>
                    <a:pt x="233" y="211"/>
                  </a:lnTo>
                  <a:lnTo>
                    <a:pt x="215" y="222"/>
                  </a:lnTo>
                  <a:lnTo>
                    <a:pt x="163" y="233"/>
                  </a:lnTo>
                  <a:lnTo>
                    <a:pt x="196" y="214"/>
                  </a:lnTo>
                  <a:lnTo>
                    <a:pt x="233" y="200"/>
                  </a:lnTo>
                  <a:lnTo>
                    <a:pt x="252" y="181"/>
                  </a:lnTo>
                  <a:lnTo>
                    <a:pt x="266" y="15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0" name="図形 159"/>
            <p:cNvSpPr>
              <a:spLocks/>
            </p:cNvSpPr>
            <p:nvPr/>
          </p:nvSpPr>
          <p:spPr bwMode="auto">
            <a:xfrm>
              <a:off x="3621472" y="5365974"/>
              <a:ext cx="323510" cy="292381"/>
            </a:xfrm>
            <a:custGeom>
              <a:avLst/>
              <a:gdLst/>
              <a:ahLst/>
              <a:cxnLst>
                <a:cxn ang="0">
                  <a:pos x="174" y="100"/>
                </a:cxn>
                <a:cxn ang="0">
                  <a:pos x="174" y="89"/>
                </a:cxn>
                <a:cxn ang="0">
                  <a:pos x="163" y="70"/>
                </a:cxn>
                <a:cxn ang="0">
                  <a:pos x="148" y="59"/>
                </a:cxn>
                <a:cxn ang="0">
                  <a:pos x="115" y="33"/>
                </a:cxn>
                <a:cxn ang="0">
                  <a:pos x="59" y="15"/>
                </a:cxn>
                <a:cxn ang="0">
                  <a:pos x="0" y="0"/>
                </a:cxn>
                <a:cxn ang="0">
                  <a:pos x="63" y="11"/>
                </a:cxn>
                <a:cxn ang="0">
                  <a:pos x="115" y="18"/>
                </a:cxn>
                <a:cxn ang="0">
                  <a:pos x="148" y="33"/>
                </a:cxn>
                <a:cxn ang="0">
                  <a:pos x="174" y="48"/>
                </a:cxn>
                <a:cxn ang="0">
                  <a:pos x="196" y="66"/>
                </a:cxn>
                <a:cxn ang="0">
                  <a:pos x="203" y="70"/>
                </a:cxn>
                <a:cxn ang="0">
                  <a:pos x="211" y="81"/>
                </a:cxn>
                <a:cxn ang="0">
                  <a:pos x="211" y="96"/>
                </a:cxn>
                <a:cxn ang="0">
                  <a:pos x="211" y="114"/>
                </a:cxn>
                <a:cxn ang="0">
                  <a:pos x="200" y="129"/>
                </a:cxn>
                <a:cxn ang="0">
                  <a:pos x="174" y="166"/>
                </a:cxn>
                <a:cxn ang="0">
                  <a:pos x="140" y="188"/>
                </a:cxn>
                <a:cxn ang="0">
                  <a:pos x="107" y="207"/>
                </a:cxn>
                <a:cxn ang="0">
                  <a:pos x="144" y="174"/>
                </a:cxn>
                <a:cxn ang="0">
                  <a:pos x="163" y="144"/>
                </a:cxn>
                <a:cxn ang="0">
                  <a:pos x="174" y="118"/>
                </a:cxn>
                <a:cxn ang="0">
                  <a:pos x="174" y="100"/>
                </a:cxn>
              </a:cxnLst>
              <a:rect l="0" t="0" r="0" b="0"/>
              <a:pathLst>
                <a:path w="211" h="207">
                  <a:moveTo>
                    <a:pt x="174" y="100"/>
                  </a:moveTo>
                  <a:lnTo>
                    <a:pt x="174" y="89"/>
                  </a:lnTo>
                  <a:lnTo>
                    <a:pt x="163" y="70"/>
                  </a:lnTo>
                  <a:lnTo>
                    <a:pt x="148" y="59"/>
                  </a:lnTo>
                  <a:lnTo>
                    <a:pt x="115" y="33"/>
                  </a:lnTo>
                  <a:lnTo>
                    <a:pt x="59" y="15"/>
                  </a:lnTo>
                  <a:lnTo>
                    <a:pt x="0" y="0"/>
                  </a:lnTo>
                  <a:lnTo>
                    <a:pt x="63" y="11"/>
                  </a:lnTo>
                  <a:lnTo>
                    <a:pt x="115" y="18"/>
                  </a:lnTo>
                  <a:lnTo>
                    <a:pt x="148" y="33"/>
                  </a:lnTo>
                  <a:lnTo>
                    <a:pt x="174" y="48"/>
                  </a:lnTo>
                  <a:lnTo>
                    <a:pt x="196" y="66"/>
                  </a:lnTo>
                  <a:lnTo>
                    <a:pt x="203" y="70"/>
                  </a:lnTo>
                  <a:lnTo>
                    <a:pt x="211" y="81"/>
                  </a:lnTo>
                  <a:lnTo>
                    <a:pt x="211" y="96"/>
                  </a:lnTo>
                  <a:lnTo>
                    <a:pt x="211" y="114"/>
                  </a:lnTo>
                  <a:lnTo>
                    <a:pt x="200" y="129"/>
                  </a:lnTo>
                  <a:lnTo>
                    <a:pt x="174" y="166"/>
                  </a:lnTo>
                  <a:lnTo>
                    <a:pt x="140" y="188"/>
                  </a:lnTo>
                  <a:lnTo>
                    <a:pt x="107" y="207"/>
                  </a:lnTo>
                  <a:lnTo>
                    <a:pt x="144" y="174"/>
                  </a:lnTo>
                  <a:lnTo>
                    <a:pt x="163" y="144"/>
                  </a:lnTo>
                  <a:lnTo>
                    <a:pt x="174" y="118"/>
                  </a:lnTo>
                  <a:lnTo>
                    <a:pt x="174" y="10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1" name="図形 160"/>
            <p:cNvSpPr>
              <a:spLocks/>
            </p:cNvSpPr>
            <p:nvPr/>
          </p:nvSpPr>
          <p:spPr bwMode="auto">
            <a:xfrm>
              <a:off x="3196769" y="5344787"/>
              <a:ext cx="555027" cy="334755"/>
            </a:xfrm>
            <a:custGeom>
              <a:avLst/>
              <a:gdLst/>
              <a:ahLst/>
              <a:cxnLst>
                <a:cxn ang="0">
                  <a:pos x="321" y="140"/>
                </a:cxn>
                <a:cxn ang="0">
                  <a:pos x="314" y="104"/>
                </a:cxn>
                <a:cxn ang="0">
                  <a:pos x="307" y="96"/>
                </a:cxn>
                <a:cxn ang="0">
                  <a:pos x="292" y="81"/>
                </a:cxn>
                <a:cxn ang="0">
                  <a:pos x="266" y="70"/>
                </a:cxn>
                <a:cxn ang="0">
                  <a:pos x="225" y="48"/>
                </a:cxn>
                <a:cxn ang="0">
                  <a:pos x="170" y="33"/>
                </a:cxn>
                <a:cxn ang="0">
                  <a:pos x="96" y="15"/>
                </a:cxn>
                <a:cxn ang="0">
                  <a:pos x="0" y="0"/>
                </a:cxn>
                <a:cxn ang="0">
                  <a:pos x="96" y="11"/>
                </a:cxn>
                <a:cxn ang="0">
                  <a:pos x="203" y="30"/>
                </a:cxn>
                <a:cxn ang="0">
                  <a:pos x="255" y="44"/>
                </a:cxn>
                <a:cxn ang="0">
                  <a:pos x="299" y="63"/>
                </a:cxn>
                <a:cxn ang="0">
                  <a:pos x="336" y="81"/>
                </a:cxn>
                <a:cxn ang="0">
                  <a:pos x="362" y="104"/>
                </a:cxn>
                <a:cxn ang="0">
                  <a:pos x="362" y="118"/>
                </a:cxn>
                <a:cxn ang="0">
                  <a:pos x="362" y="140"/>
                </a:cxn>
                <a:cxn ang="0">
                  <a:pos x="351" y="159"/>
                </a:cxn>
                <a:cxn ang="0">
                  <a:pos x="336" y="185"/>
                </a:cxn>
                <a:cxn ang="0">
                  <a:pos x="314" y="200"/>
                </a:cxn>
                <a:cxn ang="0">
                  <a:pos x="284" y="222"/>
                </a:cxn>
                <a:cxn ang="0">
                  <a:pos x="255" y="237"/>
                </a:cxn>
                <a:cxn ang="0">
                  <a:pos x="277" y="222"/>
                </a:cxn>
                <a:cxn ang="0">
                  <a:pos x="296" y="200"/>
                </a:cxn>
                <a:cxn ang="0">
                  <a:pos x="310" y="170"/>
                </a:cxn>
                <a:cxn ang="0">
                  <a:pos x="321" y="140"/>
                </a:cxn>
              </a:cxnLst>
              <a:rect l="0" t="0" r="0" b="0"/>
              <a:pathLst>
                <a:path w="362" h="237">
                  <a:moveTo>
                    <a:pt x="321" y="140"/>
                  </a:moveTo>
                  <a:lnTo>
                    <a:pt x="314" y="104"/>
                  </a:lnTo>
                  <a:lnTo>
                    <a:pt x="307" y="96"/>
                  </a:lnTo>
                  <a:lnTo>
                    <a:pt x="292" y="81"/>
                  </a:lnTo>
                  <a:lnTo>
                    <a:pt x="266" y="70"/>
                  </a:lnTo>
                  <a:lnTo>
                    <a:pt x="225" y="48"/>
                  </a:lnTo>
                  <a:lnTo>
                    <a:pt x="170" y="33"/>
                  </a:lnTo>
                  <a:lnTo>
                    <a:pt x="96" y="15"/>
                  </a:lnTo>
                  <a:lnTo>
                    <a:pt x="0" y="0"/>
                  </a:lnTo>
                  <a:lnTo>
                    <a:pt x="96" y="11"/>
                  </a:lnTo>
                  <a:lnTo>
                    <a:pt x="203" y="30"/>
                  </a:lnTo>
                  <a:lnTo>
                    <a:pt x="255" y="44"/>
                  </a:lnTo>
                  <a:lnTo>
                    <a:pt x="299" y="63"/>
                  </a:lnTo>
                  <a:lnTo>
                    <a:pt x="336" y="81"/>
                  </a:lnTo>
                  <a:lnTo>
                    <a:pt x="362" y="104"/>
                  </a:lnTo>
                  <a:lnTo>
                    <a:pt x="362" y="118"/>
                  </a:lnTo>
                  <a:lnTo>
                    <a:pt x="362" y="140"/>
                  </a:lnTo>
                  <a:lnTo>
                    <a:pt x="351" y="159"/>
                  </a:lnTo>
                  <a:lnTo>
                    <a:pt x="336" y="185"/>
                  </a:lnTo>
                  <a:lnTo>
                    <a:pt x="314" y="200"/>
                  </a:lnTo>
                  <a:lnTo>
                    <a:pt x="284" y="222"/>
                  </a:lnTo>
                  <a:lnTo>
                    <a:pt x="255" y="237"/>
                  </a:lnTo>
                  <a:lnTo>
                    <a:pt x="277" y="222"/>
                  </a:lnTo>
                  <a:lnTo>
                    <a:pt x="296" y="200"/>
                  </a:lnTo>
                  <a:lnTo>
                    <a:pt x="310" y="170"/>
                  </a:lnTo>
                  <a:lnTo>
                    <a:pt x="321" y="14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2" name="図形 161"/>
            <p:cNvSpPr>
              <a:spLocks/>
            </p:cNvSpPr>
            <p:nvPr/>
          </p:nvSpPr>
          <p:spPr bwMode="auto">
            <a:xfrm>
              <a:off x="3049580" y="5908363"/>
              <a:ext cx="4600" cy="11300"/>
            </a:xfrm>
            <a:custGeom>
              <a:avLst/>
              <a:gdLst/>
              <a:ahLst/>
              <a:cxnLst>
                <a:cxn ang="0">
                  <a:pos x="0" y="8"/>
                </a:cxn>
                <a:cxn ang="0">
                  <a:pos x="0" y="0"/>
                </a:cxn>
                <a:cxn ang="0">
                  <a:pos x="3" y="8"/>
                </a:cxn>
                <a:cxn ang="0">
                  <a:pos x="0" y="8"/>
                </a:cxn>
              </a:cxnLst>
              <a:rect l="0" t="0" r="0" b="0"/>
              <a:pathLst>
                <a:path w="3" h="8">
                  <a:moveTo>
                    <a:pt x="0" y="8"/>
                  </a:moveTo>
                  <a:lnTo>
                    <a:pt x="0" y="0"/>
                  </a:lnTo>
                  <a:lnTo>
                    <a:pt x="3" y="8"/>
                  </a:lnTo>
                  <a:lnTo>
                    <a:pt x="0" y="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3" name="図形 162"/>
            <p:cNvSpPr>
              <a:spLocks/>
            </p:cNvSpPr>
            <p:nvPr/>
          </p:nvSpPr>
          <p:spPr bwMode="auto">
            <a:xfrm>
              <a:off x="16865" y="6065147"/>
              <a:ext cx="90460" cy="21187"/>
            </a:xfrm>
            <a:custGeom>
              <a:avLst/>
              <a:gdLst/>
              <a:ahLst/>
              <a:cxnLst>
                <a:cxn ang="0">
                  <a:pos x="4" y="0"/>
                </a:cxn>
                <a:cxn ang="0">
                  <a:pos x="0" y="0"/>
                </a:cxn>
                <a:cxn ang="0">
                  <a:pos x="0" y="8"/>
                </a:cxn>
                <a:cxn ang="0">
                  <a:pos x="44" y="15"/>
                </a:cxn>
                <a:cxn ang="0">
                  <a:pos x="59" y="15"/>
                </a:cxn>
                <a:cxn ang="0">
                  <a:pos x="4" y="0"/>
                </a:cxn>
              </a:cxnLst>
              <a:rect l="0" t="0" r="0" b="0"/>
              <a:pathLst>
                <a:path w="59" h="15">
                  <a:moveTo>
                    <a:pt x="4" y="0"/>
                  </a:moveTo>
                  <a:lnTo>
                    <a:pt x="0" y="0"/>
                  </a:lnTo>
                  <a:lnTo>
                    <a:pt x="0" y="8"/>
                  </a:lnTo>
                  <a:lnTo>
                    <a:pt x="44" y="15"/>
                  </a:lnTo>
                  <a:lnTo>
                    <a:pt x="59" y="15"/>
                  </a:lnTo>
                  <a:lnTo>
                    <a:pt x="4"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4" name="図形 163"/>
            <p:cNvSpPr>
              <a:spLocks/>
            </p:cNvSpPr>
            <p:nvPr/>
          </p:nvSpPr>
          <p:spPr bwMode="auto">
            <a:xfrm>
              <a:off x="3110909" y="5402699"/>
              <a:ext cx="260648" cy="281082"/>
            </a:xfrm>
            <a:custGeom>
              <a:avLst/>
              <a:gdLst/>
              <a:ahLst/>
              <a:cxnLst>
                <a:cxn ang="0">
                  <a:pos x="26" y="196"/>
                </a:cxn>
                <a:cxn ang="0">
                  <a:pos x="30" y="199"/>
                </a:cxn>
                <a:cxn ang="0">
                  <a:pos x="48" y="196"/>
                </a:cxn>
                <a:cxn ang="0">
                  <a:pos x="89" y="181"/>
                </a:cxn>
                <a:cxn ang="0">
                  <a:pos x="137" y="155"/>
                </a:cxn>
                <a:cxn ang="0">
                  <a:pos x="156" y="133"/>
                </a:cxn>
                <a:cxn ang="0">
                  <a:pos x="167" y="114"/>
                </a:cxn>
                <a:cxn ang="0">
                  <a:pos x="170" y="103"/>
                </a:cxn>
                <a:cxn ang="0">
                  <a:pos x="167" y="88"/>
                </a:cxn>
                <a:cxn ang="0">
                  <a:pos x="152" y="59"/>
                </a:cxn>
                <a:cxn ang="0">
                  <a:pos x="141" y="48"/>
                </a:cxn>
                <a:cxn ang="0">
                  <a:pos x="111" y="33"/>
                </a:cxn>
                <a:cxn ang="0">
                  <a:pos x="67" y="14"/>
                </a:cxn>
                <a:cxn ang="0">
                  <a:pos x="34" y="3"/>
                </a:cxn>
                <a:cxn ang="0">
                  <a:pos x="0" y="0"/>
                </a:cxn>
                <a:cxn ang="0">
                  <a:pos x="0" y="3"/>
                </a:cxn>
                <a:cxn ang="0">
                  <a:pos x="34" y="7"/>
                </a:cxn>
                <a:cxn ang="0">
                  <a:pos x="67" y="18"/>
                </a:cxn>
                <a:cxn ang="0">
                  <a:pos x="111" y="40"/>
                </a:cxn>
                <a:cxn ang="0">
                  <a:pos x="137" y="55"/>
                </a:cxn>
                <a:cxn ang="0">
                  <a:pos x="145" y="59"/>
                </a:cxn>
                <a:cxn ang="0">
                  <a:pos x="167" y="88"/>
                </a:cxn>
                <a:cxn ang="0">
                  <a:pos x="167" y="103"/>
                </a:cxn>
                <a:cxn ang="0">
                  <a:pos x="159" y="114"/>
                </a:cxn>
                <a:cxn ang="0">
                  <a:pos x="152" y="133"/>
                </a:cxn>
                <a:cxn ang="0">
                  <a:pos x="137" y="148"/>
                </a:cxn>
                <a:cxn ang="0">
                  <a:pos x="89" y="173"/>
                </a:cxn>
                <a:cxn ang="0">
                  <a:pos x="45" y="188"/>
                </a:cxn>
                <a:cxn ang="0">
                  <a:pos x="26" y="196"/>
                </a:cxn>
              </a:cxnLst>
              <a:rect l="0" t="0" r="0" b="0"/>
              <a:pathLst>
                <a:path w="170" h="199">
                  <a:moveTo>
                    <a:pt x="26" y="196"/>
                  </a:moveTo>
                  <a:lnTo>
                    <a:pt x="30" y="199"/>
                  </a:lnTo>
                  <a:lnTo>
                    <a:pt x="48" y="196"/>
                  </a:lnTo>
                  <a:lnTo>
                    <a:pt x="89" y="181"/>
                  </a:lnTo>
                  <a:lnTo>
                    <a:pt x="137" y="155"/>
                  </a:lnTo>
                  <a:lnTo>
                    <a:pt x="156" y="133"/>
                  </a:lnTo>
                  <a:lnTo>
                    <a:pt x="167" y="114"/>
                  </a:lnTo>
                  <a:lnTo>
                    <a:pt x="170" y="103"/>
                  </a:lnTo>
                  <a:lnTo>
                    <a:pt x="167" y="88"/>
                  </a:lnTo>
                  <a:lnTo>
                    <a:pt x="152" y="59"/>
                  </a:lnTo>
                  <a:lnTo>
                    <a:pt x="141" y="48"/>
                  </a:lnTo>
                  <a:lnTo>
                    <a:pt x="111" y="33"/>
                  </a:lnTo>
                  <a:lnTo>
                    <a:pt x="67" y="14"/>
                  </a:lnTo>
                  <a:lnTo>
                    <a:pt x="34" y="3"/>
                  </a:lnTo>
                  <a:lnTo>
                    <a:pt x="0" y="0"/>
                  </a:lnTo>
                  <a:lnTo>
                    <a:pt x="0" y="3"/>
                  </a:lnTo>
                  <a:lnTo>
                    <a:pt x="34" y="7"/>
                  </a:lnTo>
                  <a:lnTo>
                    <a:pt x="67" y="18"/>
                  </a:lnTo>
                  <a:lnTo>
                    <a:pt x="111" y="40"/>
                  </a:lnTo>
                  <a:lnTo>
                    <a:pt x="137" y="55"/>
                  </a:lnTo>
                  <a:lnTo>
                    <a:pt x="145" y="59"/>
                  </a:lnTo>
                  <a:lnTo>
                    <a:pt x="167" y="88"/>
                  </a:lnTo>
                  <a:lnTo>
                    <a:pt x="167" y="103"/>
                  </a:lnTo>
                  <a:lnTo>
                    <a:pt x="159" y="114"/>
                  </a:lnTo>
                  <a:lnTo>
                    <a:pt x="152" y="133"/>
                  </a:lnTo>
                  <a:lnTo>
                    <a:pt x="137" y="148"/>
                  </a:lnTo>
                  <a:lnTo>
                    <a:pt x="89" y="173"/>
                  </a:lnTo>
                  <a:lnTo>
                    <a:pt x="45" y="188"/>
                  </a:lnTo>
                  <a:lnTo>
                    <a:pt x="26" y="19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5" name="図形 164"/>
            <p:cNvSpPr>
              <a:spLocks/>
            </p:cNvSpPr>
            <p:nvPr/>
          </p:nvSpPr>
          <p:spPr bwMode="auto">
            <a:xfrm>
              <a:off x="16865" y="6028423"/>
              <a:ext cx="493698" cy="57911"/>
            </a:xfrm>
            <a:custGeom>
              <a:avLst/>
              <a:gdLst/>
              <a:ahLst/>
              <a:cxnLst>
                <a:cxn ang="0">
                  <a:pos x="189" y="19"/>
                </a:cxn>
                <a:cxn ang="0">
                  <a:pos x="100" y="22"/>
                </a:cxn>
                <a:cxn ang="0">
                  <a:pos x="100" y="26"/>
                </a:cxn>
                <a:cxn ang="0">
                  <a:pos x="0" y="0"/>
                </a:cxn>
                <a:cxn ang="0">
                  <a:pos x="96" y="34"/>
                </a:cxn>
                <a:cxn ang="0">
                  <a:pos x="96" y="37"/>
                </a:cxn>
                <a:cxn ang="0">
                  <a:pos x="0" y="11"/>
                </a:cxn>
                <a:cxn ang="0">
                  <a:pos x="0" y="19"/>
                </a:cxn>
                <a:cxn ang="0">
                  <a:pos x="96" y="37"/>
                </a:cxn>
                <a:cxn ang="0">
                  <a:pos x="89" y="41"/>
                </a:cxn>
                <a:cxn ang="0">
                  <a:pos x="96" y="41"/>
                </a:cxn>
                <a:cxn ang="0">
                  <a:pos x="104" y="26"/>
                </a:cxn>
                <a:cxn ang="0">
                  <a:pos x="189" y="22"/>
                </a:cxn>
                <a:cxn ang="0">
                  <a:pos x="226" y="22"/>
                </a:cxn>
                <a:cxn ang="0">
                  <a:pos x="255" y="26"/>
                </a:cxn>
                <a:cxn ang="0">
                  <a:pos x="311" y="41"/>
                </a:cxn>
                <a:cxn ang="0">
                  <a:pos x="322" y="41"/>
                </a:cxn>
                <a:cxn ang="0">
                  <a:pos x="266" y="26"/>
                </a:cxn>
                <a:cxn ang="0">
                  <a:pos x="229" y="19"/>
                </a:cxn>
                <a:cxn ang="0">
                  <a:pos x="189" y="19"/>
                </a:cxn>
              </a:cxnLst>
              <a:rect l="0" t="0" r="0" b="0"/>
              <a:pathLst>
                <a:path w="322" h="41">
                  <a:moveTo>
                    <a:pt x="189" y="19"/>
                  </a:moveTo>
                  <a:lnTo>
                    <a:pt x="100" y="22"/>
                  </a:lnTo>
                  <a:lnTo>
                    <a:pt x="100" y="26"/>
                  </a:lnTo>
                  <a:lnTo>
                    <a:pt x="0" y="0"/>
                  </a:lnTo>
                  <a:lnTo>
                    <a:pt x="96" y="34"/>
                  </a:lnTo>
                  <a:lnTo>
                    <a:pt x="96" y="37"/>
                  </a:lnTo>
                  <a:lnTo>
                    <a:pt x="0" y="11"/>
                  </a:lnTo>
                  <a:lnTo>
                    <a:pt x="0" y="19"/>
                  </a:lnTo>
                  <a:lnTo>
                    <a:pt x="96" y="37"/>
                  </a:lnTo>
                  <a:lnTo>
                    <a:pt x="89" y="41"/>
                  </a:lnTo>
                  <a:lnTo>
                    <a:pt x="96" y="41"/>
                  </a:lnTo>
                  <a:lnTo>
                    <a:pt x="104" y="26"/>
                  </a:lnTo>
                  <a:lnTo>
                    <a:pt x="189" y="22"/>
                  </a:lnTo>
                  <a:lnTo>
                    <a:pt x="226" y="22"/>
                  </a:lnTo>
                  <a:lnTo>
                    <a:pt x="255" y="26"/>
                  </a:lnTo>
                  <a:lnTo>
                    <a:pt x="311" y="41"/>
                  </a:lnTo>
                  <a:lnTo>
                    <a:pt x="322" y="41"/>
                  </a:lnTo>
                  <a:lnTo>
                    <a:pt x="266" y="26"/>
                  </a:lnTo>
                  <a:lnTo>
                    <a:pt x="229" y="19"/>
                  </a:lnTo>
                  <a:lnTo>
                    <a:pt x="189" y="19"/>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grpSp>
      <p:sp>
        <p:nvSpPr>
          <p:cNvPr id="2" name="図形 1"/>
          <p:cNvSpPr>
            <a:spLocks noGrp="1"/>
          </p:cNvSpPr>
          <p:nvPr>
            <p:ph type="ctrTitle"/>
          </p:nvPr>
        </p:nvSpPr>
        <p:spPr>
          <a:xfrm>
            <a:off x="642910" y="2214554"/>
            <a:ext cx="7772400" cy="1470025"/>
          </a:xfrm>
        </p:spPr>
        <p:txBody>
          <a:bodyPr/>
          <a:lstStyle/>
          <a:p>
            <a:r>
              <a:rPr kumimoji="1" lang="es-ES" altLang="ja-JP" smtClean="0"/>
              <a:t>Haga clic para modificar el estilo de título del patrón</a:t>
            </a:r>
            <a:endParaRPr kumimoji="1" lang="ja-JP" altLang="en-US"/>
          </a:p>
        </p:txBody>
      </p:sp>
      <p:sp>
        <p:nvSpPr>
          <p:cNvPr id="8" name="図形 7"/>
          <p:cNvSpPr>
            <a:spLocks noGrp="1"/>
          </p:cNvSpPr>
          <p:nvPr>
            <p:ph type="subTitle" idx="1"/>
          </p:nvPr>
        </p:nvSpPr>
        <p:spPr>
          <a:xfrm>
            <a:off x="642910" y="3699318"/>
            <a:ext cx="7772400" cy="900122"/>
          </a:xfrm>
        </p:spPr>
        <p:txBody>
          <a:bodyPr/>
          <a:lstStyle>
            <a:lvl1pPr marL="0" indent="0" algn="ctr">
              <a:buNone/>
              <a:defRPr baseline="0">
                <a:solidFill>
                  <a:schemeClr val="tx2">
                    <a:shade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s-ES" altLang="ja-JP" smtClean="0"/>
              <a:t>Haga clic para modificar el estilo de subtítulo del patrón</a:t>
            </a:r>
            <a:endParaRPr kumimoji="1" lang="ja-JP" altLang="en-US" dirty="0"/>
          </a:p>
        </p:txBody>
      </p:sp>
      <p:sp>
        <p:nvSpPr>
          <p:cNvPr id="12" name="図形 11"/>
          <p:cNvSpPr>
            <a:spLocks noGrp="1"/>
          </p:cNvSpPr>
          <p:nvPr>
            <p:ph type="dt" sz="half" idx="10"/>
          </p:nvPr>
        </p:nvSpPr>
        <p:spPr>
          <a:xfrm>
            <a:off x="4471200" y="6492874"/>
            <a:ext cx="1530000" cy="365125"/>
          </a:xfrm>
        </p:spPr>
        <p:txBody>
          <a:bodyPr/>
          <a:lstStyle/>
          <a:p>
            <a:pPr>
              <a:defRPr/>
            </a:pPr>
            <a:fld id="{70EA4FB0-B046-4165-90CC-1720F41FE6B4}" type="datetime1">
              <a:rPr lang="es-PE" smtClean="0"/>
              <a:pPr>
                <a:defRPr/>
              </a:pPr>
              <a:t>04/08/2013</a:t>
            </a:fld>
            <a:endParaRPr lang="es-PE"/>
          </a:p>
        </p:txBody>
      </p:sp>
      <p:sp>
        <p:nvSpPr>
          <p:cNvPr id="11" name="図形 10"/>
          <p:cNvSpPr>
            <a:spLocks noGrp="1"/>
          </p:cNvSpPr>
          <p:nvPr>
            <p:ph type="ftr" sz="quarter" idx="11"/>
          </p:nvPr>
        </p:nvSpPr>
        <p:spPr>
          <a:xfrm>
            <a:off x="6048000" y="6492875"/>
            <a:ext cx="2394000" cy="365125"/>
          </a:xfrm>
        </p:spPr>
        <p:txBody>
          <a:bodyPr/>
          <a:lstStyle/>
          <a:p>
            <a:pPr>
              <a:defRPr/>
            </a:pPr>
            <a:r>
              <a:rPr lang="es-PE" smtClean="0"/>
              <a:t>Cuarta Unidad: Memoria Cache</a:t>
            </a:r>
            <a:endParaRPr lang="es-PE"/>
          </a:p>
        </p:txBody>
      </p:sp>
      <p:sp>
        <p:nvSpPr>
          <p:cNvPr id="18" name="図形 17"/>
          <p:cNvSpPr>
            <a:spLocks noGrp="1"/>
          </p:cNvSpPr>
          <p:nvPr>
            <p:ph type="sldNum" sz="quarter" idx="12"/>
          </p:nvPr>
        </p:nvSpPr>
        <p:spPr>
          <a:xfrm>
            <a:off x="8499632" y="6492875"/>
            <a:ext cx="644400" cy="365125"/>
          </a:xfrm>
        </p:spPr>
        <p:txBody>
          <a:bodyPr/>
          <a:lstStyle/>
          <a:p>
            <a:pPr>
              <a:defRPr/>
            </a:pPr>
            <a:fld id="{E26BA060-89ED-489C-AC85-9704646AF8D3}" type="slidenum">
              <a:rPr lang="es-PE" smtClean="0"/>
              <a:pPr>
                <a:defRPr/>
              </a:pPr>
              <a:t>‹Nº›</a:t>
            </a:fld>
            <a:endParaRPr lang="es-PE"/>
          </a:p>
        </p:txBody>
      </p:sp>
      <p:sp>
        <p:nvSpPr>
          <p:cNvPr id="10" name="図形 9"/>
          <p:cNvSpPr>
            <a:spLocks/>
          </p:cNvSpPr>
          <p:nvPr/>
        </p:nvSpPr>
        <p:spPr bwMode="auto">
          <a:xfrm>
            <a:off x="3929058" y="9"/>
            <a:ext cx="5214942" cy="3383004"/>
          </a:xfrm>
          <a:custGeom>
            <a:avLst/>
            <a:gdLst/>
            <a:ahLst/>
            <a:cxnLst>
              <a:cxn ang="0">
                <a:pos x="3574" y="25"/>
              </a:cxn>
              <a:cxn ang="0">
                <a:pos x="3628" y="83"/>
              </a:cxn>
              <a:cxn ang="0">
                <a:pos x="3611" y="121"/>
              </a:cxn>
              <a:cxn ang="0">
                <a:pos x="3278" y="166"/>
              </a:cxn>
              <a:cxn ang="0">
                <a:pos x="2987" y="220"/>
              </a:cxn>
              <a:cxn ang="0">
                <a:pos x="2896" y="274"/>
              </a:cxn>
              <a:cxn ang="0">
                <a:pos x="2887" y="320"/>
              </a:cxn>
              <a:cxn ang="0">
                <a:pos x="2987" y="374"/>
              </a:cxn>
              <a:cxn ang="0">
                <a:pos x="3407" y="403"/>
              </a:cxn>
              <a:cxn ang="0">
                <a:pos x="3732" y="399"/>
              </a:cxn>
              <a:cxn ang="0">
                <a:pos x="3607" y="2391"/>
              </a:cxn>
              <a:cxn ang="0">
                <a:pos x="3199" y="2262"/>
              </a:cxn>
              <a:cxn ang="0">
                <a:pos x="3041" y="2159"/>
              </a:cxn>
              <a:cxn ang="0">
                <a:pos x="2991" y="2050"/>
              </a:cxn>
              <a:cxn ang="0">
                <a:pos x="3000" y="1992"/>
              </a:cxn>
              <a:cxn ang="0">
                <a:pos x="3054" y="1905"/>
              </a:cxn>
              <a:cxn ang="0">
                <a:pos x="3158" y="1826"/>
              </a:cxn>
              <a:cxn ang="0">
                <a:pos x="3183" y="1768"/>
              </a:cxn>
              <a:cxn ang="0">
                <a:pos x="3158" y="1684"/>
              </a:cxn>
              <a:cxn ang="0">
                <a:pos x="3099" y="1576"/>
              </a:cxn>
              <a:cxn ang="0">
                <a:pos x="2950" y="1497"/>
              </a:cxn>
              <a:cxn ang="0">
                <a:pos x="2779" y="1439"/>
              </a:cxn>
              <a:cxn ang="0">
                <a:pos x="2679" y="1364"/>
              </a:cxn>
              <a:cxn ang="0">
                <a:pos x="2654" y="1281"/>
              </a:cxn>
              <a:cxn ang="0">
                <a:pos x="2667" y="1194"/>
              </a:cxn>
              <a:cxn ang="0">
                <a:pos x="2600" y="1106"/>
              </a:cxn>
              <a:cxn ang="0">
                <a:pos x="2459" y="1077"/>
              </a:cxn>
              <a:cxn ang="0">
                <a:pos x="2005" y="1119"/>
              </a:cxn>
              <a:cxn ang="0">
                <a:pos x="1835" y="1102"/>
              </a:cxn>
              <a:cxn ang="0">
                <a:pos x="1743" y="1052"/>
              </a:cxn>
              <a:cxn ang="0">
                <a:pos x="1689" y="957"/>
              </a:cxn>
              <a:cxn ang="0">
                <a:pos x="1697" y="840"/>
              </a:cxn>
              <a:cxn ang="0">
                <a:pos x="1689" y="736"/>
              </a:cxn>
              <a:cxn ang="0">
                <a:pos x="1627" y="690"/>
              </a:cxn>
              <a:cxn ang="0">
                <a:pos x="1544" y="690"/>
              </a:cxn>
              <a:cxn ang="0">
                <a:pos x="1460" y="665"/>
              </a:cxn>
              <a:cxn ang="0">
                <a:pos x="1423" y="620"/>
              </a:cxn>
              <a:cxn ang="0">
                <a:pos x="1323" y="607"/>
              </a:cxn>
              <a:cxn ang="0">
                <a:pos x="1281" y="624"/>
              </a:cxn>
              <a:cxn ang="0">
                <a:pos x="1161" y="599"/>
              </a:cxn>
              <a:cxn ang="0">
                <a:pos x="1003" y="553"/>
              </a:cxn>
              <a:cxn ang="0">
                <a:pos x="928" y="578"/>
              </a:cxn>
              <a:cxn ang="0">
                <a:pos x="865" y="653"/>
              </a:cxn>
              <a:cxn ang="0">
                <a:pos x="845" y="724"/>
              </a:cxn>
              <a:cxn ang="0">
                <a:pos x="853" y="844"/>
              </a:cxn>
              <a:cxn ang="0">
                <a:pos x="803" y="936"/>
              </a:cxn>
              <a:cxn ang="0">
                <a:pos x="608" y="1027"/>
              </a:cxn>
              <a:cxn ang="0">
                <a:pos x="458" y="1048"/>
              </a:cxn>
              <a:cxn ang="0">
                <a:pos x="325" y="982"/>
              </a:cxn>
              <a:cxn ang="0">
                <a:pos x="233" y="786"/>
              </a:cxn>
              <a:cxn ang="0">
                <a:pos x="229" y="674"/>
              </a:cxn>
              <a:cxn ang="0">
                <a:pos x="287" y="570"/>
              </a:cxn>
              <a:cxn ang="0">
                <a:pos x="316" y="487"/>
              </a:cxn>
              <a:cxn ang="0">
                <a:pos x="246" y="441"/>
              </a:cxn>
              <a:cxn ang="0">
                <a:pos x="146" y="370"/>
              </a:cxn>
              <a:cxn ang="0">
                <a:pos x="104" y="287"/>
              </a:cxn>
              <a:cxn ang="0">
                <a:pos x="133" y="208"/>
              </a:cxn>
              <a:cxn ang="0">
                <a:pos x="162" y="154"/>
              </a:cxn>
              <a:cxn ang="0">
                <a:pos x="133" y="112"/>
              </a:cxn>
              <a:cxn ang="0">
                <a:pos x="42" y="83"/>
              </a:cxn>
              <a:cxn ang="0">
                <a:pos x="0" y="29"/>
              </a:cxn>
              <a:cxn ang="0">
                <a:pos x="179" y="0"/>
              </a:cxn>
            </a:cxnLst>
            <a:rect l="0" t="0" r="0" b="0"/>
            <a:pathLst>
              <a:path w="3732" h="2421">
                <a:moveTo>
                  <a:pt x="179" y="0"/>
                </a:moveTo>
                <a:lnTo>
                  <a:pt x="3553" y="4"/>
                </a:lnTo>
                <a:lnTo>
                  <a:pt x="3574" y="25"/>
                </a:lnTo>
                <a:lnTo>
                  <a:pt x="3599" y="37"/>
                </a:lnTo>
                <a:lnTo>
                  <a:pt x="3624" y="58"/>
                </a:lnTo>
                <a:lnTo>
                  <a:pt x="3628" y="83"/>
                </a:lnTo>
                <a:lnTo>
                  <a:pt x="3628" y="96"/>
                </a:lnTo>
                <a:lnTo>
                  <a:pt x="3624" y="108"/>
                </a:lnTo>
                <a:lnTo>
                  <a:pt x="3611" y="121"/>
                </a:lnTo>
                <a:lnTo>
                  <a:pt x="3594" y="125"/>
                </a:lnTo>
                <a:lnTo>
                  <a:pt x="3528" y="150"/>
                </a:lnTo>
                <a:lnTo>
                  <a:pt x="3278" y="166"/>
                </a:lnTo>
                <a:lnTo>
                  <a:pt x="3099" y="191"/>
                </a:lnTo>
                <a:lnTo>
                  <a:pt x="3029" y="204"/>
                </a:lnTo>
                <a:lnTo>
                  <a:pt x="2987" y="220"/>
                </a:lnTo>
                <a:lnTo>
                  <a:pt x="2975" y="225"/>
                </a:lnTo>
                <a:lnTo>
                  <a:pt x="2933" y="245"/>
                </a:lnTo>
                <a:lnTo>
                  <a:pt x="2896" y="274"/>
                </a:lnTo>
                <a:lnTo>
                  <a:pt x="2887" y="291"/>
                </a:lnTo>
                <a:lnTo>
                  <a:pt x="2879" y="316"/>
                </a:lnTo>
                <a:lnTo>
                  <a:pt x="2887" y="320"/>
                </a:lnTo>
                <a:lnTo>
                  <a:pt x="2916" y="345"/>
                </a:lnTo>
                <a:lnTo>
                  <a:pt x="2945" y="362"/>
                </a:lnTo>
                <a:lnTo>
                  <a:pt x="2987" y="374"/>
                </a:lnTo>
                <a:lnTo>
                  <a:pt x="3045" y="387"/>
                </a:lnTo>
                <a:lnTo>
                  <a:pt x="3116" y="391"/>
                </a:lnTo>
                <a:lnTo>
                  <a:pt x="3407" y="403"/>
                </a:lnTo>
                <a:lnTo>
                  <a:pt x="3624" y="403"/>
                </a:lnTo>
                <a:lnTo>
                  <a:pt x="3694" y="403"/>
                </a:lnTo>
                <a:lnTo>
                  <a:pt x="3732" y="399"/>
                </a:lnTo>
                <a:lnTo>
                  <a:pt x="3732" y="1410"/>
                </a:lnTo>
                <a:lnTo>
                  <a:pt x="3732" y="2421"/>
                </a:lnTo>
                <a:lnTo>
                  <a:pt x="3607" y="2391"/>
                </a:lnTo>
                <a:lnTo>
                  <a:pt x="3482" y="2362"/>
                </a:lnTo>
                <a:lnTo>
                  <a:pt x="3336" y="2321"/>
                </a:lnTo>
                <a:lnTo>
                  <a:pt x="3199" y="2262"/>
                </a:lnTo>
                <a:lnTo>
                  <a:pt x="3137" y="2229"/>
                </a:lnTo>
                <a:lnTo>
                  <a:pt x="3087" y="2196"/>
                </a:lnTo>
                <a:lnTo>
                  <a:pt x="3041" y="2159"/>
                </a:lnTo>
                <a:lnTo>
                  <a:pt x="3012" y="2117"/>
                </a:lnTo>
                <a:lnTo>
                  <a:pt x="2991" y="2071"/>
                </a:lnTo>
                <a:lnTo>
                  <a:pt x="2991" y="2050"/>
                </a:lnTo>
                <a:lnTo>
                  <a:pt x="2991" y="2030"/>
                </a:lnTo>
                <a:lnTo>
                  <a:pt x="2991" y="2017"/>
                </a:lnTo>
                <a:lnTo>
                  <a:pt x="3000" y="1992"/>
                </a:lnTo>
                <a:lnTo>
                  <a:pt x="3004" y="1967"/>
                </a:lnTo>
                <a:lnTo>
                  <a:pt x="3020" y="1938"/>
                </a:lnTo>
                <a:lnTo>
                  <a:pt x="3054" y="1905"/>
                </a:lnTo>
                <a:lnTo>
                  <a:pt x="3095" y="1867"/>
                </a:lnTo>
                <a:lnTo>
                  <a:pt x="3149" y="1838"/>
                </a:lnTo>
                <a:lnTo>
                  <a:pt x="3158" y="1826"/>
                </a:lnTo>
                <a:lnTo>
                  <a:pt x="3178" y="1801"/>
                </a:lnTo>
                <a:lnTo>
                  <a:pt x="3183" y="1784"/>
                </a:lnTo>
                <a:lnTo>
                  <a:pt x="3183" y="1768"/>
                </a:lnTo>
                <a:lnTo>
                  <a:pt x="3183" y="1743"/>
                </a:lnTo>
                <a:lnTo>
                  <a:pt x="3170" y="1713"/>
                </a:lnTo>
                <a:lnTo>
                  <a:pt x="3158" y="1684"/>
                </a:lnTo>
                <a:lnTo>
                  <a:pt x="3149" y="1655"/>
                </a:lnTo>
                <a:lnTo>
                  <a:pt x="3124" y="1614"/>
                </a:lnTo>
                <a:lnTo>
                  <a:pt x="3099" y="1576"/>
                </a:lnTo>
                <a:lnTo>
                  <a:pt x="3062" y="1539"/>
                </a:lnTo>
                <a:lnTo>
                  <a:pt x="3012" y="1518"/>
                </a:lnTo>
                <a:lnTo>
                  <a:pt x="2950" y="1497"/>
                </a:lnTo>
                <a:lnTo>
                  <a:pt x="2896" y="1489"/>
                </a:lnTo>
                <a:lnTo>
                  <a:pt x="2837" y="1468"/>
                </a:lnTo>
                <a:lnTo>
                  <a:pt x="2779" y="1439"/>
                </a:lnTo>
                <a:lnTo>
                  <a:pt x="2721" y="1406"/>
                </a:lnTo>
                <a:lnTo>
                  <a:pt x="2696" y="1385"/>
                </a:lnTo>
                <a:lnTo>
                  <a:pt x="2679" y="1364"/>
                </a:lnTo>
                <a:lnTo>
                  <a:pt x="2667" y="1339"/>
                </a:lnTo>
                <a:lnTo>
                  <a:pt x="2654" y="1310"/>
                </a:lnTo>
                <a:lnTo>
                  <a:pt x="2654" y="1281"/>
                </a:lnTo>
                <a:lnTo>
                  <a:pt x="2667" y="1244"/>
                </a:lnTo>
                <a:lnTo>
                  <a:pt x="2667" y="1219"/>
                </a:lnTo>
                <a:lnTo>
                  <a:pt x="2667" y="1194"/>
                </a:lnTo>
                <a:lnTo>
                  <a:pt x="2654" y="1160"/>
                </a:lnTo>
                <a:lnTo>
                  <a:pt x="2638" y="1131"/>
                </a:lnTo>
                <a:lnTo>
                  <a:pt x="2600" y="1106"/>
                </a:lnTo>
                <a:lnTo>
                  <a:pt x="2554" y="1090"/>
                </a:lnTo>
                <a:lnTo>
                  <a:pt x="2480" y="1081"/>
                </a:lnTo>
                <a:lnTo>
                  <a:pt x="2459" y="1077"/>
                </a:lnTo>
                <a:lnTo>
                  <a:pt x="2380" y="1077"/>
                </a:lnTo>
                <a:lnTo>
                  <a:pt x="2230" y="1090"/>
                </a:lnTo>
                <a:lnTo>
                  <a:pt x="2005" y="1119"/>
                </a:lnTo>
                <a:lnTo>
                  <a:pt x="1947" y="1119"/>
                </a:lnTo>
                <a:lnTo>
                  <a:pt x="1893" y="1110"/>
                </a:lnTo>
                <a:lnTo>
                  <a:pt x="1835" y="1102"/>
                </a:lnTo>
                <a:lnTo>
                  <a:pt x="1797" y="1090"/>
                </a:lnTo>
                <a:lnTo>
                  <a:pt x="1768" y="1069"/>
                </a:lnTo>
                <a:lnTo>
                  <a:pt x="1743" y="1052"/>
                </a:lnTo>
                <a:lnTo>
                  <a:pt x="1718" y="1023"/>
                </a:lnTo>
                <a:lnTo>
                  <a:pt x="1702" y="994"/>
                </a:lnTo>
                <a:lnTo>
                  <a:pt x="1689" y="957"/>
                </a:lnTo>
                <a:lnTo>
                  <a:pt x="1685" y="915"/>
                </a:lnTo>
                <a:lnTo>
                  <a:pt x="1689" y="869"/>
                </a:lnTo>
                <a:lnTo>
                  <a:pt x="1697" y="840"/>
                </a:lnTo>
                <a:lnTo>
                  <a:pt x="1702" y="803"/>
                </a:lnTo>
                <a:lnTo>
                  <a:pt x="1697" y="774"/>
                </a:lnTo>
                <a:lnTo>
                  <a:pt x="1689" y="736"/>
                </a:lnTo>
                <a:lnTo>
                  <a:pt x="1668" y="707"/>
                </a:lnTo>
                <a:lnTo>
                  <a:pt x="1648" y="695"/>
                </a:lnTo>
                <a:lnTo>
                  <a:pt x="1627" y="690"/>
                </a:lnTo>
                <a:lnTo>
                  <a:pt x="1593" y="690"/>
                </a:lnTo>
                <a:lnTo>
                  <a:pt x="1560" y="690"/>
                </a:lnTo>
                <a:lnTo>
                  <a:pt x="1544" y="690"/>
                </a:lnTo>
                <a:lnTo>
                  <a:pt x="1502" y="682"/>
                </a:lnTo>
                <a:lnTo>
                  <a:pt x="1481" y="678"/>
                </a:lnTo>
                <a:lnTo>
                  <a:pt x="1460" y="665"/>
                </a:lnTo>
                <a:lnTo>
                  <a:pt x="1448" y="649"/>
                </a:lnTo>
                <a:lnTo>
                  <a:pt x="1435" y="624"/>
                </a:lnTo>
                <a:lnTo>
                  <a:pt x="1423" y="620"/>
                </a:lnTo>
                <a:lnTo>
                  <a:pt x="1385" y="607"/>
                </a:lnTo>
                <a:lnTo>
                  <a:pt x="1344" y="599"/>
                </a:lnTo>
                <a:lnTo>
                  <a:pt x="1323" y="607"/>
                </a:lnTo>
                <a:lnTo>
                  <a:pt x="1298" y="611"/>
                </a:lnTo>
                <a:lnTo>
                  <a:pt x="1294" y="620"/>
                </a:lnTo>
                <a:lnTo>
                  <a:pt x="1281" y="624"/>
                </a:lnTo>
                <a:lnTo>
                  <a:pt x="1252" y="632"/>
                </a:lnTo>
                <a:lnTo>
                  <a:pt x="1190" y="620"/>
                </a:lnTo>
                <a:lnTo>
                  <a:pt x="1161" y="599"/>
                </a:lnTo>
                <a:lnTo>
                  <a:pt x="1090" y="566"/>
                </a:lnTo>
                <a:lnTo>
                  <a:pt x="1044" y="553"/>
                </a:lnTo>
                <a:lnTo>
                  <a:pt x="1003" y="553"/>
                </a:lnTo>
                <a:lnTo>
                  <a:pt x="961" y="557"/>
                </a:lnTo>
                <a:lnTo>
                  <a:pt x="940" y="566"/>
                </a:lnTo>
                <a:lnTo>
                  <a:pt x="928" y="578"/>
                </a:lnTo>
                <a:lnTo>
                  <a:pt x="911" y="595"/>
                </a:lnTo>
                <a:lnTo>
                  <a:pt x="878" y="632"/>
                </a:lnTo>
                <a:lnTo>
                  <a:pt x="865" y="653"/>
                </a:lnTo>
                <a:lnTo>
                  <a:pt x="845" y="678"/>
                </a:lnTo>
                <a:lnTo>
                  <a:pt x="840" y="703"/>
                </a:lnTo>
                <a:lnTo>
                  <a:pt x="845" y="724"/>
                </a:lnTo>
                <a:lnTo>
                  <a:pt x="853" y="749"/>
                </a:lnTo>
                <a:lnTo>
                  <a:pt x="853" y="811"/>
                </a:lnTo>
                <a:lnTo>
                  <a:pt x="853" y="844"/>
                </a:lnTo>
                <a:lnTo>
                  <a:pt x="840" y="882"/>
                </a:lnTo>
                <a:lnTo>
                  <a:pt x="828" y="911"/>
                </a:lnTo>
                <a:lnTo>
                  <a:pt x="803" y="936"/>
                </a:lnTo>
                <a:lnTo>
                  <a:pt x="728" y="982"/>
                </a:lnTo>
                <a:lnTo>
                  <a:pt x="649" y="1019"/>
                </a:lnTo>
                <a:lnTo>
                  <a:pt x="608" y="1027"/>
                </a:lnTo>
                <a:lnTo>
                  <a:pt x="562" y="1040"/>
                </a:lnTo>
                <a:lnTo>
                  <a:pt x="508" y="1048"/>
                </a:lnTo>
                <a:lnTo>
                  <a:pt x="458" y="1048"/>
                </a:lnTo>
                <a:lnTo>
                  <a:pt x="412" y="1036"/>
                </a:lnTo>
                <a:lnTo>
                  <a:pt x="366" y="1011"/>
                </a:lnTo>
                <a:lnTo>
                  <a:pt x="325" y="982"/>
                </a:lnTo>
                <a:lnTo>
                  <a:pt x="287" y="936"/>
                </a:lnTo>
                <a:lnTo>
                  <a:pt x="258" y="869"/>
                </a:lnTo>
                <a:lnTo>
                  <a:pt x="233" y="786"/>
                </a:lnTo>
                <a:lnTo>
                  <a:pt x="229" y="761"/>
                </a:lnTo>
                <a:lnTo>
                  <a:pt x="221" y="707"/>
                </a:lnTo>
                <a:lnTo>
                  <a:pt x="229" y="674"/>
                </a:lnTo>
                <a:lnTo>
                  <a:pt x="241" y="636"/>
                </a:lnTo>
                <a:lnTo>
                  <a:pt x="258" y="599"/>
                </a:lnTo>
                <a:lnTo>
                  <a:pt x="287" y="570"/>
                </a:lnTo>
                <a:lnTo>
                  <a:pt x="300" y="553"/>
                </a:lnTo>
                <a:lnTo>
                  <a:pt x="316" y="512"/>
                </a:lnTo>
                <a:lnTo>
                  <a:pt x="316" y="487"/>
                </a:lnTo>
                <a:lnTo>
                  <a:pt x="304" y="470"/>
                </a:lnTo>
                <a:lnTo>
                  <a:pt x="287" y="453"/>
                </a:lnTo>
                <a:lnTo>
                  <a:pt x="246" y="441"/>
                </a:lnTo>
                <a:lnTo>
                  <a:pt x="208" y="416"/>
                </a:lnTo>
                <a:lnTo>
                  <a:pt x="179" y="403"/>
                </a:lnTo>
                <a:lnTo>
                  <a:pt x="146" y="370"/>
                </a:lnTo>
                <a:lnTo>
                  <a:pt x="117" y="333"/>
                </a:lnTo>
                <a:lnTo>
                  <a:pt x="108" y="308"/>
                </a:lnTo>
                <a:lnTo>
                  <a:pt x="104" y="287"/>
                </a:lnTo>
                <a:lnTo>
                  <a:pt x="108" y="262"/>
                </a:lnTo>
                <a:lnTo>
                  <a:pt x="117" y="233"/>
                </a:lnTo>
                <a:lnTo>
                  <a:pt x="133" y="208"/>
                </a:lnTo>
                <a:lnTo>
                  <a:pt x="158" y="179"/>
                </a:lnTo>
                <a:lnTo>
                  <a:pt x="162" y="166"/>
                </a:lnTo>
                <a:lnTo>
                  <a:pt x="162" y="154"/>
                </a:lnTo>
                <a:lnTo>
                  <a:pt x="158" y="141"/>
                </a:lnTo>
                <a:lnTo>
                  <a:pt x="150" y="125"/>
                </a:lnTo>
                <a:lnTo>
                  <a:pt x="133" y="112"/>
                </a:lnTo>
                <a:lnTo>
                  <a:pt x="104" y="100"/>
                </a:lnTo>
                <a:lnTo>
                  <a:pt x="54" y="96"/>
                </a:lnTo>
                <a:lnTo>
                  <a:pt x="42" y="83"/>
                </a:lnTo>
                <a:lnTo>
                  <a:pt x="13" y="58"/>
                </a:lnTo>
                <a:lnTo>
                  <a:pt x="8" y="46"/>
                </a:lnTo>
                <a:lnTo>
                  <a:pt x="0" y="29"/>
                </a:lnTo>
                <a:lnTo>
                  <a:pt x="13" y="17"/>
                </a:lnTo>
                <a:lnTo>
                  <a:pt x="33" y="4"/>
                </a:lnTo>
                <a:lnTo>
                  <a:pt x="179" y="0"/>
                </a:lnTo>
                <a:close/>
              </a:path>
            </a:pathLst>
          </a:custGeom>
          <a:solidFill>
            <a:srgbClr val="FFFFFF">
              <a:alpha val="2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ja-JP" altLang="en-US"/>
          </a:p>
        </p:txBody>
      </p:sp>
      <p:grpSp>
        <p:nvGrpSpPr>
          <p:cNvPr id="4" name="グループ化 12"/>
          <p:cNvGrpSpPr>
            <a:grpSpLocks/>
          </p:cNvGrpSpPr>
          <p:nvPr/>
        </p:nvGrpSpPr>
        <p:grpSpPr bwMode="auto">
          <a:xfrm>
            <a:off x="4000496" y="0"/>
            <a:ext cx="5143504" cy="2000240"/>
            <a:chOff x="2168" y="0"/>
            <a:chExt cx="3576" cy="1384"/>
          </a:xfrm>
        </p:grpSpPr>
        <p:sp>
          <p:nvSpPr>
            <p:cNvPr id="14" name="図形 13"/>
            <p:cNvSpPr>
              <a:spLocks/>
            </p:cNvSpPr>
            <p:nvPr/>
          </p:nvSpPr>
          <p:spPr bwMode="auto">
            <a:xfrm>
              <a:off x="5420" y="1044"/>
              <a:ext cx="324" cy="272"/>
            </a:xfrm>
            <a:custGeom>
              <a:avLst/>
              <a:gdLst/>
              <a:ahLst/>
              <a:cxnLst>
                <a:cxn ang="0">
                  <a:pos x="12" y="112"/>
                </a:cxn>
                <a:cxn ang="0">
                  <a:pos x="0" y="124"/>
                </a:cxn>
                <a:cxn ang="0">
                  <a:pos x="0" y="148"/>
                </a:cxn>
                <a:cxn ang="0">
                  <a:pos x="0" y="152"/>
                </a:cxn>
                <a:cxn ang="0">
                  <a:pos x="4" y="164"/>
                </a:cxn>
                <a:cxn ang="0">
                  <a:pos x="16" y="176"/>
                </a:cxn>
                <a:cxn ang="0">
                  <a:pos x="52" y="200"/>
                </a:cxn>
                <a:cxn ang="0">
                  <a:pos x="104" y="224"/>
                </a:cxn>
                <a:cxn ang="0">
                  <a:pos x="156" y="244"/>
                </a:cxn>
                <a:cxn ang="0">
                  <a:pos x="260" y="260"/>
                </a:cxn>
                <a:cxn ang="0">
                  <a:pos x="308" y="268"/>
                </a:cxn>
                <a:cxn ang="0">
                  <a:pos x="324" y="272"/>
                </a:cxn>
                <a:cxn ang="0">
                  <a:pos x="324" y="268"/>
                </a:cxn>
                <a:cxn ang="0">
                  <a:pos x="308" y="268"/>
                </a:cxn>
                <a:cxn ang="0">
                  <a:pos x="264" y="256"/>
                </a:cxn>
                <a:cxn ang="0">
                  <a:pos x="164" y="236"/>
                </a:cxn>
                <a:cxn ang="0">
                  <a:pos x="108" y="220"/>
                </a:cxn>
                <a:cxn ang="0">
                  <a:pos x="60" y="200"/>
                </a:cxn>
                <a:cxn ang="0">
                  <a:pos x="24" y="176"/>
                </a:cxn>
                <a:cxn ang="0">
                  <a:pos x="12" y="164"/>
                </a:cxn>
                <a:cxn ang="0">
                  <a:pos x="0" y="148"/>
                </a:cxn>
                <a:cxn ang="0">
                  <a:pos x="4" y="124"/>
                </a:cxn>
                <a:cxn ang="0">
                  <a:pos x="16" y="112"/>
                </a:cxn>
                <a:cxn ang="0">
                  <a:pos x="36" y="92"/>
                </a:cxn>
                <a:cxn ang="0">
                  <a:pos x="64" y="76"/>
                </a:cxn>
                <a:cxn ang="0">
                  <a:pos x="140" y="44"/>
                </a:cxn>
                <a:cxn ang="0">
                  <a:pos x="228" y="20"/>
                </a:cxn>
                <a:cxn ang="0">
                  <a:pos x="324" y="0"/>
                </a:cxn>
                <a:cxn ang="0">
                  <a:pos x="236" y="12"/>
                </a:cxn>
                <a:cxn ang="0">
                  <a:pos x="140" y="36"/>
                </a:cxn>
                <a:cxn ang="0">
                  <a:pos x="64" y="76"/>
                </a:cxn>
                <a:cxn ang="0">
                  <a:pos x="36" y="92"/>
                </a:cxn>
                <a:cxn ang="0">
                  <a:pos x="16" y="112"/>
                </a:cxn>
              </a:cxnLst>
              <a:rect l="0" t="0" r="0" b="0"/>
              <a:pathLst>
                <a:path w="324" h="272">
                  <a:moveTo>
                    <a:pt x="12" y="112"/>
                  </a:moveTo>
                  <a:lnTo>
                    <a:pt x="0" y="124"/>
                  </a:lnTo>
                  <a:lnTo>
                    <a:pt x="0" y="148"/>
                  </a:lnTo>
                  <a:lnTo>
                    <a:pt x="0" y="152"/>
                  </a:lnTo>
                  <a:lnTo>
                    <a:pt x="4" y="164"/>
                  </a:lnTo>
                  <a:lnTo>
                    <a:pt x="16" y="176"/>
                  </a:lnTo>
                  <a:lnTo>
                    <a:pt x="52" y="200"/>
                  </a:lnTo>
                  <a:lnTo>
                    <a:pt x="104" y="224"/>
                  </a:lnTo>
                  <a:lnTo>
                    <a:pt x="156" y="244"/>
                  </a:lnTo>
                  <a:lnTo>
                    <a:pt x="260" y="260"/>
                  </a:lnTo>
                  <a:lnTo>
                    <a:pt x="308" y="268"/>
                  </a:lnTo>
                  <a:lnTo>
                    <a:pt x="324" y="272"/>
                  </a:lnTo>
                  <a:lnTo>
                    <a:pt x="324" y="268"/>
                  </a:lnTo>
                  <a:lnTo>
                    <a:pt x="308" y="268"/>
                  </a:lnTo>
                  <a:lnTo>
                    <a:pt x="264" y="256"/>
                  </a:lnTo>
                  <a:lnTo>
                    <a:pt x="164" y="236"/>
                  </a:lnTo>
                  <a:lnTo>
                    <a:pt x="108" y="220"/>
                  </a:lnTo>
                  <a:lnTo>
                    <a:pt x="60" y="200"/>
                  </a:lnTo>
                  <a:lnTo>
                    <a:pt x="24" y="176"/>
                  </a:lnTo>
                  <a:lnTo>
                    <a:pt x="12" y="164"/>
                  </a:lnTo>
                  <a:lnTo>
                    <a:pt x="0" y="148"/>
                  </a:lnTo>
                  <a:lnTo>
                    <a:pt x="4" y="124"/>
                  </a:lnTo>
                  <a:lnTo>
                    <a:pt x="16" y="112"/>
                  </a:lnTo>
                  <a:lnTo>
                    <a:pt x="36" y="92"/>
                  </a:lnTo>
                  <a:lnTo>
                    <a:pt x="64" y="76"/>
                  </a:lnTo>
                  <a:lnTo>
                    <a:pt x="140" y="44"/>
                  </a:lnTo>
                  <a:lnTo>
                    <a:pt x="228" y="20"/>
                  </a:lnTo>
                  <a:lnTo>
                    <a:pt x="324" y="0"/>
                  </a:lnTo>
                  <a:lnTo>
                    <a:pt x="236" y="12"/>
                  </a:lnTo>
                  <a:lnTo>
                    <a:pt x="140" y="36"/>
                  </a:lnTo>
                  <a:lnTo>
                    <a:pt x="64" y="76"/>
                  </a:lnTo>
                  <a:lnTo>
                    <a:pt x="36" y="92"/>
                  </a:lnTo>
                  <a:lnTo>
                    <a:pt x="16" y="112"/>
                  </a:lnTo>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 name="図形 14"/>
            <p:cNvSpPr>
              <a:spLocks/>
            </p:cNvSpPr>
            <p:nvPr/>
          </p:nvSpPr>
          <p:spPr bwMode="auto">
            <a:xfrm>
              <a:off x="2328" y="0"/>
              <a:ext cx="296" cy="24"/>
            </a:xfrm>
            <a:custGeom>
              <a:avLst/>
              <a:gdLst/>
              <a:ahLst/>
              <a:cxnLst>
                <a:cxn ang="0">
                  <a:pos x="56" y="8"/>
                </a:cxn>
                <a:cxn ang="0">
                  <a:pos x="124" y="12"/>
                </a:cxn>
                <a:cxn ang="0">
                  <a:pos x="124" y="8"/>
                </a:cxn>
                <a:cxn ang="0">
                  <a:pos x="184" y="12"/>
                </a:cxn>
                <a:cxn ang="0">
                  <a:pos x="296" y="24"/>
                </a:cxn>
                <a:cxn ang="0">
                  <a:pos x="256" y="20"/>
                </a:cxn>
                <a:cxn ang="0">
                  <a:pos x="160" y="0"/>
                </a:cxn>
                <a:cxn ang="0">
                  <a:pos x="136" y="0"/>
                </a:cxn>
                <a:cxn ang="0">
                  <a:pos x="164" y="8"/>
                </a:cxn>
                <a:cxn ang="0">
                  <a:pos x="104" y="0"/>
                </a:cxn>
                <a:cxn ang="0">
                  <a:pos x="72" y="0"/>
                </a:cxn>
                <a:cxn ang="0">
                  <a:pos x="100" y="8"/>
                </a:cxn>
                <a:cxn ang="0">
                  <a:pos x="60" y="0"/>
                </a:cxn>
                <a:cxn ang="0">
                  <a:pos x="0" y="0"/>
                </a:cxn>
                <a:cxn ang="0">
                  <a:pos x="56" y="8"/>
                </a:cxn>
              </a:cxnLst>
              <a:rect l="0" t="0" r="0" b="0"/>
              <a:pathLst>
                <a:path w="296" h="24">
                  <a:moveTo>
                    <a:pt x="56" y="8"/>
                  </a:moveTo>
                  <a:lnTo>
                    <a:pt x="124" y="12"/>
                  </a:lnTo>
                  <a:lnTo>
                    <a:pt x="124" y="8"/>
                  </a:lnTo>
                  <a:lnTo>
                    <a:pt x="184" y="12"/>
                  </a:lnTo>
                  <a:lnTo>
                    <a:pt x="296" y="24"/>
                  </a:lnTo>
                  <a:lnTo>
                    <a:pt x="256" y="20"/>
                  </a:lnTo>
                  <a:lnTo>
                    <a:pt x="160" y="0"/>
                  </a:lnTo>
                  <a:lnTo>
                    <a:pt x="136" y="0"/>
                  </a:lnTo>
                  <a:lnTo>
                    <a:pt x="164" y="8"/>
                  </a:lnTo>
                  <a:lnTo>
                    <a:pt x="104" y="0"/>
                  </a:lnTo>
                  <a:lnTo>
                    <a:pt x="72" y="0"/>
                  </a:lnTo>
                  <a:lnTo>
                    <a:pt x="100" y="8"/>
                  </a:lnTo>
                  <a:lnTo>
                    <a:pt x="60" y="0"/>
                  </a:lnTo>
                  <a:lnTo>
                    <a:pt x="0" y="0"/>
                  </a:lnTo>
                  <a:lnTo>
                    <a:pt x="56"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 name="図形 15"/>
            <p:cNvSpPr>
              <a:spLocks/>
            </p:cNvSpPr>
            <p:nvPr/>
          </p:nvSpPr>
          <p:spPr bwMode="auto">
            <a:xfrm>
              <a:off x="2884" y="0"/>
              <a:ext cx="352" cy="168"/>
            </a:xfrm>
            <a:custGeom>
              <a:avLst/>
              <a:gdLst/>
              <a:ahLst/>
              <a:cxnLst>
                <a:cxn ang="0">
                  <a:pos x="176" y="132"/>
                </a:cxn>
                <a:cxn ang="0">
                  <a:pos x="316" y="164"/>
                </a:cxn>
                <a:cxn ang="0">
                  <a:pos x="316" y="156"/>
                </a:cxn>
                <a:cxn ang="0">
                  <a:pos x="352" y="168"/>
                </a:cxn>
                <a:cxn ang="0">
                  <a:pos x="352" y="164"/>
                </a:cxn>
                <a:cxn ang="0">
                  <a:pos x="312" y="152"/>
                </a:cxn>
                <a:cxn ang="0">
                  <a:pos x="220" y="128"/>
                </a:cxn>
                <a:cxn ang="0">
                  <a:pos x="172" y="108"/>
                </a:cxn>
                <a:cxn ang="0">
                  <a:pos x="128" y="84"/>
                </a:cxn>
                <a:cxn ang="0">
                  <a:pos x="92" y="56"/>
                </a:cxn>
                <a:cxn ang="0">
                  <a:pos x="80" y="36"/>
                </a:cxn>
                <a:cxn ang="0">
                  <a:pos x="76" y="20"/>
                </a:cxn>
                <a:cxn ang="0">
                  <a:pos x="80" y="0"/>
                </a:cxn>
                <a:cxn ang="0">
                  <a:pos x="76" y="0"/>
                </a:cxn>
                <a:cxn ang="0">
                  <a:pos x="68" y="20"/>
                </a:cxn>
                <a:cxn ang="0">
                  <a:pos x="80" y="44"/>
                </a:cxn>
                <a:cxn ang="0">
                  <a:pos x="92" y="60"/>
                </a:cxn>
                <a:cxn ang="0">
                  <a:pos x="128" y="92"/>
                </a:cxn>
                <a:cxn ang="0">
                  <a:pos x="176" y="120"/>
                </a:cxn>
                <a:cxn ang="0">
                  <a:pos x="236" y="140"/>
                </a:cxn>
                <a:cxn ang="0">
                  <a:pos x="176" y="128"/>
                </a:cxn>
                <a:cxn ang="0">
                  <a:pos x="104" y="104"/>
                </a:cxn>
                <a:cxn ang="0">
                  <a:pos x="52" y="84"/>
                </a:cxn>
                <a:cxn ang="0">
                  <a:pos x="20" y="60"/>
                </a:cxn>
                <a:cxn ang="0">
                  <a:pos x="8" y="44"/>
                </a:cxn>
                <a:cxn ang="0">
                  <a:pos x="0" y="24"/>
                </a:cxn>
                <a:cxn ang="0">
                  <a:pos x="8" y="20"/>
                </a:cxn>
                <a:cxn ang="0">
                  <a:pos x="12" y="0"/>
                </a:cxn>
                <a:cxn ang="0">
                  <a:pos x="8" y="0"/>
                </a:cxn>
                <a:cxn ang="0">
                  <a:pos x="0" y="12"/>
                </a:cxn>
                <a:cxn ang="0">
                  <a:pos x="0" y="24"/>
                </a:cxn>
                <a:cxn ang="0">
                  <a:pos x="0" y="44"/>
                </a:cxn>
                <a:cxn ang="0">
                  <a:pos x="12" y="60"/>
                </a:cxn>
                <a:cxn ang="0">
                  <a:pos x="52" y="84"/>
                </a:cxn>
                <a:cxn ang="0">
                  <a:pos x="100" y="108"/>
                </a:cxn>
                <a:cxn ang="0">
                  <a:pos x="176" y="132"/>
                </a:cxn>
              </a:cxnLst>
              <a:rect l="0" t="0" r="0" b="0"/>
              <a:pathLst>
                <a:path w="352" h="168">
                  <a:moveTo>
                    <a:pt x="176" y="132"/>
                  </a:moveTo>
                  <a:lnTo>
                    <a:pt x="316" y="164"/>
                  </a:lnTo>
                  <a:lnTo>
                    <a:pt x="316" y="156"/>
                  </a:lnTo>
                  <a:lnTo>
                    <a:pt x="352" y="168"/>
                  </a:lnTo>
                  <a:lnTo>
                    <a:pt x="352" y="164"/>
                  </a:lnTo>
                  <a:lnTo>
                    <a:pt x="312" y="152"/>
                  </a:lnTo>
                  <a:lnTo>
                    <a:pt x="220" y="128"/>
                  </a:lnTo>
                  <a:lnTo>
                    <a:pt x="172" y="108"/>
                  </a:lnTo>
                  <a:lnTo>
                    <a:pt x="128" y="84"/>
                  </a:lnTo>
                  <a:lnTo>
                    <a:pt x="92" y="56"/>
                  </a:lnTo>
                  <a:lnTo>
                    <a:pt x="80" y="36"/>
                  </a:lnTo>
                  <a:lnTo>
                    <a:pt x="76" y="20"/>
                  </a:lnTo>
                  <a:lnTo>
                    <a:pt x="80" y="0"/>
                  </a:lnTo>
                  <a:lnTo>
                    <a:pt x="76" y="0"/>
                  </a:lnTo>
                  <a:lnTo>
                    <a:pt x="68" y="20"/>
                  </a:lnTo>
                  <a:lnTo>
                    <a:pt x="80" y="44"/>
                  </a:lnTo>
                  <a:lnTo>
                    <a:pt x="92" y="60"/>
                  </a:lnTo>
                  <a:lnTo>
                    <a:pt x="128" y="92"/>
                  </a:lnTo>
                  <a:lnTo>
                    <a:pt x="176" y="120"/>
                  </a:lnTo>
                  <a:lnTo>
                    <a:pt x="236" y="140"/>
                  </a:lnTo>
                  <a:lnTo>
                    <a:pt x="176" y="128"/>
                  </a:lnTo>
                  <a:lnTo>
                    <a:pt x="104" y="104"/>
                  </a:lnTo>
                  <a:lnTo>
                    <a:pt x="52" y="84"/>
                  </a:lnTo>
                  <a:lnTo>
                    <a:pt x="20" y="60"/>
                  </a:lnTo>
                  <a:lnTo>
                    <a:pt x="8" y="44"/>
                  </a:lnTo>
                  <a:lnTo>
                    <a:pt x="0" y="24"/>
                  </a:lnTo>
                  <a:lnTo>
                    <a:pt x="8" y="20"/>
                  </a:lnTo>
                  <a:lnTo>
                    <a:pt x="12" y="0"/>
                  </a:lnTo>
                  <a:lnTo>
                    <a:pt x="8" y="0"/>
                  </a:lnTo>
                  <a:lnTo>
                    <a:pt x="0" y="12"/>
                  </a:lnTo>
                  <a:lnTo>
                    <a:pt x="0" y="24"/>
                  </a:lnTo>
                  <a:lnTo>
                    <a:pt x="0" y="44"/>
                  </a:lnTo>
                  <a:lnTo>
                    <a:pt x="12" y="60"/>
                  </a:lnTo>
                  <a:lnTo>
                    <a:pt x="52" y="84"/>
                  </a:lnTo>
                  <a:lnTo>
                    <a:pt x="100" y="108"/>
                  </a:lnTo>
                  <a:lnTo>
                    <a:pt x="176" y="13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7" name="図形 16"/>
            <p:cNvSpPr>
              <a:spLocks/>
            </p:cNvSpPr>
            <p:nvPr/>
          </p:nvSpPr>
          <p:spPr bwMode="auto">
            <a:xfrm>
              <a:off x="5504" y="1076"/>
              <a:ext cx="240" cy="216"/>
            </a:xfrm>
            <a:custGeom>
              <a:avLst/>
              <a:gdLst/>
              <a:ahLst/>
              <a:cxnLst>
                <a:cxn ang="0">
                  <a:pos x="0" y="128"/>
                </a:cxn>
                <a:cxn ang="0">
                  <a:pos x="20" y="144"/>
                </a:cxn>
                <a:cxn ang="0">
                  <a:pos x="48" y="164"/>
                </a:cxn>
                <a:cxn ang="0">
                  <a:pos x="80" y="180"/>
                </a:cxn>
                <a:cxn ang="0">
                  <a:pos x="116" y="192"/>
                </a:cxn>
                <a:cxn ang="0">
                  <a:pos x="188" y="204"/>
                </a:cxn>
                <a:cxn ang="0">
                  <a:pos x="240" y="216"/>
                </a:cxn>
                <a:cxn ang="0">
                  <a:pos x="240" y="212"/>
                </a:cxn>
                <a:cxn ang="0">
                  <a:pos x="188" y="204"/>
                </a:cxn>
                <a:cxn ang="0">
                  <a:pos x="116" y="188"/>
                </a:cxn>
                <a:cxn ang="0">
                  <a:pos x="48" y="164"/>
                </a:cxn>
                <a:cxn ang="0">
                  <a:pos x="24" y="144"/>
                </a:cxn>
                <a:cxn ang="0">
                  <a:pos x="8" y="128"/>
                </a:cxn>
                <a:cxn ang="0">
                  <a:pos x="8" y="96"/>
                </a:cxn>
                <a:cxn ang="0">
                  <a:pos x="20" y="72"/>
                </a:cxn>
                <a:cxn ang="0">
                  <a:pos x="32" y="68"/>
                </a:cxn>
                <a:cxn ang="0">
                  <a:pos x="72" y="44"/>
                </a:cxn>
                <a:cxn ang="0">
                  <a:pos x="144" y="16"/>
                </a:cxn>
                <a:cxn ang="0">
                  <a:pos x="240" y="0"/>
                </a:cxn>
                <a:cxn ang="0">
                  <a:pos x="144" y="16"/>
                </a:cxn>
                <a:cxn ang="0">
                  <a:pos x="72" y="44"/>
                </a:cxn>
                <a:cxn ang="0">
                  <a:pos x="32" y="60"/>
                </a:cxn>
                <a:cxn ang="0">
                  <a:pos x="12" y="72"/>
                </a:cxn>
                <a:cxn ang="0">
                  <a:pos x="0" y="96"/>
                </a:cxn>
                <a:cxn ang="0">
                  <a:pos x="0" y="116"/>
                </a:cxn>
                <a:cxn ang="0">
                  <a:pos x="0" y="128"/>
                </a:cxn>
              </a:cxnLst>
              <a:rect l="0" t="0" r="0" b="0"/>
              <a:pathLst>
                <a:path w="240" h="216">
                  <a:moveTo>
                    <a:pt x="0" y="128"/>
                  </a:moveTo>
                  <a:lnTo>
                    <a:pt x="20" y="144"/>
                  </a:lnTo>
                  <a:lnTo>
                    <a:pt x="48" y="164"/>
                  </a:lnTo>
                  <a:lnTo>
                    <a:pt x="80" y="180"/>
                  </a:lnTo>
                  <a:lnTo>
                    <a:pt x="116" y="192"/>
                  </a:lnTo>
                  <a:lnTo>
                    <a:pt x="188" y="204"/>
                  </a:lnTo>
                  <a:lnTo>
                    <a:pt x="240" y="216"/>
                  </a:lnTo>
                  <a:lnTo>
                    <a:pt x="240" y="212"/>
                  </a:lnTo>
                  <a:lnTo>
                    <a:pt x="188" y="204"/>
                  </a:lnTo>
                  <a:lnTo>
                    <a:pt x="116" y="188"/>
                  </a:lnTo>
                  <a:lnTo>
                    <a:pt x="48" y="164"/>
                  </a:lnTo>
                  <a:lnTo>
                    <a:pt x="24" y="144"/>
                  </a:lnTo>
                  <a:lnTo>
                    <a:pt x="8" y="128"/>
                  </a:lnTo>
                  <a:lnTo>
                    <a:pt x="8" y="96"/>
                  </a:lnTo>
                  <a:lnTo>
                    <a:pt x="20" y="72"/>
                  </a:lnTo>
                  <a:lnTo>
                    <a:pt x="32" y="68"/>
                  </a:lnTo>
                  <a:lnTo>
                    <a:pt x="72" y="44"/>
                  </a:lnTo>
                  <a:lnTo>
                    <a:pt x="144" y="16"/>
                  </a:lnTo>
                  <a:lnTo>
                    <a:pt x="240" y="0"/>
                  </a:lnTo>
                  <a:lnTo>
                    <a:pt x="144" y="16"/>
                  </a:lnTo>
                  <a:lnTo>
                    <a:pt x="72" y="44"/>
                  </a:lnTo>
                  <a:lnTo>
                    <a:pt x="32" y="60"/>
                  </a:lnTo>
                  <a:lnTo>
                    <a:pt x="12" y="72"/>
                  </a:lnTo>
                  <a:lnTo>
                    <a:pt x="0" y="96"/>
                  </a:lnTo>
                  <a:lnTo>
                    <a:pt x="0" y="116"/>
                  </a:lnTo>
                  <a:lnTo>
                    <a:pt x="0" y="12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9" name="図形 18"/>
            <p:cNvSpPr>
              <a:spLocks/>
            </p:cNvSpPr>
            <p:nvPr/>
          </p:nvSpPr>
          <p:spPr bwMode="auto">
            <a:xfrm>
              <a:off x="5740" y="1180"/>
              <a:ext cx="4" cy="36"/>
            </a:xfrm>
            <a:custGeom>
              <a:avLst/>
              <a:gdLst/>
              <a:ahLst/>
              <a:cxnLst>
                <a:cxn ang="0">
                  <a:pos x="4" y="36"/>
                </a:cxn>
                <a:cxn ang="0">
                  <a:pos x="4" y="24"/>
                </a:cxn>
                <a:cxn ang="0">
                  <a:pos x="4" y="12"/>
                </a:cxn>
                <a:cxn ang="0">
                  <a:pos x="4" y="0"/>
                </a:cxn>
                <a:cxn ang="0">
                  <a:pos x="0" y="4"/>
                </a:cxn>
                <a:cxn ang="0">
                  <a:pos x="0" y="24"/>
                </a:cxn>
                <a:cxn ang="0">
                  <a:pos x="4" y="36"/>
                </a:cxn>
              </a:cxnLst>
              <a:rect l="0" t="0" r="0" b="0"/>
              <a:pathLst>
                <a:path w="4" h="36">
                  <a:moveTo>
                    <a:pt x="4" y="36"/>
                  </a:moveTo>
                  <a:lnTo>
                    <a:pt x="4" y="24"/>
                  </a:lnTo>
                  <a:lnTo>
                    <a:pt x="4" y="12"/>
                  </a:lnTo>
                  <a:lnTo>
                    <a:pt x="4" y="0"/>
                  </a:lnTo>
                  <a:lnTo>
                    <a:pt x="0" y="4"/>
                  </a:lnTo>
                  <a:lnTo>
                    <a:pt x="0" y="24"/>
                  </a:lnTo>
                  <a:lnTo>
                    <a:pt x="4"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0" name="図形 19"/>
            <p:cNvSpPr>
              <a:spLocks/>
            </p:cNvSpPr>
            <p:nvPr/>
          </p:nvSpPr>
          <p:spPr bwMode="auto">
            <a:xfrm>
              <a:off x="5720" y="1160"/>
              <a:ext cx="24" cy="68"/>
            </a:xfrm>
            <a:custGeom>
              <a:avLst/>
              <a:gdLst/>
              <a:ahLst/>
              <a:cxnLst>
                <a:cxn ang="0">
                  <a:pos x="8" y="24"/>
                </a:cxn>
                <a:cxn ang="0">
                  <a:pos x="0" y="44"/>
                </a:cxn>
                <a:cxn ang="0">
                  <a:pos x="8" y="56"/>
                </a:cxn>
                <a:cxn ang="0">
                  <a:pos x="24" y="68"/>
                </a:cxn>
                <a:cxn ang="0">
                  <a:pos x="24" y="60"/>
                </a:cxn>
                <a:cxn ang="0">
                  <a:pos x="12" y="48"/>
                </a:cxn>
                <a:cxn ang="0">
                  <a:pos x="8" y="44"/>
                </a:cxn>
                <a:cxn ang="0">
                  <a:pos x="8" y="24"/>
                </a:cxn>
                <a:cxn ang="0">
                  <a:pos x="12" y="20"/>
                </a:cxn>
                <a:cxn ang="0">
                  <a:pos x="24" y="8"/>
                </a:cxn>
                <a:cxn ang="0">
                  <a:pos x="24" y="0"/>
                </a:cxn>
                <a:cxn ang="0">
                  <a:pos x="8" y="20"/>
                </a:cxn>
                <a:cxn ang="0">
                  <a:pos x="8" y="24"/>
                </a:cxn>
              </a:cxnLst>
              <a:rect l="0" t="0" r="0" b="0"/>
              <a:pathLst>
                <a:path w="24" h="68">
                  <a:moveTo>
                    <a:pt x="8" y="24"/>
                  </a:moveTo>
                  <a:lnTo>
                    <a:pt x="0" y="44"/>
                  </a:lnTo>
                  <a:lnTo>
                    <a:pt x="8" y="56"/>
                  </a:lnTo>
                  <a:lnTo>
                    <a:pt x="24" y="68"/>
                  </a:lnTo>
                  <a:lnTo>
                    <a:pt x="24" y="60"/>
                  </a:lnTo>
                  <a:lnTo>
                    <a:pt x="12" y="48"/>
                  </a:lnTo>
                  <a:lnTo>
                    <a:pt x="8" y="44"/>
                  </a:lnTo>
                  <a:lnTo>
                    <a:pt x="8" y="24"/>
                  </a:lnTo>
                  <a:lnTo>
                    <a:pt x="12" y="20"/>
                  </a:lnTo>
                  <a:lnTo>
                    <a:pt x="24" y="8"/>
                  </a:lnTo>
                  <a:lnTo>
                    <a:pt x="24" y="0"/>
                  </a:lnTo>
                  <a:lnTo>
                    <a:pt x="8" y="20"/>
                  </a:lnTo>
                  <a:lnTo>
                    <a:pt x="8" y="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1" name="図形 20"/>
            <p:cNvSpPr>
              <a:spLocks/>
            </p:cNvSpPr>
            <p:nvPr/>
          </p:nvSpPr>
          <p:spPr bwMode="auto">
            <a:xfrm>
              <a:off x="5656" y="1120"/>
              <a:ext cx="88" cy="132"/>
            </a:xfrm>
            <a:custGeom>
              <a:avLst/>
              <a:gdLst/>
              <a:ahLst/>
              <a:cxnLst>
                <a:cxn ang="0">
                  <a:pos x="0" y="72"/>
                </a:cxn>
                <a:cxn ang="0">
                  <a:pos x="12" y="96"/>
                </a:cxn>
                <a:cxn ang="0">
                  <a:pos x="28" y="112"/>
                </a:cxn>
                <a:cxn ang="0">
                  <a:pos x="60" y="124"/>
                </a:cxn>
                <a:cxn ang="0">
                  <a:pos x="88" y="132"/>
                </a:cxn>
                <a:cxn ang="0">
                  <a:pos x="60" y="120"/>
                </a:cxn>
                <a:cxn ang="0">
                  <a:pos x="36" y="108"/>
                </a:cxn>
                <a:cxn ang="0">
                  <a:pos x="16" y="88"/>
                </a:cxn>
                <a:cxn ang="0">
                  <a:pos x="4" y="72"/>
                </a:cxn>
                <a:cxn ang="0">
                  <a:pos x="4" y="60"/>
                </a:cxn>
                <a:cxn ang="0">
                  <a:pos x="12" y="48"/>
                </a:cxn>
                <a:cxn ang="0">
                  <a:pos x="24" y="36"/>
                </a:cxn>
                <a:cxn ang="0">
                  <a:pos x="48" y="16"/>
                </a:cxn>
                <a:cxn ang="0">
                  <a:pos x="88" y="4"/>
                </a:cxn>
                <a:cxn ang="0">
                  <a:pos x="88" y="0"/>
                </a:cxn>
                <a:cxn ang="0">
                  <a:pos x="48" y="16"/>
                </a:cxn>
                <a:cxn ang="0">
                  <a:pos x="16" y="36"/>
                </a:cxn>
                <a:cxn ang="0">
                  <a:pos x="12" y="48"/>
                </a:cxn>
                <a:cxn ang="0">
                  <a:pos x="4" y="52"/>
                </a:cxn>
                <a:cxn ang="0">
                  <a:pos x="0" y="72"/>
                </a:cxn>
              </a:cxnLst>
              <a:rect l="0" t="0" r="0" b="0"/>
              <a:pathLst>
                <a:path w="88" h="132">
                  <a:moveTo>
                    <a:pt x="0" y="72"/>
                  </a:moveTo>
                  <a:lnTo>
                    <a:pt x="12" y="96"/>
                  </a:lnTo>
                  <a:lnTo>
                    <a:pt x="28" y="112"/>
                  </a:lnTo>
                  <a:lnTo>
                    <a:pt x="60" y="124"/>
                  </a:lnTo>
                  <a:lnTo>
                    <a:pt x="88" y="132"/>
                  </a:lnTo>
                  <a:lnTo>
                    <a:pt x="60" y="120"/>
                  </a:lnTo>
                  <a:lnTo>
                    <a:pt x="36" y="108"/>
                  </a:lnTo>
                  <a:lnTo>
                    <a:pt x="16" y="88"/>
                  </a:lnTo>
                  <a:lnTo>
                    <a:pt x="4" y="72"/>
                  </a:lnTo>
                  <a:lnTo>
                    <a:pt x="4" y="60"/>
                  </a:lnTo>
                  <a:lnTo>
                    <a:pt x="12" y="48"/>
                  </a:lnTo>
                  <a:lnTo>
                    <a:pt x="24" y="36"/>
                  </a:lnTo>
                  <a:lnTo>
                    <a:pt x="48" y="16"/>
                  </a:lnTo>
                  <a:lnTo>
                    <a:pt x="88" y="4"/>
                  </a:lnTo>
                  <a:lnTo>
                    <a:pt x="88" y="0"/>
                  </a:lnTo>
                  <a:lnTo>
                    <a:pt x="48" y="16"/>
                  </a:lnTo>
                  <a:lnTo>
                    <a:pt x="16" y="36"/>
                  </a:lnTo>
                  <a:lnTo>
                    <a:pt x="12" y="48"/>
                  </a:lnTo>
                  <a:lnTo>
                    <a:pt x="4" y="52"/>
                  </a:lnTo>
                  <a:lnTo>
                    <a:pt x="0" y="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2" name="図形 21"/>
            <p:cNvSpPr>
              <a:spLocks/>
            </p:cNvSpPr>
            <p:nvPr/>
          </p:nvSpPr>
          <p:spPr bwMode="auto">
            <a:xfrm>
              <a:off x="5672" y="32"/>
              <a:ext cx="72" cy="72"/>
            </a:xfrm>
            <a:custGeom>
              <a:avLst/>
              <a:gdLst/>
              <a:ahLst/>
              <a:cxnLst>
                <a:cxn ang="0">
                  <a:pos x="0" y="36"/>
                </a:cxn>
                <a:cxn ang="0">
                  <a:pos x="0" y="48"/>
                </a:cxn>
                <a:cxn ang="0">
                  <a:pos x="12" y="60"/>
                </a:cxn>
                <a:cxn ang="0">
                  <a:pos x="32" y="64"/>
                </a:cxn>
                <a:cxn ang="0">
                  <a:pos x="72" y="72"/>
                </a:cxn>
                <a:cxn ang="0">
                  <a:pos x="32" y="60"/>
                </a:cxn>
                <a:cxn ang="0">
                  <a:pos x="8" y="48"/>
                </a:cxn>
                <a:cxn ang="0">
                  <a:pos x="0" y="36"/>
                </a:cxn>
                <a:cxn ang="0">
                  <a:pos x="20" y="24"/>
                </a:cxn>
                <a:cxn ang="0">
                  <a:pos x="44" y="12"/>
                </a:cxn>
                <a:cxn ang="0">
                  <a:pos x="72" y="4"/>
                </a:cxn>
                <a:cxn ang="0">
                  <a:pos x="72" y="0"/>
                </a:cxn>
                <a:cxn ang="0">
                  <a:pos x="36" y="12"/>
                </a:cxn>
                <a:cxn ang="0">
                  <a:pos x="12" y="16"/>
                </a:cxn>
                <a:cxn ang="0">
                  <a:pos x="0" y="36"/>
                </a:cxn>
              </a:cxnLst>
              <a:rect l="0" t="0" r="0" b="0"/>
              <a:pathLst>
                <a:path w="72" h="72">
                  <a:moveTo>
                    <a:pt x="0" y="36"/>
                  </a:moveTo>
                  <a:lnTo>
                    <a:pt x="0" y="48"/>
                  </a:lnTo>
                  <a:lnTo>
                    <a:pt x="12" y="60"/>
                  </a:lnTo>
                  <a:lnTo>
                    <a:pt x="32" y="64"/>
                  </a:lnTo>
                  <a:lnTo>
                    <a:pt x="72" y="72"/>
                  </a:lnTo>
                  <a:lnTo>
                    <a:pt x="32" y="60"/>
                  </a:lnTo>
                  <a:lnTo>
                    <a:pt x="8" y="48"/>
                  </a:lnTo>
                  <a:lnTo>
                    <a:pt x="0" y="36"/>
                  </a:lnTo>
                  <a:lnTo>
                    <a:pt x="20" y="24"/>
                  </a:lnTo>
                  <a:lnTo>
                    <a:pt x="44" y="12"/>
                  </a:lnTo>
                  <a:lnTo>
                    <a:pt x="72" y="4"/>
                  </a:lnTo>
                  <a:lnTo>
                    <a:pt x="72" y="0"/>
                  </a:lnTo>
                  <a:lnTo>
                    <a:pt x="36" y="12"/>
                  </a:lnTo>
                  <a:lnTo>
                    <a:pt x="12" y="16"/>
                  </a:lnTo>
                  <a:lnTo>
                    <a:pt x="0"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3" name="図形 22"/>
            <p:cNvSpPr>
              <a:spLocks/>
            </p:cNvSpPr>
            <p:nvPr/>
          </p:nvSpPr>
          <p:spPr bwMode="auto">
            <a:xfrm>
              <a:off x="5600" y="0"/>
              <a:ext cx="144" cy="128"/>
            </a:xfrm>
            <a:custGeom>
              <a:avLst/>
              <a:gdLst/>
              <a:ahLst/>
              <a:cxnLst>
                <a:cxn ang="0">
                  <a:pos x="128" y="0"/>
                </a:cxn>
                <a:cxn ang="0">
                  <a:pos x="84" y="8"/>
                </a:cxn>
                <a:cxn ang="0">
                  <a:pos x="56" y="12"/>
                </a:cxn>
                <a:cxn ang="0">
                  <a:pos x="20" y="32"/>
                </a:cxn>
                <a:cxn ang="0">
                  <a:pos x="8" y="48"/>
                </a:cxn>
                <a:cxn ang="0">
                  <a:pos x="0" y="60"/>
                </a:cxn>
                <a:cxn ang="0">
                  <a:pos x="8" y="72"/>
                </a:cxn>
                <a:cxn ang="0">
                  <a:pos x="20" y="92"/>
                </a:cxn>
                <a:cxn ang="0">
                  <a:pos x="56" y="108"/>
                </a:cxn>
                <a:cxn ang="0">
                  <a:pos x="104" y="120"/>
                </a:cxn>
                <a:cxn ang="0">
                  <a:pos x="144" y="128"/>
                </a:cxn>
                <a:cxn ang="0">
                  <a:pos x="108" y="116"/>
                </a:cxn>
                <a:cxn ang="0">
                  <a:pos x="60" y="104"/>
                </a:cxn>
                <a:cxn ang="0">
                  <a:pos x="20" y="84"/>
                </a:cxn>
                <a:cxn ang="0">
                  <a:pos x="12" y="72"/>
                </a:cxn>
                <a:cxn ang="0">
                  <a:pos x="8" y="60"/>
                </a:cxn>
                <a:cxn ang="0">
                  <a:pos x="12" y="56"/>
                </a:cxn>
                <a:cxn ang="0">
                  <a:pos x="24" y="36"/>
                </a:cxn>
                <a:cxn ang="0">
                  <a:pos x="44" y="24"/>
                </a:cxn>
                <a:cxn ang="0">
                  <a:pos x="68" y="20"/>
                </a:cxn>
                <a:cxn ang="0">
                  <a:pos x="104" y="8"/>
                </a:cxn>
                <a:cxn ang="0">
                  <a:pos x="144" y="8"/>
                </a:cxn>
                <a:cxn ang="0">
                  <a:pos x="144" y="0"/>
                </a:cxn>
                <a:cxn ang="0">
                  <a:pos x="128" y="0"/>
                </a:cxn>
              </a:cxnLst>
              <a:rect l="0" t="0" r="0" b="0"/>
              <a:pathLst>
                <a:path w="144" h="128">
                  <a:moveTo>
                    <a:pt x="128" y="0"/>
                  </a:moveTo>
                  <a:lnTo>
                    <a:pt x="84" y="8"/>
                  </a:lnTo>
                  <a:lnTo>
                    <a:pt x="56" y="12"/>
                  </a:lnTo>
                  <a:lnTo>
                    <a:pt x="20" y="32"/>
                  </a:lnTo>
                  <a:lnTo>
                    <a:pt x="8" y="48"/>
                  </a:lnTo>
                  <a:lnTo>
                    <a:pt x="0" y="60"/>
                  </a:lnTo>
                  <a:lnTo>
                    <a:pt x="8" y="72"/>
                  </a:lnTo>
                  <a:lnTo>
                    <a:pt x="20" y="92"/>
                  </a:lnTo>
                  <a:lnTo>
                    <a:pt x="56" y="108"/>
                  </a:lnTo>
                  <a:lnTo>
                    <a:pt x="104" y="120"/>
                  </a:lnTo>
                  <a:lnTo>
                    <a:pt x="144" y="128"/>
                  </a:lnTo>
                  <a:lnTo>
                    <a:pt x="108" y="116"/>
                  </a:lnTo>
                  <a:lnTo>
                    <a:pt x="60" y="104"/>
                  </a:lnTo>
                  <a:lnTo>
                    <a:pt x="20" y="84"/>
                  </a:lnTo>
                  <a:lnTo>
                    <a:pt x="12" y="72"/>
                  </a:lnTo>
                  <a:lnTo>
                    <a:pt x="8" y="60"/>
                  </a:lnTo>
                  <a:lnTo>
                    <a:pt x="12" y="56"/>
                  </a:lnTo>
                  <a:lnTo>
                    <a:pt x="24" y="36"/>
                  </a:lnTo>
                  <a:lnTo>
                    <a:pt x="44" y="24"/>
                  </a:lnTo>
                  <a:lnTo>
                    <a:pt x="68" y="20"/>
                  </a:lnTo>
                  <a:lnTo>
                    <a:pt x="104" y="8"/>
                  </a:lnTo>
                  <a:lnTo>
                    <a:pt x="144" y="8"/>
                  </a:lnTo>
                  <a:lnTo>
                    <a:pt x="144" y="0"/>
                  </a:lnTo>
                  <a:lnTo>
                    <a:pt x="12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4" name="図形 23"/>
            <p:cNvSpPr>
              <a:spLocks/>
            </p:cNvSpPr>
            <p:nvPr/>
          </p:nvSpPr>
          <p:spPr bwMode="auto">
            <a:xfrm>
              <a:off x="2168" y="0"/>
              <a:ext cx="3576" cy="1384"/>
            </a:xfrm>
            <a:custGeom>
              <a:avLst/>
              <a:gdLst/>
              <a:ahLst/>
              <a:cxnLst>
                <a:cxn ang="0">
                  <a:pos x="3504" y="152"/>
                </a:cxn>
                <a:cxn ang="0">
                  <a:pos x="3316" y="116"/>
                </a:cxn>
                <a:cxn ang="0">
                  <a:pos x="3196" y="68"/>
                </a:cxn>
                <a:cxn ang="0">
                  <a:pos x="3148" y="20"/>
                </a:cxn>
                <a:cxn ang="0">
                  <a:pos x="2960" y="32"/>
                </a:cxn>
                <a:cxn ang="0">
                  <a:pos x="2956" y="96"/>
                </a:cxn>
                <a:cxn ang="0">
                  <a:pos x="2860" y="56"/>
                </a:cxn>
                <a:cxn ang="0">
                  <a:pos x="2872" y="96"/>
                </a:cxn>
                <a:cxn ang="0">
                  <a:pos x="3020" y="164"/>
                </a:cxn>
                <a:cxn ang="0">
                  <a:pos x="3100" y="180"/>
                </a:cxn>
                <a:cxn ang="0">
                  <a:pos x="2824" y="140"/>
                </a:cxn>
                <a:cxn ang="0">
                  <a:pos x="2796" y="156"/>
                </a:cxn>
                <a:cxn ang="0">
                  <a:pos x="2472" y="60"/>
                </a:cxn>
                <a:cxn ang="0">
                  <a:pos x="2500" y="212"/>
                </a:cxn>
                <a:cxn ang="0">
                  <a:pos x="2508" y="156"/>
                </a:cxn>
                <a:cxn ang="0">
                  <a:pos x="2364" y="108"/>
                </a:cxn>
                <a:cxn ang="0">
                  <a:pos x="2004" y="72"/>
                </a:cxn>
                <a:cxn ang="0">
                  <a:pos x="1800" y="20"/>
                </a:cxn>
                <a:cxn ang="0">
                  <a:pos x="1980" y="116"/>
                </a:cxn>
                <a:cxn ang="0">
                  <a:pos x="1636" y="92"/>
                </a:cxn>
                <a:cxn ang="0">
                  <a:pos x="1396" y="32"/>
                </a:cxn>
                <a:cxn ang="0">
                  <a:pos x="1324" y="20"/>
                </a:cxn>
                <a:cxn ang="0">
                  <a:pos x="1248" y="0"/>
                </a:cxn>
                <a:cxn ang="0">
                  <a:pos x="1184" y="0"/>
                </a:cxn>
                <a:cxn ang="0">
                  <a:pos x="1112" y="0"/>
                </a:cxn>
                <a:cxn ang="0">
                  <a:pos x="928" y="0"/>
                </a:cxn>
                <a:cxn ang="0">
                  <a:pos x="844" y="0"/>
                </a:cxn>
                <a:cxn ang="0">
                  <a:pos x="904" y="164"/>
                </a:cxn>
                <a:cxn ang="0">
                  <a:pos x="692" y="116"/>
                </a:cxn>
                <a:cxn ang="0">
                  <a:pos x="592" y="116"/>
                </a:cxn>
                <a:cxn ang="0">
                  <a:pos x="232" y="36"/>
                </a:cxn>
                <a:cxn ang="0">
                  <a:pos x="112" y="72"/>
                </a:cxn>
                <a:cxn ang="0">
                  <a:pos x="892" y="156"/>
                </a:cxn>
                <a:cxn ang="0">
                  <a:pos x="1412" y="428"/>
                </a:cxn>
                <a:cxn ang="0">
                  <a:pos x="2176" y="500"/>
                </a:cxn>
                <a:cxn ang="0">
                  <a:pos x="2636" y="720"/>
                </a:cxn>
                <a:cxn ang="0">
                  <a:pos x="2564" y="1124"/>
                </a:cxn>
                <a:cxn ang="0">
                  <a:pos x="3288" y="1352"/>
                </a:cxn>
                <a:cxn ang="0">
                  <a:pos x="2900" y="1040"/>
                </a:cxn>
                <a:cxn ang="0">
                  <a:pos x="2912" y="808"/>
                </a:cxn>
                <a:cxn ang="0">
                  <a:pos x="2796" y="1136"/>
                </a:cxn>
                <a:cxn ang="0">
                  <a:pos x="2864" y="1168"/>
                </a:cxn>
                <a:cxn ang="0">
                  <a:pos x="3396" y="888"/>
                </a:cxn>
                <a:cxn ang="0">
                  <a:pos x="2544" y="628"/>
                </a:cxn>
                <a:cxn ang="0">
                  <a:pos x="3008" y="400"/>
                </a:cxn>
                <a:cxn ang="0">
                  <a:pos x="2780" y="760"/>
                </a:cxn>
                <a:cxn ang="0">
                  <a:pos x="3124" y="1052"/>
                </a:cxn>
                <a:cxn ang="0">
                  <a:pos x="3552" y="1348"/>
                </a:cxn>
                <a:cxn ang="0">
                  <a:pos x="3428" y="1016"/>
                </a:cxn>
                <a:cxn ang="0">
                  <a:pos x="3536" y="852"/>
                </a:cxn>
                <a:cxn ang="0">
                  <a:pos x="2840" y="564"/>
                </a:cxn>
                <a:cxn ang="0">
                  <a:pos x="3160" y="772"/>
                </a:cxn>
                <a:cxn ang="0">
                  <a:pos x="3348" y="648"/>
                </a:cxn>
                <a:cxn ang="0">
                  <a:pos x="3360" y="672"/>
                </a:cxn>
                <a:cxn ang="0">
                  <a:pos x="3172" y="532"/>
                </a:cxn>
                <a:cxn ang="0">
                  <a:pos x="3088" y="636"/>
                </a:cxn>
                <a:cxn ang="0">
                  <a:pos x="3084" y="556"/>
                </a:cxn>
                <a:cxn ang="0">
                  <a:pos x="3144" y="708"/>
                </a:cxn>
                <a:cxn ang="0">
                  <a:pos x="2992" y="544"/>
                </a:cxn>
                <a:cxn ang="0">
                  <a:pos x="3432" y="392"/>
                </a:cxn>
                <a:cxn ang="0">
                  <a:pos x="3220" y="168"/>
                </a:cxn>
              </a:cxnLst>
              <a:rect l="0" t="0" r="0" b="0"/>
              <a:pathLst>
                <a:path w="3576" h="1384">
                  <a:moveTo>
                    <a:pt x="3360" y="84"/>
                  </a:moveTo>
                  <a:lnTo>
                    <a:pt x="3356" y="72"/>
                  </a:lnTo>
                  <a:lnTo>
                    <a:pt x="3356" y="60"/>
                  </a:lnTo>
                  <a:lnTo>
                    <a:pt x="3360" y="56"/>
                  </a:lnTo>
                  <a:lnTo>
                    <a:pt x="3380" y="36"/>
                  </a:lnTo>
                  <a:lnTo>
                    <a:pt x="3416" y="20"/>
                  </a:lnTo>
                  <a:lnTo>
                    <a:pt x="3480" y="0"/>
                  </a:lnTo>
                  <a:lnTo>
                    <a:pt x="3452" y="0"/>
                  </a:lnTo>
                  <a:lnTo>
                    <a:pt x="3396" y="20"/>
                  </a:lnTo>
                  <a:lnTo>
                    <a:pt x="3368" y="36"/>
                  </a:lnTo>
                  <a:lnTo>
                    <a:pt x="3356" y="56"/>
                  </a:lnTo>
                  <a:lnTo>
                    <a:pt x="3356" y="60"/>
                  </a:lnTo>
                  <a:lnTo>
                    <a:pt x="3356" y="72"/>
                  </a:lnTo>
                  <a:lnTo>
                    <a:pt x="3356" y="84"/>
                  </a:lnTo>
                  <a:lnTo>
                    <a:pt x="3372" y="96"/>
                  </a:lnTo>
                  <a:lnTo>
                    <a:pt x="3392" y="108"/>
                  </a:lnTo>
                  <a:lnTo>
                    <a:pt x="3440" y="128"/>
                  </a:lnTo>
                  <a:lnTo>
                    <a:pt x="3528" y="144"/>
                  </a:lnTo>
                  <a:lnTo>
                    <a:pt x="3504" y="152"/>
                  </a:lnTo>
                  <a:lnTo>
                    <a:pt x="3504" y="144"/>
                  </a:lnTo>
                  <a:lnTo>
                    <a:pt x="3476" y="144"/>
                  </a:lnTo>
                  <a:lnTo>
                    <a:pt x="3404" y="132"/>
                  </a:lnTo>
                  <a:lnTo>
                    <a:pt x="3332" y="116"/>
                  </a:lnTo>
                  <a:lnTo>
                    <a:pt x="3300" y="96"/>
                  </a:lnTo>
                  <a:lnTo>
                    <a:pt x="3276" y="80"/>
                  </a:lnTo>
                  <a:lnTo>
                    <a:pt x="3268" y="68"/>
                  </a:lnTo>
                  <a:lnTo>
                    <a:pt x="3268" y="48"/>
                  </a:lnTo>
                  <a:lnTo>
                    <a:pt x="3280" y="32"/>
                  </a:lnTo>
                  <a:lnTo>
                    <a:pt x="3300" y="20"/>
                  </a:lnTo>
                  <a:lnTo>
                    <a:pt x="3336" y="0"/>
                  </a:lnTo>
                  <a:lnTo>
                    <a:pt x="3316" y="0"/>
                  </a:lnTo>
                  <a:lnTo>
                    <a:pt x="3288" y="20"/>
                  </a:lnTo>
                  <a:lnTo>
                    <a:pt x="3276" y="32"/>
                  </a:lnTo>
                  <a:lnTo>
                    <a:pt x="3264" y="48"/>
                  </a:lnTo>
                  <a:lnTo>
                    <a:pt x="3264" y="68"/>
                  </a:lnTo>
                  <a:lnTo>
                    <a:pt x="3276" y="84"/>
                  </a:lnTo>
                  <a:lnTo>
                    <a:pt x="3288" y="96"/>
                  </a:lnTo>
                  <a:lnTo>
                    <a:pt x="3316" y="116"/>
                  </a:lnTo>
                  <a:lnTo>
                    <a:pt x="3380" y="132"/>
                  </a:lnTo>
                  <a:lnTo>
                    <a:pt x="3444" y="144"/>
                  </a:lnTo>
                  <a:lnTo>
                    <a:pt x="3488" y="152"/>
                  </a:lnTo>
                  <a:lnTo>
                    <a:pt x="3444" y="156"/>
                  </a:lnTo>
                  <a:lnTo>
                    <a:pt x="3396" y="144"/>
                  </a:lnTo>
                  <a:lnTo>
                    <a:pt x="3324" y="132"/>
                  </a:lnTo>
                  <a:lnTo>
                    <a:pt x="3252" y="108"/>
                  </a:lnTo>
                  <a:lnTo>
                    <a:pt x="3228" y="92"/>
                  </a:lnTo>
                  <a:lnTo>
                    <a:pt x="3208" y="72"/>
                  </a:lnTo>
                  <a:lnTo>
                    <a:pt x="3204" y="68"/>
                  </a:lnTo>
                  <a:lnTo>
                    <a:pt x="3204" y="56"/>
                  </a:lnTo>
                  <a:lnTo>
                    <a:pt x="3216" y="36"/>
                  </a:lnTo>
                  <a:lnTo>
                    <a:pt x="3232" y="20"/>
                  </a:lnTo>
                  <a:lnTo>
                    <a:pt x="3264" y="0"/>
                  </a:lnTo>
                  <a:lnTo>
                    <a:pt x="3252" y="0"/>
                  </a:lnTo>
                  <a:lnTo>
                    <a:pt x="3228" y="20"/>
                  </a:lnTo>
                  <a:lnTo>
                    <a:pt x="3208" y="36"/>
                  </a:lnTo>
                  <a:lnTo>
                    <a:pt x="3196" y="48"/>
                  </a:lnTo>
                  <a:lnTo>
                    <a:pt x="3196" y="68"/>
                  </a:lnTo>
                  <a:lnTo>
                    <a:pt x="3204" y="80"/>
                  </a:lnTo>
                  <a:lnTo>
                    <a:pt x="3220" y="92"/>
                  </a:lnTo>
                  <a:lnTo>
                    <a:pt x="3240" y="108"/>
                  </a:lnTo>
                  <a:lnTo>
                    <a:pt x="3304" y="132"/>
                  </a:lnTo>
                  <a:lnTo>
                    <a:pt x="3372" y="144"/>
                  </a:lnTo>
                  <a:lnTo>
                    <a:pt x="3428" y="156"/>
                  </a:lnTo>
                  <a:lnTo>
                    <a:pt x="3384" y="156"/>
                  </a:lnTo>
                  <a:lnTo>
                    <a:pt x="3356" y="156"/>
                  </a:lnTo>
                  <a:lnTo>
                    <a:pt x="3280" y="140"/>
                  </a:lnTo>
                  <a:lnTo>
                    <a:pt x="3196" y="116"/>
                  </a:lnTo>
                  <a:lnTo>
                    <a:pt x="3168" y="104"/>
                  </a:lnTo>
                  <a:lnTo>
                    <a:pt x="3144" y="84"/>
                  </a:lnTo>
                  <a:lnTo>
                    <a:pt x="3136" y="68"/>
                  </a:lnTo>
                  <a:lnTo>
                    <a:pt x="3132" y="56"/>
                  </a:lnTo>
                  <a:lnTo>
                    <a:pt x="3144" y="36"/>
                  </a:lnTo>
                  <a:lnTo>
                    <a:pt x="3156" y="20"/>
                  </a:lnTo>
                  <a:lnTo>
                    <a:pt x="3180" y="0"/>
                  </a:lnTo>
                  <a:lnTo>
                    <a:pt x="3168" y="0"/>
                  </a:lnTo>
                  <a:lnTo>
                    <a:pt x="3148" y="20"/>
                  </a:lnTo>
                  <a:lnTo>
                    <a:pt x="3136" y="36"/>
                  </a:lnTo>
                  <a:lnTo>
                    <a:pt x="3132" y="56"/>
                  </a:lnTo>
                  <a:lnTo>
                    <a:pt x="3132" y="72"/>
                  </a:lnTo>
                  <a:lnTo>
                    <a:pt x="3136" y="84"/>
                  </a:lnTo>
                  <a:lnTo>
                    <a:pt x="3156" y="104"/>
                  </a:lnTo>
                  <a:lnTo>
                    <a:pt x="3180" y="116"/>
                  </a:lnTo>
                  <a:lnTo>
                    <a:pt x="3244" y="140"/>
                  </a:lnTo>
                  <a:lnTo>
                    <a:pt x="3312" y="152"/>
                  </a:lnTo>
                  <a:lnTo>
                    <a:pt x="3360" y="164"/>
                  </a:lnTo>
                  <a:lnTo>
                    <a:pt x="3304" y="164"/>
                  </a:lnTo>
                  <a:lnTo>
                    <a:pt x="3256" y="156"/>
                  </a:lnTo>
                  <a:lnTo>
                    <a:pt x="3148" y="140"/>
                  </a:lnTo>
                  <a:lnTo>
                    <a:pt x="3088" y="120"/>
                  </a:lnTo>
                  <a:lnTo>
                    <a:pt x="3032" y="108"/>
                  </a:lnTo>
                  <a:lnTo>
                    <a:pt x="2992" y="84"/>
                  </a:lnTo>
                  <a:lnTo>
                    <a:pt x="2960" y="68"/>
                  </a:lnTo>
                  <a:lnTo>
                    <a:pt x="2956" y="56"/>
                  </a:lnTo>
                  <a:lnTo>
                    <a:pt x="2956" y="44"/>
                  </a:lnTo>
                  <a:lnTo>
                    <a:pt x="2960" y="32"/>
                  </a:lnTo>
                  <a:lnTo>
                    <a:pt x="2980" y="20"/>
                  </a:lnTo>
                  <a:lnTo>
                    <a:pt x="2996" y="0"/>
                  </a:lnTo>
                  <a:lnTo>
                    <a:pt x="2984" y="0"/>
                  </a:lnTo>
                  <a:lnTo>
                    <a:pt x="2960" y="32"/>
                  </a:lnTo>
                  <a:lnTo>
                    <a:pt x="2948" y="44"/>
                  </a:lnTo>
                  <a:lnTo>
                    <a:pt x="2948" y="56"/>
                  </a:lnTo>
                  <a:lnTo>
                    <a:pt x="2956" y="68"/>
                  </a:lnTo>
                  <a:lnTo>
                    <a:pt x="2980" y="84"/>
                  </a:lnTo>
                  <a:lnTo>
                    <a:pt x="3016" y="104"/>
                  </a:lnTo>
                  <a:lnTo>
                    <a:pt x="3108" y="132"/>
                  </a:lnTo>
                  <a:lnTo>
                    <a:pt x="3208" y="152"/>
                  </a:lnTo>
                  <a:lnTo>
                    <a:pt x="3280" y="164"/>
                  </a:lnTo>
                  <a:lnTo>
                    <a:pt x="3268" y="164"/>
                  </a:lnTo>
                  <a:lnTo>
                    <a:pt x="3244" y="164"/>
                  </a:lnTo>
                  <a:lnTo>
                    <a:pt x="3240" y="164"/>
                  </a:lnTo>
                  <a:lnTo>
                    <a:pt x="3124" y="144"/>
                  </a:lnTo>
                  <a:lnTo>
                    <a:pt x="3052" y="128"/>
                  </a:lnTo>
                  <a:lnTo>
                    <a:pt x="3004" y="116"/>
                  </a:lnTo>
                  <a:lnTo>
                    <a:pt x="2956" y="96"/>
                  </a:lnTo>
                  <a:lnTo>
                    <a:pt x="2924" y="72"/>
                  </a:lnTo>
                  <a:lnTo>
                    <a:pt x="2912" y="60"/>
                  </a:lnTo>
                  <a:lnTo>
                    <a:pt x="2912" y="48"/>
                  </a:lnTo>
                  <a:lnTo>
                    <a:pt x="2912" y="36"/>
                  </a:lnTo>
                  <a:lnTo>
                    <a:pt x="2924" y="24"/>
                  </a:lnTo>
                  <a:lnTo>
                    <a:pt x="2948" y="0"/>
                  </a:lnTo>
                  <a:lnTo>
                    <a:pt x="2936" y="0"/>
                  </a:lnTo>
                  <a:lnTo>
                    <a:pt x="2920" y="24"/>
                  </a:lnTo>
                  <a:lnTo>
                    <a:pt x="2908" y="36"/>
                  </a:lnTo>
                  <a:lnTo>
                    <a:pt x="2908" y="48"/>
                  </a:lnTo>
                  <a:lnTo>
                    <a:pt x="2912" y="68"/>
                  </a:lnTo>
                  <a:lnTo>
                    <a:pt x="2920" y="80"/>
                  </a:lnTo>
                  <a:lnTo>
                    <a:pt x="2956" y="104"/>
                  </a:lnTo>
                  <a:lnTo>
                    <a:pt x="2980" y="108"/>
                  </a:lnTo>
                  <a:lnTo>
                    <a:pt x="3052" y="132"/>
                  </a:lnTo>
                  <a:lnTo>
                    <a:pt x="2936" y="108"/>
                  </a:lnTo>
                  <a:lnTo>
                    <a:pt x="2896" y="92"/>
                  </a:lnTo>
                  <a:lnTo>
                    <a:pt x="2872" y="72"/>
                  </a:lnTo>
                  <a:lnTo>
                    <a:pt x="2860" y="56"/>
                  </a:lnTo>
                  <a:lnTo>
                    <a:pt x="2852" y="44"/>
                  </a:lnTo>
                  <a:lnTo>
                    <a:pt x="2852" y="24"/>
                  </a:lnTo>
                  <a:lnTo>
                    <a:pt x="2860" y="0"/>
                  </a:lnTo>
                  <a:lnTo>
                    <a:pt x="2852" y="0"/>
                  </a:lnTo>
                  <a:lnTo>
                    <a:pt x="2848" y="24"/>
                  </a:lnTo>
                  <a:lnTo>
                    <a:pt x="2848" y="44"/>
                  </a:lnTo>
                  <a:lnTo>
                    <a:pt x="2852" y="60"/>
                  </a:lnTo>
                  <a:lnTo>
                    <a:pt x="2864" y="72"/>
                  </a:lnTo>
                  <a:lnTo>
                    <a:pt x="2884" y="84"/>
                  </a:lnTo>
                  <a:lnTo>
                    <a:pt x="2908" y="96"/>
                  </a:lnTo>
                  <a:lnTo>
                    <a:pt x="2968" y="120"/>
                  </a:lnTo>
                  <a:lnTo>
                    <a:pt x="3044" y="140"/>
                  </a:lnTo>
                  <a:lnTo>
                    <a:pt x="3124" y="152"/>
                  </a:lnTo>
                  <a:lnTo>
                    <a:pt x="3228" y="164"/>
                  </a:lnTo>
                  <a:lnTo>
                    <a:pt x="3216" y="168"/>
                  </a:lnTo>
                  <a:lnTo>
                    <a:pt x="3132" y="156"/>
                  </a:lnTo>
                  <a:lnTo>
                    <a:pt x="2996" y="132"/>
                  </a:lnTo>
                  <a:lnTo>
                    <a:pt x="2932" y="116"/>
                  </a:lnTo>
                  <a:lnTo>
                    <a:pt x="2872" y="96"/>
                  </a:lnTo>
                  <a:lnTo>
                    <a:pt x="2824" y="72"/>
                  </a:lnTo>
                  <a:lnTo>
                    <a:pt x="2808" y="60"/>
                  </a:lnTo>
                  <a:lnTo>
                    <a:pt x="2796" y="44"/>
                  </a:lnTo>
                  <a:lnTo>
                    <a:pt x="2796" y="36"/>
                  </a:lnTo>
                  <a:lnTo>
                    <a:pt x="2804" y="12"/>
                  </a:lnTo>
                  <a:lnTo>
                    <a:pt x="2808" y="0"/>
                  </a:lnTo>
                  <a:lnTo>
                    <a:pt x="2804" y="0"/>
                  </a:lnTo>
                  <a:lnTo>
                    <a:pt x="2796" y="12"/>
                  </a:lnTo>
                  <a:lnTo>
                    <a:pt x="2792" y="36"/>
                  </a:lnTo>
                  <a:lnTo>
                    <a:pt x="2796" y="48"/>
                  </a:lnTo>
                  <a:lnTo>
                    <a:pt x="2804" y="60"/>
                  </a:lnTo>
                  <a:lnTo>
                    <a:pt x="2816" y="72"/>
                  </a:lnTo>
                  <a:lnTo>
                    <a:pt x="2860" y="96"/>
                  </a:lnTo>
                  <a:lnTo>
                    <a:pt x="2912" y="116"/>
                  </a:lnTo>
                  <a:lnTo>
                    <a:pt x="2972" y="132"/>
                  </a:lnTo>
                  <a:lnTo>
                    <a:pt x="3096" y="156"/>
                  </a:lnTo>
                  <a:lnTo>
                    <a:pt x="3192" y="168"/>
                  </a:lnTo>
                  <a:lnTo>
                    <a:pt x="3120" y="180"/>
                  </a:lnTo>
                  <a:lnTo>
                    <a:pt x="3020" y="164"/>
                  </a:lnTo>
                  <a:lnTo>
                    <a:pt x="2936" y="140"/>
                  </a:lnTo>
                  <a:lnTo>
                    <a:pt x="2848" y="116"/>
                  </a:lnTo>
                  <a:lnTo>
                    <a:pt x="2804" y="96"/>
                  </a:lnTo>
                  <a:lnTo>
                    <a:pt x="2772" y="80"/>
                  </a:lnTo>
                  <a:lnTo>
                    <a:pt x="2756" y="60"/>
                  </a:lnTo>
                  <a:lnTo>
                    <a:pt x="2744" y="44"/>
                  </a:lnTo>
                  <a:lnTo>
                    <a:pt x="2736" y="20"/>
                  </a:lnTo>
                  <a:lnTo>
                    <a:pt x="2744" y="12"/>
                  </a:lnTo>
                  <a:lnTo>
                    <a:pt x="2744" y="0"/>
                  </a:lnTo>
                  <a:lnTo>
                    <a:pt x="2736" y="8"/>
                  </a:lnTo>
                  <a:lnTo>
                    <a:pt x="2736" y="20"/>
                  </a:lnTo>
                  <a:lnTo>
                    <a:pt x="2736" y="44"/>
                  </a:lnTo>
                  <a:lnTo>
                    <a:pt x="2748" y="60"/>
                  </a:lnTo>
                  <a:lnTo>
                    <a:pt x="2768" y="80"/>
                  </a:lnTo>
                  <a:lnTo>
                    <a:pt x="2796" y="96"/>
                  </a:lnTo>
                  <a:lnTo>
                    <a:pt x="2840" y="120"/>
                  </a:lnTo>
                  <a:lnTo>
                    <a:pt x="2924" y="144"/>
                  </a:lnTo>
                  <a:lnTo>
                    <a:pt x="3008" y="164"/>
                  </a:lnTo>
                  <a:lnTo>
                    <a:pt x="3100" y="180"/>
                  </a:lnTo>
                  <a:lnTo>
                    <a:pt x="3056" y="188"/>
                  </a:lnTo>
                  <a:lnTo>
                    <a:pt x="2992" y="176"/>
                  </a:lnTo>
                  <a:lnTo>
                    <a:pt x="2956" y="168"/>
                  </a:lnTo>
                  <a:lnTo>
                    <a:pt x="2920" y="164"/>
                  </a:lnTo>
                  <a:lnTo>
                    <a:pt x="2828" y="140"/>
                  </a:lnTo>
                  <a:lnTo>
                    <a:pt x="2732" y="96"/>
                  </a:lnTo>
                  <a:lnTo>
                    <a:pt x="2688" y="72"/>
                  </a:lnTo>
                  <a:lnTo>
                    <a:pt x="2664" y="48"/>
                  </a:lnTo>
                  <a:lnTo>
                    <a:pt x="2660" y="36"/>
                  </a:lnTo>
                  <a:lnTo>
                    <a:pt x="2660" y="24"/>
                  </a:lnTo>
                  <a:lnTo>
                    <a:pt x="2660" y="12"/>
                  </a:lnTo>
                  <a:lnTo>
                    <a:pt x="2660" y="0"/>
                  </a:lnTo>
                  <a:lnTo>
                    <a:pt x="2652" y="12"/>
                  </a:lnTo>
                  <a:lnTo>
                    <a:pt x="2652" y="24"/>
                  </a:lnTo>
                  <a:lnTo>
                    <a:pt x="2652" y="36"/>
                  </a:lnTo>
                  <a:lnTo>
                    <a:pt x="2664" y="48"/>
                  </a:lnTo>
                  <a:lnTo>
                    <a:pt x="2688" y="80"/>
                  </a:lnTo>
                  <a:lnTo>
                    <a:pt x="2724" y="104"/>
                  </a:lnTo>
                  <a:lnTo>
                    <a:pt x="2824" y="140"/>
                  </a:lnTo>
                  <a:lnTo>
                    <a:pt x="2912" y="164"/>
                  </a:lnTo>
                  <a:lnTo>
                    <a:pt x="2956" y="176"/>
                  </a:lnTo>
                  <a:lnTo>
                    <a:pt x="2992" y="180"/>
                  </a:lnTo>
                  <a:lnTo>
                    <a:pt x="2852" y="168"/>
                  </a:lnTo>
                  <a:lnTo>
                    <a:pt x="2848" y="168"/>
                  </a:lnTo>
                  <a:lnTo>
                    <a:pt x="2836" y="164"/>
                  </a:lnTo>
                  <a:lnTo>
                    <a:pt x="2772" y="144"/>
                  </a:lnTo>
                  <a:lnTo>
                    <a:pt x="2720" y="128"/>
                  </a:lnTo>
                  <a:lnTo>
                    <a:pt x="2648" y="84"/>
                  </a:lnTo>
                  <a:lnTo>
                    <a:pt x="2592" y="56"/>
                  </a:lnTo>
                  <a:lnTo>
                    <a:pt x="2576" y="36"/>
                  </a:lnTo>
                  <a:lnTo>
                    <a:pt x="2564" y="20"/>
                  </a:lnTo>
                  <a:lnTo>
                    <a:pt x="2564" y="0"/>
                  </a:lnTo>
                  <a:lnTo>
                    <a:pt x="2564" y="24"/>
                  </a:lnTo>
                  <a:lnTo>
                    <a:pt x="2576" y="44"/>
                  </a:lnTo>
                  <a:lnTo>
                    <a:pt x="2588" y="56"/>
                  </a:lnTo>
                  <a:lnTo>
                    <a:pt x="2628" y="84"/>
                  </a:lnTo>
                  <a:lnTo>
                    <a:pt x="2696" y="120"/>
                  </a:lnTo>
                  <a:lnTo>
                    <a:pt x="2796" y="156"/>
                  </a:lnTo>
                  <a:lnTo>
                    <a:pt x="2724" y="140"/>
                  </a:lnTo>
                  <a:lnTo>
                    <a:pt x="2648" y="116"/>
                  </a:lnTo>
                  <a:lnTo>
                    <a:pt x="2568" y="80"/>
                  </a:lnTo>
                  <a:lnTo>
                    <a:pt x="2532" y="60"/>
                  </a:lnTo>
                  <a:lnTo>
                    <a:pt x="2508" y="36"/>
                  </a:lnTo>
                  <a:lnTo>
                    <a:pt x="2500" y="24"/>
                  </a:lnTo>
                  <a:lnTo>
                    <a:pt x="2496" y="0"/>
                  </a:lnTo>
                  <a:lnTo>
                    <a:pt x="2488" y="0"/>
                  </a:lnTo>
                  <a:lnTo>
                    <a:pt x="2496" y="24"/>
                  </a:lnTo>
                  <a:lnTo>
                    <a:pt x="2500" y="36"/>
                  </a:lnTo>
                  <a:lnTo>
                    <a:pt x="2524" y="60"/>
                  </a:lnTo>
                  <a:lnTo>
                    <a:pt x="2556" y="80"/>
                  </a:lnTo>
                  <a:lnTo>
                    <a:pt x="2624" y="116"/>
                  </a:lnTo>
                  <a:lnTo>
                    <a:pt x="2696" y="140"/>
                  </a:lnTo>
                  <a:lnTo>
                    <a:pt x="2760" y="156"/>
                  </a:lnTo>
                  <a:lnTo>
                    <a:pt x="2664" y="132"/>
                  </a:lnTo>
                  <a:lnTo>
                    <a:pt x="2624" y="128"/>
                  </a:lnTo>
                  <a:lnTo>
                    <a:pt x="2532" y="92"/>
                  </a:lnTo>
                  <a:lnTo>
                    <a:pt x="2472" y="60"/>
                  </a:lnTo>
                  <a:lnTo>
                    <a:pt x="2436" y="36"/>
                  </a:lnTo>
                  <a:lnTo>
                    <a:pt x="2424" y="24"/>
                  </a:lnTo>
                  <a:lnTo>
                    <a:pt x="2412" y="0"/>
                  </a:lnTo>
                  <a:lnTo>
                    <a:pt x="2404" y="0"/>
                  </a:lnTo>
                  <a:lnTo>
                    <a:pt x="2416" y="32"/>
                  </a:lnTo>
                  <a:lnTo>
                    <a:pt x="2428" y="36"/>
                  </a:lnTo>
                  <a:lnTo>
                    <a:pt x="2472" y="68"/>
                  </a:lnTo>
                  <a:lnTo>
                    <a:pt x="2532" y="96"/>
                  </a:lnTo>
                  <a:lnTo>
                    <a:pt x="2624" y="128"/>
                  </a:lnTo>
                  <a:lnTo>
                    <a:pt x="2652" y="140"/>
                  </a:lnTo>
                  <a:lnTo>
                    <a:pt x="2732" y="156"/>
                  </a:lnTo>
                  <a:lnTo>
                    <a:pt x="2700" y="152"/>
                  </a:lnTo>
                  <a:lnTo>
                    <a:pt x="2648" y="152"/>
                  </a:lnTo>
                  <a:lnTo>
                    <a:pt x="2592" y="156"/>
                  </a:lnTo>
                  <a:lnTo>
                    <a:pt x="2556" y="168"/>
                  </a:lnTo>
                  <a:lnTo>
                    <a:pt x="2532" y="176"/>
                  </a:lnTo>
                  <a:lnTo>
                    <a:pt x="2512" y="188"/>
                  </a:lnTo>
                  <a:lnTo>
                    <a:pt x="2508" y="200"/>
                  </a:lnTo>
                  <a:lnTo>
                    <a:pt x="2500" y="212"/>
                  </a:lnTo>
                  <a:lnTo>
                    <a:pt x="2500" y="228"/>
                  </a:lnTo>
                  <a:lnTo>
                    <a:pt x="2508" y="236"/>
                  </a:lnTo>
                  <a:lnTo>
                    <a:pt x="2532" y="252"/>
                  </a:lnTo>
                  <a:lnTo>
                    <a:pt x="2564" y="264"/>
                  </a:lnTo>
                  <a:lnTo>
                    <a:pt x="2636" y="284"/>
                  </a:lnTo>
                  <a:lnTo>
                    <a:pt x="2600" y="284"/>
                  </a:lnTo>
                  <a:lnTo>
                    <a:pt x="2600" y="292"/>
                  </a:lnTo>
                  <a:lnTo>
                    <a:pt x="2548" y="276"/>
                  </a:lnTo>
                  <a:lnTo>
                    <a:pt x="2496" y="272"/>
                  </a:lnTo>
                  <a:lnTo>
                    <a:pt x="2520" y="276"/>
                  </a:lnTo>
                  <a:lnTo>
                    <a:pt x="2520" y="272"/>
                  </a:lnTo>
                  <a:lnTo>
                    <a:pt x="2476" y="260"/>
                  </a:lnTo>
                  <a:lnTo>
                    <a:pt x="2448" y="240"/>
                  </a:lnTo>
                  <a:lnTo>
                    <a:pt x="2428" y="228"/>
                  </a:lnTo>
                  <a:lnTo>
                    <a:pt x="2424" y="216"/>
                  </a:lnTo>
                  <a:lnTo>
                    <a:pt x="2428" y="204"/>
                  </a:lnTo>
                  <a:lnTo>
                    <a:pt x="2436" y="192"/>
                  </a:lnTo>
                  <a:lnTo>
                    <a:pt x="2460" y="176"/>
                  </a:lnTo>
                  <a:lnTo>
                    <a:pt x="2508" y="156"/>
                  </a:lnTo>
                  <a:lnTo>
                    <a:pt x="2536" y="144"/>
                  </a:lnTo>
                  <a:lnTo>
                    <a:pt x="2580" y="144"/>
                  </a:lnTo>
                  <a:lnTo>
                    <a:pt x="2592" y="144"/>
                  </a:lnTo>
                  <a:lnTo>
                    <a:pt x="2564" y="140"/>
                  </a:lnTo>
                  <a:lnTo>
                    <a:pt x="2500" y="132"/>
                  </a:lnTo>
                  <a:lnTo>
                    <a:pt x="2472" y="128"/>
                  </a:lnTo>
                  <a:lnTo>
                    <a:pt x="2424" y="120"/>
                  </a:lnTo>
                  <a:lnTo>
                    <a:pt x="2364" y="104"/>
                  </a:lnTo>
                  <a:lnTo>
                    <a:pt x="2316" y="84"/>
                  </a:lnTo>
                  <a:lnTo>
                    <a:pt x="2276" y="68"/>
                  </a:lnTo>
                  <a:lnTo>
                    <a:pt x="2252" y="56"/>
                  </a:lnTo>
                  <a:lnTo>
                    <a:pt x="2228" y="24"/>
                  </a:lnTo>
                  <a:lnTo>
                    <a:pt x="2224" y="20"/>
                  </a:lnTo>
                  <a:lnTo>
                    <a:pt x="2216" y="0"/>
                  </a:lnTo>
                  <a:lnTo>
                    <a:pt x="2216" y="20"/>
                  </a:lnTo>
                  <a:lnTo>
                    <a:pt x="2224" y="24"/>
                  </a:lnTo>
                  <a:lnTo>
                    <a:pt x="2240" y="48"/>
                  </a:lnTo>
                  <a:lnTo>
                    <a:pt x="2288" y="80"/>
                  </a:lnTo>
                  <a:lnTo>
                    <a:pt x="2364" y="108"/>
                  </a:lnTo>
                  <a:lnTo>
                    <a:pt x="2296" y="96"/>
                  </a:lnTo>
                  <a:lnTo>
                    <a:pt x="2272" y="92"/>
                  </a:lnTo>
                  <a:lnTo>
                    <a:pt x="2224" y="72"/>
                  </a:lnTo>
                  <a:lnTo>
                    <a:pt x="2200" y="60"/>
                  </a:lnTo>
                  <a:lnTo>
                    <a:pt x="2176" y="44"/>
                  </a:lnTo>
                  <a:lnTo>
                    <a:pt x="2156" y="24"/>
                  </a:lnTo>
                  <a:lnTo>
                    <a:pt x="2152" y="0"/>
                  </a:lnTo>
                  <a:lnTo>
                    <a:pt x="2144" y="0"/>
                  </a:lnTo>
                  <a:lnTo>
                    <a:pt x="2152" y="20"/>
                  </a:lnTo>
                  <a:lnTo>
                    <a:pt x="2164" y="36"/>
                  </a:lnTo>
                  <a:lnTo>
                    <a:pt x="2192" y="60"/>
                  </a:lnTo>
                  <a:lnTo>
                    <a:pt x="2228" y="80"/>
                  </a:lnTo>
                  <a:lnTo>
                    <a:pt x="2264" y="92"/>
                  </a:lnTo>
                  <a:lnTo>
                    <a:pt x="2204" y="84"/>
                  </a:lnTo>
                  <a:lnTo>
                    <a:pt x="2168" y="84"/>
                  </a:lnTo>
                  <a:lnTo>
                    <a:pt x="2132" y="92"/>
                  </a:lnTo>
                  <a:lnTo>
                    <a:pt x="2084" y="92"/>
                  </a:lnTo>
                  <a:lnTo>
                    <a:pt x="2048" y="84"/>
                  </a:lnTo>
                  <a:lnTo>
                    <a:pt x="2004" y="72"/>
                  </a:lnTo>
                  <a:lnTo>
                    <a:pt x="1964" y="60"/>
                  </a:lnTo>
                  <a:lnTo>
                    <a:pt x="1916" y="48"/>
                  </a:lnTo>
                  <a:lnTo>
                    <a:pt x="1884" y="32"/>
                  </a:lnTo>
                  <a:lnTo>
                    <a:pt x="1868" y="12"/>
                  </a:lnTo>
                  <a:lnTo>
                    <a:pt x="1860" y="0"/>
                  </a:lnTo>
                  <a:lnTo>
                    <a:pt x="1856" y="0"/>
                  </a:lnTo>
                  <a:lnTo>
                    <a:pt x="1860" y="12"/>
                  </a:lnTo>
                  <a:lnTo>
                    <a:pt x="1868" y="24"/>
                  </a:lnTo>
                  <a:lnTo>
                    <a:pt x="1884" y="36"/>
                  </a:lnTo>
                  <a:lnTo>
                    <a:pt x="1916" y="56"/>
                  </a:lnTo>
                  <a:lnTo>
                    <a:pt x="1964" y="68"/>
                  </a:lnTo>
                  <a:lnTo>
                    <a:pt x="2000" y="80"/>
                  </a:lnTo>
                  <a:lnTo>
                    <a:pt x="2068" y="92"/>
                  </a:lnTo>
                  <a:lnTo>
                    <a:pt x="2036" y="96"/>
                  </a:lnTo>
                  <a:lnTo>
                    <a:pt x="2000" y="92"/>
                  </a:lnTo>
                  <a:lnTo>
                    <a:pt x="1928" y="80"/>
                  </a:lnTo>
                  <a:lnTo>
                    <a:pt x="1848" y="56"/>
                  </a:lnTo>
                  <a:lnTo>
                    <a:pt x="1820" y="36"/>
                  </a:lnTo>
                  <a:lnTo>
                    <a:pt x="1800" y="20"/>
                  </a:lnTo>
                  <a:lnTo>
                    <a:pt x="1796" y="0"/>
                  </a:lnTo>
                  <a:lnTo>
                    <a:pt x="1788" y="0"/>
                  </a:lnTo>
                  <a:lnTo>
                    <a:pt x="1796" y="20"/>
                  </a:lnTo>
                  <a:lnTo>
                    <a:pt x="1812" y="36"/>
                  </a:lnTo>
                  <a:lnTo>
                    <a:pt x="1836" y="56"/>
                  </a:lnTo>
                  <a:lnTo>
                    <a:pt x="1904" y="72"/>
                  </a:lnTo>
                  <a:lnTo>
                    <a:pt x="1968" y="92"/>
                  </a:lnTo>
                  <a:lnTo>
                    <a:pt x="2024" y="96"/>
                  </a:lnTo>
                  <a:lnTo>
                    <a:pt x="1988" y="108"/>
                  </a:lnTo>
                  <a:lnTo>
                    <a:pt x="1896" y="92"/>
                  </a:lnTo>
                  <a:lnTo>
                    <a:pt x="1824" y="68"/>
                  </a:lnTo>
                  <a:lnTo>
                    <a:pt x="1764" y="44"/>
                  </a:lnTo>
                  <a:lnTo>
                    <a:pt x="1740" y="24"/>
                  </a:lnTo>
                  <a:lnTo>
                    <a:pt x="1728" y="0"/>
                  </a:lnTo>
                  <a:lnTo>
                    <a:pt x="1732" y="24"/>
                  </a:lnTo>
                  <a:lnTo>
                    <a:pt x="1756" y="48"/>
                  </a:lnTo>
                  <a:lnTo>
                    <a:pt x="1820" y="72"/>
                  </a:lnTo>
                  <a:lnTo>
                    <a:pt x="1892" y="96"/>
                  </a:lnTo>
                  <a:lnTo>
                    <a:pt x="1980" y="116"/>
                  </a:lnTo>
                  <a:lnTo>
                    <a:pt x="1964" y="120"/>
                  </a:lnTo>
                  <a:lnTo>
                    <a:pt x="1916" y="108"/>
                  </a:lnTo>
                  <a:lnTo>
                    <a:pt x="1820" y="84"/>
                  </a:lnTo>
                  <a:lnTo>
                    <a:pt x="1720" y="56"/>
                  </a:lnTo>
                  <a:lnTo>
                    <a:pt x="1684" y="36"/>
                  </a:lnTo>
                  <a:lnTo>
                    <a:pt x="1660" y="12"/>
                  </a:lnTo>
                  <a:lnTo>
                    <a:pt x="1656" y="0"/>
                  </a:lnTo>
                  <a:lnTo>
                    <a:pt x="1648" y="0"/>
                  </a:lnTo>
                  <a:lnTo>
                    <a:pt x="1656" y="20"/>
                  </a:lnTo>
                  <a:lnTo>
                    <a:pt x="1680" y="36"/>
                  </a:lnTo>
                  <a:lnTo>
                    <a:pt x="1716" y="56"/>
                  </a:lnTo>
                  <a:lnTo>
                    <a:pt x="1808" y="92"/>
                  </a:lnTo>
                  <a:lnTo>
                    <a:pt x="1896" y="116"/>
                  </a:lnTo>
                  <a:lnTo>
                    <a:pt x="1956" y="128"/>
                  </a:lnTo>
                  <a:lnTo>
                    <a:pt x="1952" y="132"/>
                  </a:lnTo>
                  <a:lnTo>
                    <a:pt x="1880" y="132"/>
                  </a:lnTo>
                  <a:lnTo>
                    <a:pt x="1820" y="128"/>
                  </a:lnTo>
                  <a:lnTo>
                    <a:pt x="1752" y="120"/>
                  </a:lnTo>
                  <a:lnTo>
                    <a:pt x="1636" y="92"/>
                  </a:lnTo>
                  <a:lnTo>
                    <a:pt x="1560" y="68"/>
                  </a:lnTo>
                  <a:lnTo>
                    <a:pt x="1528" y="56"/>
                  </a:lnTo>
                  <a:lnTo>
                    <a:pt x="1480" y="32"/>
                  </a:lnTo>
                  <a:lnTo>
                    <a:pt x="1468" y="12"/>
                  </a:lnTo>
                  <a:lnTo>
                    <a:pt x="1460" y="0"/>
                  </a:lnTo>
                  <a:lnTo>
                    <a:pt x="1456" y="0"/>
                  </a:lnTo>
                  <a:lnTo>
                    <a:pt x="1460" y="20"/>
                  </a:lnTo>
                  <a:lnTo>
                    <a:pt x="1472" y="32"/>
                  </a:lnTo>
                  <a:lnTo>
                    <a:pt x="1520" y="60"/>
                  </a:lnTo>
                  <a:lnTo>
                    <a:pt x="1612" y="92"/>
                  </a:lnTo>
                  <a:lnTo>
                    <a:pt x="1696" y="116"/>
                  </a:lnTo>
                  <a:lnTo>
                    <a:pt x="1808" y="132"/>
                  </a:lnTo>
                  <a:lnTo>
                    <a:pt x="1744" y="140"/>
                  </a:lnTo>
                  <a:lnTo>
                    <a:pt x="1720" y="132"/>
                  </a:lnTo>
                  <a:lnTo>
                    <a:pt x="1668" y="128"/>
                  </a:lnTo>
                  <a:lnTo>
                    <a:pt x="1552" y="96"/>
                  </a:lnTo>
                  <a:lnTo>
                    <a:pt x="1492" y="80"/>
                  </a:lnTo>
                  <a:lnTo>
                    <a:pt x="1436" y="56"/>
                  </a:lnTo>
                  <a:lnTo>
                    <a:pt x="1396" y="32"/>
                  </a:lnTo>
                  <a:lnTo>
                    <a:pt x="1384" y="20"/>
                  </a:lnTo>
                  <a:lnTo>
                    <a:pt x="1376" y="0"/>
                  </a:lnTo>
                  <a:lnTo>
                    <a:pt x="1372" y="0"/>
                  </a:lnTo>
                  <a:lnTo>
                    <a:pt x="1376" y="20"/>
                  </a:lnTo>
                  <a:lnTo>
                    <a:pt x="1388" y="32"/>
                  </a:lnTo>
                  <a:lnTo>
                    <a:pt x="1420" y="56"/>
                  </a:lnTo>
                  <a:lnTo>
                    <a:pt x="1468" y="80"/>
                  </a:lnTo>
                  <a:lnTo>
                    <a:pt x="1520" y="96"/>
                  </a:lnTo>
                  <a:lnTo>
                    <a:pt x="1632" y="120"/>
                  </a:lnTo>
                  <a:lnTo>
                    <a:pt x="1708" y="132"/>
                  </a:lnTo>
                  <a:lnTo>
                    <a:pt x="1648" y="140"/>
                  </a:lnTo>
                  <a:lnTo>
                    <a:pt x="1612" y="132"/>
                  </a:lnTo>
                  <a:lnTo>
                    <a:pt x="1564" y="128"/>
                  </a:lnTo>
                  <a:lnTo>
                    <a:pt x="1520" y="120"/>
                  </a:lnTo>
                  <a:lnTo>
                    <a:pt x="1444" y="92"/>
                  </a:lnTo>
                  <a:lnTo>
                    <a:pt x="1396" y="68"/>
                  </a:lnTo>
                  <a:lnTo>
                    <a:pt x="1372" y="56"/>
                  </a:lnTo>
                  <a:lnTo>
                    <a:pt x="1336" y="32"/>
                  </a:lnTo>
                  <a:lnTo>
                    <a:pt x="1324" y="20"/>
                  </a:lnTo>
                  <a:lnTo>
                    <a:pt x="1316" y="0"/>
                  </a:lnTo>
                  <a:lnTo>
                    <a:pt x="1312" y="0"/>
                  </a:lnTo>
                  <a:lnTo>
                    <a:pt x="1316" y="20"/>
                  </a:lnTo>
                  <a:lnTo>
                    <a:pt x="1328" y="32"/>
                  </a:lnTo>
                  <a:lnTo>
                    <a:pt x="1372" y="60"/>
                  </a:lnTo>
                  <a:lnTo>
                    <a:pt x="1388" y="72"/>
                  </a:lnTo>
                  <a:lnTo>
                    <a:pt x="1444" y="96"/>
                  </a:lnTo>
                  <a:lnTo>
                    <a:pt x="1520" y="120"/>
                  </a:lnTo>
                  <a:lnTo>
                    <a:pt x="1564" y="132"/>
                  </a:lnTo>
                  <a:lnTo>
                    <a:pt x="1612" y="140"/>
                  </a:lnTo>
                  <a:lnTo>
                    <a:pt x="1620" y="140"/>
                  </a:lnTo>
                  <a:lnTo>
                    <a:pt x="1588" y="144"/>
                  </a:lnTo>
                  <a:lnTo>
                    <a:pt x="1540" y="132"/>
                  </a:lnTo>
                  <a:lnTo>
                    <a:pt x="1436" y="108"/>
                  </a:lnTo>
                  <a:lnTo>
                    <a:pt x="1376" y="84"/>
                  </a:lnTo>
                  <a:lnTo>
                    <a:pt x="1324" y="68"/>
                  </a:lnTo>
                  <a:lnTo>
                    <a:pt x="1280" y="44"/>
                  </a:lnTo>
                  <a:lnTo>
                    <a:pt x="1256" y="12"/>
                  </a:lnTo>
                  <a:lnTo>
                    <a:pt x="1248" y="0"/>
                  </a:lnTo>
                  <a:lnTo>
                    <a:pt x="1248" y="20"/>
                  </a:lnTo>
                  <a:lnTo>
                    <a:pt x="1272" y="44"/>
                  </a:lnTo>
                  <a:lnTo>
                    <a:pt x="1312" y="68"/>
                  </a:lnTo>
                  <a:lnTo>
                    <a:pt x="1360" y="84"/>
                  </a:lnTo>
                  <a:lnTo>
                    <a:pt x="1408" y="104"/>
                  </a:lnTo>
                  <a:lnTo>
                    <a:pt x="1508" y="132"/>
                  </a:lnTo>
                  <a:lnTo>
                    <a:pt x="1576" y="144"/>
                  </a:lnTo>
                  <a:lnTo>
                    <a:pt x="1560" y="144"/>
                  </a:lnTo>
                  <a:lnTo>
                    <a:pt x="1560" y="152"/>
                  </a:lnTo>
                  <a:lnTo>
                    <a:pt x="1548" y="152"/>
                  </a:lnTo>
                  <a:lnTo>
                    <a:pt x="1548" y="144"/>
                  </a:lnTo>
                  <a:lnTo>
                    <a:pt x="1480" y="140"/>
                  </a:lnTo>
                  <a:lnTo>
                    <a:pt x="1400" y="120"/>
                  </a:lnTo>
                  <a:lnTo>
                    <a:pt x="1336" y="104"/>
                  </a:lnTo>
                  <a:lnTo>
                    <a:pt x="1280" y="80"/>
                  </a:lnTo>
                  <a:lnTo>
                    <a:pt x="1244" y="60"/>
                  </a:lnTo>
                  <a:lnTo>
                    <a:pt x="1220" y="44"/>
                  </a:lnTo>
                  <a:lnTo>
                    <a:pt x="1200" y="24"/>
                  </a:lnTo>
                  <a:lnTo>
                    <a:pt x="1184" y="0"/>
                  </a:lnTo>
                  <a:lnTo>
                    <a:pt x="1176" y="0"/>
                  </a:lnTo>
                  <a:lnTo>
                    <a:pt x="1188" y="24"/>
                  </a:lnTo>
                  <a:lnTo>
                    <a:pt x="1208" y="44"/>
                  </a:lnTo>
                  <a:lnTo>
                    <a:pt x="1236" y="60"/>
                  </a:lnTo>
                  <a:lnTo>
                    <a:pt x="1272" y="84"/>
                  </a:lnTo>
                  <a:lnTo>
                    <a:pt x="1328" y="104"/>
                  </a:lnTo>
                  <a:lnTo>
                    <a:pt x="1396" y="128"/>
                  </a:lnTo>
                  <a:lnTo>
                    <a:pt x="1480" y="144"/>
                  </a:lnTo>
                  <a:lnTo>
                    <a:pt x="1540" y="152"/>
                  </a:lnTo>
                  <a:lnTo>
                    <a:pt x="1536" y="152"/>
                  </a:lnTo>
                  <a:lnTo>
                    <a:pt x="1492" y="144"/>
                  </a:lnTo>
                  <a:lnTo>
                    <a:pt x="1448" y="144"/>
                  </a:lnTo>
                  <a:lnTo>
                    <a:pt x="1396" y="140"/>
                  </a:lnTo>
                  <a:lnTo>
                    <a:pt x="1372" y="132"/>
                  </a:lnTo>
                  <a:lnTo>
                    <a:pt x="1268" y="108"/>
                  </a:lnTo>
                  <a:lnTo>
                    <a:pt x="1196" y="84"/>
                  </a:lnTo>
                  <a:lnTo>
                    <a:pt x="1152" y="56"/>
                  </a:lnTo>
                  <a:lnTo>
                    <a:pt x="1128" y="32"/>
                  </a:lnTo>
                  <a:lnTo>
                    <a:pt x="1112" y="0"/>
                  </a:lnTo>
                  <a:lnTo>
                    <a:pt x="1124" y="32"/>
                  </a:lnTo>
                  <a:lnTo>
                    <a:pt x="1148" y="60"/>
                  </a:lnTo>
                  <a:lnTo>
                    <a:pt x="1196" y="92"/>
                  </a:lnTo>
                  <a:lnTo>
                    <a:pt x="1268" y="116"/>
                  </a:lnTo>
                  <a:lnTo>
                    <a:pt x="1364" y="140"/>
                  </a:lnTo>
                  <a:lnTo>
                    <a:pt x="1424" y="144"/>
                  </a:lnTo>
                  <a:lnTo>
                    <a:pt x="1360" y="156"/>
                  </a:lnTo>
                  <a:lnTo>
                    <a:pt x="1324" y="168"/>
                  </a:lnTo>
                  <a:lnTo>
                    <a:pt x="1288" y="164"/>
                  </a:lnTo>
                  <a:lnTo>
                    <a:pt x="1224" y="156"/>
                  </a:lnTo>
                  <a:lnTo>
                    <a:pt x="1184" y="152"/>
                  </a:lnTo>
                  <a:lnTo>
                    <a:pt x="1148" y="140"/>
                  </a:lnTo>
                  <a:lnTo>
                    <a:pt x="1044" y="116"/>
                  </a:lnTo>
                  <a:lnTo>
                    <a:pt x="984" y="84"/>
                  </a:lnTo>
                  <a:lnTo>
                    <a:pt x="948" y="60"/>
                  </a:lnTo>
                  <a:lnTo>
                    <a:pt x="928" y="36"/>
                  </a:lnTo>
                  <a:lnTo>
                    <a:pt x="928" y="20"/>
                  </a:lnTo>
                  <a:lnTo>
                    <a:pt x="936" y="0"/>
                  </a:lnTo>
                  <a:lnTo>
                    <a:pt x="928" y="0"/>
                  </a:lnTo>
                  <a:lnTo>
                    <a:pt x="924" y="20"/>
                  </a:lnTo>
                  <a:lnTo>
                    <a:pt x="928" y="36"/>
                  </a:lnTo>
                  <a:lnTo>
                    <a:pt x="936" y="56"/>
                  </a:lnTo>
                  <a:lnTo>
                    <a:pt x="948" y="68"/>
                  </a:lnTo>
                  <a:lnTo>
                    <a:pt x="988" y="96"/>
                  </a:lnTo>
                  <a:lnTo>
                    <a:pt x="1056" y="120"/>
                  </a:lnTo>
                  <a:lnTo>
                    <a:pt x="1148" y="144"/>
                  </a:lnTo>
                  <a:lnTo>
                    <a:pt x="1176" y="156"/>
                  </a:lnTo>
                  <a:lnTo>
                    <a:pt x="1256" y="168"/>
                  </a:lnTo>
                  <a:lnTo>
                    <a:pt x="1220" y="168"/>
                  </a:lnTo>
                  <a:lnTo>
                    <a:pt x="1044" y="140"/>
                  </a:lnTo>
                  <a:lnTo>
                    <a:pt x="976" y="120"/>
                  </a:lnTo>
                  <a:lnTo>
                    <a:pt x="928" y="104"/>
                  </a:lnTo>
                  <a:lnTo>
                    <a:pt x="892" y="84"/>
                  </a:lnTo>
                  <a:lnTo>
                    <a:pt x="876" y="68"/>
                  </a:lnTo>
                  <a:lnTo>
                    <a:pt x="852" y="36"/>
                  </a:lnTo>
                  <a:lnTo>
                    <a:pt x="844" y="24"/>
                  </a:lnTo>
                  <a:lnTo>
                    <a:pt x="852" y="0"/>
                  </a:lnTo>
                  <a:lnTo>
                    <a:pt x="844" y="0"/>
                  </a:lnTo>
                  <a:lnTo>
                    <a:pt x="844" y="24"/>
                  </a:lnTo>
                  <a:lnTo>
                    <a:pt x="844" y="36"/>
                  </a:lnTo>
                  <a:lnTo>
                    <a:pt x="856" y="48"/>
                  </a:lnTo>
                  <a:lnTo>
                    <a:pt x="868" y="68"/>
                  </a:lnTo>
                  <a:lnTo>
                    <a:pt x="892" y="84"/>
                  </a:lnTo>
                  <a:lnTo>
                    <a:pt x="924" y="108"/>
                  </a:lnTo>
                  <a:lnTo>
                    <a:pt x="976" y="128"/>
                  </a:lnTo>
                  <a:lnTo>
                    <a:pt x="1044" y="144"/>
                  </a:lnTo>
                  <a:lnTo>
                    <a:pt x="1212" y="176"/>
                  </a:lnTo>
                  <a:lnTo>
                    <a:pt x="1148" y="192"/>
                  </a:lnTo>
                  <a:lnTo>
                    <a:pt x="1116" y="200"/>
                  </a:lnTo>
                  <a:lnTo>
                    <a:pt x="1112" y="200"/>
                  </a:lnTo>
                  <a:lnTo>
                    <a:pt x="1112" y="204"/>
                  </a:lnTo>
                  <a:lnTo>
                    <a:pt x="1044" y="204"/>
                  </a:lnTo>
                  <a:lnTo>
                    <a:pt x="984" y="212"/>
                  </a:lnTo>
                  <a:lnTo>
                    <a:pt x="904" y="228"/>
                  </a:lnTo>
                  <a:lnTo>
                    <a:pt x="916" y="204"/>
                  </a:lnTo>
                  <a:lnTo>
                    <a:pt x="916" y="180"/>
                  </a:lnTo>
                  <a:lnTo>
                    <a:pt x="904" y="164"/>
                  </a:lnTo>
                  <a:lnTo>
                    <a:pt x="892" y="152"/>
                  </a:lnTo>
                  <a:lnTo>
                    <a:pt x="880" y="144"/>
                  </a:lnTo>
                  <a:lnTo>
                    <a:pt x="868" y="140"/>
                  </a:lnTo>
                  <a:lnTo>
                    <a:pt x="832" y="132"/>
                  </a:lnTo>
                  <a:lnTo>
                    <a:pt x="760" y="108"/>
                  </a:lnTo>
                  <a:lnTo>
                    <a:pt x="716" y="92"/>
                  </a:lnTo>
                  <a:lnTo>
                    <a:pt x="688" y="72"/>
                  </a:lnTo>
                  <a:lnTo>
                    <a:pt x="664" y="48"/>
                  </a:lnTo>
                  <a:lnTo>
                    <a:pt x="652" y="24"/>
                  </a:lnTo>
                  <a:lnTo>
                    <a:pt x="664" y="0"/>
                  </a:lnTo>
                  <a:lnTo>
                    <a:pt x="656" y="0"/>
                  </a:lnTo>
                  <a:lnTo>
                    <a:pt x="652" y="24"/>
                  </a:lnTo>
                  <a:lnTo>
                    <a:pt x="652" y="44"/>
                  </a:lnTo>
                  <a:lnTo>
                    <a:pt x="664" y="60"/>
                  </a:lnTo>
                  <a:lnTo>
                    <a:pt x="704" y="92"/>
                  </a:lnTo>
                  <a:lnTo>
                    <a:pt x="760" y="116"/>
                  </a:lnTo>
                  <a:lnTo>
                    <a:pt x="816" y="128"/>
                  </a:lnTo>
                  <a:lnTo>
                    <a:pt x="748" y="128"/>
                  </a:lnTo>
                  <a:lnTo>
                    <a:pt x="692" y="116"/>
                  </a:lnTo>
                  <a:lnTo>
                    <a:pt x="652" y="96"/>
                  </a:lnTo>
                  <a:lnTo>
                    <a:pt x="620" y="84"/>
                  </a:lnTo>
                  <a:lnTo>
                    <a:pt x="596" y="68"/>
                  </a:lnTo>
                  <a:lnTo>
                    <a:pt x="580" y="44"/>
                  </a:lnTo>
                  <a:lnTo>
                    <a:pt x="580" y="36"/>
                  </a:lnTo>
                  <a:lnTo>
                    <a:pt x="584" y="20"/>
                  </a:lnTo>
                  <a:lnTo>
                    <a:pt x="604" y="0"/>
                  </a:lnTo>
                  <a:lnTo>
                    <a:pt x="596" y="0"/>
                  </a:lnTo>
                  <a:lnTo>
                    <a:pt x="584" y="20"/>
                  </a:lnTo>
                  <a:lnTo>
                    <a:pt x="572" y="36"/>
                  </a:lnTo>
                  <a:lnTo>
                    <a:pt x="572" y="48"/>
                  </a:lnTo>
                  <a:lnTo>
                    <a:pt x="592" y="72"/>
                  </a:lnTo>
                  <a:lnTo>
                    <a:pt x="616" y="84"/>
                  </a:lnTo>
                  <a:lnTo>
                    <a:pt x="640" y="104"/>
                  </a:lnTo>
                  <a:lnTo>
                    <a:pt x="680" y="116"/>
                  </a:lnTo>
                  <a:lnTo>
                    <a:pt x="736" y="128"/>
                  </a:lnTo>
                  <a:lnTo>
                    <a:pt x="704" y="128"/>
                  </a:lnTo>
                  <a:lnTo>
                    <a:pt x="640" y="128"/>
                  </a:lnTo>
                  <a:lnTo>
                    <a:pt x="592" y="116"/>
                  </a:lnTo>
                  <a:lnTo>
                    <a:pt x="568" y="96"/>
                  </a:lnTo>
                  <a:lnTo>
                    <a:pt x="560" y="92"/>
                  </a:lnTo>
                  <a:lnTo>
                    <a:pt x="560" y="84"/>
                  </a:lnTo>
                  <a:lnTo>
                    <a:pt x="544" y="72"/>
                  </a:lnTo>
                  <a:lnTo>
                    <a:pt x="532" y="56"/>
                  </a:lnTo>
                  <a:lnTo>
                    <a:pt x="524" y="32"/>
                  </a:lnTo>
                  <a:lnTo>
                    <a:pt x="532" y="20"/>
                  </a:lnTo>
                  <a:lnTo>
                    <a:pt x="544" y="0"/>
                  </a:lnTo>
                  <a:lnTo>
                    <a:pt x="512" y="0"/>
                  </a:lnTo>
                  <a:lnTo>
                    <a:pt x="532" y="8"/>
                  </a:lnTo>
                  <a:lnTo>
                    <a:pt x="524" y="20"/>
                  </a:lnTo>
                  <a:lnTo>
                    <a:pt x="520" y="32"/>
                  </a:lnTo>
                  <a:lnTo>
                    <a:pt x="520" y="36"/>
                  </a:lnTo>
                  <a:lnTo>
                    <a:pt x="520" y="44"/>
                  </a:lnTo>
                  <a:lnTo>
                    <a:pt x="456" y="44"/>
                  </a:lnTo>
                  <a:lnTo>
                    <a:pt x="452" y="36"/>
                  </a:lnTo>
                  <a:lnTo>
                    <a:pt x="452" y="44"/>
                  </a:lnTo>
                  <a:lnTo>
                    <a:pt x="356" y="44"/>
                  </a:lnTo>
                  <a:lnTo>
                    <a:pt x="232" y="36"/>
                  </a:lnTo>
                  <a:lnTo>
                    <a:pt x="112" y="24"/>
                  </a:lnTo>
                  <a:lnTo>
                    <a:pt x="64" y="12"/>
                  </a:lnTo>
                  <a:lnTo>
                    <a:pt x="16" y="0"/>
                  </a:lnTo>
                  <a:lnTo>
                    <a:pt x="0" y="0"/>
                  </a:lnTo>
                  <a:lnTo>
                    <a:pt x="12" y="8"/>
                  </a:lnTo>
                  <a:lnTo>
                    <a:pt x="108" y="32"/>
                  </a:lnTo>
                  <a:lnTo>
                    <a:pt x="220" y="44"/>
                  </a:lnTo>
                  <a:lnTo>
                    <a:pt x="344" y="48"/>
                  </a:lnTo>
                  <a:lnTo>
                    <a:pt x="440" y="48"/>
                  </a:lnTo>
                  <a:lnTo>
                    <a:pt x="416" y="60"/>
                  </a:lnTo>
                  <a:lnTo>
                    <a:pt x="368" y="80"/>
                  </a:lnTo>
                  <a:lnTo>
                    <a:pt x="324" y="84"/>
                  </a:lnTo>
                  <a:lnTo>
                    <a:pt x="272" y="84"/>
                  </a:lnTo>
                  <a:lnTo>
                    <a:pt x="196" y="80"/>
                  </a:lnTo>
                  <a:lnTo>
                    <a:pt x="112" y="68"/>
                  </a:lnTo>
                  <a:lnTo>
                    <a:pt x="0" y="20"/>
                  </a:lnTo>
                  <a:lnTo>
                    <a:pt x="0" y="32"/>
                  </a:lnTo>
                  <a:lnTo>
                    <a:pt x="76" y="60"/>
                  </a:lnTo>
                  <a:lnTo>
                    <a:pt x="112" y="72"/>
                  </a:lnTo>
                  <a:lnTo>
                    <a:pt x="204" y="84"/>
                  </a:lnTo>
                  <a:lnTo>
                    <a:pt x="276" y="92"/>
                  </a:lnTo>
                  <a:lnTo>
                    <a:pt x="336" y="84"/>
                  </a:lnTo>
                  <a:lnTo>
                    <a:pt x="380" y="80"/>
                  </a:lnTo>
                  <a:lnTo>
                    <a:pt x="408" y="72"/>
                  </a:lnTo>
                  <a:lnTo>
                    <a:pt x="428" y="60"/>
                  </a:lnTo>
                  <a:lnTo>
                    <a:pt x="444" y="48"/>
                  </a:lnTo>
                  <a:lnTo>
                    <a:pt x="456" y="48"/>
                  </a:lnTo>
                  <a:lnTo>
                    <a:pt x="476" y="60"/>
                  </a:lnTo>
                  <a:lnTo>
                    <a:pt x="508" y="72"/>
                  </a:lnTo>
                  <a:lnTo>
                    <a:pt x="556" y="92"/>
                  </a:lnTo>
                  <a:lnTo>
                    <a:pt x="568" y="104"/>
                  </a:lnTo>
                  <a:lnTo>
                    <a:pt x="592" y="116"/>
                  </a:lnTo>
                  <a:lnTo>
                    <a:pt x="632" y="128"/>
                  </a:lnTo>
                  <a:lnTo>
                    <a:pt x="704" y="132"/>
                  </a:lnTo>
                  <a:lnTo>
                    <a:pt x="768" y="132"/>
                  </a:lnTo>
                  <a:lnTo>
                    <a:pt x="820" y="132"/>
                  </a:lnTo>
                  <a:lnTo>
                    <a:pt x="880" y="144"/>
                  </a:lnTo>
                  <a:lnTo>
                    <a:pt x="892" y="156"/>
                  </a:lnTo>
                  <a:lnTo>
                    <a:pt x="904" y="168"/>
                  </a:lnTo>
                  <a:lnTo>
                    <a:pt x="912" y="180"/>
                  </a:lnTo>
                  <a:lnTo>
                    <a:pt x="912" y="204"/>
                  </a:lnTo>
                  <a:lnTo>
                    <a:pt x="900" y="236"/>
                  </a:lnTo>
                  <a:lnTo>
                    <a:pt x="892" y="252"/>
                  </a:lnTo>
                  <a:lnTo>
                    <a:pt x="888" y="276"/>
                  </a:lnTo>
                  <a:lnTo>
                    <a:pt x="888" y="308"/>
                  </a:lnTo>
                  <a:lnTo>
                    <a:pt x="892" y="332"/>
                  </a:lnTo>
                  <a:lnTo>
                    <a:pt x="900" y="356"/>
                  </a:lnTo>
                  <a:lnTo>
                    <a:pt x="924" y="376"/>
                  </a:lnTo>
                  <a:lnTo>
                    <a:pt x="952" y="400"/>
                  </a:lnTo>
                  <a:lnTo>
                    <a:pt x="1020" y="428"/>
                  </a:lnTo>
                  <a:lnTo>
                    <a:pt x="1028" y="428"/>
                  </a:lnTo>
                  <a:lnTo>
                    <a:pt x="1124" y="460"/>
                  </a:lnTo>
                  <a:lnTo>
                    <a:pt x="1196" y="464"/>
                  </a:lnTo>
                  <a:lnTo>
                    <a:pt x="1280" y="464"/>
                  </a:lnTo>
                  <a:lnTo>
                    <a:pt x="1328" y="452"/>
                  </a:lnTo>
                  <a:lnTo>
                    <a:pt x="1372" y="448"/>
                  </a:lnTo>
                  <a:lnTo>
                    <a:pt x="1412" y="428"/>
                  </a:lnTo>
                  <a:lnTo>
                    <a:pt x="1456" y="436"/>
                  </a:lnTo>
                  <a:lnTo>
                    <a:pt x="1540" y="436"/>
                  </a:lnTo>
                  <a:lnTo>
                    <a:pt x="1552" y="436"/>
                  </a:lnTo>
                  <a:lnTo>
                    <a:pt x="1560" y="436"/>
                  </a:lnTo>
                  <a:lnTo>
                    <a:pt x="1608" y="428"/>
                  </a:lnTo>
                  <a:lnTo>
                    <a:pt x="1608" y="436"/>
                  </a:lnTo>
                  <a:lnTo>
                    <a:pt x="1632" y="428"/>
                  </a:lnTo>
                  <a:lnTo>
                    <a:pt x="1728" y="416"/>
                  </a:lnTo>
                  <a:lnTo>
                    <a:pt x="1836" y="400"/>
                  </a:lnTo>
                  <a:lnTo>
                    <a:pt x="1908" y="400"/>
                  </a:lnTo>
                  <a:lnTo>
                    <a:pt x="1988" y="400"/>
                  </a:lnTo>
                  <a:lnTo>
                    <a:pt x="2024" y="412"/>
                  </a:lnTo>
                  <a:lnTo>
                    <a:pt x="2072" y="424"/>
                  </a:lnTo>
                  <a:lnTo>
                    <a:pt x="2108" y="436"/>
                  </a:lnTo>
                  <a:lnTo>
                    <a:pt x="2152" y="452"/>
                  </a:lnTo>
                  <a:lnTo>
                    <a:pt x="2156" y="452"/>
                  </a:lnTo>
                  <a:lnTo>
                    <a:pt x="2176" y="464"/>
                  </a:lnTo>
                  <a:lnTo>
                    <a:pt x="2180" y="484"/>
                  </a:lnTo>
                  <a:lnTo>
                    <a:pt x="2176" y="500"/>
                  </a:lnTo>
                  <a:lnTo>
                    <a:pt x="2156" y="512"/>
                  </a:lnTo>
                  <a:lnTo>
                    <a:pt x="2132" y="532"/>
                  </a:lnTo>
                  <a:lnTo>
                    <a:pt x="2120" y="548"/>
                  </a:lnTo>
                  <a:lnTo>
                    <a:pt x="2116" y="576"/>
                  </a:lnTo>
                  <a:lnTo>
                    <a:pt x="2128" y="600"/>
                  </a:lnTo>
                  <a:lnTo>
                    <a:pt x="2152" y="616"/>
                  </a:lnTo>
                  <a:lnTo>
                    <a:pt x="2168" y="628"/>
                  </a:lnTo>
                  <a:lnTo>
                    <a:pt x="2224" y="652"/>
                  </a:lnTo>
                  <a:lnTo>
                    <a:pt x="2316" y="676"/>
                  </a:lnTo>
                  <a:lnTo>
                    <a:pt x="2436" y="700"/>
                  </a:lnTo>
                  <a:lnTo>
                    <a:pt x="2440" y="700"/>
                  </a:lnTo>
                  <a:lnTo>
                    <a:pt x="2476" y="700"/>
                  </a:lnTo>
                  <a:lnTo>
                    <a:pt x="2476" y="700"/>
                  </a:lnTo>
                  <a:lnTo>
                    <a:pt x="2476" y="700"/>
                  </a:lnTo>
                  <a:lnTo>
                    <a:pt x="2496" y="700"/>
                  </a:lnTo>
                  <a:lnTo>
                    <a:pt x="2564" y="700"/>
                  </a:lnTo>
                  <a:lnTo>
                    <a:pt x="2600" y="708"/>
                  </a:lnTo>
                  <a:lnTo>
                    <a:pt x="2628" y="712"/>
                  </a:lnTo>
                  <a:lnTo>
                    <a:pt x="2636" y="720"/>
                  </a:lnTo>
                  <a:lnTo>
                    <a:pt x="2660" y="724"/>
                  </a:lnTo>
                  <a:lnTo>
                    <a:pt x="2700" y="756"/>
                  </a:lnTo>
                  <a:lnTo>
                    <a:pt x="2724" y="772"/>
                  </a:lnTo>
                  <a:lnTo>
                    <a:pt x="2748" y="804"/>
                  </a:lnTo>
                  <a:lnTo>
                    <a:pt x="2760" y="832"/>
                  </a:lnTo>
                  <a:lnTo>
                    <a:pt x="2768" y="876"/>
                  </a:lnTo>
                  <a:lnTo>
                    <a:pt x="2768" y="896"/>
                  </a:lnTo>
                  <a:lnTo>
                    <a:pt x="2768" y="908"/>
                  </a:lnTo>
                  <a:lnTo>
                    <a:pt x="2756" y="936"/>
                  </a:lnTo>
                  <a:lnTo>
                    <a:pt x="2736" y="960"/>
                  </a:lnTo>
                  <a:lnTo>
                    <a:pt x="2724" y="972"/>
                  </a:lnTo>
                  <a:lnTo>
                    <a:pt x="2700" y="980"/>
                  </a:lnTo>
                  <a:lnTo>
                    <a:pt x="2684" y="984"/>
                  </a:lnTo>
                  <a:lnTo>
                    <a:pt x="2628" y="1008"/>
                  </a:lnTo>
                  <a:lnTo>
                    <a:pt x="2604" y="1020"/>
                  </a:lnTo>
                  <a:lnTo>
                    <a:pt x="2580" y="1044"/>
                  </a:lnTo>
                  <a:lnTo>
                    <a:pt x="2564" y="1068"/>
                  </a:lnTo>
                  <a:lnTo>
                    <a:pt x="2548" y="1092"/>
                  </a:lnTo>
                  <a:lnTo>
                    <a:pt x="2564" y="1124"/>
                  </a:lnTo>
                  <a:lnTo>
                    <a:pt x="2580" y="1148"/>
                  </a:lnTo>
                  <a:lnTo>
                    <a:pt x="2600" y="1172"/>
                  </a:lnTo>
                  <a:lnTo>
                    <a:pt x="2604" y="1180"/>
                  </a:lnTo>
                  <a:lnTo>
                    <a:pt x="2660" y="1220"/>
                  </a:lnTo>
                  <a:lnTo>
                    <a:pt x="2688" y="1240"/>
                  </a:lnTo>
                  <a:lnTo>
                    <a:pt x="2724" y="1256"/>
                  </a:lnTo>
                  <a:lnTo>
                    <a:pt x="2756" y="1268"/>
                  </a:lnTo>
                  <a:lnTo>
                    <a:pt x="2824" y="1288"/>
                  </a:lnTo>
                  <a:lnTo>
                    <a:pt x="2900" y="1304"/>
                  </a:lnTo>
                  <a:lnTo>
                    <a:pt x="3088" y="1340"/>
                  </a:lnTo>
                  <a:lnTo>
                    <a:pt x="3268" y="1364"/>
                  </a:lnTo>
                  <a:lnTo>
                    <a:pt x="3360" y="1376"/>
                  </a:lnTo>
                  <a:lnTo>
                    <a:pt x="3452" y="1376"/>
                  </a:lnTo>
                  <a:lnTo>
                    <a:pt x="3576" y="1384"/>
                  </a:lnTo>
                  <a:lnTo>
                    <a:pt x="3576" y="1376"/>
                  </a:lnTo>
                  <a:lnTo>
                    <a:pt x="3452" y="1372"/>
                  </a:lnTo>
                  <a:lnTo>
                    <a:pt x="3292" y="1364"/>
                  </a:lnTo>
                  <a:lnTo>
                    <a:pt x="3136" y="1348"/>
                  </a:lnTo>
                  <a:lnTo>
                    <a:pt x="3288" y="1352"/>
                  </a:lnTo>
                  <a:lnTo>
                    <a:pt x="3372" y="1352"/>
                  </a:lnTo>
                  <a:lnTo>
                    <a:pt x="3452" y="1348"/>
                  </a:lnTo>
                  <a:lnTo>
                    <a:pt x="3452" y="1340"/>
                  </a:lnTo>
                  <a:lnTo>
                    <a:pt x="3348" y="1348"/>
                  </a:lnTo>
                  <a:lnTo>
                    <a:pt x="3240" y="1348"/>
                  </a:lnTo>
                  <a:lnTo>
                    <a:pt x="3088" y="1336"/>
                  </a:lnTo>
                  <a:lnTo>
                    <a:pt x="3016" y="1324"/>
                  </a:lnTo>
                  <a:lnTo>
                    <a:pt x="2920" y="1292"/>
                  </a:lnTo>
                  <a:lnTo>
                    <a:pt x="2852" y="1264"/>
                  </a:lnTo>
                  <a:lnTo>
                    <a:pt x="2804" y="1240"/>
                  </a:lnTo>
                  <a:lnTo>
                    <a:pt x="2772" y="1208"/>
                  </a:lnTo>
                  <a:lnTo>
                    <a:pt x="2756" y="1184"/>
                  </a:lnTo>
                  <a:lnTo>
                    <a:pt x="2744" y="1168"/>
                  </a:lnTo>
                  <a:lnTo>
                    <a:pt x="2744" y="1156"/>
                  </a:lnTo>
                  <a:lnTo>
                    <a:pt x="2748" y="1136"/>
                  </a:lnTo>
                  <a:lnTo>
                    <a:pt x="2756" y="1120"/>
                  </a:lnTo>
                  <a:lnTo>
                    <a:pt x="2792" y="1088"/>
                  </a:lnTo>
                  <a:lnTo>
                    <a:pt x="2840" y="1056"/>
                  </a:lnTo>
                  <a:lnTo>
                    <a:pt x="2900" y="1040"/>
                  </a:lnTo>
                  <a:lnTo>
                    <a:pt x="3008" y="1016"/>
                  </a:lnTo>
                  <a:lnTo>
                    <a:pt x="3056" y="1004"/>
                  </a:lnTo>
                  <a:lnTo>
                    <a:pt x="3100" y="992"/>
                  </a:lnTo>
                  <a:lnTo>
                    <a:pt x="3136" y="972"/>
                  </a:lnTo>
                  <a:lnTo>
                    <a:pt x="3160" y="956"/>
                  </a:lnTo>
                  <a:lnTo>
                    <a:pt x="3172" y="932"/>
                  </a:lnTo>
                  <a:lnTo>
                    <a:pt x="3180" y="912"/>
                  </a:lnTo>
                  <a:lnTo>
                    <a:pt x="3180" y="900"/>
                  </a:lnTo>
                  <a:lnTo>
                    <a:pt x="3180" y="888"/>
                  </a:lnTo>
                  <a:lnTo>
                    <a:pt x="3156" y="864"/>
                  </a:lnTo>
                  <a:lnTo>
                    <a:pt x="3124" y="848"/>
                  </a:lnTo>
                  <a:lnTo>
                    <a:pt x="3088" y="828"/>
                  </a:lnTo>
                  <a:lnTo>
                    <a:pt x="3052" y="820"/>
                  </a:lnTo>
                  <a:lnTo>
                    <a:pt x="2984" y="816"/>
                  </a:lnTo>
                  <a:lnTo>
                    <a:pt x="2956" y="816"/>
                  </a:lnTo>
                  <a:lnTo>
                    <a:pt x="2872" y="808"/>
                  </a:lnTo>
                  <a:lnTo>
                    <a:pt x="2760" y="816"/>
                  </a:lnTo>
                  <a:lnTo>
                    <a:pt x="2756" y="808"/>
                  </a:lnTo>
                  <a:lnTo>
                    <a:pt x="2912" y="808"/>
                  </a:lnTo>
                  <a:lnTo>
                    <a:pt x="3020" y="816"/>
                  </a:lnTo>
                  <a:lnTo>
                    <a:pt x="3076" y="820"/>
                  </a:lnTo>
                  <a:lnTo>
                    <a:pt x="3120" y="832"/>
                  </a:lnTo>
                  <a:lnTo>
                    <a:pt x="3168" y="852"/>
                  </a:lnTo>
                  <a:lnTo>
                    <a:pt x="3196" y="876"/>
                  </a:lnTo>
                  <a:lnTo>
                    <a:pt x="3216" y="888"/>
                  </a:lnTo>
                  <a:lnTo>
                    <a:pt x="3220" y="908"/>
                  </a:lnTo>
                  <a:lnTo>
                    <a:pt x="3220" y="932"/>
                  </a:lnTo>
                  <a:lnTo>
                    <a:pt x="3204" y="956"/>
                  </a:lnTo>
                  <a:lnTo>
                    <a:pt x="3196" y="968"/>
                  </a:lnTo>
                  <a:lnTo>
                    <a:pt x="3172" y="980"/>
                  </a:lnTo>
                  <a:lnTo>
                    <a:pt x="3120" y="1004"/>
                  </a:lnTo>
                  <a:lnTo>
                    <a:pt x="3020" y="1028"/>
                  </a:lnTo>
                  <a:lnTo>
                    <a:pt x="2992" y="1032"/>
                  </a:lnTo>
                  <a:lnTo>
                    <a:pt x="2920" y="1052"/>
                  </a:lnTo>
                  <a:lnTo>
                    <a:pt x="2884" y="1064"/>
                  </a:lnTo>
                  <a:lnTo>
                    <a:pt x="2848" y="1080"/>
                  </a:lnTo>
                  <a:lnTo>
                    <a:pt x="2824" y="1104"/>
                  </a:lnTo>
                  <a:lnTo>
                    <a:pt x="2796" y="1136"/>
                  </a:lnTo>
                  <a:lnTo>
                    <a:pt x="2796" y="1156"/>
                  </a:lnTo>
                  <a:lnTo>
                    <a:pt x="2796" y="1168"/>
                  </a:lnTo>
                  <a:lnTo>
                    <a:pt x="2808" y="1192"/>
                  </a:lnTo>
                  <a:lnTo>
                    <a:pt x="2828" y="1216"/>
                  </a:lnTo>
                  <a:lnTo>
                    <a:pt x="2864" y="1244"/>
                  </a:lnTo>
                  <a:lnTo>
                    <a:pt x="2924" y="1276"/>
                  </a:lnTo>
                  <a:lnTo>
                    <a:pt x="3016" y="1292"/>
                  </a:lnTo>
                  <a:lnTo>
                    <a:pt x="3148" y="1316"/>
                  </a:lnTo>
                  <a:lnTo>
                    <a:pt x="3264" y="1336"/>
                  </a:lnTo>
                  <a:lnTo>
                    <a:pt x="3368" y="1340"/>
                  </a:lnTo>
                  <a:lnTo>
                    <a:pt x="3368" y="1336"/>
                  </a:lnTo>
                  <a:lnTo>
                    <a:pt x="3268" y="1324"/>
                  </a:lnTo>
                  <a:lnTo>
                    <a:pt x="3156" y="1300"/>
                  </a:lnTo>
                  <a:lnTo>
                    <a:pt x="3020" y="1276"/>
                  </a:lnTo>
                  <a:lnTo>
                    <a:pt x="2960" y="1256"/>
                  </a:lnTo>
                  <a:lnTo>
                    <a:pt x="2912" y="1232"/>
                  </a:lnTo>
                  <a:lnTo>
                    <a:pt x="2884" y="1216"/>
                  </a:lnTo>
                  <a:lnTo>
                    <a:pt x="2864" y="1184"/>
                  </a:lnTo>
                  <a:lnTo>
                    <a:pt x="2864" y="1168"/>
                  </a:lnTo>
                  <a:lnTo>
                    <a:pt x="2876" y="1148"/>
                  </a:lnTo>
                  <a:lnTo>
                    <a:pt x="2888" y="1132"/>
                  </a:lnTo>
                  <a:lnTo>
                    <a:pt x="2924" y="1104"/>
                  </a:lnTo>
                  <a:lnTo>
                    <a:pt x="2968" y="1080"/>
                  </a:lnTo>
                  <a:lnTo>
                    <a:pt x="3016" y="1064"/>
                  </a:lnTo>
                  <a:lnTo>
                    <a:pt x="3064" y="1052"/>
                  </a:lnTo>
                  <a:lnTo>
                    <a:pt x="3144" y="1040"/>
                  </a:lnTo>
                  <a:lnTo>
                    <a:pt x="3180" y="1032"/>
                  </a:lnTo>
                  <a:lnTo>
                    <a:pt x="3216" y="1028"/>
                  </a:lnTo>
                  <a:lnTo>
                    <a:pt x="3216" y="1032"/>
                  </a:lnTo>
                  <a:lnTo>
                    <a:pt x="3268" y="1028"/>
                  </a:lnTo>
                  <a:lnTo>
                    <a:pt x="3292" y="1020"/>
                  </a:lnTo>
                  <a:lnTo>
                    <a:pt x="3344" y="1004"/>
                  </a:lnTo>
                  <a:lnTo>
                    <a:pt x="3380" y="984"/>
                  </a:lnTo>
                  <a:lnTo>
                    <a:pt x="3396" y="960"/>
                  </a:lnTo>
                  <a:lnTo>
                    <a:pt x="3408" y="948"/>
                  </a:lnTo>
                  <a:lnTo>
                    <a:pt x="3416" y="924"/>
                  </a:lnTo>
                  <a:lnTo>
                    <a:pt x="3408" y="920"/>
                  </a:lnTo>
                  <a:lnTo>
                    <a:pt x="3396" y="888"/>
                  </a:lnTo>
                  <a:lnTo>
                    <a:pt x="3372" y="872"/>
                  </a:lnTo>
                  <a:lnTo>
                    <a:pt x="3336" y="852"/>
                  </a:lnTo>
                  <a:lnTo>
                    <a:pt x="3300" y="840"/>
                  </a:lnTo>
                  <a:lnTo>
                    <a:pt x="3232" y="828"/>
                  </a:lnTo>
                  <a:lnTo>
                    <a:pt x="3196" y="828"/>
                  </a:lnTo>
                  <a:lnTo>
                    <a:pt x="3124" y="808"/>
                  </a:lnTo>
                  <a:lnTo>
                    <a:pt x="3088" y="808"/>
                  </a:lnTo>
                  <a:lnTo>
                    <a:pt x="2920" y="796"/>
                  </a:lnTo>
                  <a:lnTo>
                    <a:pt x="2796" y="772"/>
                  </a:lnTo>
                  <a:lnTo>
                    <a:pt x="2732" y="756"/>
                  </a:lnTo>
                  <a:lnTo>
                    <a:pt x="2708" y="748"/>
                  </a:lnTo>
                  <a:lnTo>
                    <a:pt x="2672" y="724"/>
                  </a:lnTo>
                  <a:lnTo>
                    <a:pt x="2640" y="712"/>
                  </a:lnTo>
                  <a:lnTo>
                    <a:pt x="2648" y="712"/>
                  </a:lnTo>
                  <a:lnTo>
                    <a:pt x="2636" y="708"/>
                  </a:lnTo>
                  <a:lnTo>
                    <a:pt x="2600" y="696"/>
                  </a:lnTo>
                  <a:lnTo>
                    <a:pt x="2568" y="672"/>
                  </a:lnTo>
                  <a:lnTo>
                    <a:pt x="2556" y="652"/>
                  </a:lnTo>
                  <a:lnTo>
                    <a:pt x="2544" y="628"/>
                  </a:lnTo>
                  <a:lnTo>
                    <a:pt x="2548" y="600"/>
                  </a:lnTo>
                  <a:lnTo>
                    <a:pt x="2564" y="580"/>
                  </a:lnTo>
                  <a:lnTo>
                    <a:pt x="2580" y="564"/>
                  </a:lnTo>
                  <a:lnTo>
                    <a:pt x="2624" y="532"/>
                  </a:lnTo>
                  <a:lnTo>
                    <a:pt x="2672" y="512"/>
                  </a:lnTo>
                  <a:lnTo>
                    <a:pt x="2732" y="496"/>
                  </a:lnTo>
                  <a:lnTo>
                    <a:pt x="2852" y="464"/>
                  </a:lnTo>
                  <a:lnTo>
                    <a:pt x="2884" y="452"/>
                  </a:lnTo>
                  <a:lnTo>
                    <a:pt x="2912" y="436"/>
                  </a:lnTo>
                  <a:lnTo>
                    <a:pt x="2932" y="416"/>
                  </a:lnTo>
                  <a:lnTo>
                    <a:pt x="2936" y="400"/>
                  </a:lnTo>
                  <a:lnTo>
                    <a:pt x="2936" y="388"/>
                  </a:lnTo>
                  <a:lnTo>
                    <a:pt x="2932" y="376"/>
                  </a:lnTo>
                  <a:lnTo>
                    <a:pt x="2920" y="356"/>
                  </a:lnTo>
                  <a:lnTo>
                    <a:pt x="2936" y="356"/>
                  </a:lnTo>
                  <a:lnTo>
                    <a:pt x="2972" y="368"/>
                  </a:lnTo>
                  <a:lnTo>
                    <a:pt x="2996" y="380"/>
                  </a:lnTo>
                  <a:lnTo>
                    <a:pt x="3004" y="388"/>
                  </a:lnTo>
                  <a:lnTo>
                    <a:pt x="3008" y="400"/>
                  </a:lnTo>
                  <a:lnTo>
                    <a:pt x="3004" y="412"/>
                  </a:lnTo>
                  <a:lnTo>
                    <a:pt x="2992" y="424"/>
                  </a:lnTo>
                  <a:lnTo>
                    <a:pt x="2956" y="448"/>
                  </a:lnTo>
                  <a:lnTo>
                    <a:pt x="2920" y="460"/>
                  </a:lnTo>
                  <a:lnTo>
                    <a:pt x="2884" y="472"/>
                  </a:lnTo>
                  <a:lnTo>
                    <a:pt x="2852" y="476"/>
                  </a:lnTo>
                  <a:lnTo>
                    <a:pt x="2808" y="484"/>
                  </a:lnTo>
                  <a:lnTo>
                    <a:pt x="2724" y="500"/>
                  </a:lnTo>
                  <a:lnTo>
                    <a:pt x="2688" y="520"/>
                  </a:lnTo>
                  <a:lnTo>
                    <a:pt x="2648" y="544"/>
                  </a:lnTo>
                  <a:lnTo>
                    <a:pt x="2616" y="576"/>
                  </a:lnTo>
                  <a:lnTo>
                    <a:pt x="2604" y="592"/>
                  </a:lnTo>
                  <a:lnTo>
                    <a:pt x="2600" y="612"/>
                  </a:lnTo>
                  <a:lnTo>
                    <a:pt x="2600" y="628"/>
                  </a:lnTo>
                  <a:lnTo>
                    <a:pt x="2604" y="648"/>
                  </a:lnTo>
                  <a:lnTo>
                    <a:pt x="2624" y="672"/>
                  </a:lnTo>
                  <a:lnTo>
                    <a:pt x="2652" y="700"/>
                  </a:lnTo>
                  <a:lnTo>
                    <a:pt x="2700" y="732"/>
                  </a:lnTo>
                  <a:lnTo>
                    <a:pt x="2780" y="760"/>
                  </a:lnTo>
                  <a:lnTo>
                    <a:pt x="2896" y="780"/>
                  </a:lnTo>
                  <a:lnTo>
                    <a:pt x="3040" y="784"/>
                  </a:lnTo>
                  <a:lnTo>
                    <a:pt x="3160" y="796"/>
                  </a:lnTo>
                  <a:lnTo>
                    <a:pt x="3252" y="808"/>
                  </a:lnTo>
                  <a:lnTo>
                    <a:pt x="3292" y="816"/>
                  </a:lnTo>
                  <a:lnTo>
                    <a:pt x="3396" y="832"/>
                  </a:lnTo>
                  <a:lnTo>
                    <a:pt x="3444" y="852"/>
                  </a:lnTo>
                  <a:lnTo>
                    <a:pt x="3488" y="876"/>
                  </a:lnTo>
                  <a:lnTo>
                    <a:pt x="3524" y="908"/>
                  </a:lnTo>
                  <a:lnTo>
                    <a:pt x="3528" y="920"/>
                  </a:lnTo>
                  <a:lnTo>
                    <a:pt x="3528" y="936"/>
                  </a:lnTo>
                  <a:lnTo>
                    <a:pt x="3528" y="948"/>
                  </a:lnTo>
                  <a:lnTo>
                    <a:pt x="3504" y="972"/>
                  </a:lnTo>
                  <a:lnTo>
                    <a:pt x="3488" y="992"/>
                  </a:lnTo>
                  <a:lnTo>
                    <a:pt x="3464" y="1004"/>
                  </a:lnTo>
                  <a:lnTo>
                    <a:pt x="3428" y="1008"/>
                  </a:lnTo>
                  <a:lnTo>
                    <a:pt x="3380" y="1016"/>
                  </a:lnTo>
                  <a:lnTo>
                    <a:pt x="3240" y="1040"/>
                  </a:lnTo>
                  <a:lnTo>
                    <a:pt x="3124" y="1052"/>
                  </a:lnTo>
                  <a:lnTo>
                    <a:pt x="3044" y="1068"/>
                  </a:lnTo>
                  <a:lnTo>
                    <a:pt x="3004" y="1088"/>
                  </a:lnTo>
                  <a:lnTo>
                    <a:pt x="2992" y="1092"/>
                  </a:lnTo>
                  <a:lnTo>
                    <a:pt x="2960" y="1112"/>
                  </a:lnTo>
                  <a:lnTo>
                    <a:pt x="2936" y="1124"/>
                  </a:lnTo>
                  <a:lnTo>
                    <a:pt x="2924" y="1144"/>
                  </a:lnTo>
                  <a:lnTo>
                    <a:pt x="2920" y="1168"/>
                  </a:lnTo>
                  <a:lnTo>
                    <a:pt x="2924" y="1184"/>
                  </a:lnTo>
                  <a:lnTo>
                    <a:pt x="2936" y="1204"/>
                  </a:lnTo>
                  <a:lnTo>
                    <a:pt x="2960" y="1220"/>
                  </a:lnTo>
                  <a:lnTo>
                    <a:pt x="3028" y="1256"/>
                  </a:lnTo>
                  <a:lnTo>
                    <a:pt x="3120" y="1288"/>
                  </a:lnTo>
                  <a:lnTo>
                    <a:pt x="3216" y="1304"/>
                  </a:lnTo>
                  <a:lnTo>
                    <a:pt x="3312" y="1324"/>
                  </a:lnTo>
                  <a:lnTo>
                    <a:pt x="3480" y="1348"/>
                  </a:lnTo>
                  <a:lnTo>
                    <a:pt x="3552" y="1352"/>
                  </a:lnTo>
                  <a:lnTo>
                    <a:pt x="3576" y="1352"/>
                  </a:lnTo>
                  <a:lnTo>
                    <a:pt x="3576" y="1348"/>
                  </a:lnTo>
                  <a:lnTo>
                    <a:pt x="3552" y="1348"/>
                  </a:lnTo>
                  <a:lnTo>
                    <a:pt x="3480" y="1340"/>
                  </a:lnTo>
                  <a:lnTo>
                    <a:pt x="3312" y="1316"/>
                  </a:lnTo>
                  <a:lnTo>
                    <a:pt x="3216" y="1304"/>
                  </a:lnTo>
                  <a:lnTo>
                    <a:pt x="3120" y="1280"/>
                  </a:lnTo>
                  <a:lnTo>
                    <a:pt x="3032" y="1252"/>
                  </a:lnTo>
                  <a:lnTo>
                    <a:pt x="2968" y="1220"/>
                  </a:lnTo>
                  <a:lnTo>
                    <a:pt x="2944" y="1204"/>
                  </a:lnTo>
                  <a:lnTo>
                    <a:pt x="2932" y="1180"/>
                  </a:lnTo>
                  <a:lnTo>
                    <a:pt x="2924" y="1168"/>
                  </a:lnTo>
                  <a:lnTo>
                    <a:pt x="2932" y="1148"/>
                  </a:lnTo>
                  <a:lnTo>
                    <a:pt x="2944" y="1132"/>
                  </a:lnTo>
                  <a:lnTo>
                    <a:pt x="2960" y="1112"/>
                  </a:lnTo>
                  <a:lnTo>
                    <a:pt x="2992" y="1100"/>
                  </a:lnTo>
                  <a:lnTo>
                    <a:pt x="3004" y="1092"/>
                  </a:lnTo>
                  <a:lnTo>
                    <a:pt x="3052" y="1076"/>
                  </a:lnTo>
                  <a:lnTo>
                    <a:pt x="3124" y="1056"/>
                  </a:lnTo>
                  <a:lnTo>
                    <a:pt x="3240" y="1044"/>
                  </a:lnTo>
                  <a:lnTo>
                    <a:pt x="3380" y="1020"/>
                  </a:lnTo>
                  <a:lnTo>
                    <a:pt x="3428" y="1016"/>
                  </a:lnTo>
                  <a:lnTo>
                    <a:pt x="3464" y="1008"/>
                  </a:lnTo>
                  <a:lnTo>
                    <a:pt x="3492" y="992"/>
                  </a:lnTo>
                  <a:lnTo>
                    <a:pt x="3512" y="980"/>
                  </a:lnTo>
                  <a:lnTo>
                    <a:pt x="3528" y="948"/>
                  </a:lnTo>
                  <a:lnTo>
                    <a:pt x="3536" y="936"/>
                  </a:lnTo>
                  <a:lnTo>
                    <a:pt x="3536" y="920"/>
                  </a:lnTo>
                  <a:lnTo>
                    <a:pt x="3524" y="896"/>
                  </a:lnTo>
                  <a:lnTo>
                    <a:pt x="3504" y="884"/>
                  </a:lnTo>
                  <a:lnTo>
                    <a:pt x="3480" y="864"/>
                  </a:lnTo>
                  <a:lnTo>
                    <a:pt x="3420" y="840"/>
                  </a:lnTo>
                  <a:lnTo>
                    <a:pt x="3360" y="820"/>
                  </a:lnTo>
                  <a:lnTo>
                    <a:pt x="3408" y="828"/>
                  </a:lnTo>
                  <a:lnTo>
                    <a:pt x="3476" y="832"/>
                  </a:lnTo>
                  <a:lnTo>
                    <a:pt x="3536" y="860"/>
                  </a:lnTo>
                  <a:lnTo>
                    <a:pt x="3560" y="876"/>
                  </a:lnTo>
                  <a:lnTo>
                    <a:pt x="3576" y="896"/>
                  </a:lnTo>
                  <a:lnTo>
                    <a:pt x="3576" y="888"/>
                  </a:lnTo>
                  <a:lnTo>
                    <a:pt x="3560" y="872"/>
                  </a:lnTo>
                  <a:lnTo>
                    <a:pt x="3536" y="852"/>
                  </a:lnTo>
                  <a:lnTo>
                    <a:pt x="3576" y="860"/>
                  </a:lnTo>
                  <a:lnTo>
                    <a:pt x="3576" y="852"/>
                  </a:lnTo>
                  <a:lnTo>
                    <a:pt x="3524" y="848"/>
                  </a:lnTo>
                  <a:lnTo>
                    <a:pt x="3464" y="828"/>
                  </a:lnTo>
                  <a:lnTo>
                    <a:pt x="3408" y="820"/>
                  </a:lnTo>
                  <a:lnTo>
                    <a:pt x="3336" y="816"/>
                  </a:lnTo>
                  <a:lnTo>
                    <a:pt x="3252" y="804"/>
                  </a:lnTo>
                  <a:lnTo>
                    <a:pt x="3172" y="792"/>
                  </a:lnTo>
                  <a:lnTo>
                    <a:pt x="3076" y="784"/>
                  </a:lnTo>
                  <a:lnTo>
                    <a:pt x="3028" y="772"/>
                  </a:lnTo>
                  <a:lnTo>
                    <a:pt x="2936" y="736"/>
                  </a:lnTo>
                  <a:lnTo>
                    <a:pt x="2888" y="708"/>
                  </a:lnTo>
                  <a:lnTo>
                    <a:pt x="2848" y="688"/>
                  </a:lnTo>
                  <a:lnTo>
                    <a:pt x="2816" y="652"/>
                  </a:lnTo>
                  <a:lnTo>
                    <a:pt x="2808" y="640"/>
                  </a:lnTo>
                  <a:lnTo>
                    <a:pt x="2808" y="624"/>
                  </a:lnTo>
                  <a:lnTo>
                    <a:pt x="2808" y="604"/>
                  </a:lnTo>
                  <a:lnTo>
                    <a:pt x="2824" y="580"/>
                  </a:lnTo>
                  <a:lnTo>
                    <a:pt x="2840" y="564"/>
                  </a:lnTo>
                  <a:lnTo>
                    <a:pt x="2864" y="532"/>
                  </a:lnTo>
                  <a:lnTo>
                    <a:pt x="2908" y="508"/>
                  </a:lnTo>
                  <a:lnTo>
                    <a:pt x="2960" y="488"/>
                  </a:lnTo>
                  <a:lnTo>
                    <a:pt x="3028" y="472"/>
                  </a:lnTo>
                  <a:lnTo>
                    <a:pt x="3132" y="460"/>
                  </a:lnTo>
                  <a:lnTo>
                    <a:pt x="3056" y="472"/>
                  </a:lnTo>
                  <a:lnTo>
                    <a:pt x="3004" y="488"/>
                  </a:lnTo>
                  <a:lnTo>
                    <a:pt x="2956" y="508"/>
                  </a:lnTo>
                  <a:lnTo>
                    <a:pt x="2924" y="532"/>
                  </a:lnTo>
                  <a:lnTo>
                    <a:pt x="2884" y="568"/>
                  </a:lnTo>
                  <a:lnTo>
                    <a:pt x="2872" y="580"/>
                  </a:lnTo>
                  <a:lnTo>
                    <a:pt x="2860" y="612"/>
                  </a:lnTo>
                  <a:lnTo>
                    <a:pt x="2864" y="640"/>
                  </a:lnTo>
                  <a:lnTo>
                    <a:pt x="2884" y="664"/>
                  </a:lnTo>
                  <a:lnTo>
                    <a:pt x="2908" y="688"/>
                  </a:lnTo>
                  <a:lnTo>
                    <a:pt x="2968" y="720"/>
                  </a:lnTo>
                  <a:lnTo>
                    <a:pt x="3020" y="736"/>
                  </a:lnTo>
                  <a:lnTo>
                    <a:pt x="3052" y="744"/>
                  </a:lnTo>
                  <a:lnTo>
                    <a:pt x="3160" y="772"/>
                  </a:lnTo>
                  <a:lnTo>
                    <a:pt x="3264" y="796"/>
                  </a:lnTo>
                  <a:lnTo>
                    <a:pt x="3348" y="808"/>
                  </a:lnTo>
                  <a:lnTo>
                    <a:pt x="3420" y="816"/>
                  </a:lnTo>
                  <a:lnTo>
                    <a:pt x="3524" y="816"/>
                  </a:lnTo>
                  <a:lnTo>
                    <a:pt x="3560" y="808"/>
                  </a:lnTo>
                  <a:lnTo>
                    <a:pt x="3576" y="820"/>
                  </a:lnTo>
                  <a:lnTo>
                    <a:pt x="3576" y="816"/>
                  </a:lnTo>
                  <a:lnTo>
                    <a:pt x="3560" y="804"/>
                  </a:lnTo>
                  <a:lnTo>
                    <a:pt x="3536" y="780"/>
                  </a:lnTo>
                  <a:lnTo>
                    <a:pt x="3536" y="760"/>
                  </a:lnTo>
                  <a:lnTo>
                    <a:pt x="3548" y="748"/>
                  </a:lnTo>
                  <a:lnTo>
                    <a:pt x="3572" y="736"/>
                  </a:lnTo>
                  <a:lnTo>
                    <a:pt x="3576" y="736"/>
                  </a:lnTo>
                  <a:lnTo>
                    <a:pt x="3576" y="732"/>
                  </a:lnTo>
                  <a:lnTo>
                    <a:pt x="3572" y="732"/>
                  </a:lnTo>
                  <a:lnTo>
                    <a:pt x="3476" y="712"/>
                  </a:lnTo>
                  <a:lnTo>
                    <a:pt x="3408" y="696"/>
                  </a:lnTo>
                  <a:lnTo>
                    <a:pt x="3368" y="672"/>
                  </a:lnTo>
                  <a:lnTo>
                    <a:pt x="3348" y="648"/>
                  </a:lnTo>
                  <a:lnTo>
                    <a:pt x="3344" y="616"/>
                  </a:lnTo>
                  <a:lnTo>
                    <a:pt x="3344" y="612"/>
                  </a:lnTo>
                  <a:lnTo>
                    <a:pt x="3356" y="588"/>
                  </a:lnTo>
                  <a:lnTo>
                    <a:pt x="3380" y="568"/>
                  </a:lnTo>
                  <a:lnTo>
                    <a:pt x="3408" y="548"/>
                  </a:lnTo>
                  <a:lnTo>
                    <a:pt x="3440" y="532"/>
                  </a:lnTo>
                  <a:lnTo>
                    <a:pt x="3512" y="512"/>
                  </a:lnTo>
                  <a:lnTo>
                    <a:pt x="3576" y="500"/>
                  </a:lnTo>
                  <a:lnTo>
                    <a:pt x="3576" y="496"/>
                  </a:lnTo>
                  <a:lnTo>
                    <a:pt x="3504" y="508"/>
                  </a:lnTo>
                  <a:lnTo>
                    <a:pt x="3432" y="532"/>
                  </a:lnTo>
                  <a:lnTo>
                    <a:pt x="3404" y="544"/>
                  </a:lnTo>
                  <a:lnTo>
                    <a:pt x="3372" y="564"/>
                  </a:lnTo>
                  <a:lnTo>
                    <a:pt x="3356" y="580"/>
                  </a:lnTo>
                  <a:lnTo>
                    <a:pt x="3336" y="604"/>
                  </a:lnTo>
                  <a:lnTo>
                    <a:pt x="3336" y="616"/>
                  </a:lnTo>
                  <a:lnTo>
                    <a:pt x="3336" y="628"/>
                  </a:lnTo>
                  <a:lnTo>
                    <a:pt x="3344" y="648"/>
                  </a:lnTo>
                  <a:lnTo>
                    <a:pt x="3360" y="672"/>
                  </a:lnTo>
                  <a:lnTo>
                    <a:pt x="3404" y="696"/>
                  </a:lnTo>
                  <a:lnTo>
                    <a:pt x="3464" y="712"/>
                  </a:lnTo>
                  <a:lnTo>
                    <a:pt x="3560" y="736"/>
                  </a:lnTo>
                  <a:lnTo>
                    <a:pt x="3540" y="744"/>
                  </a:lnTo>
                  <a:lnTo>
                    <a:pt x="3528" y="756"/>
                  </a:lnTo>
                  <a:lnTo>
                    <a:pt x="3528" y="768"/>
                  </a:lnTo>
                  <a:lnTo>
                    <a:pt x="3464" y="760"/>
                  </a:lnTo>
                  <a:lnTo>
                    <a:pt x="3312" y="744"/>
                  </a:lnTo>
                  <a:lnTo>
                    <a:pt x="3232" y="724"/>
                  </a:lnTo>
                  <a:lnTo>
                    <a:pt x="3168" y="700"/>
                  </a:lnTo>
                  <a:lnTo>
                    <a:pt x="3136" y="688"/>
                  </a:lnTo>
                  <a:lnTo>
                    <a:pt x="3112" y="672"/>
                  </a:lnTo>
                  <a:lnTo>
                    <a:pt x="3100" y="652"/>
                  </a:lnTo>
                  <a:lnTo>
                    <a:pt x="3088" y="636"/>
                  </a:lnTo>
                  <a:lnTo>
                    <a:pt x="3088" y="624"/>
                  </a:lnTo>
                  <a:lnTo>
                    <a:pt x="3096" y="604"/>
                  </a:lnTo>
                  <a:lnTo>
                    <a:pt x="3108" y="588"/>
                  </a:lnTo>
                  <a:lnTo>
                    <a:pt x="3144" y="548"/>
                  </a:lnTo>
                  <a:lnTo>
                    <a:pt x="3172" y="532"/>
                  </a:lnTo>
                  <a:lnTo>
                    <a:pt x="3216" y="520"/>
                  </a:lnTo>
                  <a:lnTo>
                    <a:pt x="3264" y="500"/>
                  </a:lnTo>
                  <a:lnTo>
                    <a:pt x="3324" y="488"/>
                  </a:lnTo>
                  <a:lnTo>
                    <a:pt x="3396" y="476"/>
                  </a:lnTo>
                  <a:lnTo>
                    <a:pt x="3480" y="464"/>
                  </a:lnTo>
                  <a:lnTo>
                    <a:pt x="3576" y="460"/>
                  </a:lnTo>
                  <a:lnTo>
                    <a:pt x="3576" y="452"/>
                  </a:lnTo>
                  <a:lnTo>
                    <a:pt x="3480" y="464"/>
                  </a:lnTo>
                  <a:lnTo>
                    <a:pt x="3396" y="472"/>
                  </a:lnTo>
                  <a:lnTo>
                    <a:pt x="3324" y="484"/>
                  </a:lnTo>
                  <a:lnTo>
                    <a:pt x="3256" y="496"/>
                  </a:lnTo>
                  <a:lnTo>
                    <a:pt x="3208" y="512"/>
                  </a:lnTo>
                  <a:lnTo>
                    <a:pt x="3172" y="532"/>
                  </a:lnTo>
                  <a:lnTo>
                    <a:pt x="3144" y="548"/>
                  </a:lnTo>
                  <a:lnTo>
                    <a:pt x="3120" y="568"/>
                  </a:lnTo>
                  <a:lnTo>
                    <a:pt x="3100" y="588"/>
                  </a:lnTo>
                  <a:lnTo>
                    <a:pt x="3088" y="604"/>
                  </a:lnTo>
                  <a:lnTo>
                    <a:pt x="3088" y="624"/>
                  </a:lnTo>
                  <a:lnTo>
                    <a:pt x="3088" y="636"/>
                  </a:lnTo>
                  <a:lnTo>
                    <a:pt x="3088" y="652"/>
                  </a:lnTo>
                  <a:lnTo>
                    <a:pt x="3100" y="664"/>
                  </a:lnTo>
                  <a:lnTo>
                    <a:pt x="3136" y="696"/>
                  </a:lnTo>
                  <a:lnTo>
                    <a:pt x="3184" y="712"/>
                  </a:lnTo>
                  <a:lnTo>
                    <a:pt x="3244" y="732"/>
                  </a:lnTo>
                  <a:lnTo>
                    <a:pt x="3380" y="756"/>
                  </a:lnTo>
                  <a:lnTo>
                    <a:pt x="3480" y="768"/>
                  </a:lnTo>
                  <a:lnTo>
                    <a:pt x="3372" y="760"/>
                  </a:lnTo>
                  <a:lnTo>
                    <a:pt x="3304" y="748"/>
                  </a:lnTo>
                  <a:lnTo>
                    <a:pt x="3240" y="736"/>
                  </a:lnTo>
                  <a:lnTo>
                    <a:pt x="3180" y="720"/>
                  </a:lnTo>
                  <a:lnTo>
                    <a:pt x="3120" y="700"/>
                  </a:lnTo>
                  <a:lnTo>
                    <a:pt x="3076" y="664"/>
                  </a:lnTo>
                  <a:lnTo>
                    <a:pt x="3056" y="648"/>
                  </a:lnTo>
                  <a:lnTo>
                    <a:pt x="3044" y="624"/>
                  </a:lnTo>
                  <a:lnTo>
                    <a:pt x="3044" y="612"/>
                  </a:lnTo>
                  <a:lnTo>
                    <a:pt x="3052" y="592"/>
                  </a:lnTo>
                  <a:lnTo>
                    <a:pt x="3056" y="576"/>
                  </a:lnTo>
                  <a:lnTo>
                    <a:pt x="3084" y="556"/>
                  </a:lnTo>
                  <a:lnTo>
                    <a:pt x="3120" y="524"/>
                  </a:lnTo>
                  <a:lnTo>
                    <a:pt x="3180" y="508"/>
                  </a:lnTo>
                  <a:lnTo>
                    <a:pt x="3264" y="488"/>
                  </a:lnTo>
                  <a:lnTo>
                    <a:pt x="3380" y="472"/>
                  </a:lnTo>
                  <a:lnTo>
                    <a:pt x="3576" y="440"/>
                  </a:lnTo>
                  <a:lnTo>
                    <a:pt x="3576" y="436"/>
                  </a:lnTo>
                  <a:lnTo>
                    <a:pt x="3380" y="464"/>
                  </a:lnTo>
                  <a:lnTo>
                    <a:pt x="3264" y="484"/>
                  </a:lnTo>
                  <a:lnTo>
                    <a:pt x="3172" y="500"/>
                  </a:lnTo>
                  <a:lnTo>
                    <a:pt x="3112" y="524"/>
                  </a:lnTo>
                  <a:lnTo>
                    <a:pt x="3076" y="548"/>
                  </a:lnTo>
                  <a:lnTo>
                    <a:pt x="3052" y="576"/>
                  </a:lnTo>
                  <a:lnTo>
                    <a:pt x="3044" y="592"/>
                  </a:lnTo>
                  <a:lnTo>
                    <a:pt x="3044" y="612"/>
                  </a:lnTo>
                  <a:lnTo>
                    <a:pt x="3044" y="628"/>
                  </a:lnTo>
                  <a:lnTo>
                    <a:pt x="3056" y="652"/>
                  </a:lnTo>
                  <a:lnTo>
                    <a:pt x="3084" y="676"/>
                  </a:lnTo>
                  <a:lnTo>
                    <a:pt x="3108" y="696"/>
                  </a:lnTo>
                  <a:lnTo>
                    <a:pt x="3144" y="708"/>
                  </a:lnTo>
                  <a:lnTo>
                    <a:pt x="3216" y="736"/>
                  </a:lnTo>
                  <a:lnTo>
                    <a:pt x="3300" y="756"/>
                  </a:lnTo>
                  <a:lnTo>
                    <a:pt x="3380" y="768"/>
                  </a:lnTo>
                  <a:lnTo>
                    <a:pt x="3452" y="772"/>
                  </a:lnTo>
                  <a:lnTo>
                    <a:pt x="3528" y="772"/>
                  </a:lnTo>
                  <a:lnTo>
                    <a:pt x="3540" y="784"/>
                  </a:lnTo>
                  <a:lnTo>
                    <a:pt x="3444" y="784"/>
                  </a:lnTo>
                  <a:lnTo>
                    <a:pt x="3276" y="768"/>
                  </a:lnTo>
                  <a:lnTo>
                    <a:pt x="3184" y="748"/>
                  </a:lnTo>
                  <a:lnTo>
                    <a:pt x="3100" y="732"/>
                  </a:lnTo>
                  <a:lnTo>
                    <a:pt x="3028" y="700"/>
                  </a:lnTo>
                  <a:lnTo>
                    <a:pt x="2996" y="696"/>
                  </a:lnTo>
                  <a:lnTo>
                    <a:pt x="2980" y="676"/>
                  </a:lnTo>
                  <a:lnTo>
                    <a:pt x="2960" y="652"/>
                  </a:lnTo>
                  <a:lnTo>
                    <a:pt x="2948" y="628"/>
                  </a:lnTo>
                  <a:lnTo>
                    <a:pt x="2944" y="600"/>
                  </a:lnTo>
                  <a:lnTo>
                    <a:pt x="2956" y="580"/>
                  </a:lnTo>
                  <a:lnTo>
                    <a:pt x="2968" y="564"/>
                  </a:lnTo>
                  <a:lnTo>
                    <a:pt x="2992" y="544"/>
                  </a:lnTo>
                  <a:lnTo>
                    <a:pt x="3028" y="532"/>
                  </a:lnTo>
                  <a:lnTo>
                    <a:pt x="3044" y="520"/>
                  </a:lnTo>
                  <a:lnTo>
                    <a:pt x="3100" y="500"/>
                  </a:lnTo>
                  <a:lnTo>
                    <a:pt x="3184" y="476"/>
                  </a:lnTo>
                  <a:lnTo>
                    <a:pt x="3304" y="452"/>
                  </a:lnTo>
                  <a:lnTo>
                    <a:pt x="3324" y="452"/>
                  </a:lnTo>
                  <a:lnTo>
                    <a:pt x="3420" y="440"/>
                  </a:lnTo>
                  <a:lnTo>
                    <a:pt x="3500" y="428"/>
                  </a:lnTo>
                  <a:lnTo>
                    <a:pt x="3576" y="416"/>
                  </a:lnTo>
                  <a:lnTo>
                    <a:pt x="3576" y="412"/>
                  </a:lnTo>
                  <a:lnTo>
                    <a:pt x="3468" y="428"/>
                  </a:lnTo>
                  <a:lnTo>
                    <a:pt x="3368" y="440"/>
                  </a:lnTo>
                  <a:lnTo>
                    <a:pt x="3416" y="428"/>
                  </a:lnTo>
                  <a:lnTo>
                    <a:pt x="3432" y="416"/>
                  </a:lnTo>
                  <a:lnTo>
                    <a:pt x="3452" y="400"/>
                  </a:lnTo>
                  <a:lnTo>
                    <a:pt x="3444" y="400"/>
                  </a:lnTo>
                  <a:lnTo>
                    <a:pt x="3576" y="392"/>
                  </a:lnTo>
                  <a:lnTo>
                    <a:pt x="3576" y="388"/>
                  </a:lnTo>
                  <a:lnTo>
                    <a:pt x="3432" y="392"/>
                  </a:lnTo>
                  <a:lnTo>
                    <a:pt x="3304" y="392"/>
                  </a:lnTo>
                  <a:lnTo>
                    <a:pt x="3108" y="380"/>
                  </a:lnTo>
                  <a:lnTo>
                    <a:pt x="3100" y="376"/>
                  </a:lnTo>
                  <a:lnTo>
                    <a:pt x="3100" y="380"/>
                  </a:lnTo>
                  <a:lnTo>
                    <a:pt x="2980" y="364"/>
                  </a:lnTo>
                  <a:lnTo>
                    <a:pt x="2936" y="356"/>
                  </a:lnTo>
                  <a:lnTo>
                    <a:pt x="2912" y="352"/>
                  </a:lnTo>
                  <a:lnTo>
                    <a:pt x="2864" y="328"/>
                  </a:lnTo>
                  <a:lnTo>
                    <a:pt x="2848" y="316"/>
                  </a:lnTo>
                  <a:lnTo>
                    <a:pt x="2840" y="296"/>
                  </a:lnTo>
                  <a:lnTo>
                    <a:pt x="2836" y="292"/>
                  </a:lnTo>
                  <a:lnTo>
                    <a:pt x="2840" y="284"/>
                  </a:lnTo>
                  <a:lnTo>
                    <a:pt x="2848" y="264"/>
                  </a:lnTo>
                  <a:lnTo>
                    <a:pt x="2872" y="248"/>
                  </a:lnTo>
                  <a:lnTo>
                    <a:pt x="2924" y="228"/>
                  </a:lnTo>
                  <a:lnTo>
                    <a:pt x="2992" y="204"/>
                  </a:lnTo>
                  <a:lnTo>
                    <a:pt x="3084" y="188"/>
                  </a:lnTo>
                  <a:lnTo>
                    <a:pt x="3216" y="168"/>
                  </a:lnTo>
                  <a:lnTo>
                    <a:pt x="3220" y="168"/>
                  </a:lnTo>
                  <a:lnTo>
                    <a:pt x="3268" y="168"/>
                  </a:lnTo>
                  <a:lnTo>
                    <a:pt x="3324" y="168"/>
                  </a:lnTo>
                  <a:lnTo>
                    <a:pt x="3444" y="156"/>
                  </a:lnTo>
                  <a:lnTo>
                    <a:pt x="3456" y="164"/>
                  </a:lnTo>
                  <a:lnTo>
                    <a:pt x="3456" y="156"/>
                  </a:lnTo>
                  <a:lnTo>
                    <a:pt x="3540" y="144"/>
                  </a:lnTo>
                  <a:lnTo>
                    <a:pt x="3576" y="140"/>
                  </a:lnTo>
                  <a:lnTo>
                    <a:pt x="3576" y="132"/>
                  </a:lnTo>
                  <a:lnTo>
                    <a:pt x="3540" y="140"/>
                  </a:lnTo>
                  <a:lnTo>
                    <a:pt x="3456" y="128"/>
                  </a:lnTo>
                  <a:lnTo>
                    <a:pt x="3396" y="108"/>
                  </a:lnTo>
                  <a:lnTo>
                    <a:pt x="3380" y="96"/>
                  </a:lnTo>
                  <a:lnTo>
                    <a:pt x="3360" y="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5" name="図形 24"/>
            <p:cNvSpPr>
              <a:spLocks/>
            </p:cNvSpPr>
            <p:nvPr/>
          </p:nvSpPr>
          <p:spPr bwMode="auto">
            <a:xfrm>
              <a:off x="2632" y="48"/>
              <a:ext cx="84" cy="36"/>
            </a:xfrm>
            <a:custGeom>
              <a:avLst/>
              <a:gdLst/>
              <a:ahLst/>
              <a:cxnLst>
                <a:cxn ang="0">
                  <a:pos x="0" y="0"/>
                </a:cxn>
                <a:cxn ang="0">
                  <a:pos x="56" y="0"/>
                </a:cxn>
                <a:cxn ang="0">
                  <a:pos x="68" y="20"/>
                </a:cxn>
                <a:cxn ang="0">
                  <a:pos x="84" y="36"/>
                </a:cxn>
                <a:cxn ang="0">
                  <a:pos x="36" y="20"/>
                </a:cxn>
                <a:cxn ang="0">
                  <a:pos x="0" y="0"/>
                </a:cxn>
              </a:cxnLst>
              <a:rect l="0" t="0" r="0" b="0"/>
              <a:pathLst>
                <a:path w="84" h="36">
                  <a:moveTo>
                    <a:pt x="0" y="0"/>
                  </a:moveTo>
                  <a:lnTo>
                    <a:pt x="56" y="0"/>
                  </a:lnTo>
                  <a:lnTo>
                    <a:pt x="68" y="20"/>
                  </a:lnTo>
                  <a:lnTo>
                    <a:pt x="84" y="36"/>
                  </a:lnTo>
                  <a:lnTo>
                    <a:pt x="36" y="20"/>
                  </a:lnTo>
                  <a:lnTo>
                    <a:pt x="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6" name="図形 25"/>
            <p:cNvSpPr>
              <a:spLocks/>
            </p:cNvSpPr>
            <p:nvPr/>
          </p:nvSpPr>
          <p:spPr bwMode="auto">
            <a:xfrm>
              <a:off x="4904" y="884"/>
              <a:ext cx="104" cy="84"/>
            </a:xfrm>
            <a:custGeom>
              <a:avLst/>
              <a:gdLst/>
              <a:ahLst/>
              <a:cxnLst>
                <a:cxn ang="0">
                  <a:pos x="36" y="12"/>
                </a:cxn>
                <a:cxn ang="0">
                  <a:pos x="36" y="0"/>
                </a:cxn>
                <a:cxn ang="0">
                  <a:pos x="68" y="4"/>
                </a:cxn>
                <a:cxn ang="0">
                  <a:pos x="92" y="16"/>
                </a:cxn>
                <a:cxn ang="0">
                  <a:pos x="104" y="28"/>
                </a:cxn>
                <a:cxn ang="0">
                  <a:pos x="104" y="40"/>
                </a:cxn>
                <a:cxn ang="0">
                  <a:pos x="100" y="60"/>
                </a:cxn>
                <a:cxn ang="0">
                  <a:pos x="100" y="64"/>
                </a:cxn>
                <a:cxn ang="0">
                  <a:pos x="80" y="72"/>
                </a:cxn>
                <a:cxn ang="0">
                  <a:pos x="56" y="84"/>
                </a:cxn>
                <a:cxn ang="0">
                  <a:pos x="0" y="84"/>
                </a:cxn>
                <a:cxn ang="0">
                  <a:pos x="20" y="64"/>
                </a:cxn>
                <a:cxn ang="0">
                  <a:pos x="32" y="40"/>
                </a:cxn>
                <a:cxn ang="0">
                  <a:pos x="36" y="12"/>
                </a:cxn>
              </a:cxnLst>
              <a:rect l="0" t="0" r="0" b="0"/>
              <a:pathLst>
                <a:path w="104" h="84">
                  <a:moveTo>
                    <a:pt x="36" y="12"/>
                  </a:moveTo>
                  <a:lnTo>
                    <a:pt x="36" y="0"/>
                  </a:lnTo>
                  <a:lnTo>
                    <a:pt x="68" y="4"/>
                  </a:lnTo>
                  <a:lnTo>
                    <a:pt x="92" y="16"/>
                  </a:lnTo>
                  <a:lnTo>
                    <a:pt x="104" y="28"/>
                  </a:lnTo>
                  <a:lnTo>
                    <a:pt x="104" y="40"/>
                  </a:lnTo>
                  <a:lnTo>
                    <a:pt x="100" y="60"/>
                  </a:lnTo>
                  <a:lnTo>
                    <a:pt x="100" y="64"/>
                  </a:lnTo>
                  <a:lnTo>
                    <a:pt x="80" y="72"/>
                  </a:lnTo>
                  <a:lnTo>
                    <a:pt x="56" y="84"/>
                  </a:lnTo>
                  <a:lnTo>
                    <a:pt x="0" y="84"/>
                  </a:lnTo>
                  <a:lnTo>
                    <a:pt x="20" y="64"/>
                  </a:lnTo>
                  <a:lnTo>
                    <a:pt x="32" y="40"/>
                  </a:lnTo>
                  <a:lnTo>
                    <a:pt x="36" y="1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7" name="図形 26"/>
            <p:cNvSpPr>
              <a:spLocks/>
            </p:cNvSpPr>
            <p:nvPr/>
          </p:nvSpPr>
          <p:spPr bwMode="auto">
            <a:xfrm>
              <a:off x="4828" y="864"/>
              <a:ext cx="248" cy="132"/>
            </a:xfrm>
            <a:custGeom>
              <a:avLst/>
              <a:gdLst/>
              <a:ahLst/>
              <a:cxnLst>
                <a:cxn ang="0">
                  <a:pos x="48" y="116"/>
                </a:cxn>
                <a:cxn ang="0">
                  <a:pos x="72" y="108"/>
                </a:cxn>
                <a:cxn ang="0">
                  <a:pos x="124" y="104"/>
                </a:cxn>
                <a:cxn ang="0">
                  <a:pos x="164" y="96"/>
                </a:cxn>
                <a:cxn ang="0">
                  <a:pos x="176" y="84"/>
                </a:cxn>
                <a:cxn ang="0">
                  <a:pos x="180" y="80"/>
                </a:cxn>
                <a:cxn ang="0">
                  <a:pos x="188" y="60"/>
                </a:cxn>
                <a:cxn ang="0">
                  <a:pos x="188" y="48"/>
                </a:cxn>
                <a:cxn ang="0">
                  <a:pos x="168" y="32"/>
                </a:cxn>
                <a:cxn ang="0">
                  <a:pos x="148" y="20"/>
                </a:cxn>
                <a:cxn ang="0">
                  <a:pos x="112" y="12"/>
                </a:cxn>
                <a:cxn ang="0">
                  <a:pos x="112" y="0"/>
                </a:cxn>
                <a:cxn ang="0">
                  <a:pos x="168" y="0"/>
                </a:cxn>
                <a:cxn ang="0">
                  <a:pos x="204" y="12"/>
                </a:cxn>
                <a:cxn ang="0">
                  <a:pos x="236" y="24"/>
                </a:cxn>
                <a:cxn ang="0">
                  <a:pos x="248" y="44"/>
                </a:cxn>
                <a:cxn ang="0">
                  <a:pos x="248" y="60"/>
                </a:cxn>
                <a:cxn ang="0">
                  <a:pos x="240" y="72"/>
                </a:cxn>
                <a:cxn ang="0">
                  <a:pos x="236" y="84"/>
                </a:cxn>
                <a:cxn ang="0">
                  <a:pos x="224" y="96"/>
                </a:cxn>
                <a:cxn ang="0">
                  <a:pos x="200" y="108"/>
                </a:cxn>
                <a:cxn ang="0">
                  <a:pos x="164" y="120"/>
                </a:cxn>
                <a:cxn ang="0">
                  <a:pos x="112" y="128"/>
                </a:cxn>
                <a:cxn ang="0">
                  <a:pos x="52" y="132"/>
                </a:cxn>
                <a:cxn ang="0">
                  <a:pos x="0" y="132"/>
                </a:cxn>
                <a:cxn ang="0">
                  <a:pos x="48" y="116"/>
                </a:cxn>
              </a:cxnLst>
              <a:rect l="0" t="0" r="0" b="0"/>
              <a:pathLst>
                <a:path w="248" h="132">
                  <a:moveTo>
                    <a:pt x="48" y="116"/>
                  </a:moveTo>
                  <a:lnTo>
                    <a:pt x="72" y="108"/>
                  </a:lnTo>
                  <a:lnTo>
                    <a:pt x="124" y="104"/>
                  </a:lnTo>
                  <a:lnTo>
                    <a:pt x="164" y="96"/>
                  </a:lnTo>
                  <a:lnTo>
                    <a:pt x="176" y="84"/>
                  </a:lnTo>
                  <a:lnTo>
                    <a:pt x="180" y="80"/>
                  </a:lnTo>
                  <a:lnTo>
                    <a:pt x="188" y="60"/>
                  </a:lnTo>
                  <a:lnTo>
                    <a:pt x="188" y="48"/>
                  </a:lnTo>
                  <a:lnTo>
                    <a:pt x="168" y="32"/>
                  </a:lnTo>
                  <a:lnTo>
                    <a:pt x="148" y="20"/>
                  </a:lnTo>
                  <a:lnTo>
                    <a:pt x="112" y="12"/>
                  </a:lnTo>
                  <a:lnTo>
                    <a:pt x="112" y="0"/>
                  </a:lnTo>
                  <a:lnTo>
                    <a:pt x="168" y="0"/>
                  </a:lnTo>
                  <a:lnTo>
                    <a:pt x="204" y="12"/>
                  </a:lnTo>
                  <a:lnTo>
                    <a:pt x="236" y="24"/>
                  </a:lnTo>
                  <a:lnTo>
                    <a:pt x="248" y="44"/>
                  </a:lnTo>
                  <a:lnTo>
                    <a:pt x="248" y="60"/>
                  </a:lnTo>
                  <a:lnTo>
                    <a:pt x="240" y="72"/>
                  </a:lnTo>
                  <a:lnTo>
                    <a:pt x="236" y="84"/>
                  </a:lnTo>
                  <a:lnTo>
                    <a:pt x="224" y="96"/>
                  </a:lnTo>
                  <a:lnTo>
                    <a:pt x="200" y="108"/>
                  </a:lnTo>
                  <a:lnTo>
                    <a:pt x="164" y="120"/>
                  </a:lnTo>
                  <a:lnTo>
                    <a:pt x="112" y="128"/>
                  </a:lnTo>
                  <a:lnTo>
                    <a:pt x="52" y="132"/>
                  </a:lnTo>
                  <a:lnTo>
                    <a:pt x="0" y="132"/>
                  </a:lnTo>
                  <a:lnTo>
                    <a:pt x="48"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8" name="図形 27"/>
            <p:cNvSpPr>
              <a:spLocks/>
            </p:cNvSpPr>
            <p:nvPr/>
          </p:nvSpPr>
          <p:spPr bwMode="auto">
            <a:xfrm>
              <a:off x="4772" y="1056"/>
              <a:ext cx="128" cy="176"/>
            </a:xfrm>
            <a:custGeom>
              <a:avLst/>
              <a:gdLst/>
              <a:ahLst/>
              <a:cxnLst>
                <a:cxn ang="0">
                  <a:pos x="0" y="116"/>
                </a:cxn>
                <a:cxn ang="0">
                  <a:pos x="0" y="100"/>
                </a:cxn>
                <a:cxn ang="0">
                  <a:pos x="8" y="68"/>
                </a:cxn>
                <a:cxn ang="0">
                  <a:pos x="32" y="44"/>
                </a:cxn>
                <a:cxn ang="0">
                  <a:pos x="56" y="24"/>
                </a:cxn>
                <a:cxn ang="0">
                  <a:pos x="84" y="12"/>
                </a:cxn>
                <a:cxn ang="0">
                  <a:pos x="128" y="0"/>
                </a:cxn>
                <a:cxn ang="0">
                  <a:pos x="84" y="32"/>
                </a:cxn>
                <a:cxn ang="0">
                  <a:pos x="60" y="56"/>
                </a:cxn>
                <a:cxn ang="0">
                  <a:pos x="36" y="88"/>
                </a:cxn>
                <a:cxn ang="0">
                  <a:pos x="36" y="112"/>
                </a:cxn>
                <a:cxn ang="0">
                  <a:pos x="48" y="140"/>
                </a:cxn>
                <a:cxn ang="0">
                  <a:pos x="68" y="160"/>
                </a:cxn>
                <a:cxn ang="0">
                  <a:pos x="84" y="176"/>
                </a:cxn>
                <a:cxn ang="0">
                  <a:pos x="36" y="148"/>
                </a:cxn>
                <a:cxn ang="0">
                  <a:pos x="0" y="116"/>
                </a:cxn>
              </a:cxnLst>
              <a:rect l="0" t="0" r="0" b="0"/>
              <a:pathLst>
                <a:path w="128" h="176">
                  <a:moveTo>
                    <a:pt x="0" y="116"/>
                  </a:moveTo>
                  <a:lnTo>
                    <a:pt x="0" y="100"/>
                  </a:lnTo>
                  <a:lnTo>
                    <a:pt x="8" y="68"/>
                  </a:lnTo>
                  <a:lnTo>
                    <a:pt x="32" y="44"/>
                  </a:lnTo>
                  <a:lnTo>
                    <a:pt x="56" y="24"/>
                  </a:lnTo>
                  <a:lnTo>
                    <a:pt x="84" y="12"/>
                  </a:lnTo>
                  <a:lnTo>
                    <a:pt x="128" y="0"/>
                  </a:lnTo>
                  <a:lnTo>
                    <a:pt x="84" y="32"/>
                  </a:lnTo>
                  <a:lnTo>
                    <a:pt x="60" y="56"/>
                  </a:lnTo>
                  <a:lnTo>
                    <a:pt x="36" y="88"/>
                  </a:lnTo>
                  <a:lnTo>
                    <a:pt x="36" y="112"/>
                  </a:lnTo>
                  <a:lnTo>
                    <a:pt x="48" y="140"/>
                  </a:lnTo>
                  <a:lnTo>
                    <a:pt x="68" y="160"/>
                  </a:lnTo>
                  <a:lnTo>
                    <a:pt x="84" y="176"/>
                  </a:lnTo>
                  <a:lnTo>
                    <a:pt x="36" y="148"/>
                  </a:lnTo>
                  <a:lnTo>
                    <a:pt x="0"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9" name="図形 28"/>
            <p:cNvSpPr>
              <a:spLocks/>
            </p:cNvSpPr>
            <p:nvPr/>
          </p:nvSpPr>
          <p:spPr bwMode="auto">
            <a:xfrm>
              <a:off x="4816" y="820"/>
              <a:ext cx="532" cy="492"/>
            </a:xfrm>
            <a:custGeom>
              <a:avLst/>
              <a:gdLst/>
              <a:ahLst/>
              <a:cxnLst>
                <a:cxn ang="0">
                  <a:pos x="524" y="68"/>
                </a:cxn>
                <a:cxn ang="0">
                  <a:pos x="532" y="80"/>
                </a:cxn>
                <a:cxn ang="0">
                  <a:pos x="524" y="92"/>
                </a:cxn>
                <a:cxn ang="0">
                  <a:pos x="524" y="112"/>
                </a:cxn>
                <a:cxn ang="0">
                  <a:pos x="512" y="128"/>
                </a:cxn>
                <a:cxn ang="0">
                  <a:pos x="488" y="148"/>
                </a:cxn>
                <a:cxn ang="0">
                  <a:pos x="460" y="164"/>
                </a:cxn>
                <a:cxn ang="0">
                  <a:pos x="408" y="184"/>
                </a:cxn>
                <a:cxn ang="0">
                  <a:pos x="356" y="188"/>
                </a:cxn>
                <a:cxn ang="0">
                  <a:pos x="248" y="212"/>
                </a:cxn>
                <a:cxn ang="0">
                  <a:pos x="188" y="236"/>
                </a:cxn>
                <a:cxn ang="0">
                  <a:pos x="136" y="260"/>
                </a:cxn>
                <a:cxn ang="0">
                  <a:pos x="108" y="300"/>
                </a:cxn>
                <a:cxn ang="0">
                  <a:pos x="96" y="316"/>
                </a:cxn>
                <a:cxn ang="0">
                  <a:pos x="88" y="336"/>
                </a:cxn>
                <a:cxn ang="0">
                  <a:pos x="96" y="348"/>
                </a:cxn>
                <a:cxn ang="0">
                  <a:pos x="100" y="364"/>
                </a:cxn>
                <a:cxn ang="0">
                  <a:pos x="112" y="384"/>
                </a:cxn>
                <a:cxn ang="0">
                  <a:pos x="136" y="412"/>
                </a:cxn>
                <a:cxn ang="0">
                  <a:pos x="180" y="436"/>
                </a:cxn>
                <a:cxn ang="0">
                  <a:pos x="236" y="460"/>
                </a:cxn>
                <a:cxn ang="0">
                  <a:pos x="308" y="492"/>
                </a:cxn>
                <a:cxn ang="0">
                  <a:pos x="180" y="460"/>
                </a:cxn>
                <a:cxn ang="0">
                  <a:pos x="84" y="436"/>
                </a:cxn>
                <a:cxn ang="0">
                  <a:pos x="52" y="420"/>
                </a:cxn>
                <a:cxn ang="0">
                  <a:pos x="24" y="396"/>
                </a:cxn>
                <a:cxn ang="0">
                  <a:pos x="4" y="360"/>
                </a:cxn>
                <a:cxn ang="0">
                  <a:pos x="0" y="348"/>
                </a:cxn>
                <a:cxn ang="0">
                  <a:pos x="0" y="328"/>
                </a:cxn>
                <a:cxn ang="0">
                  <a:pos x="4" y="316"/>
                </a:cxn>
                <a:cxn ang="0">
                  <a:pos x="24" y="292"/>
                </a:cxn>
                <a:cxn ang="0">
                  <a:pos x="60" y="256"/>
                </a:cxn>
                <a:cxn ang="0">
                  <a:pos x="88" y="244"/>
                </a:cxn>
                <a:cxn ang="0">
                  <a:pos x="132" y="224"/>
                </a:cxn>
                <a:cxn ang="0">
                  <a:pos x="228" y="200"/>
                </a:cxn>
                <a:cxn ang="0">
                  <a:pos x="308" y="188"/>
                </a:cxn>
                <a:cxn ang="0">
                  <a:pos x="372" y="176"/>
                </a:cxn>
                <a:cxn ang="0">
                  <a:pos x="420" y="164"/>
                </a:cxn>
                <a:cxn ang="0">
                  <a:pos x="460" y="148"/>
                </a:cxn>
                <a:cxn ang="0">
                  <a:pos x="472" y="136"/>
                </a:cxn>
                <a:cxn ang="0">
                  <a:pos x="484" y="116"/>
                </a:cxn>
                <a:cxn ang="0">
                  <a:pos x="484" y="92"/>
                </a:cxn>
                <a:cxn ang="0">
                  <a:pos x="472" y="64"/>
                </a:cxn>
                <a:cxn ang="0">
                  <a:pos x="464" y="52"/>
                </a:cxn>
                <a:cxn ang="0">
                  <a:pos x="440" y="32"/>
                </a:cxn>
                <a:cxn ang="0">
                  <a:pos x="396" y="12"/>
                </a:cxn>
                <a:cxn ang="0">
                  <a:pos x="332" y="0"/>
                </a:cxn>
                <a:cxn ang="0">
                  <a:pos x="380" y="0"/>
                </a:cxn>
                <a:cxn ang="0">
                  <a:pos x="436" y="12"/>
                </a:cxn>
                <a:cxn ang="0">
                  <a:pos x="488" y="32"/>
                </a:cxn>
                <a:cxn ang="0">
                  <a:pos x="512" y="52"/>
                </a:cxn>
                <a:cxn ang="0">
                  <a:pos x="524" y="68"/>
                </a:cxn>
              </a:cxnLst>
              <a:rect l="0" t="0" r="0" b="0"/>
              <a:pathLst>
                <a:path w="532" h="492">
                  <a:moveTo>
                    <a:pt x="524" y="68"/>
                  </a:moveTo>
                  <a:lnTo>
                    <a:pt x="532" y="80"/>
                  </a:lnTo>
                  <a:lnTo>
                    <a:pt x="524" y="92"/>
                  </a:lnTo>
                  <a:lnTo>
                    <a:pt x="524" y="112"/>
                  </a:lnTo>
                  <a:lnTo>
                    <a:pt x="512" y="128"/>
                  </a:lnTo>
                  <a:lnTo>
                    <a:pt x="488" y="148"/>
                  </a:lnTo>
                  <a:lnTo>
                    <a:pt x="460" y="164"/>
                  </a:lnTo>
                  <a:lnTo>
                    <a:pt x="408" y="184"/>
                  </a:lnTo>
                  <a:lnTo>
                    <a:pt x="356" y="188"/>
                  </a:lnTo>
                  <a:lnTo>
                    <a:pt x="248" y="212"/>
                  </a:lnTo>
                  <a:lnTo>
                    <a:pt x="188" y="236"/>
                  </a:lnTo>
                  <a:lnTo>
                    <a:pt x="136" y="260"/>
                  </a:lnTo>
                  <a:lnTo>
                    <a:pt x="108" y="300"/>
                  </a:lnTo>
                  <a:lnTo>
                    <a:pt x="96" y="316"/>
                  </a:lnTo>
                  <a:lnTo>
                    <a:pt x="88" y="336"/>
                  </a:lnTo>
                  <a:lnTo>
                    <a:pt x="96" y="348"/>
                  </a:lnTo>
                  <a:lnTo>
                    <a:pt x="100" y="364"/>
                  </a:lnTo>
                  <a:lnTo>
                    <a:pt x="112" y="384"/>
                  </a:lnTo>
                  <a:lnTo>
                    <a:pt x="136" y="412"/>
                  </a:lnTo>
                  <a:lnTo>
                    <a:pt x="180" y="436"/>
                  </a:lnTo>
                  <a:lnTo>
                    <a:pt x="236" y="460"/>
                  </a:lnTo>
                  <a:lnTo>
                    <a:pt x="308" y="492"/>
                  </a:lnTo>
                  <a:lnTo>
                    <a:pt x="180" y="460"/>
                  </a:lnTo>
                  <a:lnTo>
                    <a:pt x="84" y="436"/>
                  </a:lnTo>
                  <a:lnTo>
                    <a:pt x="52" y="420"/>
                  </a:lnTo>
                  <a:lnTo>
                    <a:pt x="24" y="396"/>
                  </a:lnTo>
                  <a:lnTo>
                    <a:pt x="4" y="360"/>
                  </a:lnTo>
                  <a:lnTo>
                    <a:pt x="0" y="348"/>
                  </a:lnTo>
                  <a:lnTo>
                    <a:pt x="0" y="328"/>
                  </a:lnTo>
                  <a:lnTo>
                    <a:pt x="4" y="316"/>
                  </a:lnTo>
                  <a:lnTo>
                    <a:pt x="24" y="292"/>
                  </a:lnTo>
                  <a:lnTo>
                    <a:pt x="60" y="256"/>
                  </a:lnTo>
                  <a:lnTo>
                    <a:pt x="88" y="244"/>
                  </a:lnTo>
                  <a:lnTo>
                    <a:pt x="132" y="224"/>
                  </a:lnTo>
                  <a:lnTo>
                    <a:pt x="228" y="200"/>
                  </a:lnTo>
                  <a:lnTo>
                    <a:pt x="308" y="188"/>
                  </a:lnTo>
                  <a:lnTo>
                    <a:pt x="372" y="176"/>
                  </a:lnTo>
                  <a:lnTo>
                    <a:pt x="420" y="164"/>
                  </a:lnTo>
                  <a:lnTo>
                    <a:pt x="460" y="148"/>
                  </a:lnTo>
                  <a:lnTo>
                    <a:pt x="472" y="136"/>
                  </a:lnTo>
                  <a:lnTo>
                    <a:pt x="484" y="116"/>
                  </a:lnTo>
                  <a:lnTo>
                    <a:pt x="484" y="92"/>
                  </a:lnTo>
                  <a:lnTo>
                    <a:pt x="472" y="64"/>
                  </a:lnTo>
                  <a:lnTo>
                    <a:pt x="464" y="52"/>
                  </a:lnTo>
                  <a:lnTo>
                    <a:pt x="440" y="32"/>
                  </a:lnTo>
                  <a:lnTo>
                    <a:pt x="396" y="12"/>
                  </a:lnTo>
                  <a:lnTo>
                    <a:pt x="332" y="0"/>
                  </a:lnTo>
                  <a:lnTo>
                    <a:pt x="380" y="0"/>
                  </a:lnTo>
                  <a:lnTo>
                    <a:pt x="436" y="12"/>
                  </a:lnTo>
                  <a:lnTo>
                    <a:pt x="488" y="32"/>
                  </a:lnTo>
                  <a:lnTo>
                    <a:pt x="512" y="52"/>
                  </a:lnTo>
                  <a:lnTo>
                    <a:pt x="524" y="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0" name="図形 29"/>
            <p:cNvSpPr>
              <a:spLocks/>
            </p:cNvSpPr>
            <p:nvPr/>
          </p:nvSpPr>
          <p:spPr bwMode="auto">
            <a:xfrm>
              <a:off x="4724" y="816"/>
              <a:ext cx="576" cy="352"/>
            </a:xfrm>
            <a:custGeom>
              <a:avLst/>
              <a:gdLst/>
              <a:ahLst/>
              <a:cxnLst>
                <a:cxn ang="0">
                  <a:pos x="576" y="96"/>
                </a:cxn>
                <a:cxn ang="0">
                  <a:pos x="564" y="140"/>
                </a:cxn>
                <a:cxn ang="0">
                  <a:pos x="512" y="168"/>
                </a:cxn>
                <a:cxn ang="0">
                  <a:pos x="400" y="188"/>
                </a:cxn>
                <a:cxn ang="0">
                  <a:pos x="224" y="228"/>
                </a:cxn>
                <a:cxn ang="0">
                  <a:pos x="192" y="236"/>
                </a:cxn>
                <a:cxn ang="0">
                  <a:pos x="108" y="260"/>
                </a:cxn>
                <a:cxn ang="0">
                  <a:pos x="56" y="308"/>
                </a:cxn>
                <a:cxn ang="0">
                  <a:pos x="44" y="352"/>
                </a:cxn>
                <a:cxn ang="0">
                  <a:pos x="20" y="284"/>
                </a:cxn>
                <a:cxn ang="0">
                  <a:pos x="56" y="248"/>
                </a:cxn>
                <a:cxn ang="0">
                  <a:pos x="132" y="216"/>
                </a:cxn>
                <a:cxn ang="0">
                  <a:pos x="356" y="176"/>
                </a:cxn>
                <a:cxn ang="0">
                  <a:pos x="460" y="152"/>
                </a:cxn>
                <a:cxn ang="0">
                  <a:pos x="496" y="120"/>
                </a:cxn>
                <a:cxn ang="0">
                  <a:pos x="500" y="92"/>
                </a:cxn>
                <a:cxn ang="0">
                  <a:pos x="484" y="60"/>
                </a:cxn>
                <a:cxn ang="0">
                  <a:pos x="400" y="24"/>
                </a:cxn>
                <a:cxn ang="0">
                  <a:pos x="260" y="16"/>
                </a:cxn>
                <a:cxn ang="0">
                  <a:pos x="212" y="32"/>
                </a:cxn>
                <a:cxn ang="0">
                  <a:pos x="344" y="24"/>
                </a:cxn>
                <a:cxn ang="0">
                  <a:pos x="440" y="44"/>
                </a:cxn>
                <a:cxn ang="0">
                  <a:pos x="488" y="80"/>
                </a:cxn>
                <a:cxn ang="0">
                  <a:pos x="500" y="104"/>
                </a:cxn>
                <a:cxn ang="0">
                  <a:pos x="484" y="132"/>
                </a:cxn>
                <a:cxn ang="0">
                  <a:pos x="416" y="164"/>
                </a:cxn>
                <a:cxn ang="0">
                  <a:pos x="228" y="188"/>
                </a:cxn>
                <a:cxn ang="0">
                  <a:pos x="92" y="224"/>
                </a:cxn>
                <a:cxn ang="0">
                  <a:pos x="32" y="252"/>
                </a:cxn>
                <a:cxn ang="0">
                  <a:pos x="8" y="304"/>
                </a:cxn>
                <a:cxn ang="0">
                  <a:pos x="12" y="248"/>
                </a:cxn>
                <a:cxn ang="0">
                  <a:pos x="60" y="204"/>
                </a:cxn>
                <a:cxn ang="0">
                  <a:pos x="156" y="188"/>
                </a:cxn>
                <a:cxn ang="0">
                  <a:pos x="272" y="176"/>
                </a:cxn>
                <a:cxn ang="0">
                  <a:pos x="328" y="144"/>
                </a:cxn>
                <a:cxn ang="0">
                  <a:pos x="352" y="120"/>
                </a:cxn>
                <a:cxn ang="0">
                  <a:pos x="352" y="84"/>
                </a:cxn>
                <a:cxn ang="0">
                  <a:pos x="308" y="56"/>
                </a:cxn>
                <a:cxn ang="0">
                  <a:pos x="216" y="44"/>
                </a:cxn>
                <a:cxn ang="0">
                  <a:pos x="304" y="0"/>
                </a:cxn>
                <a:cxn ang="0">
                  <a:pos x="440" y="12"/>
                </a:cxn>
                <a:cxn ang="0">
                  <a:pos x="520" y="36"/>
                </a:cxn>
                <a:cxn ang="0">
                  <a:pos x="556" y="68"/>
                </a:cxn>
              </a:cxnLst>
              <a:rect l="0" t="0" r="0" b="0"/>
              <a:pathLst>
                <a:path w="576" h="352">
                  <a:moveTo>
                    <a:pt x="556" y="68"/>
                  </a:moveTo>
                  <a:lnTo>
                    <a:pt x="576" y="96"/>
                  </a:lnTo>
                  <a:lnTo>
                    <a:pt x="568" y="120"/>
                  </a:lnTo>
                  <a:lnTo>
                    <a:pt x="564" y="140"/>
                  </a:lnTo>
                  <a:lnTo>
                    <a:pt x="544" y="152"/>
                  </a:lnTo>
                  <a:lnTo>
                    <a:pt x="512" y="168"/>
                  </a:lnTo>
                  <a:lnTo>
                    <a:pt x="464" y="180"/>
                  </a:lnTo>
                  <a:lnTo>
                    <a:pt x="400" y="188"/>
                  </a:lnTo>
                  <a:lnTo>
                    <a:pt x="320" y="200"/>
                  </a:lnTo>
                  <a:lnTo>
                    <a:pt x="224" y="228"/>
                  </a:lnTo>
                  <a:lnTo>
                    <a:pt x="216" y="228"/>
                  </a:lnTo>
                  <a:lnTo>
                    <a:pt x="192" y="236"/>
                  </a:lnTo>
                  <a:lnTo>
                    <a:pt x="144" y="248"/>
                  </a:lnTo>
                  <a:lnTo>
                    <a:pt x="108" y="260"/>
                  </a:lnTo>
                  <a:lnTo>
                    <a:pt x="72" y="284"/>
                  </a:lnTo>
                  <a:lnTo>
                    <a:pt x="56" y="308"/>
                  </a:lnTo>
                  <a:lnTo>
                    <a:pt x="44" y="332"/>
                  </a:lnTo>
                  <a:lnTo>
                    <a:pt x="44" y="352"/>
                  </a:lnTo>
                  <a:lnTo>
                    <a:pt x="12" y="308"/>
                  </a:lnTo>
                  <a:lnTo>
                    <a:pt x="20" y="284"/>
                  </a:lnTo>
                  <a:lnTo>
                    <a:pt x="32" y="260"/>
                  </a:lnTo>
                  <a:lnTo>
                    <a:pt x="56" y="248"/>
                  </a:lnTo>
                  <a:lnTo>
                    <a:pt x="92" y="228"/>
                  </a:lnTo>
                  <a:lnTo>
                    <a:pt x="132" y="216"/>
                  </a:lnTo>
                  <a:lnTo>
                    <a:pt x="236" y="192"/>
                  </a:lnTo>
                  <a:lnTo>
                    <a:pt x="356" y="176"/>
                  </a:lnTo>
                  <a:lnTo>
                    <a:pt x="416" y="168"/>
                  </a:lnTo>
                  <a:lnTo>
                    <a:pt x="460" y="152"/>
                  </a:lnTo>
                  <a:lnTo>
                    <a:pt x="484" y="140"/>
                  </a:lnTo>
                  <a:lnTo>
                    <a:pt x="496" y="120"/>
                  </a:lnTo>
                  <a:lnTo>
                    <a:pt x="508" y="104"/>
                  </a:lnTo>
                  <a:lnTo>
                    <a:pt x="500" y="92"/>
                  </a:lnTo>
                  <a:lnTo>
                    <a:pt x="496" y="72"/>
                  </a:lnTo>
                  <a:lnTo>
                    <a:pt x="484" y="60"/>
                  </a:lnTo>
                  <a:lnTo>
                    <a:pt x="448" y="36"/>
                  </a:lnTo>
                  <a:lnTo>
                    <a:pt x="400" y="24"/>
                  </a:lnTo>
                  <a:lnTo>
                    <a:pt x="352" y="16"/>
                  </a:lnTo>
                  <a:lnTo>
                    <a:pt x="260" y="16"/>
                  </a:lnTo>
                  <a:lnTo>
                    <a:pt x="212" y="24"/>
                  </a:lnTo>
                  <a:lnTo>
                    <a:pt x="212" y="32"/>
                  </a:lnTo>
                  <a:lnTo>
                    <a:pt x="252" y="24"/>
                  </a:lnTo>
                  <a:lnTo>
                    <a:pt x="344" y="24"/>
                  </a:lnTo>
                  <a:lnTo>
                    <a:pt x="392" y="32"/>
                  </a:lnTo>
                  <a:lnTo>
                    <a:pt x="440" y="44"/>
                  </a:lnTo>
                  <a:lnTo>
                    <a:pt x="476" y="60"/>
                  </a:lnTo>
                  <a:lnTo>
                    <a:pt x="488" y="80"/>
                  </a:lnTo>
                  <a:lnTo>
                    <a:pt x="500" y="92"/>
                  </a:lnTo>
                  <a:lnTo>
                    <a:pt x="500" y="104"/>
                  </a:lnTo>
                  <a:lnTo>
                    <a:pt x="496" y="120"/>
                  </a:lnTo>
                  <a:lnTo>
                    <a:pt x="484" y="132"/>
                  </a:lnTo>
                  <a:lnTo>
                    <a:pt x="452" y="152"/>
                  </a:lnTo>
                  <a:lnTo>
                    <a:pt x="416" y="164"/>
                  </a:lnTo>
                  <a:lnTo>
                    <a:pt x="356" y="176"/>
                  </a:lnTo>
                  <a:lnTo>
                    <a:pt x="228" y="188"/>
                  </a:lnTo>
                  <a:lnTo>
                    <a:pt x="132" y="212"/>
                  </a:lnTo>
                  <a:lnTo>
                    <a:pt x="92" y="224"/>
                  </a:lnTo>
                  <a:lnTo>
                    <a:pt x="56" y="240"/>
                  </a:lnTo>
                  <a:lnTo>
                    <a:pt x="32" y="252"/>
                  </a:lnTo>
                  <a:lnTo>
                    <a:pt x="20" y="272"/>
                  </a:lnTo>
                  <a:lnTo>
                    <a:pt x="8" y="304"/>
                  </a:lnTo>
                  <a:lnTo>
                    <a:pt x="0" y="276"/>
                  </a:lnTo>
                  <a:lnTo>
                    <a:pt x="12" y="248"/>
                  </a:lnTo>
                  <a:lnTo>
                    <a:pt x="32" y="224"/>
                  </a:lnTo>
                  <a:lnTo>
                    <a:pt x="60" y="204"/>
                  </a:lnTo>
                  <a:lnTo>
                    <a:pt x="96" y="188"/>
                  </a:lnTo>
                  <a:lnTo>
                    <a:pt x="156" y="188"/>
                  </a:lnTo>
                  <a:lnTo>
                    <a:pt x="224" y="180"/>
                  </a:lnTo>
                  <a:lnTo>
                    <a:pt x="272" y="176"/>
                  </a:lnTo>
                  <a:lnTo>
                    <a:pt x="304" y="164"/>
                  </a:lnTo>
                  <a:lnTo>
                    <a:pt x="328" y="144"/>
                  </a:lnTo>
                  <a:lnTo>
                    <a:pt x="344" y="132"/>
                  </a:lnTo>
                  <a:lnTo>
                    <a:pt x="352" y="120"/>
                  </a:lnTo>
                  <a:lnTo>
                    <a:pt x="356" y="108"/>
                  </a:lnTo>
                  <a:lnTo>
                    <a:pt x="352" y="84"/>
                  </a:lnTo>
                  <a:lnTo>
                    <a:pt x="340" y="72"/>
                  </a:lnTo>
                  <a:lnTo>
                    <a:pt x="308" y="56"/>
                  </a:lnTo>
                  <a:lnTo>
                    <a:pt x="272" y="44"/>
                  </a:lnTo>
                  <a:lnTo>
                    <a:pt x="216" y="44"/>
                  </a:lnTo>
                  <a:lnTo>
                    <a:pt x="204" y="4"/>
                  </a:lnTo>
                  <a:lnTo>
                    <a:pt x="304" y="0"/>
                  </a:lnTo>
                  <a:lnTo>
                    <a:pt x="380" y="0"/>
                  </a:lnTo>
                  <a:lnTo>
                    <a:pt x="440" y="12"/>
                  </a:lnTo>
                  <a:lnTo>
                    <a:pt x="488" y="24"/>
                  </a:lnTo>
                  <a:lnTo>
                    <a:pt x="520" y="36"/>
                  </a:lnTo>
                  <a:lnTo>
                    <a:pt x="544" y="56"/>
                  </a:lnTo>
                  <a:lnTo>
                    <a:pt x="556" y="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1" name="図形 30"/>
            <p:cNvSpPr>
              <a:spLocks/>
            </p:cNvSpPr>
            <p:nvPr/>
          </p:nvSpPr>
          <p:spPr bwMode="auto">
            <a:xfrm>
              <a:off x="5232" y="848"/>
              <a:ext cx="292" cy="196"/>
            </a:xfrm>
            <a:custGeom>
              <a:avLst/>
              <a:gdLst/>
              <a:ahLst/>
              <a:cxnLst>
                <a:cxn ang="0">
                  <a:pos x="116" y="184"/>
                </a:cxn>
                <a:cxn ang="0">
                  <a:pos x="80" y="184"/>
                </a:cxn>
                <a:cxn ang="0">
                  <a:pos x="0" y="196"/>
                </a:cxn>
                <a:cxn ang="0">
                  <a:pos x="12" y="192"/>
                </a:cxn>
                <a:cxn ang="0">
                  <a:pos x="36" y="180"/>
                </a:cxn>
                <a:cxn ang="0">
                  <a:pos x="92" y="172"/>
                </a:cxn>
                <a:cxn ang="0">
                  <a:pos x="156" y="148"/>
                </a:cxn>
                <a:cxn ang="0">
                  <a:pos x="200" y="132"/>
                </a:cxn>
                <a:cxn ang="0">
                  <a:pos x="228" y="108"/>
                </a:cxn>
                <a:cxn ang="0">
                  <a:pos x="240" y="88"/>
                </a:cxn>
                <a:cxn ang="0">
                  <a:pos x="248" y="72"/>
                </a:cxn>
                <a:cxn ang="0">
                  <a:pos x="240" y="60"/>
                </a:cxn>
                <a:cxn ang="0">
                  <a:pos x="236" y="40"/>
                </a:cxn>
                <a:cxn ang="0">
                  <a:pos x="216" y="24"/>
                </a:cxn>
                <a:cxn ang="0">
                  <a:pos x="180" y="0"/>
                </a:cxn>
                <a:cxn ang="0">
                  <a:pos x="216" y="4"/>
                </a:cxn>
                <a:cxn ang="0">
                  <a:pos x="240" y="12"/>
                </a:cxn>
                <a:cxn ang="0">
                  <a:pos x="260" y="28"/>
                </a:cxn>
                <a:cxn ang="0">
                  <a:pos x="280" y="40"/>
                </a:cxn>
                <a:cxn ang="0">
                  <a:pos x="292" y="64"/>
                </a:cxn>
                <a:cxn ang="0">
                  <a:pos x="292" y="76"/>
                </a:cxn>
                <a:cxn ang="0">
                  <a:pos x="292" y="84"/>
                </a:cxn>
                <a:cxn ang="0">
                  <a:pos x="284" y="108"/>
                </a:cxn>
                <a:cxn ang="0">
                  <a:pos x="260" y="132"/>
                </a:cxn>
                <a:cxn ang="0">
                  <a:pos x="228" y="148"/>
                </a:cxn>
                <a:cxn ang="0">
                  <a:pos x="200" y="160"/>
                </a:cxn>
                <a:cxn ang="0">
                  <a:pos x="140" y="180"/>
                </a:cxn>
                <a:cxn ang="0">
                  <a:pos x="116" y="184"/>
                </a:cxn>
              </a:cxnLst>
              <a:rect l="0" t="0" r="0" b="0"/>
              <a:pathLst>
                <a:path w="292" h="196">
                  <a:moveTo>
                    <a:pt x="116" y="184"/>
                  </a:moveTo>
                  <a:lnTo>
                    <a:pt x="80" y="184"/>
                  </a:lnTo>
                  <a:lnTo>
                    <a:pt x="0" y="196"/>
                  </a:lnTo>
                  <a:lnTo>
                    <a:pt x="12" y="192"/>
                  </a:lnTo>
                  <a:lnTo>
                    <a:pt x="36" y="180"/>
                  </a:lnTo>
                  <a:lnTo>
                    <a:pt x="92" y="172"/>
                  </a:lnTo>
                  <a:lnTo>
                    <a:pt x="156" y="148"/>
                  </a:lnTo>
                  <a:lnTo>
                    <a:pt x="200" y="132"/>
                  </a:lnTo>
                  <a:lnTo>
                    <a:pt x="228" y="108"/>
                  </a:lnTo>
                  <a:lnTo>
                    <a:pt x="240" y="88"/>
                  </a:lnTo>
                  <a:lnTo>
                    <a:pt x="248" y="72"/>
                  </a:lnTo>
                  <a:lnTo>
                    <a:pt x="240" y="60"/>
                  </a:lnTo>
                  <a:lnTo>
                    <a:pt x="236" y="40"/>
                  </a:lnTo>
                  <a:lnTo>
                    <a:pt x="216" y="24"/>
                  </a:lnTo>
                  <a:lnTo>
                    <a:pt x="180" y="0"/>
                  </a:lnTo>
                  <a:lnTo>
                    <a:pt x="216" y="4"/>
                  </a:lnTo>
                  <a:lnTo>
                    <a:pt x="240" y="12"/>
                  </a:lnTo>
                  <a:lnTo>
                    <a:pt x="260" y="28"/>
                  </a:lnTo>
                  <a:lnTo>
                    <a:pt x="280" y="40"/>
                  </a:lnTo>
                  <a:lnTo>
                    <a:pt x="292" y="64"/>
                  </a:lnTo>
                  <a:lnTo>
                    <a:pt x="292" y="76"/>
                  </a:lnTo>
                  <a:lnTo>
                    <a:pt x="292" y="84"/>
                  </a:lnTo>
                  <a:lnTo>
                    <a:pt x="284" y="108"/>
                  </a:lnTo>
                  <a:lnTo>
                    <a:pt x="260" y="132"/>
                  </a:lnTo>
                  <a:lnTo>
                    <a:pt x="228" y="148"/>
                  </a:lnTo>
                  <a:lnTo>
                    <a:pt x="200" y="160"/>
                  </a:lnTo>
                  <a:lnTo>
                    <a:pt x="140" y="180"/>
                  </a:lnTo>
                  <a:lnTo>
                    <a:pt x="116" y="1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2" name="図形 31"/>
            <p:cNvSpPr>
              <a:spLocks/>
            </p:cNvSpPr>
            <p:nvPr/>
          </p:nvSpPr>
          <p:spPr bwMode="auto">
            <a:xfrm>
              <a:off x="5384" y="832"/>
              <a:ext cx="192" cy="196"/>
            </a:xfrm>
            <a:custGeom>
              <a:avLst/>
              <a:gdLst/>
              <a:ahLst/>
              <a:cxnLst>
                <a:cxn ang="0">
                  <a:pos x="192" y="88"/>
                </a:cxn>
                <a:cxn ang="0">
                  <a:pos x="192" y="92"/>
                </a:cxn>
                <a:cxn ang="0">
                  <a:pos x="188" y="112"/>
                </a:cxn>
                <a:cxn ang="0">
                  <a:pos x="176" y="128"/>
                </a:cxn>
                <a:cxn ang="0">
                  <a:pos x="156" y="148"/>
                </a:cxn>
                <a:cxn ang="0">
                  <a:pos x="128" y="164"/>
                </a:cxn>
                <a:cxn ang="0">
                  <a:pos x="72" y="184"/>
                </a:cxn>
                <a:cxn ang="0">
                  <a:pos x="52" y="188"/>
                </a:cxn>
                <a:cxn ang="0">
                  <a:pos x="12" y="196"/>
                </a:cxn>
                <a:cxn ang="0">
                  <a:pos x="48" y="184"/>
                </a:cxn>
                <a:cxn ang="0">
                  <a:pos x="88" y="164"/>
                </a:cxn>
                <a:cxn ang="0">
                  <a:pos x="128" y="136"/>
                </a:cxn>
                <a:cxn ang="0">
                  <a:pos x="140" y="116"/>
                </a:cxn>
                <a:cxn ang="0">
                  <a:pos x="144" y="100"/>
                </a:cxn>
                <a:cxn ang="0">
                  <a:pos x="144" y="92"/>
                </a:cxn>
                <a:cxn ang="0">
                  <a:pos x="144" y="80"/>
                </a:cxn>
                <a:cxn ang="0">
                  <a:pos x="128" y="52"/>
                </a:cxn>
                <a:cxn ang="0">
                  <a:pos x="116" y="40"/>
                </a:cxn>
                <a:cxn ang="0">
                  <a:pos x="88" y="28"/>
                </a:cxn>
                <a:cxn ang="0">
                  <a:pos x="60" y="16"/>
                </a:cxn>
                <a:cxn ang="0">
                  <a:pos x="16" y="8"/>
                </a:cxn>
                <a:cxn ang="0">
                  <a:pos x="0" y="0"/>
                </a:cxn>
                <a:cxn ang="0">
                  <a:pos x="48" y="8"/>
                </a:cxn>
                <a:cxn ang="0">
                  <a:pos x="108" y="20"/>
                </a:cxn>
                <a:cxn ang="0">
                  <a:pos x="132" y="32"/>
                </a:cxn>
                <a:cxn ang="0">
                  <a:pos x="164" y="44"/>
                </a:cxn>
                <a:cxn ang="0">
                  <a:pos x="180" y="64"/>
                </a:cxn>
                <a:cxn ang="0">
                  <a:pos x="192" y="88"/>
                </a:cxn>
              </a:cxnLst>
              <a:rect l="0" t="0" r="0" b="0"/>
              <a:pathLst>
                <a:path w="192" h="196">
                  <a:moveTo>
                    <a:pt x="192" y="88"/>
                  </a:moveTo>
                  <a:lnTo>
                    <a:pt x="192" y="92"/>
                  </a:lnTo>
                  <a:lnTo>
                    <a:pt x="188" y="112"/>
                  </a:lnTo>
                  <a:lnTo>
                    <a:pt x="176" y="128"/>
                  </a:lnTo>
                  <a:lnTo>
                    <a:pt x="156" y="148"/>
                  </a:lnTo>
                  <a:lnTo>
                    <a:pt x="128" y="164"/>
                  </a:lnTo>
                  <a:lnTo>
                    <a:pt x="72" y="184"/>
                  </a:lnTo>
                  <a:lnTo>
                    <a:pt x="52" y="188"/>
                  </a:lnTo>
                  <a:lnTo>
                    <a:pt x="12" y="196"/>
                  </a:lnTo>
                  <a:lnTo>
                    <a:pt x="48" y="184"/>
                  </a:lnTo>
                  <a:lnTo>
                    <a:pt x="88" y="164"/>
                  </a:lnTo>
                  <a:lnTo>
                    <a:pt x="128" y="136"/>
                  </a:lnTo>
                  <a:lnTo>
                    <a:pt x="140" y="116"/>
                  </a:lnTo>
                  <a:lnTo>
                    <a:pt x="144" y="100"/>
                  </a:lnTo>
                  <a:lnTo>
                    <a:pt x="144" y="92"/>
                  </a:lnTo>
                  <a:lnTo>
                    <a:pt x="144" y="80"/>
                  </a:lnTo>
                  <a:lnTo>
                    <a:pt x="128" y="52"/>
                  </a:lnTo>
                  <a:lnTo>
                    <a:pt x="116" y="40"/>
                  </a:lnTo>
                  <a:lnTo>
                    <a:pt x="88" y="28"/>
                  </a:lnTo>
                  <a:lnTo>
                    <a:pt x="60" y="16"/>
                  </a:lnTo>
                  <a:lnTo>
                    <a:pt x="16" y="8"/>
                  </a:lnTo>
                  <a:lnTo>
                    <a:pt x="0" y="0"/>
                  </a:lnTo>
                  <a:lnTo>
                    <a:pt x="48" y="8"/>
                  </a:lnTo>
                  <a:lnTo>
                    <a:pt x="108" y="20"/>
                  </a:lnTo>
                  <a:lnTo>
                    <a:pt x="132" y="32"/>
                  </a:lnTo>
                  <a:lnTo>
                    <a:pt x="164" y="44"/>
                  </a:lnTo>
                  <a:lnTo>
                    <a:pt x="180" y="64"/>
                  </a:lnTo>
                  <a:lnTo>
                    <a:pt x="192" y="8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3" name="図形 32"/>
            <p:cNvSpPr>
              <a:spLocks/>
            </p:cNvSpPr>
            <p:nvPr/>
          </p:nvSpPr>
          <p:spPr bwMode="auto">
            <a:xfrm>
              <a:off x="4880" y="756"/>
              <a:ext cx="624" cy="580"/>
            </a:xfrm>
            <a:custGeom>
              <a:avLst/>
              <a:gdLst/>
              <a:ahLst/>
              <a:cxnLst>
                <a:cxn ang="0">
                  <a:pos x="408" y="60"/>
                </a:cxn>
                <a:cxn ang="0">
                  <a:pos x="516" y="84"/>
                </a:cxn>
                <a:cxn ang="0">
                  <a:pos x="576" y="128"/>
                </a:cxn>
                <a:cxn ang="0">
                  <a:pos x="592" y="164"/>
                </a:cxn>
                <a:cxn ang="0">
                  <a:pos x="576" y="200"/>
                </a:cxn>
                <a:cxn ang="0">
                  <a:pos x="504" y="240"/>
                </a:cxn>
                <a:cxn ang="0">
                  <a:pos x="396" y="264"/>
                </a:cxn>
                <a:cxn ang="0">
                  <a:pos x="344" y="288"/>
                </a:cxn>
                <a:cxn ang="0">
                  <a:pos x="248" y="320"/>
                </a:cxn>
                <a:cxn ang="0">
                  <a:pos x="172" y="376"/>
                </a:cxn>
                <a:cxn ang="0">
                  <a:pos x="152" y="404"/>
                </a:cxn>
                <a:cxn ang="0">
                  <a:pos x="152" y="428"/>
                </a:cxn>
                <a:cxn ang="0">
                  <a:pos x="196" y="484"/>
                </a:cxn>
                <a:cxn ang="0">
                  <a:pos x="308" y="520"/>
                </a:cxn>
                <a:cxn ang="0">
                  <a:pos x="624" y="580"/>
                </a:cxn>
                <a:cxn ang="0">
                  <a:pos x="420" y="556"/>
                </a:cxn>
                <a:cxn ang="0">
                  <a:pos x="220" y="512"/>
                </a:cxn>
                <a:cxn ang="0">
                  <a:pos x="124" y="460"/>
                </a:cxn>
                <a:cxn ang="0">
                  <a:pos x="92" y="412"/>
                </a:cxn>
                <a:cxn ang="0">
                  <a:pos x="92" y="380"/>
                </a:cxn>
                <a:cxn ang="0">
                  <a:pos x="140" y="332"/>
                </a:cxn>
                <a:cxn ang="0">
                  <a:pos x="212" y="296"/>
                </a:cxn>
                <a:cxn ang="0">
                  <a:pos x="308" y="276"/>
                </a:cxn>
                <a:cxn ang="0">
                  <a:pos x="460" y="228"/>
                </a:cxn>
                <a:cxn ang="0">
                  <a:pos x="496" y="204"/>
                </a:cxn>
                <a:cxn ang="0">
                  <a:pos x="516" y="152"/>
                </a:cxn>
                <a:cxn ang="0">
                  <a:pos x="492" y="120"/>
                </a:cxn>
                <a:cxn ang="0">
                  <a:pos x="408" y="72"/>
                </a:cxn>
                <a:cxn ang="0">
                  <a:pos x="308" y="52"/>
                </a:cxn>
                <a:cxn ang="0">
                  <a:pos x="44" y="52"/>
                </a:cxn>
                <a:cxn ang="0">
                  <a:pos x="0" y="0"/>
                </a:cxn>
                <a:cxn ang="0">
                  <a:pos x="112" y="28"/>
                </a:cxn>
                <a:cxn ang="0">
                  <a:pos x="376" y="60"/>
                </a:cxn>
              </a:cxnLst>
              <a:rect l="0" t="0" r="0" b="0"/>
              <a:pathLst>
                <a:path w="624" h="580">
                  <a:moveTo>
                    <a:pt x="376" y="60"/>
                  </a:moveTo>
                  <a:lnTo>
                    <a:pt x="408" y="60"/>
                  </a:lnTo>
                  <a:lnTo>
                    <a:pt x="472" y="72"/>
                  </a:lnTo>
                  <a:lnTo>
                    <a:pt x="516" y="84"/>
                  </a:lnTo>
                  <a:lnTo>
                    <a:pt x="544" y="104"/>
                  </a:lnTo>
                  <a:lnTo>
                    <a:pt x="576" y="128"/>
                  </a:lnTo>
                  <a:lnTo>
                    <a:pt x="592" y="156"/>
                  </a:lnTo>
                  <a:lnTo>
                    <a:pt x="592" y="164"/>
                  </a:lnTo>
                  <a:lnTo>
                    <a:pt x="588" y="180"/>
                  </a:lnTo>
                  <a:lnTo>
                    <a:pt x="576" y="200"/>
                  </a:lnTo>
                  <a:lnTo>
                    <a:pt x="552" y="216"/>
                  </a:lnTo>
                  <a:lnTo>
                    <a:pt x="504" y="240"/>
                  </a:lnTo>
                  <a:lnTo>
                    <a:pt x="436" y="260"/>
                  </a:lnTo>
                  <a:lnTo>
                    <a:pt x="396" y="264"/>
                  </a:lnTo>
                  <a:lnTo>
                    <a:pt x="364" y="276"/>
                  </a:lnTo>
                  <a:lnTo>
                    <a:pt x="344" y="288"/>
                  </a:lnTo>
                  <a:lnTo>
                    <a:pt x="296" y="300"/>
                  </a:lnTo>
                  <a:lnTo>
                    <a:pt x="248" y="320"/>
                  </a:lnTo>
                  <a:lnTo>
                    <a:pt x="208" y="344"/>
                  </a:lnTo>
                  <a:lnTo>
                    <a:pt x="172" y="376"/>
                  </a:lnTo>
                  <a:lnTo>
                    <a:pt x="160" y="388"/>
                  </a:lnTo>
                  <a:lnTo>
                    <a:pt x="152" y="404"/>
                  </a:lnTo>
                  <a:lnTo>
                    <a:pt x="148" y="416"/>
                  </a:lnTo>
                  <a:lnTo>
                    <a:pt x="152" y="428"/>
                  </a:lnTo>
                  <a:lnTo>
                    <a:pt x="164" y="460"/>
                  </a:lnTo>
                  <a:lnTo>
                    <a:pt x="196" y="484"/>
                  </a:lnTo>
                  <a:lnTo>
                    <a:pt x="244" y="500"/>
                  </a:lnTo>
                  <a:lnTo>
                    <a:pt x="308" y="520"/>
                  </a:lnTo>
                  <a:lnTo>
                    <a:pt x="424" y="544"/>
                  </a:lnTo>
                  <a:lnTo>
                    <a:pt x="624" y="580"/>
                  </a:lnTo>
                  <a:lnTo>
                    <a:pt x="520" y="572"/>
                  </a:lnTo>
                  <a:lnTo>
                    <a:pt x="420" y="556"/>
                  </a:lnTo>
                  <a:lnTo>
                    <a:pt x="304" y="536"/>
                  </a:lnTo>
                  <a:lnTo>
                    <a:pt x="220" y="512"/>
                  </a:lnTo>
                  <a:lnTo>
                    <a:pt x="160" y="484"/>
                  </a:lnTo>
                  <a:lnTo>
                    <a:pt x="124" y="460"/>
                  </a:lnTo>
                  <a:lnTo>
                    <a:pt x="96" y="428"/>
                  </a:lnTo>
                  <a:lnTo>
                    <a:pt x="92" y="412"/>
                  </a:lnTo>
                  <a:lnTo>
                    <a:pt x="92" y="400"/>
                  </a:lnTo>
                  <a:lnTo>
                    <a:pt x="92" y="380"/>
                  </a:lnTo>
                  <a:lnTo>
                    <a:pt x="112" y="348"/>
                  </a:lnTo>
                  <a:lnTo>
                    <a:pt x="140" y="332"/>
                  </a:lnTo>
                  <a:lnTo>
                    <a:pt x="176" y="312"/>
                  </a:lnTo>
                  <a:lnTo>
                    <a:pt x="212" y="296"/>
                  </a:lnTo>
                  <a:lnTo>
                    <a:pt x="280" y="284"/>
                  </a:lnTo>
                  <a:lnTo>
                    <a:pt x="308" y="276"/>
                  </a:lnTo>
                  <a:lnTo>
                    <a:pt x="408" y="252"/>
                  </a:lnTo>
                  <a:lnTo>
                    <a:pt x="460" y="228"/>
                  </a:lnTo>
                  <a:lnTo>
                    <a:pt x="492" y="212"/>
                  </a:lnTo>
                  <a:lnTo>
                    <a:pt x="496" y="204"/>
                  </a:lnTo>
                  <a:lnTo>
                    <a:pt x="516" y="176"/>
                  </a:lnTo>
                  <a:lnTo>
                    <a:pt x="516" y="152"/>
                  </a:lnTo>
                  <a:lnTo>
                    <a:pt x="504" y="132"/>
                  </a:lnTo>
                  <a:lnTo>
                    <a:pt x="492" y="120"/>
                  </a:lnTo>
                  <a:lnTo>
                    <a:pt x="456" y="96"/>
                  </a:lnTo>
                  <a:lnTo>
                    <a:pt x="408" y="72"/>
                  </a:lnTo>
                  <a:lnTo>
                    <a:pt x="364" y="60"/>
                  </a:lnTo>
                  <a:lnTo>
                    <a:pt x="308" y="52"/>
                  </a:lnTo>
                  <a:lnTo>
                    <a:pt x="196" y="48"/>
                  </a:lnTo>
                  <a:lnTo>
                    <a:pt x="44" y="52"/>
                  </a:lnTo>
                  <a:lnTo>
                    <a:pt x="24" y="24"/>
                  </a:lnTo>
                  <a:lnTo>
                    <a:pt x="0" y="0"/>
                  </a:lnTo>
                  <a:lnTo>
                    <a:pt x="36" y="12"/>
                  </a:lnTo>
                  <a:lnTo>
                    <a:pt x="112" y="28"/>
                  </a:lnTo>
                  <a:lnTo>
                    <a:pt x="224" y="48"/>
                  </a:lnTo>
                  <a:lnTo>
                    <a:pt x="376" y="6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4" name="図形 33"/>
            <p:cNvSpPr>
              <a:spLocks/>
            </p:cNvSpPr>
            <p:nvPr/>
          </p:nvSpPr>
          <p:spPr bwMode="auto">
            <a:xfrm>
              <a:off x="5696" y="768"/>
              <a:ext cx="1" cy="4"/>
            </a:xfrm>
            <a:custGeom>
              <a:avLst/>
              <a:gdLst/>
              <a:ahLst/>
              <a:cxnLst>
                <a:cxn ang="0">
                  <a:pos x="0" y="4"/>
                </a:cxn>
                <a:cxn ang="0">
                  <a:pos x="0" y="0"/>
                </a:cxn>
                <a:cxn ang="0">
                  <a:pos x="0" y="4"/>
                </a:cxn>
              </a:cxnLst>
              <a:rect l="0" t="0" r="0" b="0"/>
              <a:pathLst>
                <a:path h="4">
                  <a:moveTo>
                    <a:pt x="0" y="4"/>
                  </a:moveTo>
                  <a:lnTo>
                    <a:pt x="0" y="0"/>
                  </a:lnTo>
                  <a:lnTo>
                    <a:pt x="0"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5" name="図形 34"/>
            <p:cNvSpPr>
              <a:spLocks/>
            </p:cNvSpPr>
            <p:nvPr/>
          </p:nvSpPr>
          <p:spPr bwMode="auto">
            <a:xfrm>
              <a:off x="4924" y="472"/>
              <a:ext cx="276" cy="308"/>
            </a:xfrm>
            <a:custGeom>
              <a:avLst/>
              <a:gdLst/>
              <a:ahLst/>
              <a:cxnLst>
                <a:cxn ang="0">
                  <a:pos x="48" y="152"/>
                </a:cxn>
                <a:cxn ang="0">
                  <a:pos x="52" y="176"/>
                </a:cxn>
                <a:cxn ang="0">
                  <a:pos x="68" y="204"/>
                </a:cxn>
                <a:cxn ang="0">
                  <a:pos x="96" y="228"/>
                </a:cxn>
                <a:cxn ang="0">
                  <a:pos x="132" y="240"/>
                </a:cxn>
                <a:cxn ang="0">
                  <a:pos x="204" y="276"/>
                </a:cxn>
                <a:cxn ang="0">
                  <a:pos x="276" y="308"/>
                </a:cxn>
                <a:cxn ang="0">
                  <a:pos x="200" y="284"/>
                </a:cxn>
                <a:cxn ang="0">
                  <a:pos x="104" y="248"/>
                </a:cxn>
                <a:cxn ang="0">
                  <a:pos x="60" y="228"/>
                </a:cxn>
                <a:cxn ang="0">
                  <a:pos x="24" y="204"/>
                </a:cxn>
                <a:cxn ang="0">
                  <a:pos x="0" y="176"/>
                </a:cxn>
                <a:cxn ang="0">
                  <a:pos x="0" y="156"/>
                </a:cxn>
                <a:cxn ang="0">
                  <a:pos x="0" y="140"/>
                </a:cxn>
                <a:cxn ang="0">
                  <a:pos x="4" y="120"/>
                </a:cxn>
                <a:cxn ang="0">
                  <a:pos x="16" y="104"/>
                </a:cxn>
                <a:cxn ang="0">
                  <a:pos x="36" y="76"/>
                </a:cxn>
                <a:cxn ang="0">
                  <a:pos x="68" y="60"/>
                </a:cxn>
                <a:cxn ang="0">
                  <a:pos x="108" y="36"/>
                </a:cxn>
                <a:cxn ang="0">
                  <a:pos x="168" y="16"/>
                </a:cxn>
                <a:cxn ang="0">
                  <a:pos x="240" y="0"/>
                </a:cxn>
                <a:cxn ang="0">
                  <a:pos x="248" y="0"/>
                </a:cxn>
                <a:cxn ang="0">
                  <a:pos x="188" y="16"/>
                </a:cxn>
                <a:cxn ang="0">
                  <a:pos x="140" y="40"/>
                </a:cxn>
                <a:cxn ang="0">
                  <a:pos x="104" y="64"/>
                </a:cxn>
                <a:cxn ang="0">
                  <a:pos x="80" y="92"/>
                </a:cxn>
                <a:cxn ang="0">
                  <a:pos x="60" y="116"/>
                </a:cxn>
                <a:cxn ang="0">
                  <a:pos x="52" y="132"/>
                </a:cxn>
                <a:cxn ang="0">
                  <a:pos x="48" y="152"/>
                </a:cxn>
              </a:cxnLst>
              <a:rect l="0" t="0" r="0" b="0"/>
              <a:pathLst>
                <a:path w="276" h="308">
                  <a:moveTo>
                    <a:pt x="48" y="152"/>
                  </a:moveTo>
                  <a:lnTo>
                    <a:pt x="52" y="176"/>
                  </a:lnTo>
                  <a:lnTo>
                    <a:pt x="68" y="204"/>
                  </a:lnTo>
                  <a:lnTo>
                    <a:pt x="96" y="228"/>
                  </a:lnTo>
                  <a:lnTo>
                    <a:pt x="132" y="240"/>
                  </a:lnTo>
                  <a:lnTo>
                    <a:pt x="204" y="276"/>
                  </a:lnTo>
                  <a:lnTo>
                    <a:pt x="276" y="308"/>
                  </a:lnTo>
                  <a:lnTo>
                    <a:pt x="200" y="284"/>
                  </a:lnTo>
                  <a:lnTo>
                    <a:pt x="104" y="248"/>
                  </a:lnTo>
                  <a:lnTo>
                    <a:pt x="60" y="228"/>
                  </a:lnTo>
                  <a:lnTo>
                    <a:pt x="24" y="204"/>
                  </a:lnTo>
                  <a:lnTo>
                    <a:pt x="0" y="176"/>
                  </a:lnTo>
                  <a:lnTo>
                    <a:pt x="0" y="156"/>
                  </a:lnTo>
                  <a:lnTo>
                    <a:pt x="0" y="140"/>
                  </a:lnTo>
                  <a:lnTo>
                    <a:pt x="4" y="120"/>
                  </a:lnTo>
                  <a:lnTo>
                    <a:pt x="16" y="104"/>
                  </a:lnTo>
                  <a:lnTo>
                    <a:pt x="36" y="76"/>
                  </a:lnTo>
                  <a:lnTo>
                    <a:pt x="68" y="60"/>
                  </a:lnTo>
                  <a:lnTo>
                    <a:pt x="108" y="36"/>
                  </a:lnTo>
                  <a:lnTo>
                    <a:pt x="168" y="16"/>
                  </a:lnTo>
                  <a:lnTo>
                    <a:pt x="240" y="0"/>
                  </a:lnTo>
                  <a:lnTo>
                    <a:pt x="248" y="0"/>
                  </a:lnTo>
                  <a:lnTo>
                    <a:pt x="188" y="16"/>
                  </a:lnTo>
                  <a:lnTo>
                    <a:pt x="140" y="40"/>
                  </a:lnTo>
                  <a:lnTo>
                    <a:pt x="104" y="64"/>
                  </a:lnTo>
                  <a:lnTo>
                    <a:pt x="80" y="92"/>
                  </a:lnTo>
                  <a:lnTo>
                    <a:pt x="60" y="116"/>
                  </a:lnTo>
                  <a:lnTo>
                    <a:pt x="52" y="132"/>
                  </a:lnTo>
                  <a:lnTo>
                    <a:pt x="48" y="1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6" name="図形 35"/>
            <p:cNvSpPr>
              <a:spLocks/>
            </p:cNvSpPr>
            <p:nvPr/>
          </p:nvSpPr>
          <p:spPr bwMode="auto">
            <a:xfrm>
              <a:off x="5032" y="448"/>
              <a:ext cx="696" cy="360"/>
            </a:xfrm>
            <a:custGeom>
              <a:avLst/>
              <a:gdLst/>
              <a:ahLst/>
              <a:cxnLst>
                <a:cxn ang="0">
                  <a:pos x="164" y="76"/>
                </a:cxn>
                <a:cxn ang="0">
                  <a:pos x="128" y="96"/>
                </a:cxn>
                <a:cxn ang="0">
                  <a:pos x="104" y="116"/>
                </a:cxn>
                <a:cxn ang="0">
                  <a:pos x="84" y="132"/>
                </a:cxn>
                <a:cxn ang="0">
                  <a:pos x="80" y="152"/>
                </a:cxn>
                <a:cxn ang="0">
                  <a:pos x="80" y="180"/>
                </a:cxn>
                <a:cxn ang="0">
                  <a:pos x="92" y="204"/>
                </a:cxn>
                <a:cxn ang="0">
                  <a:pos x="116" y="228"/>
                </a:cxn>
                <a:cxn ang="0">
                  <a:pos x="132" y="248"/>
                </a:cxn>
                <a:cxn ang="0">
                  <a:pos x="164" y="260"/>
                </a:cxn>
                <a:cxn ang="0">
                  <a:pos x="236" y="288"/>
                </a:cxn>
                <a:cxn ang="0">
                  <a:pos x="328" y="308"/>
                </a:cxn>
                <a:cxn ang="0">
                  <a:pos x="424" y="324"/>
                </a:cxn>
                <a:cxn ang="0">
                  <a:pos x="592" y="344"/>
                </a:cxn>
                <a:cxn ang="0">
                  <a:pos x="676" y="344"/>
                </a:cxn>
                <a:cxn ang="0">
                  <a:pos x="688" y="356"/>
                </a:cxn>
                <a:cxn ang="0">
                  <a:pos x="696" y="360"/>
                </a:cxn>
                <a:cxn ang="0">
                  <a:pos x="648" y="360"/>
                </a:cxn>
                <a:cxn ang="0">
                  <a:pos x="544" y="360"/>
                </a:cxn>
                <a:cxn ang="0">
                  <a:pos x="472" y="356"/>
                </a:cxn>
                <a:cxn ang="0">
                  <a:pos x="388" y="344"/>
                </a:cxn>
                <a:cxn ang="0">
                  <a:pos x="292" y="320"/>
                </a:cxn>
                <a:cxn ang="0">
                  <a:pos x="188" y="296"/>
                </a:cxn>
                <a:cxn ang="0">
                  <a:pos x="164" y="284"/>
                </a:cxn>
                <a:cxn ang="0">
                  <a:pos x="108" y="264"/>
                </a:cxn>
                <a:cxn ang="0">
                  <a:pos x="44" y="240"/>
                </a:cxn>
                <a:cxn ang="0">
                  <a:pos x="20" y="216"/>
                </a:cxn>
                <a:cxn ang="0">
                  <a:pos x="8" y="192"/>
                </a:cxn>
                <a:cxn ang="0">
                  <a:pos x="0" y="164"/>
                </a:cxn>
                <a:cxn ang="0">
                  <a:pos x="12" y="132"/>
                </a:cxn>
                <a:cxn ang="0">
                  <a:pos x="24" y="120"/>
                </a:cxn>
                <a:cxn ang="0">
                  <a:pos x="68" y="84"/>
                </a:cxn>
                <a:cxn ang="0">
                  <a:pos x="104" y="60"/>
                </a:cxn>
                <a:cxn ang="0">
                  <a:pos x="152" y="40"/>
                </a:cxn>
                <a:cxn ang="0">
                  <a:pos x="220" y="24"/>
                </a:cxn>
                <a:cxn ang="0">
                  <a:pos x="296" y="12"/>
                </a:cxn>
                <a:cxn ang="0">
                  <a:pos x="436" y="0"/>
                </a:cxn>
                <a:cxn ang="0">
                  <a:pos x="316" y="24"/>
                </a:cxn>
                <a:cxn ang="0">
                  <a:pos x="232" y="48"/>
                </a:cxn>
                <a:cxn ang="0">
                  <a:pos x="164" y="76"/>
                </a:cxn>
              </a:cxnLst>
              <a:rect l="0" t="0" r="0" b="0"/>
              <a:pathLst>
                <a:path w="696" h="360">
                  <a:moveTo>
                    <a:pt x="164" y="76"/>
                  </a:moveTo>
                  <a:lnTo>
                    <a:pt x="128" y="96"/>
                  </a:lnTo>
                  <a:lnTo>
                    <a:pt x="104" y="116"/>
                  </a:lnTo>
                  <a:lnTo>
                    <a:pt x="84" y="132"/>
                  </a:lnTo>
                  <a:lnTo>
                    <a:pt x="80" y="152"/>
                  </a:lnTo>
                  <a:lnTo>
                    <a:pt x="80" y="180"/>
                  </a:lnTo>
                  <a:lnTo>
                    <a:pt x="92" y="204"/>
                  </a:lnTo>
                  <a:lnTo>
                    <a:pt x="116" y="228"/>
                  </a:lnTo>
                  <a:lnTo>
                    <a:pt x="132" y="248"/>
                  </a:lnTo>
                  <a:lnTo>
                    <a:pt x="164" y="260"/>
                  </a:lnTo>
                  <a:lnTo>
                    <a:pt x="236" y="288"/>
                  </a:lnTo>
                  <a:lnTo>
                    <a:pt x="328" y="308"/>
                  </a:lnTo>
                  <a:lnTo>
                    <a:pt x="424" y="324"/>
                  </a:lnTo>
                  <a:lnTo>
                    <a:pt x="592" y="344"/>
                  </a:lnTo>
                  <a:lnTo>
                    <a:pt x="676" y="344"/>
                  </a:lnTo>
                  <a:lnTo>
                    <a:pt x="688" y="356"/>
                  </a:lnTo>
                  <a:lnTo>
                    <a:pt x="696" y="360"/>
                  </a:lnTo>
                  <a:lnTo>
                    <a:pt x="648" y="360"/>
                  </a:lnTo>
                  <a:lnTo>
                    <a:pt x="544" y="360"/>
                  </a:lnTo>
                  <a:lnTo>
                    <a:pt x="472" y="356"/>
                  </a:lnTo>
                  <a:lnTo>
                    <a:pt x="388" y="344"/>
                  </a:lnTo>
                  <a:lnTo>
                    <a:pt x="292" y="320"/>
                  </a:lnTo>
                  <a:lnTo>
                    <a:pt x="188" y="296"/>
                  </a:lnTo>
                  <a:lnTo>
                    <a:pt x="164" y="284"/>
                  </a:lnTo>
                  <a:lnTo>
                    <a:pt x="108" y="264"/>
                  </a:lnTo>
                  <a:lnTo>
                    <a:pt x="44" y="240"/>
                  </a:lnTo>
                  <a:lnTo>
                    <a:pt x="20" y="216"/>
                  </a:lnTo>
                  <a:lnTo>
                    <a:pt x="8" y="192"/>
                  </a:lnTo>
                  <a:lnTo>
                    <a:pt x="0" y="164"/>
                  </a:lnTo>
                  <a:lnTo>
                    <a:pt x="12" y="132"/>
                  </a:lnTo>
                  <a:lnTo>
                    <a:pt x="24" y="120"/>
                  </a:lnTo>
                  <a:lnTo>
                    <a:pt x="68" y="84"/>
                  </a:lnTo>
                  <a:lnTo>
                    <a:pt x="104" y="60"/>
                  </a:lnTo>
                  <a:lnTo>
                    <a:pt x="152" y="40"/>
                  </a:lnTo>
                  <a:lnTo>
                    <a:pt x="220" y="24"/>
                  </a:lnTo>
                  <a:lnTo>
                    <a:pt x="296" y="12"/>
                  </a:lnTo>
                  <a:lnTo>
                    <a:pt x="436" y="0"/>
                  </a:lnTo>
                  <a:lnTo>
                    <a:pt x="316" y="24"/>
                  </a:lnTo>
                  <a:lnTo>
                    <a:pt x="232" y="48"/>
                  </a:lnTo>
                  <a:lnTo>
                    <a:pt x="164" y="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7" name="図形 36"/>
            <p:cNvSpPr>
              <a:spLocks/>
            </p:cNvSpPr>
            <p:nvPr/>
          </p:nvSpPr>
          <p:spPr bwMode="auto">
            <a:xfrm>
              <a:off x="4772" y="400"/>
              <a:ext cx="840" cy="384"/>
            </a:xfrm>
            <a:custGeom>
              <a:avLst/>
              <a:gdLst/>
              <a:ahLst/>
              <a:cxnLst>
                <a:cxn ang="0">
                  <a:pos x="840" y="0"/>
                </a:cxn>
                <a:cxn ang="0">
                  <a:pos x="828" y="12"/>
                </a:cxn>
                <a:cxn ang="0">
                  <a:pos x="812" y="24"/>
                </a:cxn>
                <a:cxn ang="0">
                  <a:pos x="764" y="36"/>
                </a:cxn>
                <a:cxn ang="0">
                  <a:pos x="700" y="48"/>
                </a:cxn>
                <a:cxn ang="0">
                  <a:pos x="564" y="52"/>
                </a:cxn>
                <a:cxn ang="0">
                  <a:pos x="464" y="60"/>
                </a:cxn>
                <a:cxn ang="0">
                  <a:pos x="392" y="72"/>
                </a:cxn>
                <a:cxn ang="0">
                  <a:pos x="316" y="84"/>
                </a:cxn>
                <a:cxn ang="0">
                  <a:pos x="260" y="100"/>
                </a:cxn>
                <a:cxn ang="0">
                  <a:pos x="212" y="124"/>
                </a:cxn>
                <a:cxn ang="0">
                  <a:pos x="180" y="148"/>
                </a:cxn>
                <a:cxn ang="0">
                  <a:pos x="164" y="168"/>
                </a:cxn>
                <a:cxn ang="0">
                  <a:pos x="152" y="192"/>
                </a:cxn>
                <a:cxn ang="0">
                  <a:pos x="144" y="212"/>
                </a:cxn>
                <a:cxn ang="0">
                  <a:pos x="144" y="228"/>
                </a:cxn>
                <a:cxn ang="0">
                  <a:pos x="152" y="248"/>
                </a:cxn>
                <a:cxn ang="0">
                  <a:pos x="176" y="276"/>
                </a:cxn>
                <a:cxn ang="0">
                  <a:pos x="212" y="300"/>
                </a:cxn>
                <a:cxn ang="0">
                  <a:pos x="256" y="324"/>
                </a:cxn>
                <a:cxn ang="0">
                  <a:pos x="356" y="360"/>
                </a:cxn>
                <a:cxn ang="0">
                  <a:pos x="436" y="384"/>
                </a:cxn>
                <a:cxn ang="0">
                  <a:pos x="292" y="380"/>
                </a:cxn>
                <a:cxn ang="0">
                  <a:pos x="176" y="356"/>
                </a:cxn>
                <a:cxn ang="0">
                  <a:pos x="96" y="324"/>
                </a:cxn>
                <a:cxn ang="0">
                  <a:pos x="48" y="300"/>
                </a:cxn>
                <a:cxn ang="0">
                  <a:pos x="20" y="272"/>
                </a:cxn>
                <a:cxn ang="0">
                  <a:pos x="8" y="248"/>
                </a:cxn>
                <a:cxn ang="0">
                  <a:pos x="0" y="228"/>
                </a:cxn>
                <a:cxn ang="0">
                  <a:pos x="0" y="212"/>
                </a:cxn>
                <a:cxn ang="0">
                  <a:pos x="8" y="192"/>
                </a:cxn>
                <a:cxn ang="0">
                  <a:pos x="20" y="176"/>
                </a:cxn>
                <a:cxn ang="0">
                  <a:pos x="48" y="144"/>
                </a:cxn>
                <a:cxn ang="0">
                  <a:pos x="84" y="120"/>
                </a:cxn>
                <a:cxn ang="0">
                  <a:pos x="128" y="108"/>
                </a:cxn>
                <a:cxn ang="0">
                  <a:pos x="212" y="84"/>
                </a:cxn>
                <a:cxn ang="0">
                  <a:pos x="256" y="76"/>
                </a:cxn>
                <a:cxn ang="0">
                  <a:pos x="268" y="76"/>
                </a:cxn>
                <a:cxn ang="0">
                  <a:pos x="284" y="72"/>
                </a:cxn>
                <a:cxn ang="0">
                  <a:pos x="292" y="72"/>
                </a:cxn>
                <a:cxn ang="0">
                  <a:pos x="292" y="76"/>
                </a:cxn>
                <a:cxn ang="0">
                  <a:pos x="404" y="64"/>
                </a:cxn>
                <a:cxn ang="0">
                  <a:pos x="424" y="60"/>
                </a:cxn>
                <a:cxn ang="0">
                  <a:pos x="528" y="48"/>
                </a:cxn>
                <a:cxn ang="0">
                  <a:pos x="604" y="36"/>
                </a:cxn>
                <a:cxn ang="0">
                  <a:pos x="652" y="24"/>
                </a:cxn>
                <a:cxn ang="0">
                  <a:pos x="664" y="12"/>
                </a:cxn>
                <a:cxn ang="0">
                  <a:pos x="672" y="4"/>
                </a:cxn>
                <a:cxn ang="0">
                  <a:pos x="664" y="0"/>
                </a:cxn>
                <a:cxn ang="0">
                  <a:pos x="840" y="0"/>
                </a:cxn>
              </a:cxnLst>
              <a:rect l="0" t="0" r="0" b="0"/>
              <a:pathLst>
                <a:path w="840" h="384">
                  <a:moveTo>
                    <a:pt x="840" y="0"/>
                  </a:moveTo>
                  <a:lnTo>
                    <a:pt x="828" y="12"/>
                  </a:lnTo>
                  <a:lnTo>
                    <a:pt x="812" y="24"/>
                  </a:lnTo>
                  <a:lnTo>
                    <a:pt x="764" y="36"/>
                  </a:lnTo>
                  <a:lnTo>
                    <a:pt x="700" y="48"/>
                  </a:lnTo>
                  <a:lnTo>
                    <a:pt x="564" y="52"/>
                  </a:lnTo>
                  <a:lnTo>
                    <a:pt x="464" y="60"/>
                  </a:lnTo>
                  <a:lnTo>
                    <a:pt x="392" y="72"/>
                  </a:lnTo>
                  <a:lnTo>
                    <a:pt x="316" y="84"/>
                  </a:lnTo>
                  <a:lnTo>
                    <a:pt x="260" y="100"/>
                  </a:lnTo>
                  <a:lnTo>
                    <a:pt x="212" y="124"/>
                  </a:lnTo>
                  <a:lnTo>
                    <a:pt x="180" y="148"/>
                  </a:lnTo>
                  <a:lnTo>
                    <a:pt x="164" y="168"/>
                  </a:lnTo>
                  <a:lnTo>
                    <a:pt x="152" y="192"/>
                  </a:lnTo>
                  <a:lnTo>
                    <a:pt x="144" y="212"/>
                  </a:lnTo>
                  <a:lnTo>
                    <a:pt x="144" y="228"/>
                  </a:lnTo>
                  <a:lnTo>
                    <a:pt x="152" y="248"/>
                  </a:lnTo>
                  <a:lnTo>
                    <a:pt x="176" y="276"/>
                  </a:lnTo>
                  <a:lnTo>
                    <a:pt x="212" y="300"/>
                  </a:lnTo>
                  <a:lnTo>
                    <a:pt x="256" y="324"/>
                  </a:lnTo>
                  <a:lnTo>
                    <a:pt x="356" y="360"/>
                  </a:lnTo>
                  <a:lnTo>
                    <a:pt x="436" y="384"/>
                  </a:lnTo>
                  <a:lnTo>
                    <a:pt x="292" y="380"/>
                  </a:lnTo>
                  <a:lnTo>
                    <a:pt x="176" y="356"/>
                  </a:lnTo>
                  <a:lnTo>
                    <a:pt x="96" y="324"/>
                  </a:lnTo>
                  <a:lnTo>
                    <a:pt x="48" y="300"/>
                  </a:lnTo>
                  <a:lnTo>
                    <a:pt x="20" y="272"/>
                  </a:lnTo>
                  <a:lnTo>
                    <a:pt x="8" y="248"/>
                  </a:lnTo>
                  <a:lnTo>
                    <a:pt x="0" y="228"/>
                  </a:lnTo>
                  <a:lnTo>
                    <a:pt x="0" y="212"/>
                  </a:lnTo>
                  <a:lnTo>
                    <a:pt x="8" y="192"/>
                  </a:lnTo>
                  <a:lnTo>
                    <a:pt x="20" y="176"/>
                  </a:lnTo>
                  <a:lnTo>
                    <a:pt x="48" y="144"/>
                  </a:lnTo>
                  <a:lnTo>
                    <a:pt x="84" y="120"/>
                  </a:lnTo>
                  <a:lnTo>
                    <a:pt x="128" y="108"/>
                  </a:lnTo>
                  <a:lnTo>
                    <a:pt x="212" y="84"/>
                  </a:lnTo>
                  <a:lnTo>
                    <a:pt x="256" y="76"/>
                  </a:lnTo>
                  <a:lnTo>
                    <a:pt x="268" y="76"/>
                  </a:lnTo>
                  <a:lnTo>
                    <a:pt x="284" y="72"/>
                  </a:lnTo>
                  <a:lnTo>
                    <a:pt x="292" y="72"/>
                  </a:lnTo>
                  <a:lnTo>
                    <a:pt x="292" y="76"/>
                  </a:lnTo>
                  <a:lnTo>
                    <a:pt x="404" y="64"/>
                  </a:lnTo>
                  <a:lnTo>
                    <a:pt x="424" y="60"/>
                  </a:lnTo>
                  <a:lnTo>
                    <a:pt x="528" y="48"/>
                  </a:lnTo>
                  <a:lnTo>
                    <a:pt x="604" y="36"/>
                  </a:lnTo>
                  <a:lnTo>
                    <a:pt x="652" y="24"/>
                  </a:lnTo>
                  <a:lnTo>
                    <a:pt x="664" y="12"/>
                  </a:lnTo>
                  <a:lnTo>
                    <a:pt x="672" y="4"/>
                  </a:lnTo>
                  <a:lnTo>
                    <a:pt x="664" y="0"/>
                  </a:lnTo>
                  <a:lnTo>
                    <a:pt x="84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8" name="図形 37"/>
            <p:cNvSpPr>
              <a:spLocks/>
            </p:cNvSpPr>
            <p:nvPr/>
          </p:nvSpPr>
          <p:spPr bwMode="auto">
            <a:xfrm>
              <a:off x="5256" y="392"/>
              <a:ext cx="180" cy="56"/>
            </a:xfrm>
            <a:custGeom>
              <a:avLst/>
              <a:gdLst/>
              <a:ahLst/>
              <a:cxnLst>
                <a:cxn ang="0">
                  <a:pos x="176" y="8"/>
                </a:cxn>
                <a:cxn ang="0">
                  <a:pos x="180" y="12"/>
                </a:cxn>
                <a:cxn ang="0">
                  <a:pos x="176" y="20"/>
                </a:cxn>
                <a:cxn ang="0">
                  <a:pos x="152" y="32"/>
                </a:cxn>
                <a:cxn ang="0">
                  <a:pos x="96" y="44"/>
                </a:cxn>
                <a:cxn ang="0">
                  <a:pos x="0" y="56"/>
                </a:cxn>
                <a:cxn ang="0">
                  <a:pos x="68" y="36"/>
                </a:cxn>
                <a:cxn ang="0">
                  <a:pos x="84" y="24"/>
                </a:cxn>
                <a:cxn ang="0">
                  <a:pos x="92" y="12"/>
                </a:cxn>
                <a:cxn ang="0">
                  <a:pos x="92" y="8"/>
                </a:cxn>
                <a:cxn ang="0">
                  <a:pos x="92" y="0"/>
                </a:cxn>
                <a:cxn ang="0">
                  <a:pos x="176" y="8"/>
                </a:cxn>
              </a:cxnLst>
              <a:rect l="0" t="0" r="0" b="0"/>
              <a:pathLst>
                <a:path w="180" h="56">
                  <a:moveTo>
                    <a:pt x="176" y="8"/>
                  </a:moveTo>
                  <a:lnTo>
                    <a:pt x="180" y="12"/>
                  </a:lnTo>
                  <a:lnTo>
                    <a:pt x="176" y="20"/>
                  </a:lnTo>
                  <a:lnTo>
                    <a:pt x="152" y="32"/>
                  </a:lnTo>
                  <a:lnTo>
                    <a:pt x="96" y="44"/>
                  </a:lnTo>
                  <a:lnTo>
                    <a:pt x="0" y="56"/>
                  </a:lnTo>
                  <a:lnTo>
                    <a:pt x="68" y="36"/>
                  </a:lnTo>
                  <a:lnTo>
                    <a:pt x="84" y="24"/>
                  </a:lnTo>
                  <a:lnTo>
                    <a:pt x="92" y="12"/>
                  </a:lnTo>
                  <a:lnTo>
                    <a:pt x="92" y="8"/>
                  </a:lnTo>
                  <a:lnTo>
                    <a:pt x="92" y="0"/>
                  </a:lnTo>
                  <a:lnTo>
                    <a:pt x="176"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9" name="図形 38"/>
            <p:cNvSpPr>
              <a:spLocks/>
            </p:cNvSpPr>
            <p:nvPr/>
          </p:nvSpPr>
          <p:spPr bwMode="auto">
            <a:xfrm>
              <a:off x="5100" y="388"/>
              <a:ext cx="248" cy="76"/>
            </a:xfrm>
            <a:custGeom>
              <a:avLst/>
              <a:gdLst/>
              <a:ahLst/>
              <a:cxnLst>
                <a:cxn ang="0">
                  <a:pos x="240" y="4"/>
                </a:cxn>
                <a:cxn ang="0">
                  <a:pos x="248" y="16"/>
                </a:cxn>
                <a:cxn ang="0">
                  <a:pos x="236" y="28"/>
                </a:cxn>
                <a:cxn ang="0">
                  <a:pos x="212" y="40"/>
                </a:cxn>
                <a:cxn ang="0">
                  <a:pos x="164" y="60"/>
                </a:cxn>
                <a:cxn ang="0">
                  <a:pos x="76" y="72"/>
                </a:cxn>
                <a:cxn ang="0">
                  <a:pos x="0" y="76"/>
                </a:cxn>
                <a:cxn ang="0">
                  <a:pos x="64" y="72"/>
                </a:cxn>
                <a:cxn ang="0">
                  <a:pos x="112" y="60"/>
                </a:cxn>
                <a:cxn ang="0">
                  <a:pos x="152" y="48"/>
                </a:cxn>
                <a:cxn ang="0">
                  <a:pos x="176" y="36"/>
                </a:cxn>
                <a:cxn ang="0">
                  <a:pos x="188" y="16"/>
                </a:cxn>
                <a:cxn ang="0">
                  <a:pos x="188" y="4"/>
                </a:cxn>
                <a:cxn ang="0">
                  <a:pos x="180" y="0"/>
                </a:cxn>
                <a:cxn ang="0">
                  <a:pos x="240" y="4"/>
                </a:cxn>
              </a:cxnLst>
              <a:rect l="0" t="0" r="0" b="0"/>
              <a:pathLst>
                <a:path w="248" h="76">
                  <a:moveTo>
                    <a:pt x="240" y="4"/>
                  </a:moveTo>
                  <a:lnTo>
                    <a:pt x="248" y="16"/>
                  </a:lnTo>
                  <a:lnTo>
                    <a:pt x="236" y="28"/>
                  </a:lnTo>
                  <a:lnTo>
                    <a:pt x="212" y="40"/>
                  </a:lnTo>
                  <a:lnTo>
                    <a:pt x="164" y="60"/>
                  </a:lnTo>
                  <a:lnTo>
                    <a:pt x="76" y="72"/>
                  </a:lnTo>
                  <a:lnTo>
                    <a:pt x="0" y="76"/>
                  </a:lnTo>
                  <a:lnTo>
                    <a:pt x="64" y="72"/>
                  </a:lnTo>
                  <a:lnTo>
                    <a:pt x="112" y="60"/>
                  </a:lnTo>
                  <a:lnTo>
                    <a:pt x="152" y="48"/>
                  </a:lnTo>
                  <a:lnTo>
                    <a:pt x="176" y="36"/>
                  </a:lnTo>
                  <a:lnTo>
                    <a:pt x="188" y="16"/>
                  </a:lnTo>
                  <a:lnTo>
                    <a:pt x="188" y="4"/>
                  </a:lnTo>
                  <a:lnTo>
                    <a:pt x="180" y="0"/>
                  </a:lnTo>
                  <a:lnTo>
                    <a:pt x="240"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0" name="図形 39"/>
            <p:cNvSpPr>
              <a:spLocks/>
            </p:cNvSpPr>
            <p:nvPr/>
          </p:nvSpPr>
          <p:spPr bwMode="auto">
            <a:xfrm>
              <a:off x="5092" y="368"/>
              <a:ext cx="188" cy="96"/>
            </a:xfrm>
            <a:custGeom>
              <a:avLst/>
              <a:gdLst/>
              <a:ahLst/>
              <a:cxnLst>
                <a:cxn ang="0">
                  <a:pos x="176" y="20"/>
                </a:cxn>
                <a:cxn ang="0">
                  <a:pos x="188" y="24"/>
                </a:cxn>
                <a:cxn ang="0">
                  <a:pos x="188" y="36"/>
                </a:cxn>
                <a:cxn ang="0">
                  <a:pos x="184" y="48"/>
                </a:cxn>
                <a:cxn ang="0">
                  <a:pos x="164" y="60"/>
                </a:cxn>
                <a:cxn ang="0">
                  <a:pos x="128" y="72"/>
                </a:cxn>
                <a:cxn ang="0">
                  <a:pos x="72" y="84"/>
                </a:cxn>
                <a:cxn ang="0">
                  <a:pos x="0" y="96"/>
                </a:cxn>
                <a:cxn ang="0">
                  <a:pos x="32" y="84"/>
                </a:cxn>
                <a:cxn ang="0">
                  <a:pos x="56" y="72"/>
                </a:cxn>
                <a:cxn ang="0">
                  <a:pos x="80" y="56"/>
                </a:cxn>
                <a:cxn ang="0">
                  <a:pos x="84" y="32"/>
                </a:cxn>
                <a:cxn ang="0">
                  <a:pos x="84" y="20"/>
                </a:cxn>
                <a:cxn ang="0">
                  <a:pos x="80" y="12"/>
                </a:cxn>
                <a:cxn ang="0">
                  <a:pos x="68" y="0"/>
                </a:cxn>
                <a:cxn ang="0">
                  <a:pos x="176" y="20"/>
                </a:cxn>
              </a:cxnLst>
              <a:rect l="0" t="0" r="0" b="0"/>
              <a:pathLst>
                <a:path w="188" h="96">
                  <a:moveTo>
                    <a:pt x="176" y="20"/>
                  </a:moveTo>
                  <a:lnTo>
                    <a:pt x="188" y="24"/>
                  </a:lnTo>
                  <a:lnTo>
                    <a:pt x="188" y="36"/>
                  </a:lnTo>
                  <a:lnTo>
                    <a:pt x="184" y="48"/>
                  </a:lnTo>
                  <a:lnTo>
                    <a:pt x="164" y="60"/>
                  </a:lnTo>
                  <a:lnTo>
                    <a:pt x="128" y="72"/>
                  </a:lnTo>
                  <a:lnTo>
                    <a:pt x="72" y="84"/>
                  </a:lnTo>
                  <a:lnTo>
                    <a:pt x="0" y="96"/>
                  </a:lnTo>
                  <a:lnTo>
                    <a:pt x="32" y="84"/>
                  </a:lnTo>
                  <a:lnTo>
                    <a:pt x="56" y="72"/>
                  </a:lnTo>
                  <a:lnTo>
                    <a:pt x="80" y="56"/>
                  </a:lnTo>
                  <a:lnTo>
                    <a:pt x="84" y="32"/>
                  </a:lnTo>
                  <a:lnTo>
                    <a:pt x="84" y="20"/>
                  </a:lnTo>
                  <a:lnTo>
                    <a:pt x="80" y="12"/>
                  </a:lnTo>
                  <a:lnTo>
                    <a:pt x="68" y="0"/>
                  </a:lnTo>
                  <a:lnTo>
                    <a:pt x="176" y="2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1" name="図形 40"/>
            <p:cNvSpPr>
              <a:spLocks/>
            </p:cNvSpPr>
            <p:nvPr/>
          </p:nvSpPr>
          <p:spPr bwMode="auto">
            <a:xfrm>
              <a:off x="4544" y="144"/>
              <a:ext cx="188" cy="120"/>
            </a:xfrm>
            <a:custGeom>
              <a:avLst/>
              <a:gdLst/>
              <a:ahLst/>
              <a:cxnLst>
                <a:cxn ang="0">
                  <a:pos x="188" y="0"/>
                </a:cxn>
                <a:cxn ang="0">
                  <a:pos x="148" y="0"/>
                </a:cxn>
                <a:cxn ang="0">
                  <a:pos x="120" y="8"/>
                </a:cxn>
                <a:cxn ang="0">
                  <a:pos x="76" y="32"/>
                </a:cxn>
                <a:cxn ang="0">
                  <a:pos x="52" y="48"/>
                </a:cxn>
                <a:cxn ang="0">
                  <a:pos x="48" y="56"/>
                </a:cxn>
                <a:cxn ang="0">
                  <a:pos x="48" y="72"/>
                </a:cxn>
                <a:cxn ang="0">
                  <a:pos x="48" y="84"/>
                </a:cxn>
                <a:cxn ang="0">
                  <a:pos x="60" y="96"/>
                </a:cxn>
                <a:cxn ang="0">
                  <a:pos x="76" y="108"/>
                </a:cxn>
                <a:cxn ang="0">
                  <a:pos x="112" y="120"/>
                </a:cxn>
                <a:cxn ang="0">
                  <a:pos x="72" y="116"/>
                </a:cxn>
                <a:cxn ang="0">
                  <a:pos x="36" y="104"/>
                </a:cxn>
                <a:cxn ang="0">
                  <a:pos x="16" y="92"/>
                </a:cxn>
                <a:cxn ang="0">
                  <a:pos x="4" y="84"/>
                </a:cxn>
                <a:cxn ang="0">
                  <a:pos x="0" y="60"/>
                </a:cxn>
                <a:cxn ang="0">
                  <a:pos x="4" y="56"/>
                </a:cxn>
                <a:cxn ang="0">
                  <a:pos x="16" y="32"/>
                </a:cxn>
                <a:cxn ang="0">
                  <a:pos x="36" y="20"/>
                </a:cxn>
                <a:cxn ang="0">
                  <a:pos x="88" y="8"/>
                </a:cxn>
                <a:cxn ang="0">
                  <a:pos x="148" y="0"/>
                </a:cxn>
                <a:cxn ang="0">
                  <a:pos x="188" y="0"/>
                </a:cxn>
              </a:cxnLst>
              <a:rect l="0" t="0" r="0" b="0"/>
              <a:pathLst>
                <a:path w="188" h="120">
                  <a:moveTo>
                    <a:pt x="188" y="0"/>
                  </a:moveTo>
                  <a:lnTo>
                    <a:pt x="148" y="0"/>
                  </a:lnTo>
                  <a:lnTo>
                    <a:pt x="120" y="8"/>
                  </a:lnTo>
                  <a:lnTo>
                    <a:pt x="76" y="32"/>
                  </a:lnTo>
                  <a:lnTo>
                    <a:pt x="52" y="48"/>
                  </a:lnTo>
                  <a:lnTo>
                    <a:pt x="48" y="56"/>
                  </a:lnTo>
                  <a:lnTo>
                    <a:pt x="48" y="72"/>
                  </a:lnTo>
                  <a:lnTo>
                    <a:pt x="48" y="84"/>
                  </a:lnTo>
                  <a:lnTo>
                    <a:pt x="60" y="96"/>
                  </a:lnTo>
                  <a:lnTo>
                    <a:pt x="76" y="108"/>
                  </a:lnTo>
                  <a:lnTo>
                    <a:pt x="112" y="120"/>
                  </a:lnTo>
                  <a:lnTo>
                    <a:pt x="72" y="116"/>
                  </a:lnTo>
                  <a:lnTo>
                    <a:pt x="36" y="104"/>
                  </a:lnTo>
                  <a:lnTo>
                    <a:pt x="16" y="92"/>
                  </a:lnTo>
                  <a:lnTo>
                    <a:pt x="4" y="84"/>
                  </a:lnTo>
                  <a:lnTo>
                    <a:pt x="0" y="60"/>
                  </a:lnTo>
                  <a:lnTo>
                    <a:pt x="4" y="56"/>
                  </a:lnTo>
                  <a:lnTo>
                    <a:pt x="16" y="32"/>
                  </a:lnTo>
                  <a:lnTo>
                    <a:pt x="36" y="20"/>
                  </a:lnTo>
                  <a:lnTo>
                    <a:pt x="88" y="8"/>
                  </a:lnTo>
                  <a:lnTo>
                    <a:pt x="148" y="0"/>
                  </a:lnTo>
                  <a:lnTo>
                    <a:pt x="18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2" name="図形 41"/>
            <p:cNvSpPr>
              <a:spLocks/>
            </p:cNvSpPr>
            <p:nvPr/>
          </p:nvSpPr>
          <p:spPr bwMode="auto">
            <a:xfrm>
              <a:off x="4472" y="140"/>
              <a:ext cx="184" cy="132"/>
            </a:xfrm>
            <a:custGeom>
              <a:avLst/>
              <a:gdLst/>
              <a:ahLst/>
              <a:cxnLst>
                <a:cxn ang="0">
                  <a:pos x="76" y="88"/>
                </a:cxn>
                <a:cxn ang="0">
                  <a:pos x="84" y="96"/>
                </a:cxn>
                <a:cxn ang="0">
                  <a:pos x="100" y="108"/>
                </a:cxn>
                <a:cxn ang="0">
                  <a:pos x="132" y="120"/>
                </a:cxn>
                <a:cxn ang="0">
                  <a:pos x="172" y="132"/>
                </a:cxn>
                <a:cxn ang="0">
                  <a:pos x="124" y="120"/>
                </a:cxn>
                <a:cxn ang="0">
                  <a:pos x="64" y="108"/>
                </a:cxn>
                <a:cxn ang="0">
                  <a:pos x="16" y="88"/>
                </a:cxn>
                <a:cxn ang="0">
                  <a:pos x="4" y="76"/>
                </a:cxn>
                <a:cxn ang="0">
                  <a:pos x="0" y="64"/>
                </a:cxn>
                <a:cxn ang="0">
                  <a:pos x="0" y="60"/>
                </a:cxn>
                <a:cxn ang="0">
                  <a:pos x="12" y="40"/>
                </a:cxn>
                <a:cxn ang="0">
                  <a:pos x="36" y="24"/>
                </a:cxn>
                <a:cxn ang="0">
                  <a:pos x="88" y="12"/>
                </a:cxn>
                <a:cxn ang="0">
                  <a:pos x="120" y="4"/>
                </a:cxn>
                <a:cxn ang="0">
                  <a:pos x="184" y="0"/>
                </a:cxn>
                <a:cxn ang="0">
                  <a:pos x="148" y="4"/>
                </a:cxn>
                <a:cxn ang="0">
                  <a:pos x="112" y="16"/>
                </a:cxn>
                <a:cxn ang="0">
                  <a:pos x="88" y="28"/>
                </a:cxn>
                <a:cxn ang="0">
                  <a:pos x="72" y="52"/>
                </a:cxn>
                <a:cxn ang="0">
                  <a:pos x="72" y="64"/>
                </a:cxn>
                <a:cxn ang="0">
                  <a:pos x="76" y="88"/>
                </a:cxn>
              </a:cxnLst>
              <a:rect l="0" t="0" r="0" b="0"/>
              <a:pathLst>
                <a:path w="184" h="132">
                  <a:moveTo>
                    <a:pt x="76" y="88"/>
                  </a:moveTo>
                  <a:lnTo>
                    <a:pt x="84" y="96"/>
                  </a:lnTo>
                  <a:lnTo>
                    <a:pt x="100" y="108"/>
                  </a:lnTo>
                  <a:lnTo>
                    <a:pt x="132" y="120"/>
                  </a:lnTo>
                  <a:lnTo>
                    <a:pt x="172" y="132"/>
                  </a:lnTo>
                  <a:lnTo>
                    <a:pt x="124" y="120"/>
                  </a:lnTo>
                  <a:lnTo>
                    <a:pt x="64" y="108"/>
                  </a:lnTo>
                  <a:lnTo>
                    <a:pt x="16" y="88"/>
                  </a:lnTo>
                  <a:lnTo>
                    <a:pt x="4" y="76"/>
                  </a:lnTo>
                  <a:lnTo>
                    <a:pt x="0" y="64"/>
                  </a:lnTo>
                  <a:lnTo>
                    <a:pt x="0" y="60"/>
                  </a:lnTo>
                  <a:lnTo>
                    <a:pt x="12" y="40"/>
                  </a:lnTo>
                  <a:lnTo>
                    <a:pt x="36" y="24"/>
                  </a:lnTo>
                  <a:lnTo>
                    <a:pt x="88" y="12"/>
                  </a:lnTo>
                  <a:lnTo>
                    <a:pt x="120" y="4"/>
                  </a:lnTo>
                  <a:lnTo>
                    <a:pt x="184" y="0"/>
                  </a:lnTo>
                  <a:lnTo>
                    <a:pt x="148" y="4"/>
                  </a:lnTo>
                  <a:lnTo>
                    <a:pt x="112" y="16"/>
                  </a:lnTo>
                  <a:lnTo>
                    <a:pt x="88" y="28"/>
                  </a:lnTo>
                  <a:lnTo>
                    <a:pt x="72" y="52"/>
                  </a:lnTo>
                  <a:lnTo>
                    <a:pt x="72" y="64"/>
                  </a:lnTo>
                  <a:lnTo>
                    <a:pt x="76" y="8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3" name="図形 42"/>
            <p:cNvSpPr>
              <a:spLocks/>
            </p:cNvSpPr>
            <p:nvPr/>
          </p:nvSpPr>
          <p:spPr bwMode="auto">
            <a:xfrm>
              <a:off x="4664" y="140"/>
              <a:ext cx="4" cy="1"/>
            </a:xfrm>
            <a:custGeom>
              <a:avLst/>
              <a:gdLst/>
              <a:ahLst/>
              <a:cxnLst>
                <a:cxn ang="0">
                  <a:pos x="0" y="0"/>
                </a:cxn>
                <a:cxn ang="0">
                  <a:pos x="4" y="0"/>
                </a:cxn>
                <a:cxn ang="0">
                  <a:pos x="0" y="0"/>
                </a:cxn>
              </a:cxnLst>
              <a:rect l="0" t="0" r="0" b="0"/>
              <a:pathLst>
                <a:path w="4">
                  <a:moveTo>
                    <a:pt x="0" y="0"/>
                  </a:moveTo>
                  <a:lnTo>
                    <a:pt x="4" y="0"/>
                  </a:lnTo>
                  <a:lnTo>
                    <a:pt x="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4" name="図形 43"/>
            <p:cNvSpPr>
              <a:spLocks/>
            </p:cNvSpPr>
            <p:nvPr/>
          </p:nvSpPr>
          <p:spPr bwMode="auto">
            <a:xfrm>
              <a:off x="4348" y="128"/>
              <a:ext cx="316" cy="148"/>
            </a:xfrm>
            <a:custGeom>
              <a:avLst/>
              <a:gdLst/>
              <a:ahLst/>
              <a:cxnLst>
                <a:cxn ang="0">
                  <a:pos x="292" y="4"/>
                </a:cxn>
                <a:cxn ang="0">
                  <a:pos x="316" y="4"/>
                </a:cxn>
                <a:cxn ang="0">
                  <a:pos x="316" y="12"/>
                </a:cxn>
                <a:cxn ang="0">
                  <a:pos x="244" y="12"/>
                </a:cxn>
                <a:cxn ang="0">
                  <a:pos x="212" y="16"/>
                </a:cxn>
                <a:cxn ang="0">
                  <a:pos x="184" y="24"/>
                </a:cxn>
                <a:cxn ang="0">
                  <a:pos x="160" y="28"/>
                </a:cxn>
                <a:cxn ang="0">
                  <a:pos x="128" y="52"/>
                </a:cxn>
                <a:cxn ang="0">
                  <a:pos x="124" y="64"/>
                </a:cxn>
                <a:cxn ang="0">
                  <a:pos x="116" y="76"/>
                </a:cxn>
                <a:cxn ang="0">
                  <a:pos x="124" y="88"/>
                </a:cxn>
                <a:cxn ang="0">
                  <a:pos x="136" y="108"/>
                </a:cxn>
                <a:cxn ang="0">
                  <a:pos x="184" y="120"/>
                </a:cxn>
                <a:cxn ang="0">
                  <a:pos x="236" y="136"/>
                </a:cxn>
                <a:cxn ang="0">
                  <a:pos x="292" y="144"/>
                </a:cxn>
                <a:cxn ang="0">
                  <a:pos x="208" y="148"/>
                </a:cxn>
                <a:cxn ang="0">
                  <a:pos x="172" y="148"/>
                </a:cxn>
                <a:cxn ang="0">
                  <a:pos x="148" y="148"/>
                </a:cxn>
                <a:cxn ang="0">
                  <a:pos x="124" y="144"/>
                </a:cxn>
                <a:cxn ang="0">
                  <a:pos x="68" y="124"/>
                </a:cxn>
                <a:cxn ang="0">
                  <a:pos x="20" y="108"/>
                </a:cxn>
                <a:cxn ang="0">
                  <a:pos x="8" y="96"/>
                </a:cxn>
                <a:cxn ang="0">
                  <a:pos x="0" y="76"/>
                </a:cxn>
                <a:cxn ang="0">
                  <a:pos x="0" y="64"/>
                </a:cxn>
                <a:cxn ang="0">
                  <a:pos x="12" y="48"/>
                </a:cxn>
                <a:cxn ang="0">
                  <a:pos x="24" y="28"/>
                </a:cxn>
                <a:cxn ang="0">
                  <a:pos x="48" y="16"/>
                </a:cxn>
                <a:cxn ang="0">
                  <a:pos x="84" y="12"/>
                </a:cxn>
                <a:cxn ang="0">
                  <a:pos x="136" y="0"/>
                </a:cxn>
                <a:cxn ang="0">
                  <a:pos x="172" y="0"/>
                </a:cxn>
                <a:cxn ang="0">
                  <a:pos x="220" y="0"/>
                </a:cxn>
                <a:cxn ang="0">
                  <a:pos x="292" y="4"/>
                </a:cxn>
              </a:cxnLst>
              <a:rect l="0" t="0" r="0" b="0"/>
              <a:pathLst>
                <a:path w="316" h="148">
                  <a:moveTo>
                    <a:pt x="292" y="4"/>
                  </a:moveTo>
                  <a:lnTo>
                    <a:pt x="316" y="4"/>
                  </a:lnTo>
                  <a:lnTo>
                    <a:pt x="316" y="12"/>
                  </a:lnTo>
                  <a:lnTo>
                    <a:pt x="244" y="12"/>
                  </a:lnTo>
                  <a:lnTo>
                    <a:pt x="212" y="16"/>
                  </a:lnTo>
                  <a:lnTo>
                    <a:pt x="184" y="24"/>
                  </a:lnTo>
                  <a:lnTo>
                    <a:pt x="160" y="28"/>
                  </a:lnTo>
                  <a:lnTo>
                    <a:pt x="128" y="52"/>
                  </a:lnTo>
                  <a:lnTo>
                    <a:pt x="124" y="64"/>
                  </a:lnTo>
                  <a:lnTo>
                    <a:pt x="116" y="76"/>
                  </a:lnTo>
                  <a:lnTo>
                    <a:pt x="124" y="88"/>
                  </a:lnTo>
                  <a:lnTo>
                    <a:pt x="136" y="108"/>
                  </a:lnTo>
                  <a:lnTo>
                    <a:pt x="184" y="120"/>
                  </a:lnTo>
                  <a:lnTo>
                    <a:pt x="236" y="136"/>
                  </a:lnTo>
                  <a:lnTo>
                    <a:pt x="292" y="144"/>
                  </a:lnTo>
                  <a:lnTo>
                    <a:pt x="208" y="148"/>
                  </a:lnTo>
                  <a:lnTo>
                    <a:pt x="172" y="148"/>
                  </a:lnTo>
                  <a:lnTo>
                    <a:pt x="148" y="148"/>
                  </a:lnTo>
                  <a:lnTo>
                    <a:pt x="124" y="144"/>
                  </a:lnTo>
                  <a:lnTo>
                    <a:pt x="68" y="124"/>
                  </a:lnTo>
                  <a:lnTo>
                    <a:pt x="20" y="108"/>
                  </a:lnTo>
                  <a:lnTo>
                    <a:pt x="8" y="96"/>
                  </a:lnTo>
                  <a:lnTo>
                    <a:pt x="0" y="76"/>
                  </a:lnTo>
                  <a:lnTo>
                    <a:pt x="0" y="64"/>
                  </a:lnTo>
                  <a:lnTo>
                    <a:pt x="12" y="48"/>
                  </a:lnTo>
                  <a:lnTo>
                    <a:pt x="24" y="28"/>
                  </a:lnTo>
                  <a:lnTo>
                    <a:pt x="48" y="16"/>
                  </a:lnTo>
                  <a:lnTo>
                    <a:pt x="84" y="12"/>
                  </a:lnTo>
                  <a:lnTo>
                    <a:pt x="136" y="0"/>
                  </a:lnTo>
                  <a:lnTo>
                    <a:pt x="172" y="0"/>
                  </a:lnTo>
                  <a:lnTo>
                    <a:pt x="220" y="0"/>
                  </a:lnTo>
                  <a:lnTo>
                    <a:pt x="292"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5" name="図形 44"/>
            <p:cNvSpPr>
              <a:spLocks/>
            </p:cNvSpPr>
            <p:nvPr/>
          </p:nvSpPr>
          <p:spPr bwMode="auto">
            <a:xfrm>
              <a:off x="4272" y="116"/>
              <a:ext cx="288" cy="168"/>
            </a:xfrm>
            <a:custGeom>
              <a:avLst/>
              <a:gdLst/>
              <a:ahLst/>
              <a:cxnLst>
                <a:cxn ang="0">
                  <a:pos x="264" y="0"/>
                </a:cxn>
                <a:cxn ang="0">
                  <a:pos x="284" y="0"/>
                </a:cxn>
                <a:cxn ang="0">
                  <a:pos x="288" y="4"/>
                </a:cxn>
                <a:cxn ang="0">
                  <a:pos x="228" y="4"/>
                </a:cxn>
                <a:cxn ang="0">
                  <a:pos x="212" y="12"/>
                </a:cxn>
                <a:cxn ang="0">
                  <a:pos x="156" y="16"/>
                </a:cxn>
                <a:cxn ang="0">
                  <a:pos x="124" y="28"/>
                </a:cxn>
                <a:cxn ang="0">
                  <a:pos x="100" y="40"/>
                </a:cxn>
                <a:cxn ang="0">
                  <a:pos x="84" y="52"/>
                </a:cxn>
                <a:cxn ang="0">
                  <a:pos x="72" y="76"/>
                </a:cxn>
                <a:cxn ang="0">
                  <a:pos x="72" y="88"/>
                </a:cxn>
                <a:cxn ang="0">
                  <a:pos x="76" y="108"/>
                </a:cxn>
                <a:cxn ang="0">
                  <a:pos x="88" y="120"/>
                </a:cxn>
                <a:cxn ang="0">
                  <a:pos x="144" y="144"/>
                </a:cxn>
                <a:cxn ang="0">
                  <a:pos x="192" y="156"/>
                </a:cxn>
                <a:cxn ang="0">
                  <a:pos x="224" y="160"/>
                </a:cxn>
                <a:cxn ang="0">
                  <a:pos x="228" y="168"/>
                </a:cxn>
                <a:cxn ang="0">
                  <a:pos x="180" y="168"/>
                </a:cxn>
                <a:cxn ang="0">
                  <a:pos x="148" y="160"/>
                </a:cxn>
                <a:cxn ang="0">
                  <a:pos x="88" y="144"/>
                </a:cxn>
                <a:cxn ang="0">
                  <a:pos x="52" y="132"/>
                </a:cxn>
                <a:cxn ang="0">
                  <a:pos x="28" y="120"/>
                </a:cxn>
                <a:cxn ang="0">
                  <a:pos x="4" y="100"/>
                </a:cxn>
                <a:cxn ang="0">
                  <a:pos x="0" y="76"/>
                </a:cxn>
                <a:cxn ang="0">
                  <a:pos x="0" y="64"/>
                </a:cxn>
                <a:cxn ang="0">
                  <a:pos x="16" y="40"/>
                </a:cxn>
                <a:cxn ang="0">
                  <a:pos x="36" y="24"/>
                </a:cxn>
                <a:cxn ang="0">
                  <a:pos x="64" y="12"/>
                </a:cxn>
                <a:cxn ang="0">
                  <a:pos x="108" y="4"/>
                </a:cxn>
                <a:cxn ang="0">
                  <a:pos x="156" y="0"/>
                </a:cxn>
                <a:cxn ang="0">
                  <a:pos x="184" y="0"/>
                </a:cxn>
                <a:cxn ang="0">
                  <a:pos x="264" y="0"/>
                </a:cxn>
              </a:cxnLst>
              <a:rect l="0" t="0" r="0" b="0"/>
              <a:pathLst>
                <a:path w="288" h="168">
                  <a:moveTo>
                    <a:pt x="264" y="0"/>
                  </a:moveTo>
                  <a:lnTo>
                    <a:pt x="284" y="0"/>
                  </a:lnTo>
                  <a:lnTo>
                    <a:pt x="288" y="4"/>
                  </a:lnTo>
                  <a:lnTo>
                    <a:pt x="228" y="4"/>
                  </a:lnTo>
                  <a:lnTo>
                    <a:pt x="212" y="12"/>
                  </a:lnTo>
                  <a:lnTo>
                    <a:pt x="156" y="16"/>
                  </a:lnTo>
                  <a:lnTo>
                    <a:pt x="124" y="28"/>
                  </a:lnTo>
                  <a:lnTo>
                    <a:pt x="100" y="40"/>
                  </a:lnTo>
                  <a:lnTo>
                    <a:pt x="84" y="52"/>
                  </a:lnTo>
                  <a:lnTo>
                    <a:pt x="72" y="76"/>
                  </a:lnTo>
                  <a:lnTo>
                    <a:pt x="72" y="88"/>
                  </a:lnTo>
                  <a:lnTo>
                    <a:pt x="76" y="108"/>
                  </a:lnTo>
                  <a:lnTo>
                    <a:pt x="88" y="120"/>
                  </a:lnTo>
                  <a:lnTo>
                    <a:pt x="144" y="144"/>
                  </a:lnTo>
                  <a:lnTo>
                    <a:pt x="192" y="156"/>
                  </a:lnTo>
                  <a:lnTo>
                    <a:pt x="224" y="160"/>
                  </a:lnTo>
                  <a:lnTo>
                    <a:pt x="228" y="168"/>
                  </a:lnTo>
                  <a:lnTo>
                    <a:pt x="180" y="168"/>
                  </a:lnTo>
                  <a:lnTo>
                    <a:pt x="148" y="160"/>
                  </a:lnTo>
                  <a:lnTo>
                    <a:pt x="88" y="144"/>
                  </a:lnTo>
                  <a:lnTo>
                    <a:pt x="52" y="132"/>
                  </a:lnTo>
                  <a:lnTo>
                    <a:pt x="28" y="120"/>
                  </a:lnTo>
                  <a:lnTo>
                    <a:pt x="4" y="100"/>
                  </a:lnTo>
                  <a:lnTo>
                    <a:pt x="0" y="76"/>
                  </a:lnTo>
                  <a:lnTo>
                    <a:pt x="0" y="64"/>
                  </a:lnTo>
                  <a:lnTo>
                    <a:pt x="16" y="40"/>
                  </a:lnTo>
                  <a:lnTo>
                    <a:pt x="36" y="24"/>
                  </a:lnTo>
                  <a:lnTo>
                    <a:pt x="64" y="12"/>
                  </a:lnTo>
                  <a:lnTo>
                    <a:pt x="108" y="4"/>
                  </a:lnTo>
                  <a:lnTo>
                    <a:pt x="156" y="0"/>
                  </a:lnTo>
                  <a:lnTo>
                    <a:pt x="184" y="0"/>
                  </a:lnTo>
                  <a:lnTo>
                    <a:pt x="264"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6" name="図形 45"/>
            <p:cNvSpPr>
              <a:spLocks/>
            </p:cNvSpPr>
            <p:nvPr/>
          </p:nvSpPr>
          <p:spPr bwMode="auto">
            <a:xfrm>
              <a:off x="4348" y="284"/>
              <a:ext cx="248" cy="212"/>
            </a:xfrm>
            <a:custGeom>
              <a:avLst/>
              <a:gdLst/>
              <a:ahLst/>
              <a:cxnLst>
                <a:cxn ang="0">
                  <a:pos x="8" y="200"/>
                </a:cxn>
                <a:cxn ang="0">
                  <a:pos x="8" y="192"/>
                </a:cxn>
                <a:cxn ang="0">
                  <a:pos x="104" y="164"/>
                </a:cxn>
                <a:cxn ang="0">
                  <a:pos x="140" y="140"/>
                </a:cxn>
                <a:cxn ang="0">
                  <a:pos x="152" y="120"/>
                </a:cxn>
                <a:cxn ang="0">
                  <a:pos x="160" y="108"/>
                </a:cxn>
                <a:cxn ang="0">
                  <a:pos x="160" y="84"/>
                </a:cxn>
                <a:cxn ang="0">
                  <a:pos x="152" y="68"/>
                </a:cxn>
                <a:cxn ang="0">
                  <a:pos x="140" y="48"/>
                </a:cxn>
                <a:cxn ang="0">
                  <a:pos x="96" y="20"/>
                </a:cxn>
                <a:cxn ang="0">
                  <a:pos x="48" y="0"/>
                </a:cxn>
                <a:cxn ang="0">
                  <a:pos x="84" y="8"/>
                </a:cxn>
                <a:cxn ang="0">
                  <a:pos x="140" y="12"/>
                </a:cxn>
                <a:cxn ang="0">
                  <a:pos x="196" y="32"/>
                </a:cxn>
                <a:cxn ang="0">
                  <a:pos x="220" y="48"/>
                </a:cxn>
                <a:cxn ang="0">
                  <a:pos x="244" y="68"/>
                </a:cxn>
                <a:cxn ang="0">
                  <a:pos x="248" y="84"/>
                </a:cxn>
                <a:cxn ang="0">
                  <a:pos x="248" y="96"/>
                </a:cxn>
                <a:cxn ang="0">
                  <a:pos x="248" y="116"/>
                </a:cxn>
                <a:cxn ang="0">
                  <a:pos x="232" y="140"/>
                </a:cxn>
                <a:cxn ang="0">
                  <a:pos x="200" y="156"/>
                </a:cxn>
                <a:cxn ang="0">
                  <a:pos x="140" y="180"/>
                </a:cxn>
                <a:cxn ang="0">
                  <a:pos x="80" y="200"/>
                </a:cxn>
                <a:cxn ang="0">
                  <a:pos x="0" y="212"/>
                </a:cxn>
                <a:cxn ang="0">
                  <a:pos x="8" y="200"/>
                </a:cxn>
              </a:cxnLst>
              <a:rect l="0" t="0" r="0" b="0"/>
              <a:pathLst>
                <a:path w="248" h="212">
                  <a:moveTo>
                    <a:pt x="8" y="200"/>
                  </a:moveTo>
                  <a:lnTo>
                    <a:pt x="8" y="192"/>
                  </a:lnTo>
                  <a:lnTo>
                    <a:pt x="104" y="164"/>
                  </a:lnTo>
                  <a:lnTo>
                    <a:pt x="140" y="140"/>
                  </a:lnTo>
                  <a:lnTo>
                    <a:pt x="152" y="120"/>
                  </a:lnTo>
                  <a:lnTo>
                    <a:pt x="160" y="108"/>
                  </a:lnTo>
                  <a:lnTo>
                    <a:pt x="160" y="84"/>
                  </a:lnTo>
                  <a:lnTo>
                    <a:pt x="152" y="68"/>
                  </a:lnTo>
                  <a:lnTo>
                    <a:pt x="140" y="48"/>
                  </a:lnTo>
                  <a:lnTo>
                    <a:pt x="96" y="20"/>
                  </a:lnTo>
                  <a:lnTo>
                    <a:pt x="48" y="0"/>
                  </a:lnTo>
                  <a:lnTo>
                    <a:pt x="84" y="8"/>
                  </a:lnTo>
                  <a:lnTo>
                    <a:pt x="140" y="12"/>
                  </a:lnTo>
                  <a:lnTo>
                    <a:pt x="196" y="32"/>
                  </a:lnTo>
                  <a:lnTo>
                    <a:pt x="220" y="48"/>
                  </a:lnTo>
                  <a:lnTo>
                    <a:pt x="244" y="68"/>
                  </a:lnTo>
                  <a:lnTo>
                    <a:pt x="248" y="84"/>
                  </a:lnTo>
                  <a:lnTo>
                    <a:pt x="248" y="96"/>
                  </a:lnTo>
                  <a:lnTo>
                    <a:pt x="248" y="116"/>
                  </a:lnTo>
                  <a:lnTo>
                    <a:pt x="232" y="140"/>
                  </a:lnTo>
                  <a:lnTo>
                    <a:pt x="200" y="156"/>
                  </a:lnTo>
                  <a:lnTo>
                    <a:pt x="140" y="180"/>
                  </a:lnTo>
                  <a:lnTo>
                    <a:pt x="80" y="200"/>
                  </a:lnTo>
                  <a:lnTo>
                    <a:pt x="0" y="212"/>
                  </a:lnTo>
                  <a:lnTo>
                    <a:pt x="8" y="2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7" name="図形 46"/>
            <p:cNvSpPr>
              <a:spLocks/>
            </p:cNvSpPr>
            <p:nvPr/>
          </p:nvSpPr>
          <p:spPr bwMode="auto">
            <a:xfrm>
              <a:off x="4224" y="96"/>
              <a:ext cx="284" cy="188"/>
            </a:xfrm>
            <a:custGeom>
              <a:avLst/>
              <a:gdLst/>
              <a:ahLst/>
              <a:cxnLst>
                <a:cxn ang="0">
                  <a:pos x="208" y="0"/>
                </a:cxn>
                <a:cxn ang="0">
                  <a:pos x="284" y="12"/>
                </a:cxn>
                <a:cxn ang="0">
                  <a:pos x="220" y="12"/>
                </a:cxn>
                <a:cxn ang="0">
                  <a:pos x="204" y="12"/>
                </a:cxn>
                <a:cxn ang="0">
                  <a:pos x="148" y="20"/>
                </a:cxn>
                <a:cxn ang="0">
                  <a:pos x="112" y="32"/>
                </a:cxn>
                <a:cxn ang="0">
                  <a:pos x="84" y="44"/>
                </a:cxn>
                <a:cxn ang="0">
                  <a:pos x="64" y="56"/>
                </a:cxn>
                <a:cxn ang="0">
                  <a:pos x="40" y="84"/>
                </a:cxn>
                <a:cxn ang="0">
                  <a:pos x="40" y="96"/>
                </a:cxn>
                <a:cxn ang="0">
                  <a:pos x="48" y="116"/>
                </a:cxn>
                <a:cxn ang="0">
                  <a:pos x="64" y="132"/>
                </a:cxn>
                <a:cxn ang="0">
                  <a:pos x="84" y="144"/>
                </a:cxn>
                <a:cxn ang="0">
                  <a:pos x="112" y="156"/>
                </a:cxn>
                <a:cxn ang="0">
                  <a:pos x="168" y="176"/>
                </a:cxn>
                <a:cxn ang="0">
                  <a:pos x="208" y="188"/>
                </a:cxn>
                <a:cxn ang="0">
                  <a:pos x="160" y="188"/>
                </a:cxn>
                <a:cxn ang="0">
                  <a:pos x="156" y="188"/>
                </a:cxn>
                <a:cxn ang="0">
                  <a:pos x="156" y="180"/>
                </a:cxn>
                <a:cxn ang="0">
                  <a:pos x="96" y="168"/>
                </a:cxn>
                <a:cxn ang="0">
                  <a:pos x="48" y="152"/>
                </a:cxn>
                <a:cxn ang="0">
                  <a:pos x="24" y="140"/>
                </a:cxn>
                <a:cxn ang="0">
                  <a:pos x="4" y="120"/>
                </a:cxn>
                <a:cxn ang="0">
                  <a:pos x="0" y="104"/>
                </a:cxn>
                <a:cxn ang="0">
                  <a:pos x="0" y="92"/>
                </a:cxn>
                <a:cxn ang="0">
                  <a:pos x="12" y="60"/>
                </a:cxn>
                <a:cxn ang="0">
                  <a:pos x="40" y="36"/>
                </a:cxn>
                <a:cxn ang="0">
                  <a:pos x="72" y="24"/>
                </a:cxn>
                <a:cxn ang="0">
                  <a:pos x="108" y="12"/>
                </a:cxn>
                <a:cxn ang="0">
                  <a:pos x="180" y="8"/>
                </a:cxn>
                <a:cxn ang="0">
                  <a:pos x="208" y="0"/>
                </a:cxn>
              </a:cxnLst>
              <a:rect l="0" t="0" r="0" b="0"/>
              <a:pathLst>
                <a:path w="284" h="188">
                  <a:moveTo>
                    <a:pt x="208" y="0"/>
                  </a:moveTo>
                  <a:lnTo>
                    <a:pt x="284" y="12"/>
                  </a:lnTo>
                  <a:lnTo>
                    <a:pt x="220" y="12"/>
                  </a:lnTo>
                  <a:lnTo>
                    <a:pt x="204" y="12"/>
                  </a:lnTo>
                  <a:lnTo>
                    <a:pt x="148" y="20"/>
                  </a:lnTo>
                  <a:lnTo>
                    <a:pt x="112" y="32"/>
                  </a:lnTo>
                  <a:lnTo>
                    <a:pt x="84" y="44"/>
                  </a:lnTo>
                  <a:lnTo>
                    <a:pt x="64" y="56"/>
                  </a:lnTo>
                  <a:lnTo>
                    <a:pt x="40" y="84"/>
                  </a:lnTo>
                  <a:lnTo>
                    <a:pt x="40" y="96"/>
                  </a:lnTo>
                  <a:lnTo>
                    <a:pt x="48" y="116"/>
                  </a:lnTo>
                  <a:lnTo>
                    <a:pt x="64" y="132"/>
                  </a:lnTo>
                  <a:lnTo>
                    <a:pt x="84" y="144"/>
                  </a:lnTo>
                  <a:lnTo>
                    <a:pt x="112" y="156"/>
                  </a:lnTo>
                  <a:lnTo>
                    <a:pt x="168" y="176"/>
                  </a:lnTo>
                  <a:lnTo>
                    <a:pt x="208" y="188"/>
                  </a:lnTo>
                  <a:lnTo>
                    <a:pt x="160" y="188"/>
                  </a:lnTo>
                  <a:lnTo>
                    <a:pt x="156" y="188"/>
                  </a:lnTo>
                  <a:lnTo>
                    <a:pt x="156" y="180"/>
                  </a:lnTo>
                  <a:lnTo>
                    <a:pt x="96" y="168"/>
                  </a:lnTo>
                  <a:lnTo>
                    <a:pt x="48" y="152"/>
                  </a:lnTo>
                  <a:lnTo>
                    <a:pt x="24" y="140"/>
                  </a:lnTo>
                  <a:lnTo>
                    <a:pt x="4" y="120"/>
                  </a:lnTo>
                  <a:lnTo>
                    <a:pt x="0" y="104"/>
                  </a:lnTo>
                  <a:lnTo>
                    <a:pt x="0" y="92"/>
                  </a:lnTo>
                  <a:lnTo>
                    <a:pt x="12" y="60"/>
                  </a:lnTo>
                  <a:lnTo>
                    <a:pt x="40" y="36"/>
                  </a:lnTo>
                  <a:lnTo>
                    <a:pt x="72" y="24"/>
                  </a:lnTo>
                  <a:lnTo>
                    <a:pt x="108" y="12"/>
                  </a:lnTo>
                  <a:lnTo>
                    <a:pt x="180" y="8"/>
                  </a:lnTo>
                  <a:lnTo>
                    <a:pt x="20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8" name="図形 47"/>
            <p:cNvSpPr>
              <a:spLocks/>
            </p:cNvSpPr>
            <p:nvPr/>
          </p:nvSpPr>
          <p:spPr bwMode="auto">
            <a:xfrm>
              <a:off x="4160" y="92"/>
              <a:ext cx="248" cy="180"/>
            </a:xfrm>
            <a:custGeom>
              <a:avLst/>
              <a:gdLst/>
              <a:ahLst/>
              <a:cxnLst>
                <a:cxn ang="0">
                  <a:pos x="196" y="0"/>
                </a:cxn>
                <a:cxn ang="0">
                  <a:pos x="248" y="4"/>
                </a:cxn>
                <a:cxn ang="0">
                  <a:pos x="200" y="4"/>
                </a:cxn>
                <a:cxn ang="0">
                  <a:pos x="140" y="24"/>
                </a:cxn>
                <a:cxn ang="0">
                  <a:pos x="112" y="28"/>
                </a:cxn>
                <a:cxn ang="0">
                  <a:pos x="88" y="48"/>
                </a:cxn>
                <a:cxn ang="0">
                  <a:pos x="68" y="72"/>
                </a:cxn>
                <a:cxn ang="0">
                  <a:pos x="56" y="96"/>
                </a:cxn>
                <a:cxn ang="0">
                  <a:pos x="56" y="108"/>
                </a:cxn>
                <a:cxn ang="0">
                  <a:pos x="64" y="124"/>
                </a:cxn>
                <a:cxn ang="0">
                  <a:pos x="76" y="144"/>
                </a:cxn>
                <a:cxn ang="0">
                  <a:pos x="100" y="148"/>
                </a:cxn>
                <a:cxn ang="0">
                  <a:pos x="128" y="168"/>
                </a:cxn>
                <a:cxn ang="0">
                  <a:pos x="172" y="180"/>
                </a:cxn>
                <a:cxn ang="0">
                  <a:pos x="128" y="180"/>
                </a:cxn>
                <a:cxn ang="0">
                  <a:pos x="80" y="160"/>
                </a:cxn>
                <a:cxn ang="0">
                  <a:pos x="48" y="144"/>
                </a:cxn>
                <a:cxn ang="0">
                  <a:pos x="32" y="132"/>
                </a:cxn>
                <a:cxn ang="0">
                  <a:pos x="24" y="132"/>
                </a:cxn>
                <a:cxn ang="0">
                  <a:pos x="12" y="108"/>
                </a:cxn>
                <a:cxn ang="0">
                  <a:pos x="12" y="100"/>
                </a:cxn>
                <a:cxn ang="0">
                  <a:pos x="0" y="76"/>
                </a:cxn>
                <a:cxn ang="0">
                  <a:pos x="8" y="72"/>
                </a:cxn>
                <a:cxn ang="0">
                  <a:pos x="24" y="48"/>
                </a:cxn>
                <a:cxn ang="0">
                  <a:pos x="48" y="28"/>
                </a:cxn>
                <a:cxn ang="0">
                  <a:pos x="80" y="16"/>
                </a:cxn>
                <a:cxn ang="0">
                  <a:pos x="112" y="12"/>
                </a:cxn>
                <a:cxn ang="0">
                  <a:pos x="172" y="4"/>
                </a:cxn>
                <a:cxn ang="0">
                  <a:pos x="196" y="0"/>
                </a:cxn>
              </a:cxnLst>
              <a:rect l="0" t="0" r="0" b="0"/>
              <a:pathLst>
                <a:path w="248" h="180">
                  <a:moveTo>
                    <a:pt x="196" y="0"/>
                  </a:moveTo>
                  <a:lnTo>
                    <a:pt x="248" y="4"/>
                  </a:lnTo>
                  <a:lnTo>
                    <a:pt x="200" y="4"/>
                  </a:lnTo>
                  <a:lnTo>
                    <a:pt x="140" y="24"/>
                  </a:lnTo>
                  <a:lnTo>
                    <a:pt x="112" y="28"/>
                  </a:lnTo>
                  <a:lnTo>
                    <a:pt x="88" y="48"/>
                  </a:lnTo>
                  <a:lnTo>
                    <a:pt x="68" y="72"/>
                  </a:lnTo>
                  <a:lnTo>
                    <a:pt x="56" y="96"/>
                  </a:lnTo>
                  <a:lnTo>
                    <a:pt x="56" y="108"/>
                  </a:lnTo>
                  <a:lnTo>
                    <a:pt x="64" y="124"/>
                  </a:lnTo>
                  <a:lnTo>
                    <a:pt x="76" y="144"/>
                  </a:lnTo>
                  <a:lnTo>
                    <a:pt x="100" y="148"/>
                  </a:lnTo>
                  <a:lnTo>
                    <a:pt x="128" y="168"/>
                  </a:lnTo>
                  <a:lnTo>
                    <a:pt x="172" y="180"/>
                  </a:lnTo>
                  <a:lnTo>
                    <a:pt x="128" y="180"/>
                  </a:lnTo>
                  <a:lnTo>
                    <a:pt x="80" y="160"/>
                  </a:lnTo>
                  <a:lnTo>
                    <a:pt x="48" y="144"/>
                  </a:lnTo>
                  <a:lnTo>
                    <a:pt x="32" y="132"/>
                  </a:lnTo>
                  <a:lnTo>
                    <a:pt x="24" y="132"/>
                  </a:lnTo>
                  <a:lnTo>
                    <a:pt x="12" y="108"/>
                  </a:lnTo>
                  <a:lnTo>
                    <a:pt x="12" y="100"/>
                  </a:lnTo>
                  <a:lnTo>
                    <a:pt x="0" y="76"/>
                  </a:lnTo>
                  <a:lnTo>
                    <a:pt x="8" y="72"/>
                  </a:lnTo>
                  <a:lnTo>
                    <a:pt x="24" y="48"/>
                  </a:lnTo>
                  <a:lnTo>
                    <a:pt x="48" y="28"/>
                  </a:lnTo>
                  <a:lnTo>
                    <a:pt x="80" y="16"/>
                  </a:lnTo>
                  <a:lnTo>
                    <a:pt x="112" y="12"/>
                  </a:lnTo>
                  <a:lnTo>
                    <a:pt x="172" y="4"/>
                  </a:lnTo>
                  <a:lnTo>
                    <a:pt x="196"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9" name="図形 48"/>
            <p:cNvSpPr>
              <a:spLocks/>
            </p:cNvSpPr>
            <p:nvPr/>
          </p:nvSpPr>
          <p:spPr bwMode="auto">
            <a:xfrm>
              <a:off x="4184" y="228"/>
              <a:ext cx="88" cy="44"/>
            </a:xfrm>
            <a:custGeom>
              <a:avLst/>
              <a:gdLst/>
              <a:ahLst/>
              <a:cxnLst>
                <a:cxn ang="0">
                  <a:pos x="8" y="0"/>
                </a:cxn>
                <a:cxn ang="0">
                  <a:pos x="32" y="20"/>
                </a:cxn>
                <a:cxn ang="0">
                  <a:pos x="88" y="44"/>
                </a:cxn>
                <a:cxn ang="0">
                  <a:pos x="0" y="36"/>
                </a:cxn>
                <a:cxn ang="0">
                  <a:pos x="8" y="36"/>
                </a:cxn>
                <a:cxn ang="0">
                  <a:pos x="8" y="20"/>
                </a:cxn>
                <a:cxn ang="0">
                  <a:pos x="8" y="0"/>
                </a:cxn>
              </a:cxnLst>
              <a:rect l="0" t="0" r="0" b="0"/>
              <a:pathLst>
                <a:path w="88" h="44">
                  <a:moveTo>
                    <a:pt x="8" y="0"/>
                  </a:moveTo>
                  <a:lnTo>
                    <a:pt x="32" y="20"/>
                  </a:lnTo>
                  <a:lnTo>
                    <a:pt x="88" y="44"/>
                  </a:lnTo>
                  <a:lnTo>
                    <a:pt x="0" y="36"/>
                  </a:lnTo>
                  <a:lnTo>
                    <a:pt x="8" y="36"/>
                  </a:lnTo>
                  <a:lnTo>
                    <a:pt x="8" y="20"/>
                  </a:lnTo>
                  <a:lnTo>
                    <a:pt x="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0" name="図形 49"/>
            <p:cNvSpPr>
              <a:spLocks/>
            </p:cNvSpPr>
            <p:nvPr/>
          </p:nvSpPr>
          <p:spPr bwMode="auto">
            <a:xfrm>
              <a:off x="4108" y="96"/>
              <a:ext cx="180" cy="92"/>
            </a:xfrm>
            <a:custGeom>
              <a:avLst/>
              <a:gdLst/>
              <a:ahLst/>
              <a:cxnLst>
                <a:cxn ang="0">
                  <a:pos x="12" y="36"/>
                </a:cxn>
                <a:cxn ang="0">
                  <a:pos x="16" y="36"/>
                </a:cxn>
                <a:cxn ang="0">
                  <a:pos x="24" y="32"/>
                </a:cxn>
                <a:cxn ang="0">
                  <a:pos x="52" y="12"/>
                </a:cxn>
                <a:cxn ang="0">
                  <a:pos x="100" y="8"/>
                </a:cxn>
                <a:cxn ang="0">
                  <a:pos x="180" y="0"/>
                </a:cxn>
                <a:cxn ang="0">
                  <a:pos x="144" y="8"/>
                </a:cxn>
                <a:cxn ang="0">
                  <a:pos x="108" y="20"/>
                </a:cxn>
                <a:cxn ang="0">
                  <a:pos x="76" y="36"/>
                </a:cxn>
                <a:cxn ang="0">
                  <a:pos x="52" y="60"/>
                </a:cxn>
                <a:cxn ang="0">
                  <a:pos x="52" y="72"/>
                </a:cxn>
                <a:cxn ang="0">
                  <a:pos x="52" y="92"/>
                </a:cxn>
                <a:cxn ang="0">
                  <a:pos x="28" y="72"/>
                </a:cxn>
                <a:cxn ang="0">
                  <a:pos x="0" y="60"/>
                </a:cxn>
                <a:cxn ang="0">
                  <a:pos x="12" y="36"/>
                </a:cxn>
              </a:cxnLst>
              <a:rect l="0" t="0" r="0" b="0"/>
              <a:pathLst>
                <a:path w="180" h="92">
                  <a:moveTo>
                    <a:pt x="12" y="36"/>
                  </a:moveTo>
                  <a:lnTo>
                    <a:pt x="16" y="36"/>
                  </a:lnTo>
                  <a:lnTo>
                    <a:pt x="24" y="32"/>
                  </a:lnTo>
                  <a:lnTo>
                    <a:pt x="52" y="12"/>
                  </a:lnTo>
                  <a:lnTo>
                    <a:pt x="100" y="8"/>
                  </a:lnTo>
                  <a:lnTo>
                    <a:pt x="180" y="0"/>
                  </a:lnTo>
                  <a:lnTo>
                    <a:pt x="144" y="8"/>
                  </a:lnTo>
                  <a:lnTo>
                    <a:pt x="108" y="20"/>
                  </a:lnTo>
                  <a:lnTo>
                    <a:pt x="76" y="36"/>
                  </a:lnTo>
                  <a:lnTo>
                    <a:pt x="52" y="60"/>
                  </a:lnTo>
                  <a:lnTo>
                    <a:pt x="52" y="72"/>
                  </a:lnTo>
                  <a:lnTo>
                    <a:pt x="52" y="92"/>
                  </a:lnTo>
                  <a:lnTo>
                    <a:pt x="28" y="72"/>
                  </a:lnTo>
                  <a:lnTo>
                    <a:pt x="0" y="60"/>
                  </a:lnTo>
                  <a:lnTo>
                    <a:pt x="12"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1" name="図形 50"/>
            <p:cNvSpPr>
              <a:spLocks/>
            </p:cNvSpPr>
            <p:nvPr/>
          </p:nvSpPr>
          <p:spPr bwMode="auto">
            <a:xfrm>
              <a:off x="4040" y="140"/>
              <a:ext cx="72" cy="12"/>
            </a:xfrm>
            <a:custGeom>
              <a:avLst/>
              <a:gdLst/>
              <a:ahLst/>
              <a:cxnLst>
                <a:cxn ang="0">
                  <a:pos x="8" y="0"/>
                </a:cxn>
                <a:cxn ang="0">
                  <a:pos x="72" y="0"/>
                </a:cxn>
                <a:cxn ang="0">
                  <a:pos x="60" y="12"/>
                </a:cxn>
                <a:cxn ang="0">
                  <a:pos x="0" y="0"/>
                </a:cxn>
                <a:cxn ang="0">
                  <a:pos x="8" y="0"/>
                </a:cxn>
              </a:cxnLst>
              <a:rect l="0" t="0" r="0" b="0"/>
              <a:pathLst>
                <a:path w="72" h="12">
                  <a:moveTo>
                    <a:pt x="8" y="0"/>
                  </a:moveTo>
                  <a:lnTo>
                    <a:pt x="72" y="0"/>
                  </a:lnTo>
                  <a:lnTo>
                    <a:pt x="60" y="12"/>
                  </a:lnTo>
                  <a:lnTo>
                    <a:pt x="0" y="0"/>
                  </a:lnTo>
                  <a:lnTo>
                    <a:pt x="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2" name="図形 51"/>
            <p:cNvSpPr>
              <a:spLocks/>
            </p:cNvSpPr>
            <p:nvPr/>
          </p:nvSpPr>
          <p:spPr bwMode="auto">
            <a:xfrm>
              <a:off x="3056" y="264"/>
              <a:ext cx="152" cy="100"/>
            </a:xfrm>
            <a:custGeom>
              <a:avLst/>
              <a:gdLst/>
              <a:ahLst/>
              <a:cxnLst>
                <a:cxn ang="0">
                  <a:pos x="28" y="100"/>
                </a:cxn>
                <a:cxn ang="0">
                  <a:pos x="4" y="76"/>
                </a:cxn>
                <a:cxn ang="0">
                  <a:pos x="0" y="44"/>
                </a:cxn>
                <a:cxn ang="0">
                  <a:pos x="0" y="20"/>
                </a:cxn>
                <a:cxn ang="0">
                  <a:pos x="4" y="0"/>
                </a:cxn>
                <a:cxn ang="0">
                  <a:pos x="52" y="0"/>
                </a:cxn>
                <a:cxn ang="0">
                  <a:pos x="100" y="8"/>
                </a:cxn>
                <a:cxn ang="0">
                  <a:pos x="120" y="12"/>
                </a:cxn>
                <a:cxn ang="0">
                  <a:pos x="140" y="20"/>
                </a:cxn>
                <a:cxn ang="0">
                  <a:pos x="144" y="32"/>
                </a:cxn>
                <a:cxn ang="0">
                  <a:pos x="152" y="44"/>
                </a:cxn>
                <a:cxn ang="0">
                  <a:pos x="144" y="52"/>
                </a:cxn>
                <a:cxn ang="0">
                  <a:pos x="132" y="68"/>
                </a:cxn>
                <a:cxn ang="0">
                  <a:pos x="120" y="80"/>
                </a:cxn>
                <a:cxn ang="0">
                  <a:pos x="96" y="88"/>
                </a:cxn>
                <a:cxn ang="0">
                  <a:pos x="64" y="92"/>
                </a:cxn>
                <a:cxn ang="0">
                  <a:pos x="28" y="100"/>
                </a:cxn>
              </a:cxnLst>
              <a:rect l="0" t="0" r="0" b="0"/>
              <a:pathLst>
                <a:path w="152" h="100">
                  <a:moveTo>
                    <a:pt x="28" y="100"/>
                  </a:moveTo>
                  <a:lnTo>
                    <a:pt x="4" y="76"/>
                  </a:lnTo>
                  <a:lnTo>
                    <a:pt x="0" y="44"/>
                  </a:lnTo>
                  <a:lnTo>
                    <a:pt x="0" y="20"/>
                  </a:lnTo>
                  <a:lnTo>
                    <a:pt x="4" y="0"/>
                  </a:lnTo>
                  <a:lnTo>
                    <a:pt x="52" y="0"/>
                  </a:lnTo>
                  <a:lnTo>
                    <a:pt x="100" y="8"/>
                  </a:lnTo>
                  <a:lnTo>
                    <a:pt x="120" y="12"/>
                  </a:lnTo>
                  <a:lnTo>
                    <a:pt x="140" y="20"/>
                  </a:lnTo>
                  <a:lnTo>
                    <a:pt x="144" y="32"/>
                  </a:lnTo>
                  <a:lnTo>
                    <a:pt x="152" y="44"/>
                  </a:lnTo>
                  <a:lnTo>
                    <a:pt x="144" y="52"/>
                  </a:lnTo>
                  <a:lnTo>
                    <a:pt x="132" y="68"/>
                  </a:lnTo>
                  <a:lnTo>
                    <a:pt x="120" y="80"/>
                  </a:lnTo>
                  <a:lnTo>
                    <a:pt x="96" y="88"/>
                  </a:lnTo>
                  <a:lnTo>
                    <a:pt x="64" y="92"/>
                  </a:lnTo>
                  <a:lnTo>
                    <a:pt x="28" y="1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3" name="図形 52"/>
            <p:cNvSpPr>
              <a:spLocks/>
            </p:cNvSpPr>
            <p:nvPr/>
          </p:nvSpPr>
          <p:spPr bwMode="auto">
            <a:xfrm>
              <a:off x="3060" y="236"/>
              <a:ext cx="220" cy="144"/>
            </a:xfrm>
            <a:custGeom>
              <a:avLst/>
              <a:gdLst/>
              <a:ahLst/>
              <a:cxnLst>
                <a:cxn ang="0">
                  <a:pos x="48" y="144"/>
                </a:cxn>
                <a:cxn ang="0">
                  <a:pos x="24" y="128"/>
                </a:cxn>
                <a:cxn ang="0">
                  <a:pos x="60" y="128"/>
                </a:cxn>
                <a:cxn ang="0">
                  <a:pos x="96" y="120"/>
                </a:cxn>
                <a:cxn ang="0">
                  <a:pos x="116" y="108"/>
                </a:cxn>
                <a:cxn ang="0">
                  <a:pos x="136" y="104"/>
                </a:cxn>
                <a:cxn ang="0">
                  <a:pos x="148" y="80"/>
                </a:cxn>
                <a:cxn ang="0">
                  <a:pos x="148" y="72"/>
                </a:cxn>
                <a:cxn ang="0">
                  <a:pos x="148" y="56"/>
                </a:cxn>
                <a:cxn ang="0">
                  <a:pos x="140" y="48"/>
                </a:cxn>
                <a:cxn ang="0">
                  <a:pos x="120" y="36"/>
                </a:cxn>
                <a:cxn ang="0">
                  <a:pos x="104" y="28"/>
                </a:cxn>
                <a:cxn ang="0">
                  <a:pos x="56" y="24"/>
                </a:cxn>
                <a:cxn ang="0">
                  <a:pos x="0" y="24"/>
                </a:cxn>
                <a:cxn ang="0">
                  <a:pos x="8" y="0"/>
                </a:cxn>
                <a:cxn ang="0">
                  <a:pos x="8" y="4"/>
                </a:cxn>
                <a:cxn ang="0">
                  <a:pos x="84" y="0"/>
                </a:cxn>
                <a:cxn ang="0">
                  <a:pos x="148" y="4"/>
                </a:cxn>
                <a:cxn ang="0">
                  <a:pos x="176" y="16"/>
                </a:cxn>
                <a:cxn ang="0">
                  <a:pos x="200" y="28"/>
                </a:cxn>
                <a:cxn ang="0">
                  <a:pos x="212" y="40"/>
                </a:cxn>
                <a:cxn ang="0">
                  <a:pos x="220" y="60"/>
                </a:cxn>
                <a:cxn ang="0">
                  <a:pos x="220" y="72"/>
                </a:cxn>
                <a:cxn ang="0">
                  <a:pos x="208" y="96"/>
                </a:cxn>
                <a:cxn ang="0">
                  <a:pos x="200" y="108"/>
                </a:cxn>
                <a:cxn ang="0">
                  <a:pos x="184" y="120"/>
                </a:cxn>
                <a:cxn ang="0">
                  <a:pos x="160" y="132"/>
                </a:cxn>
                <a:cxn ang="0">
                  <a:pos x="136" y="140"/>
                </a:cxn>
                <a:cxn ang="0">
                  <a:pos x="96" y="144"/>
                </a:cxn>
                <a:cxn ang="0">
                  <a:pos x="48" y="144"/>
                </a:cxn>
              </a:cxnLst>
              <a:rect l="0" t="0" r="0" b="0"/>
              <a:pathLst>
                <a:path w="220" h="144">
                  <a:moveTo>
                    <a:pt x="48" y="144"/>
                  </a:moveTo>
                  <a:lnTo>
                    <a:pt x="24" y="128"/>
                  </a:lnTo>
                  <a:lnTo>
                    <a:pt x="60" y="128"/>
                  </a:lnTo>
                  <a:lnTo>
                    <a:pt x="96" y="120"/>
                  </a:lnTo>
                  <a:lnTo>
                    <a:pt x="116" y="108"/>
                  </a:lnTo>
                  <a:lnTo>
                    <a:pt x="136" y="104"/>
                  </a:lnTo>
                  <a:lnTo>
                    <a:pt x="148" y="80"/>
                  </a:lnTo>
                  <a:lnTo>
                    <a:pt x="148" y="72"/>
                  </a:lnTo>
                  <a:lnTo>
                    <a:pt x="148" y="56"/>
                  </a:lnTo>
                  <a:lnTo>
                    <a:pt x="140" y="48"/>
                  </a:lnTo>
                  <a:lnTo>
                    <a:pt x="120" y="36"/>
                  </a:lnTo>
                  <a:lnTo>
                    <a:pt x="104" y="28"/>
                  </a:lnTo>
                  <a:lnTo>
                    <a:pt x="56" y="24"/>
                  </a:lnTo>
                  <a:lnTo>
                    <a:pt x="0" y="24"/>
                  </a:lnTo>
                  <a:lnTo>
                    <a:pt x="8" y="0"/>
                  </a:lnTo>
                  <a:lnTo>
                    <a:pt x="8" y="4"/>
                  </a:lnTo>
                  <a:lnTo>
                    <a:pt x="84" y="0"/>
                  </a:lnTo>
                  <a:lnTo>
                    <a:pt x="148" y="4"/>
                  </a:lnTo>
                  <a:lnTo>
                    <a:pt x="176" y="16"/>
                  </a:lnTo>
                  <a:lnTo>
                    <a:pt x="200" y="28"/>
                  </a:lnTo>
                  <a:lnTo>
                    <a:pt x="212" y="40"/>
                  </a:lnTo>
                  <a:lnTo>
                    <a:pt x="220" y="60"/>
                  </a:lnTo>
                  <a:lnTo>
                    <a:pt x="220" y="72"/>
                  </a:lnTo>
                  <a:lnTo>
                    <a:pt x="208" y="96"/>
                  </a:lnTo>
                  <a:lnTo>
                    <a:pt x="200" y="108"/>
                  </a:lnTo>
                  <a:lnTo>
                    <a:pt x="184" y="120"/>
                  </a:lnTo>
                  <a:lnTo>
                    <a:pt x="160" y="132"/>
                  </a:lnTo>
                  <a:lnTo>
                    <a:pt x="136" y="140"/>
                  </a:lnTo>
                  <a:lnTo>
                    <a:pt x="96" y="144"/>
                  </a:lnTo>
                  <a:lnTo>
                    <a:pt x="48" y="14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4" name="図形 53"/>
            <p:cNvSpPr>
              <a:spLocks/>
            </p:cNvSpPr>
            <p:nvPr/>
          </p:nvSpPr>
          <p:spPr bwMode="auto">
            <a:xfrm>
              <a:off x="3068" y="224"/>
              <a:ext cx="284" cy="180"/>
            </a:xfrm>
            <a:custGeom>
              <a:avLst/>
              <a:gdLst/>
              <a:ahLst/>
              <a:cxnLst>
                <a:cxn ang="0">
                  <a:pos x="72" y="180"/>
                </a:cxn>
                <a:cxn ang="0">
                  <a:pos x="52" y="168"/>
                </a:cxn>
                <a:cxn ang="0">
                  <a:pos x="40" y="164"/>
                </a:cxn>
                <a:cxn ang="0">
                  <a:pos x="128" y="156"/>
                </a:cxn>
                <a:cxn ang="0">
                  <a:pos x="156" y="152"/>
                </a:cxn>
                <a:cxn ang="0">
                  <a:pos x="176" y="140"/>
                </a:cxn>
                <a:cxn ang="0">
                  <a:pos x="192" y="128"/>
                </a:cxn>
                <a:cxn ang="0">
                  <a:pos x="204" y="108"/>
                </a:cxn>
                <a:cxn ang="0">
                  <a:pos x="212" y="84"/>
                </a:cxn>
                <a:cxn ang="0">
                  <a:pos x="216" y="72"/>
                </a:cxn>
                <a:cxn ang="0">
                  <a:pos x="212" y="52"/>
                </a:cxn>
                <a:cxn ang="0">
                  <a:pos x="192" y="36"/>
                </a:cxn>
                <a:cxn ang="0">
                  <a:pos x="176" y="24"/>
                </a:cxn>
                <a:cxn ang="0">
                  <a:pos x="144" y="16"/>
                </a:cxn>
                <a:cxn ang="0">
                  <a:pos x="84" y="12"/>
                </a:cxn>
                <a:cxn ang="0">
                  <a:pos x="0" y="12"/>
                </a:cxn>
                <a:cxn ang="0">
                  <a:pos x="0" y="12"/>
                </a:cxn>
                <a:cxn ang="0">
                  <a:pos x="4" y="12"/>
                </a:cxn>
                <a:cxn ang="0">
                  <a:pos x="40" y="4"/>
                </a:cxn>
                <a:cxn ang="0">
                  <a:pos x="120" y="0"/>
                </a:cxn>
                <a:cxn ang="0">
                  <a:pos x="168" y="4"/>
                </a:cxn>
                <a:cxn ang="0">
                  <a:pos x="212" y="12"/>
                </a:cxn>
                <a:cxn ang="0">
                  <a:pos x="248" y="24"/>
                </a:cxn>
                <a:cxn ang="0">
                  <a:pos x="276" y="52"/>
                </a:cxn>
                <a:cxn ang="0">
                  <a:pos x="284" y="60"/>
                </a:cxn>
                <a:cxn ang="0">
                  <a:pos x="276" y="92"/>
                </a:cxn>
                <a:cxn ang="0">
                  <a:pos x="272" y="108"/>
                </a:cxn>
                <a:cxn ang="0">
                  <a:pos x="252" y="128"/>
                </a:cxn>
                <a:cxn ang="0">
                  <a:pos x="224" y="140"/>
                </a:cxn>
                <a:cxn ang="0">
                  <a:pos x="192" y="156"/>
                </a:cxn>
                <a:cxn ang="0">
                  <a:pos x="144" y="168"/>
                </a:cxn>
                <a:cxn ang="0">
                  <a:pos x="108" y="176"/>
                </a:cxn>
                <a:cxn ang="0">
                  <a:pos x="72" y="180"/>
                </a:cxn>
              </a:cxnLst>
              <a:rect l="0" t="0" r="0" b="0"/>
              <a:pathLst>
                <a:path w="284" h="180">
                  <a:moveTo>
                    <a:pt x="72" y="180"/>
                  </a:moveTo>
                  <a:lnTo>
                    <a:pt x="52" y="168"/>
                  </a:lnTo>
                  <a:lnTo>
                    <a:pt x="40" y="164"/>
                  </a:lnTo>
                  <a:lnTo>
                    <a:pt x="128" y="156"/>
                  </a:lnTo>
                  <a:lnTo>
                    <a:pt x="156" y="152"/>
                  </a:lnTo>
                  <a:lnTo>
                    <a:pt x="176" y="140"/>
                  </a:lnTo>
                  <a:lnTo>
                    <a:pt x="192" y="128"/>
                  </a:lnTo>
                  <a:lnTo>
                    <a:pt x="204" y="108"/>
                  </a:lnTo>
                  <a:lnTo>
                    <a:pt x="212" y="84"/>
                  </a:lnTo>
                  <a:lnTo>
                    <a:pt x="216" y="72"/>
                  </a:lnTo>
                  <a:lnTo>
                    <a:pt x="212" y="52"/>
                  </a:lnTo>
                  <a:lnTo>
                    <a:pt x="192" y="36"/>
                  </a:lnTo>
                  <a:lnTo>
                    <a:pt x="176" y="24"/>
                  </a:lnTo>
                  <a:lnTo>
                    <a:pt x="144" y="16"/>
                  </a:lnTo>
                  <a:lnTo>
                    <a:pt x="84" y="12"/>
                  </a:lnTo>
                  <a:lnTo>
                    <a:pt x="0" y="12"/>
                  </a:lnTo>
                  <a:lnTo>
                    <a:pt x="0" y="12"/>
                  </a:lnTo>
                  <a:lnTo>
                    <a:pt x="4" y="12"/>
                  </a:lnTo>
                  <a:lnTo>
                    <a:pt x="40" y="4"/>
                  </a:lnTo>
                  <a:lnTo>
                    <a:pt x="120" y="0"/>
                  </a:lnTo>
                  <a:lnTo>
                    <a:pt x="168" y="4"/>
                  </a:lnTo>
                  <a:lnTo>
                    <a:pt x="212" y="12"/>
                  </a:lnTo>
                  <a:lnTo>
                    <a:pt x="248" y="24"/>
                  </a:lnTo>
                  <a:lnTo>
                    <a:pt x="276" y="52"/>
                  </a:lnTo>
                  <a:lnTo>
                    <a:pt x="284" y="60"/>
                  </a:lnTo>
                  <a:lnTo>
                    <a:pt x="276" y="92"/>
                  </a:lnTo>
                  <a:lnTo>
                    <a:pt x="272" y="108"/>
                  </a:lnTo>
                  <a:lnTo>
                    <a:pt x="252" y="128"/>
                  </a:lnTo>
                  <a:lnTo>
                    <a:pt x="224" y="140"/>
                  </a:lnTo>
                  <a:lnTo>
                    <a:pt x="192" y="156"/>
                  </a:lnTo>
                  <a:lnTo>
                    <a:pt x="144" y="168"/>
                  </a:lnTo>
                  <a:lnTo>
                    <a:pt x="108" y="176"/>
                  </a:lnTo>
                  <a:lnTo>
                    <a:pt x="72" y="1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5" name="図形 54"/>
            <p:cNvSpPr>
              <a:spLocks/>
            </p:cNvSpPr>
            <p:nvPr/>
          </p:nvSpPr>
          <p:spPr bwMode="auto">
            <a:xfrm>
              <a:off x="3072" y="212"/>
              <a:ext cx="356" cy="216"/>
            </a:xfrm>
            <a:custGeom>
              <a:avLst/>
              <a:gdLst/>
              <a:ahLst/>
              <a:cxnLst>
                <a:cxn ang="0">
                  <a:pos x="80" y="192"/>
                </a:cxn>
                <a:cxn ang="0">
                  <a:pos x="108" y="192"/>
                </a:cxn>
                <a:cxn ang="0">
                  <a:pos x="148" y="180"/>
                </a:cxn>
                <a:cxn ang="0">
                  <a:pos x="188" y="168"/>
                </a:cxn>
                <a:cxn ang="0">
                  <a:pos x="224" y="156"/>
                </a:cxn>
                <a:cxn ang="0">
                  <a:pos x="248" y="140"/>
                </a:cxn>
                <a:cxn ang="0">
                  <a:pos x="268" y="120"/>
                </a:cxn>
                <a:cxn ang="0">
                  <a:pos x="280" y="104"/>
                </a:cxn>
                <a:cxn ang="0">
                  <a:pos x="284" y="84"/>
                </a:cxn>
                <a:cxn ang="0">
                  <a:pos x="280" y="72"/>
                </a:cxn>
                <a:cxn ang="0">
                  <a:pos x="280" y="60"/>
                </a:cxn>
                <a:cxn ang="0">
                  <a:pos x="248" y="36"/>
                </a:cxn>
                <a:cxn ang="0">
                  <a:pos x="212" y="24"/>
                </a:cxn>
                <a:cxn ang="0">
                  <a:pos x="172" y="12"/>
                </a:cxn>
                <a:cxn ang="0">
                  <a:pos x="128" y="12"/>
                </a:cxn>
                <a:cxn ang="0">
                  <a:pos x="44" y="12"/>
                </a:cxn>
                <a:cxn ang="0">
                  <a:pos x="0" y="24"/>
                </a:cxn>
                <a:cxn ang="0">
                  <a:pos x="48" y="12"/>
                </a:cxn>
                <a:cxn ang="0">
                  <a:pos x="152" y="0"/>
                </a:cxn>
                <a:cxn ang="0">
                  <a:pos x="212" y="0"/>
                </a:cxn>
                <a:cxn ang="0">
                  <a:pos x="268" y="4"/>
                </a:cxn>
                <a:cxn ang="0">
                  <a:pos x="316" y="24"/>
                </a:cxn>
                <a:cxn ang="0">
                  <a:pos x="332" y="28"/>
                </a:cxn>
                <a:cxn ang="0">
                  <a:pos x="352" y="48"/>
                </a:cxn>
                <a:cxn ang="0">
                  <a:pos x="356" y="64"/>
                </a:cxn>
                <a:cxn ang="0">
                  <a:pos x="356" y="92"/>
                </a:cxn>
                <a:cxn ang="0">
                  <a:pos x="352" y="108"/>
                </a:cxn>
                <a:cxn ang="0">
                  <a:pos x="332" y="132"/>
                </a:cxn>
                <a:cxn ang="0">
                  <a:pos x="316" y="152"/>
                </a:cxn>
                <a:cxn ang="0">
                  <a:pos x="284" y="168"/>
                </a:cxn>
                <a:cxn ang="0">
                  <a:pos x="248" y="188"/>
                </a:cxn>
                <a:cxn ang="0">
                  <a:pos x="200" y="200"/>
                </a:cxn>
                <a:cxn ang="0">
                  <a:pos x="124" y="216"/>
                </a:cxn>
                <a:cxn ang="0">
                  <a:pos x="80" y="192"/>
                </a:cxn>
              </a:cxnLst>
              <a:rect l="0" t="0" r="0" b="0"/>
              <a:pathLst>
                <a:path w="356" h="216">
                  <a:moveTo>
                    <a:pt x="80" y="192"/>
                  </a:moveTo>
                  <a:lnTo>
                    <a:pt x="108" y="192"/>
                  </a:lnTo>
                  <a:lnTo>
                    <a:pt x="148" y="180"/>
                  </a:lnTo>
                  <a:lnTo>
                    <a:pt x="188" y="168"/>
                  </a:lnTo>
                  <a:lnTo>
                    <a:pt x="224" y="156"/>
                  </a:lnTo>
                  <a:lnTo>
                    <a:pt x="248" y="140"/>
                  </a:lnTo>
                  <a:lnTo>
                    <a:pt x="268" y="120"/>
                  </a:lnTo>
                  <a:lnTo>
                    <a:pt x="280" y="104"/>
                  </a:lnTo>
                  <a:lnTo>
                    <a:pt x="284" y="84"/>
                  </a:lnTo>
                  <a:lnTo>
                    <a:pt x="280" y="72"/>
                  </a:lnTo>
                  <a:lnTo>
                    <a:pt x="280" y="60"/>
                  </a:lnTo>
                  <a:lnTo>
                    <a:pt x="248" y="36"/>
                  </a:lnTo>
                  <a:lnTo>
                    <a:pt x="212" y="24"/>
                  </a:lnTo>
                  <a:lnTo>
                    <a:pt x="172" y="12"/>
                  </a:lnTo>
                  <a:lnTo>
                    <a:pt x="128" y="12"/>
                  </a:lnTo>
                  <a:lnTo>
                    <a:pt x="44" y="12"/>
                  </a:lnTo>
                  <a:lnTo>
                    <a:pt x="0" y="24"/>
                  </a:lnTo>
                  <a:lnTo>
                    <a:pt x="48" y="12"/>
                  </a:lnTo>
                  <a:lnTo>
                    <a:pt x="152" y="0"/>
                  </a:lnTo>
                  <a:lnTo>
                    <a:pt x="212" y="0"/>
                  </a:lnTo>
                  <a:lnTo>
                    <a:pt x="268" y="4"/>
                  </a:lnTo>
                  <a:lnTo>
                    <a:pt x="316" y="24"/>
                  </a:lnTo>
                  <a:lnTo>
                    <a:pt x="332" y="28"/>
                  </a:lnTo>
                  <a:lnTo>
                    <a:pt x="352" y="48"/>
                  </a:lnTo>
                  <a:lnTo>
                    <a:pt x="356" y="64"/>
                  </a:lnTo>
                  <a:lnTo>
                    <a:pt x="356" y="92"/>
                  </a:lnTo>
                  <a:lnTo>
                    <a:pt x="352" y="108"/>
                  </a:lnTo>
                  <a:lnTo>
                    <a:pt x="332" y="132"/>
                  </a:lnTo>
                  <a:lnTo>
                    <a:pt x="316" y="152"/>
                  </a:lnTo>
                  <a:lnTo>
                    <a:pt x="284" y="168"/>
                  </a:lnTo>
                  <a:lnTo>
                    <a:pt x="248" y="188"/>
                  </a:lnTo>
                  <a:lnTo>
                    <a:pt x="200" y="200"/>
                  </a:lnTo>
                  <a:lnTo>
                    <a:pt x="124" y="216"/>
                  </a:lnTo>
                  <a:lnTo>
                    <a:pt x="80" y="19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6" name="図形 55"/>
            <p:cNvSpPr>
              <a:spLocks/>
            </p:cNvSpPr>
            <p:nvPr/>
          </p:nvSpPr>
          <p:spPr bwMode="auto">
            <a:xfrm>
              <a:off x="3208" y="200"/>
              <a:ext cx="324" cy="236"/>
            </a:xfrm>
            <a:custGeom>
              <a:avLst/>
              <a:gdLst/>
              <a:ahLst/>
              <a:cxnLst>
                <a:cxn ang="0">
                  <a:pos x="0" y="228"/>
                </a:cxn>
                <a:cxn ang="0">
                  <a:pos x="72" y="212"/>
                </a:cxn>
                <a:cxn ang="0">
                  <a:pos x="112" y="200"/>
                </a:cxn>
                <a:cxn ang="0">
                  <a:pos x="148" y="188"/>
                </a:cxn>
                <a:cxn ang="0">
                  <a:pos x="180" y="168"/>
                </a:cxn>
                <a:cxn ang="0">
                  <a:pos x="204" y="152"/>
                </a:cxn>
                <a:cxn ang="0">
                  <a:pos x="216" y="128"/>
                </a:cxn>
                <a:cxn ang="0">
                  <a:pos x="220" y="104"/>
                </a:cxn>
                <a:cxn ang="0">
                  <a:pos x="220" y="76"/>
                </a:cxn>
                <a:cxn ang="0">
                  <a:pos x="220" y="60"/>
                </a:cxn>
                <a:cxn ang="0">
                  <a:pos x="192" y="36"/>
                </a:cxn>
                <a:cxn ang="0">
                  <a:pos x="160" y="24"/>
                </a:cxn>
                <a:cxn ang="0">
                  <a:pos x="124" y="12"/>
                </a:cxn>
                <a:cxn ang="0">
                  <a:pos x="84" y="4"/>
                </a:cxn>
                <a:cxn ang="0">
                  <a:pos x="132" y="0"/>
                </a:cxn>
                <a:cxn ang="0">
                  <a:pos x="204" y="4"/>
                </a:cxn>
                <a:cxn ang="0">
                  <a:pos x="252" y="16"/>
                </a:cxn>
                <a:cxn ang="0">
                  <a:pos x="288" y="36"/>
                </a:cxn>
                <a:cxn ang="0">
                  <a:pos x="308" y="48"/>
                </a:cxn>
                <a:cxn ang="0">
                  <a:pos x="320" y="64"/>
                </a:cxn>
                <a:cxn ang="0">
                  <a:pos x="324" y="84"/>
                </a:cxn>
                <a:cxn ang="0">
                  <a:pos x="324" y="96"/>
                </a:cxn>
                <a:cxn ang="0">
                  <a:pos x="320" y="116"/>
                </a:cxn>
                <a:cxn ang="0">
                  <a:pos x="308" y="132"/>
                </a:cxn>
                <a:cxn ang="0">
                  <a:pos x="272" y="156"/>
                </a:cxn>
                <a:cxn ang="0">
                  <a:pos x="220" y="180"/>
                </a:cxn>
                <a:cxn ang="0">
                  <a:pos x="160" y="200"/>
                </a:cxn>
                <a:cxn ang="0">
                  <a:pos x="60" y="224"/>
                </a:cxn>
                <a:cxn ang="0">
                  <a:pos x="12" y="228"/>
                </a:cxn>
                <a:cxn ang="0">
                  <a:pos x="12" y="236"/>
                </a:cxn>
                <a:cxn ang="0">
                  <a:pos x="0" y="228"/>
                </a:cxn>
              </a:cxnLst>
              <a:rect l="0" t="0" r="0" b="0"/>
              <a:pathLst>
                <a:path w="324" h="236">
                  <a:moveTo>
                    <a:pt x="0" y="228"/>
                  </a:moveTo>
                  <a:lnTo>
                    <a:pt x="72" y="212"/>
                  </a:lnTo>
                  <a:lnTo>
                    <a:pt x="112" y="200"/>
                  </a:lnTo>
                  <a:lnTo>
                    <a:pt x="148" y="188"/>
                  </a:lnTo>
                  <a:lnTo>
                    <a:pt x="180" y="168"/>
                  </a:lnTo>
                  <a:lnTo>
                    <a:pt x="204" y="152"/>
                  </a:lnTo>
                  <a:lnTo>
                    <a:pt x="216" y="128"/>
                  </a:lnTo>
                  <a:lnTo>
                    <a:pt x="220" y="104"/>
                  </a:lnTo>
                  <a:lnTo>
                    <a:pt x="220" y="76"/>
                  </a:lnTo>
                  <a:lnTo>
                    <a:pt x="220" y="60"/>
                  </a:lnTo>
                  <a:lnTo>
                    <a:pt x="192" y="36"/>
                  </a:lnTo>
                  <a:lnTo>
                    <a:pt x="160" y="24"/>
                  </a:lnTo>
                  <a:lnTo>
                    <a:pt x="124" y="12"/>
                  </a:lnTo>
                  <a:lnTo>
                    <a:pt x="84" y="4"/>
                  </a:lnTo>
                  <a:lnTo>
                    <a:pt x="132" y="0"/>
                  </a:lnTo>
                  <a:lnTo>
                    <a:pt x="204" y="4"/>
                  </a:lnTo>
                  <a:lnTo>
                    <a:pt x="252" y="16"/>
                  </a:lnTo>
                  <a:lnTo>
                    <a:pt x="288" y="36"/>
                  </a:lnTo>
                  <a:lnTo>
                    <a:pt x="308" y="48"/>
                  </a:lnTo>
                  <a:lnTo>
                    <a:pt x="320" y="64"/>
                  </a:lnTo>
                  <a:lnTo>
                    <a:pt x="324" y="84"/>
                  </a:lnTo>
                  <a:lnTo>
                    <a:pt x="324" y="96"/>
                  </a:lnTo>
                  <a:lnTo>
                    <a:pt x="320" y="116"/>
                  </a:lnTo>
                  <a:lnTo>
                    <a:pt x="308" y="132"/>
                  </a:lnTo>
                  <a:lnTo>
                    <a:pt x="272" y="156"/>
                  </a:lnTo>
                  <a:lnTo>
                    <a:pt x="220" y="180"/>
                  </a:lnTo>
                  <a:lnTo>
                    <a:pt x="160" y="200"/>
                  </a:lnTo>
                  <a:lnTo>
                    <a:pt x="60" y="224"/>
                  </a:lnTo>
                  <a:lnTo>
                    <a:pt x="12" y="228"/>
                  </a:lnTo>
                  <a:lnTo>
                    <a:pt x="12" y="236"/>
                  </a:lnTo>
                  <a:lnTo>
                    <a:pt x="0" y="22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7" name="図形 56"/>
            <p:cNvSpPr>
              <a:spLocks/>
            </p:cNvSpPr>
            <p:nvPr/>
          </p:nvSpPr>
          <p:spPr bwMode="auto">
            <a:xfrm>
              <a:off x="3220" y="168"/>
              <a:ext cx="440" cy="284"/>
            </a:xfrm>
            <a:custGeom>
              <a:avLst/>
              <a:gdLst/>
              <a:ahLst/>
              <a:cxnLst>
                <a:cxn ang="0">
                  <a:pos x="0" y="268"/>
                </a:cxn>
                <a:cxn ang="0">
                  <a:pos x="64" y="256"/>
                </a:cxn>
                <a:cxn ang="0">
                  <a:pos x="168" y="232"/>
                </a:cxn>
                <a:cxn ang="0">
                  <a:pos x="220" y="212"/>
                </a:cxn>
                <a:cxn ang="0">
                  <a:pos x="272" y="188"/>
                </a:cxn>
                <a:cxn ang="0">
                  <a:pos x="300" y="164"/>
                </a:cxn>
                <a:cxn ang="0">
                  <a:pos x="312" y="148"/>
                </a:cxn>
                <a:cxn ang="0">
                  <a:pos x="320" y="128"/>
                </a:cxn>
                <a:cxn ang="0">
                  <a:pos x="320" y="116"/>
                </a:cxn>
                <a:cxn ang="0">
                  <a:pos x="312" y="96"/>
                </a:cxn>
                <a:cxn ang="0">
                  <a:pos x="300" y="72"/>
                </a:cxn>
                <a:cxn ang="0">
                  <a:pos x="272" y="56"/>
                </a:cxn>
                <a:cxn ang="0">
                  <a:pos x="236" y="44"/>
                </a:cxn>
                <a:cxn ang="0">
                  <a:pos x="180" y="32"/>
                </a:cxn>
                <a:cxn ang="0">
                  <a:pos x="120" y="24"/>
                </a:cxn>
                <a:cxn ang="0">
                  <a:pos x="84" y="32"/>
                </a:cxn>
                <a:cxn ang="0">
                  <a:pos x="156" y="8"/>
                </a:cxn>
                <a:cxn ang="0">
                  <a:pos x="208" y="0"/>
                </a:cxn>
                <a:cxn ang="0">
                  <a:pos x="272" y="0"/>
                </a:cxn>
                <a:cxn ang="0">
                  <a:pos x="272" y="8"/>
                </a:cxn>
                <a:cxn ang="0">
                  <a:pos x="272" y="0"/>
                </a:cxn>
                <a:cxn ang="0">
                  <a:pos x="324" y="12"/>
                </a:cxn>
                <a:cxn ang="0">
                  <a:pos x="380" y="36"/>
                </a:cxn>
                <a:cxn ang="0">
                  <a:pos x="408" y="56"/>
                </a:cxn>
                <a:cxn ang="0">
                  <a:pos x="428" y="68"/>
                </a:cxn>
                <a:cxn ang="0">
                  <a:pos x="440" y="92"/>
                </a:cxn>
                <a:cxn ang="0">
                  <a:pos x="432" y="116"/>
                </a:cxn>
                <a:cxn ang="0">
                  <a:pos x="420" y="148"/>
                </a:cxn>
                <a:cxn ang="0">
                  <a:pos x="392" y="176"/>
                </a:cxn>
                <a:cxn ang="0">
                  <a:pos x="348" y="208"/>
                </a:cxn>
                <a:cxn ang="0">
                  <a:pos x="252" y="236"/>
                </a:cxn>
                <a:cxn ang="0">
                  <a:pos x="160" y="268"/>
                </a:cxn>
                <a:cxn ang="0">
                  <a:pos x="72" y="284"/>
                </a:cxn>
                <a:cxn ang="0">
                  <a:pos x="0" y="268"/>
                </a:cxn>
              </a:cxnLst>
              <a:rect l="0" t="0" r="0" b="0"/>
              <a:pathLst>
                <a:path w="440" h="284">
                  <a:moveTo>
                    <a:pt x="0" y="268"/>
                  </a:moveTo>
                  <a:lnTo>
                    <a:pt x="64" y="256"/>
                  </a:lnTo>
                  <a:lnTo>
                    <a:pt x="168" y="232"/>
                  </a:lnTo>
                  <a:lnTo>
                    <a:pt x="220" y="212"/>
                  </a:lnTo>
                  <a:lnTo>
                    <a:pt x="272" y="188"/>
                  </a:lnTo>
                  <a:lnTo>
                    <a:pt x="300" y="164"/>
                  </a:lnTo>
                  <a:lnTo>
                    <a:pt x="312" y="148"/>
                  </a:lnTo>
                  <a:lnTo>
                    <a:pt x="320" y="128"/>
                  </a:lnTo>
                  <a:lnTo>
                    <a:pt x="320" y="116"/>
                  </a:lnTo>
                  <a:lnTo>
                    <a:pt x="312" y="96"/>
                  </a:lnTo>
                  <a:lnTo>
                    <a:pt x="300" y="72"/>
                  </a:lnTo>
                  <a:lnTo>
                    <a:pt x="272" y="56"/>
                  </a:lnTo>
                  <a:lnTo>
                    <a:pt x="236" y="44"/>
                  </a:lnTo>
                  <a:lnTo>
                    <a:pt x="180" y="32"/>
                  </a:lnTo>
                  <a:lnTo>
                    <a:pt x="120" y="24"/>
                  </a:lnTo>
                  <a:lnTo>
                    <a:pt x="84" y="32"/>
                  </a:lnTo>
                  <a:lnTo>
                    <a:pt x="156" y="8"/>
                  </a:lnTo>
                  <a:lnTo>
                    <a:pt x="208" y="0"/>
                  </a:lnTo>
                  <a:lnTo>
                    <a:pt x="272" y="0"/>
                  </a:lnTo>
                  <a:lnTo>
                    <a:pt x="272" y="8"/>
                  </a:lnTo>
                  <a:lnTo>
                    <a:pt x="272" y="0"/>
                  </a:lnTo>
                  <a:lnTo>
                    <a:pt x="324" y="12"/>
                  </a:lnTo>
                  <a:lnTo>
                    <a:pt x="380" y="36"/>
                  </a:lnTo>
                  <a:lnTo>
                    <a:pt x="408" y="56"/>
                  </a:lnTo>
                  <a:lnTo>
                    <a:pt x="428" y="68"/>
                  </a:lnTo>
                  <a:lnTo>
                    <a:pt x="440" y="92"/>
                  </a:lnTo>
                  <a:lnTo>
                    <a:pt x="432" y="116"/>
                  </a:lnTo>
                  <a:lnTo>
                    <a:pt x="420" y="148"/>
                  </a:lnTo>
                  <a:lnTo>
                    <a:pt x="392" y="176"/>
                  </a:lnTo>
                  <a:lnTo>
                    <a:pt x="348" y="208"/>
                  </a:lnTo>
                  <a:lnTo>
                    <a:pt x="252" y="236"/>
                  </a:lnTo>
                  <a:lnTo>
                    <a:pt x="160" y="268"/>
                  </a:lnTo>
                  <a:lnTo>
                    <a:pt x="72" y="284"/>
                  </a:lnTo>
                  <a:lnTo>
                    <a:pt x="0" y="2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dirty="0"/>
            </a:p>
          </p:txBody>
        </p:sp>
        <p:sp>
          <p:nvSpPr>
            <p:cNvPr id="58" name="図形 57"/>
            <p:cNvSpPr>
              <a:spLocks/>
            </p:cNvSpPr>
            <p:nvPr/>
          </p:nvSpPr>
          <p:spPr bwMode="auto">
            <a:xfrm>
              <a:off x="3304" y="176"/>
              <a:ext cx="452" cy="284"/>
            </a:xfrm>
            <a:custGeom>
              <a:avLst/>
              <a:gdLst/>
              <a:ahLst/>
              <a:cxnLst>
                <a:cxn ang="0">
                  <a:pos x="0" y="276"/>
                </a:cxn>
                <a:cxn ang="0">
                  <a:pos x="88" y="260"/>
                </a:cxn>
                <a:cxn ang="0">
                  <a:pos x="176" y="236"/>
                </a:cxn>
                <a:cxn ang="0">
                  <a:pos x="272" y="200"/>
                </a:cxn>
                <a:cxn ang="0">
                  <a:pos x="312" y="168"/>
                </a:cxn>
                <a:cxn ang="0">
                  <a:pos x="336" y="140"/>
                </a:cxn>
                <a:cxn ang="0">
                  <a:pos x="356" y="108"/>
                </a:cxn>
                <a:cxn ang="0">
                  <a:pos x="356" y="84"/>
                </a:cxn>
                <a:cxn ang="0">
                  <a:pos x="344" y="60"/>
                </a:cxn>
                <a:cxn ang="0">
                  <a:pos x="324" y="40"/>
                </a:cxn>
                <a:cxn ang="0">
                  <a:pos x="296" y="28"/>
                </a:cxn>
                <a:cxn ang="0">
                  <a:pos x="272" y="12"/>
                </a:cxn>
                <a:cxn ang="0">
                  <a:pos x="240" y="0"/>
                </a:cxn>
                <a:cxn ang="0">
                  <a:pos x="276" y="0"/>
                </a:cxn>
                <a:cxn ang="0">
                  <a:pos x="324" y="4"/>
                </a:cxn>
                <a:cxn ang="0">
                  <a:pos x="380" y="24"/>
                </a:cxn>
                <a:cxn ang="0">
                  <a:pos x="404" y="36"/>
                </a:cxn>
                <a:cxn ang="0">
                  <a:pos x="428" y="52"/>
                </a:cxn>
                <a:cxn ang="0">
                  <a:pos x="448" y="76"/>
                </a:cxn>
                <a:cxn ang="0">
                  <a:pos x="452" y="116"/>
                </a:cxn>
                <a:cxn ang="0">
                  <a:pos x="448" y="128"/>
                </a:cxn>
                <a:cxn ang="0">
                  <a:pos x="428" y="152"/>
                </a:cxn>
                <a:cxn ang="0">
                  <a:pos x="412" y="168"/>
                </a:cxn>
                <a:cxn ang="0">
                  <a:pos x="372" y="188"/>
                </a:cxn>
                <a:cxn ang="0">
                  <a:pos x="332" y="204"/>
                </a:cxn>
                <a:cxn ang="0">
                  <a:pos x="264" y="228"/>
                </a:cxn>
                <a:cxn ang="0">
                  <a:pos x="176" y="252"/>
                </a:cxn>
                <a:cxn ang="0">
                  <a:pos x="100" y="272"/>
                </a:cxn>
                <a:cxn ang="0">
                  <a:pos x="40" y="284"/>
                </a:cxn>
                <a:cxn ang="0">
                  <a:pos x="0" y="276"/>
                </a:cxn>
              </a:cxnLst>
              <a:rect l="0" t="0" r="0" b="0"/>
              <a:pathLst>
                <a:path w="452" h="284">
                  <a:moveTo>
                    <a:pt x="0" y="276"/>
                  </a:moveTo>
                  <a:lnTo>
                    <a:pt x="88" y="260"/>
                  </a:lnTo>
                  <a:lnTo>
                    <a:pt x="176" y="236"/>
                  </a:lnTo>
                  <a:lnTo>
                    <a:pt x="272" y="200"/>
                  </a:lnTo>
                  <a:lnTo>
                    <a:pt x="312" y="168"/>
                  </a:lnTo>
                  <a:lnTo>
                    <a:pt x="336" y="140"/>
                  </a:lnTo>
                  <a:lnTo>
                    <a:pt x="356" y="108"/>
                  </a:lnTo>
                  <a:lnTo>
                    <a:pt x="356" y="84"/>
                  </a:lnTo>
                  <a:lnTo>
                    <a:pt x="344" y="60"/>
                  </a:lnTo>
                  <a:lnTo>
                    <a:pt x="324" y="40"/>
                  </a:lnTo>
                  <a:lnTo>
                    <a:pt x="296" y="28"/>
                  </a:lnTo>
                  <a:lnTo>
                    <a:pt x="272" y="12"/>
                  </a:lnTo>
                  <a:lnTo>
                    <a:pt x="240" y="0"/>
                  </a:lnTo>
                  <a:lnTo>
                    <a:pt x="276" y="0"/>
                  </a:lnTo>
                  <a:lnTo>
                    <a:pt x="324" y="4"/>
                  </a:lnTo>
                  <a:lnTo>
                    <a:pt x="380" y="24"/>
                  </a:lnTo>
                  <a:lnTo>
                    <a:pt x="404" y="36"/>
                  </a:lnTo>
                  <a:lnTo>
                    <a:pt x="428" y="52"/>
                  </a:lnTo>
                  <a:lnTo>
                    <a:pt x="448" y="76"/>
                  </a:lnTo>
                  <a:lnTo>
                    <a:pt x="452" y="116"/>
                  </a:lnTo>
                  <a:lnTo>
                    <a:pt x="448" y="128"/>
                  </a:lnTo>
                  <a:lnTo>
                    <a:pt x="428" y="152"/>
                  </a:lnTo>
                  <a:lnTo>
                    <a:pt x="412" y="168"/>
                  </a:lnTo>
                  <a:lnTo>
                    <a:pt x="372" y="188"/>
                  </a:lnTo>
                  <a:lnTo>
                    <a:pt x="332" y="204"/>
                  </a:lnTo>
                  <a:lnTo>
                    <a:pt x="264" y="228"/>
                  </a:lnTo>
                  <a:lnTo>
                    <a:pt x="176" y="252"/>
                  </a:lnTo>
                  <a:lnTo>
                    <a:pt x="100" y="272"/>
                  </a:lnTo>
                  <a:lnTo>
                    <a:pt x="40" y="284"/>
                  </a:lnTo>
                  <a:lnTo>
                    <a:pt x="0" y="2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9" name="図形 58"/>
            <p:cNvSpPr>
              <a:spLocks/>
            </p:cNvSpPr>
            <p:nvPr/>
          </p:nvSpPr>
          <p:spPr bwMode="auto">
            <a:xfrm>
              <a:off x="3344" y="204"/>
              <a:ext cx="480" cy="260"/>
            </a:xfrm>
            <a:custGeom>
              <a:avLst/>
              <a:gdLst/>
              <a:ahLst/>
              <a:cxnLst>
                <a:cxn ang="0">
                  <a:pos x="236" y="220"/>
                </a:cxn>
                <a:cxn ang="0">
                  <a:pos x="196" y="236"/>
                </a:cxn>
                <a:cxn ang="0">
                  <a:pos x="152" y="248"/>
                </a:cxn>
                <a:cxn ang="0">
                  <a:pos x="104" y="256"/>
                </a:cxn>
                <a:cxn ang="0">
                  <a:pos x="48" y="260"/>
                </a:cxn>
                <a:cxn ang="0">
                  <a:pos x="0" y="256"/>
                </a:cxn>
                <a:cxn ang="0">
                  <a:pos x="60" y="248"/>
                </a:cxn>
                <a:cxn ang="0">
                  <a:pos x="136" y="232"/>
                </a:cxn>
                <a:cxn ang="0">
                  <a:pos x="232" y="200"/>
                </a:cxn>
                <a:cxn ang="0">
                  <a:pos x="292" y="184"/>
                </a:cxn>
                <a:cxn ang="0">
                  <a:pos x="340" y="160"/>
                </a:cxn>
                <a:cxn ang="0">
                  <a:pos x="376" y="140"/>
                </a:cxn>
                <a:cxn ang="0">
                  <a:pos x="396" y="124"/>
                </a:cxn>
                <a:cxn ang="0">
                  <a:pos x="412" y="100"/>
                </a:cxn>
                <a:cxn ang="0">
                  <a:pos x="420" y="88"/>
                </a:cxn>
                <a:cxn ang="0">
                  <a:pos x="412" y="48"/>
                </a:cxn>
                <a:cxn ang="0">
                  <a:pos x="388" y="20"/>
                </a:cxn>
                <a:cxn ang="0">
                  <a:pos x="360" y="0"/>
                </a:cxn>
                <a:cxn ang="0">
                  <a:pos x="408" y="8"/>
                </a:cxn>
                <a:cxn ang="0">
                  <a:pos x="432" y="20"/>
                </a:cxn>
                <a:cxn ang="0">
                  <a:pos x="456" y="32"/>
                </a:cxn>
                <a:cxn ang="0">
                  <a:pos x="472" y="56"/>
                </a:cxn>
                <a:cxn ang="0">
                  <a:pos x="480" y="88"/>
                </a:cxn>
                <a:cxn ang="0">
                  <a:pos x="468" y="104"/>
                </a:cxn>
                <a:cxn ang="0">
                  <a:pos x="424" y="148"/>
                </a:cxn>
                <a:cxn ang="0">
                  <a:pos x="396" y="172"/>
                </a:cxn>
                <a:cxn ang="0">
                  <a:pos x="352" y="196"/>
                </a:cxn>
                <a:cxn ang="0">
                  <a:pos x="304" y="212"/>
                </a:cxn>
                <a:cxn ang="0">
                  <a:pos x="244" y="220"/>
                </a:cxn>
                <a:cxn ang="0">
                  <a:pos x="244" y="224"/>
                </a:cxn>
                <a:cxn ang="0">
                  <a:pos x="236" y="220"/>
                </a:cxn>
              </a:cxnLst>
              <a:rect l="0" t="0" r="0" b="0"/>
              <a:pathLst>
                <a:path w="480" h="260">
                  <a:moveTo>
                    <a:pt x="236" y="220"/>
                  </a:moveTo>
                  <a:lnTo>
                    <a:pt x="196" y="236"/>
                  </a:lnTo>
                  <a:lnTo>
                    <a:pt x="152" y="248"/>
                  </a:lnTo>
                  <a:lnTo>
                    <a:pt x="104" y="256"/>
                  </a:lnTo>
                  <a:lnTo>
                    <a:pt x="48" y="260"/>
                  </a:lnTo>
                  <a:lnTo>
                    <a:pt x="0" y="256"/>
                  </a:lnTo>
                  <a:lnTo>
                    <a:pt x="60" y="248"/>
                  </a:lnTo>
                  <a:lnTo>
                    <a:pt x="136" y="232"/>
                  </a:lnTo>
                  <a:lnTo>
                    <a:pt x="232" y="200"/>
                  </a:lnTo>
                  <a:lnTo>
                    <a:pt x="292" y="184"/>
                  </a:lnTo>
                  <a:lnTo>
                    <a:pt x="340" y="160"/>
                  </a:lnTo>
                  <a:lnTo>
                    <a:pt x="376" y="140"/>
                  </a:lnTo>
                  <a:lnTo>
                    <a:pt x="396" y="124"/>
                  </a:lnTo>
                  <a:lnTo>
                    <a:pt x="412" y="100"/>
                  </a:lnTo>
                  <a:lnTo>
                    <a:pt x="420" y="88"/>
                  </a:lnTo>
                  <a:lnTo>
                    <a:pt x="412" y="48"/>
                  </a:lnTo>
                  <a:lnTo>
                    <a:pt x="388" y="20"/>
                  </a:lnTo>
                  <a:lnTo>
                    <a:pt x="360" y="0"/>
                  </a:lnTo>
                  <a:lnTo>
                    <a:pt x="408" y="8"/>
                  </a:lnTo>
                  <a:lnTo>
                    <a:pt x="432" y="20"/>
                  </a:lnTo>
                  <a:lnTo>
                    <a:pt x="456" y="32"/>
                  </a:lnTo>
                  <a:lnTo>
                    <a:pt x="472" y="56"/>
                  </a:lnTo>
                  <a:lnTo>
                    <a:pt x="480" y="88"/>
                  </a:lnTo>
                  <a:lnTo>
                    <a:pt x="468" y="104"/>
                  </a:lnTo>
                  <a:lnTo>
                    <a:pt x="424" y="148"/>
                  </a:lnTo>
                  <a:lnTo>
                    <a:pt x="396" y="172"/>
                  </a:lnTo>
                  <a:lnTo>
                    <a:pt x="352" y="196"/>
                  </a:lnTo>
                  <a:lnTo>
                    <a:pt x="304" y="212"/>
                  </a:lnTo>
                  <a:lnTo>
                    <a:pt x="244" y="220"/>
                  </a:lnTo>
                  <a:lnTo>
                    <a:pt x="244" y="224"/>
                  </a:lnTo>
                  <a:lnTo>
                    <a:pt x="236" y="22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0" name="図形 59"/>
            <p:cNvSpPr>
              <a:spLocks/>
            </p:cNvSpPr>
            <p:nvPr/>
          </p:nvSpPr>
          <p:spPr bwMode="auto">
            <a:xfrm>
              <a:off x="3504" y="152"/>
              <a:ext cx="380" cy="276"/>
            </a:xfrm>
            <a:custGeom>
              <a:avLst/>
              <a:gdLst/>
              <a:ahLst/>
              <a:cxnLst>
                <a:cxn ang="0">
                  <a:pos x="88" y="276"/>
                </a:cxn>
                <a:cxn ang="0">
                  <a:pos x="148" y="264"/>
                </a:cxn>
                <a:cxn ang="0">
                  <a:pos x="200" y="248"/>
                </a:cxn>
                <a:cxn ang="0">
                  <a:pos x="236" y="228"/>
                </a:cxn>
                <a:cxn ang="0">
                  <a:pos x="272" y="204"/>
                </a:cxn>
                <a:cxn ang="0">
                  <a:pos x="308" y="156"/>
                </a:cxn>
                <a:cxn ang="0">
                  <a:pos x="324" y="140"/>
                </a:cxn>
                <a:cxn ang="0">
                  <a:pos x="320" y="100"/>
                </a:cxn>
                <a:cxn ang="0">
                  <a:pos x="300" y="84"/>
                </a:cxn>
                <a:cxn ang="0">
                  <a:pos x="272" y="60"/>
                </a:cxn>
                <a:cxn ang="0">
                  <a:pos x="236" y="52"/>
                </a:cxn>
                <a:cxn ang="0">
                  <a:pos x="192" y="48"/>
                </a:cxn>
                <a:cxn ang="0">
                  <a:pos x="136" y="28"/>
                </a:cxn>
                <a:cxn ang="0">
                  <a:pos x="88" y="24"/>
                </a:cxn>
                <a:cxn ang="0">
                  <a:pos x="28" y="24"/>
                </a:cxn>
                <a:cxn ang="0">
                  <a:pos x="0" y="16"/>
                </a:cxn>
                <a:cxn ang="0">
                  <a:pos x="52" y="4"/>
                </a:cxn>
                <a:cxn ang="0">
                  <a:pos x="96" y="0"/>
                </a:cxn>
                <a:cxn ang="0">
                  <a:pos x="136" y="0"/>
                </a:cxn>
                <a:cxn ang="0">
                  <a:pos x="192" y="4"/>
                </a:cxn>
                <a:cxn ang="0">
                  <a:pos x="248" y="16"/>
                </a:cxn>
                <a:cxn ang="0">
                  <a:pos x="300" y="40"/>
                </a:cxn>
                <a:cxn ang="0">
                  <a:pos x="348" y="76"/>
                </a:cxn>
                <a:cxn ang="0">
                  <a:pos x="368" y="88"/>
                </a:cxn>
                <a:cxn ang="0">
                  <a:pos x="372" y="112"/>
                </a:cxn>
                <a:cxn ang="0">
                  <a:pos x="380" y="140"/>
                </a:cxn>
                <a:cxn ang="0">
                  <a:pos x="368" y="164"/>
                </a:cxn>
                <a:cxn ang="0">
                  <a:pos x="344" y="188"/>
                </a:cxn>
                <a:cxn ang="0">
                  <a:pos x="312" y="204"/>
                </a:cxn>
                <a:cxn ang="0">
                  <a:pos x="272" y="228"/>
                </a:cxn>
                <a:cxn ang="0">
                  <a:pos x="216" y="252"/>
                </a:cxn>
                <a:cxn ang="0">
                  <a:pos x="172" y="272"/>
                </a:cxn>
                <a:cxn ang="0">
                  <a:pos x="144" y="276"/>
                </a:cxn>
                <a:cxn ang="0">
                  <a:pos x="88" y="276"/>
                </a:cxn>
              </a:cxnLst>
              <a:rect l="0" t="0" r="0" b="0"/>
              <a:pathLst>
                <a:path w="380" h="276">
                  <a:moveTo>
                    <a:pt x="88" y="276"/>
                  </a:moveTo>
                  <a:lnTo>
                    <a:pt x="148" y="264"/>
                  </a:lnTo>
                  <a:lnTo>
                    <a:pt x="200" y="248"/>
                  </a:lnTo>
                  <a:lnTo>
                    <a:pt x="236" y="228"/>
                  </a:lnTo>
                  <a:lnTo>
                    <a:pt x="272" y="204"/>
                  </a:lnTo>
                  <a:lnTo>
                    <a:pt x="308" y="156"/>
                  </a:lnTo>
                  <a:lnTo>
                    <a:pt x="324" y="140"/>
                  </a:lnTo>
                  <a:lnTo>
                    <a:pt x="320" y="100"/>
                  </a:lnTo>
                  <a:lnTo>
                    <a:pt x="300" y="84"/>
                  </a:lnTo>
                  <a:lnTo>
                    <a:pt x="272" y="60"/>
                  </a:lnTo>
                  <a:lnTo>
                    <a:pt x="236" y="52"/>
                  </a:lnTo>
                  <a:lnTo>
                    <a:pt x="192" y="48"/>
                  </a:lnTo>
                  <a:lnTo>
                    <a:pt x="136" y="28"/>
                  </a:lnTo>
                  <a:lnTo>
                    <a:pt x="88" y="24"/>
                  </a:lnTo>
                  <a:lnTo>
                    <a:pt x="28" y="24"/>
                  </a:lnTo>
                  <a:lnTo>
                    <a:pt x="0" y="16"/>
                  </a:lnTo>
                  <a:lnTo>
                    <a:pt x="52" y="4"/>
                  </a:lnTo>
                  <a:lnTo>
                    <a:pt x="96" y="0"/>
                  </a:lnTo>
                  <a:lnTo>
                    <a:pt x="136" y="0"/>
                  </a:lnTo>
                  <a:lnTo>
                    <a:pt x="192" y="4"/>
                  </a:lnTo>
                  <a:lnTo>
                    <a:pt x="248" y="16"/>
                  </a:lnTo>
                  <a:lnTo>
                    <a:pt x="300" y="40"/>
                  </a:lnTo>
                  <a:lnTo>
                    <a:pt x="348" y="76"/>
                  </a:lnTo>
                  <a:lnTo>
                    <a:pt x="368" y="88"/>
                  </a:lnTo>
                  <a:lnTo>
                    <a:pt x="372" y="112"/>
                  </a:lnTo>
                  <a:lnTo>
                    <a:pt x="380" y="140"/>
                  </a:lnTo>
                  <a:lnTo>
                    <a:pt x="368" y="164"/>
                  </a:lnTo>
                  <a:lnTo>
                    <a:pt x="344" y="188"/>
                  </a:lnTo>
                  <a:lnTo>
                    <a:pt x="312" y="204"/>
                  </a:lnTo>
                  <a:lnTo>
                    <a:pt x="272" y="228"/>
                  </a:lnTo>
                  <a:lnTo>
                    <a:pt x="216" y="252"/>
                  </a:lnTo>
                  <a:lnTo>
                    <a:pt x="172" y="272"/>
                  </a:lnTo>
                  <a:lnTo>
                    <a:pt x="144" y="276"/>
                  </a:lnTo>
                  <a:lnTo>
                    <a:pt x="88" y="2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1" name="図形 60"/>
            <p:cNvSpPr>
              <a:spLocks/>
            </p:cNvSpPr>
            <p:nvPr/>
          </p:nvSpPr>
          <p:spPr bwMode="auto">
            <a:xfrm>
              <a:off x="3660" y="156"/>
              <a:ext cx="288" cy="280"/>
            </a:xfrm>
            <a:custGeom>
              <a:avLst/>
              <a:gdLst/>
              <a:ahLst/>
              <a:cxnLst>
                <a:cxn ang="0">
                  <a:pos x="60" y="272"/>
                </a:cxn>
                <a:cxn ang="0">
                  <a:pos x="0" y="280"/>
                </a:cxn>
                <a:cxn ang="0">
                  <a:pos x="72" y="248"/>
                </a:cxn>
                <a:cxn ang="0">
                  <a:pos x="116" y="232"/>
                </a:cxn>
                <a:cxn ang="0">
                  <a:pos x="156" y="208"/>
                </a:cxn>
                <a:cxn ang="0">
                  <a:pos x="192" y="184"/>
                </a:cxn>
                <a:cxn ang="0">
                  <a:pos x="216" y="160"/>
                </a:cxn>
                <a:cxn ang="0">
                  <a:pos x="224" y="136"/>
                </a:cxn>
                <a:cxn ang="0">
                  <a:pos x="224" y="108"/>
                </a:cxn>
                <a:cxn ang="0">
                  <a:pos x="216" y="84"/>
                </a:cxn>
                <a:cxn ang="0">
                  <a:pos x="200" y="72"/>
                </a:cxn>
                <a:cxn ang="0">
                  <a:pos x="164" y="44"/>
                </a:cxn>
                <a:cxn ang="0">
                  <a:pos x="128" y="24"/>
                </a:cxn>
                <a:cxn ang="0">
                  <a:pos x="92" y="8"/>
                </a:cxn>
                <a:cxn ang="0">
                  <a:pos x="56" y="0"/>
                </a:cxn>
                <a:cxn ang="0">
                  <a:pos x="92" y="0"/>
                </a:cxn>
                <a:cxn ang="0">
                  <a:pos x="144" y="8"/>
                </a:cxn>
                <a:cxn ang="0">
                  <a:pos x="212" y="32"/>
                </a:cxn>
                <a:cxn ang="0">
                  <a:pos x="240" y="48"/>
                </a:cxn>
                <a:cxn ang="0">
                  <a:pos x="276" y="72"/>
                </a:cxn>
                <a:cxn ang="0">
                  <a:pos x="284" y="84"/>
                </a:cxn>
                <a:cxn ang="0">
                  <a:pos x="288" y="104"/>
                </a:cxn>
                <a:cxn ang="0">
                  <a:pos x="284" y="136"/>
                </a:cxn>
                <a:cxn ang="0">
                  <a:pos x="276" y="152"/>
                </a:cxn>
                <a:cxn ang="0">
                  <a:pos x="260" y="176"/>
                </a:cxn>
                <a:cxn ang="0">
                  <a:pos x="236" y="196"/>
                </a:cxn>
                <a:cxn ang="0">
                  <a:pos x="204" y="208"/>
                </a:cxn>
                <a:cxn ang="0">
                  <a:pos x="152" y="236"/>
                </a:cxn>
                <a:cxn ang="0">
                  <a:pos x="104" y="260"/>
                </a:cxn>
                <a:cxn ang="0">
                  <a:pos x="60" y="272"/>
                </a:cxn>
              </a:cxnLst>
              <a:rect l="0" t="0" r="0" b="0"/>
              <a:pathLst>
                <a:path w="288" h="280">
                  <a:moveTo>
                    <a:pt x="60" y="272"/>
                  </a:moveTo>
                  <a:lnTo>
                    <a:pt x="0" y="280"/>
                  </a:lnTo>
                  <a:lnTo>
                    <a:pt x="72" y="248"/>
                  </a:lnTo>
                  <a:lnTo>
                    <a:pt x="116" y="232"/>
                  </a:lnTo>
                  <a:lnTo>
                    <a:pt x="156" y="208"/>
                  </a:lnTo>
                  <a:lnTo>
                    <a:pt x="192" y="184"/>
                  </a:lnTo>
                  <a:lnTo>
                    <a:pt x="216" y="160"/>
                  </a:lnTo>
                  <a:lnTo>
                    <a:pt x="224" y="136"/>
                  </a:lnTo>
                  <a:lnTo>
                    <a:pt x="224" y="108"/>
                  </a:lnTo>
                  <a:lnTo>
                    <a:pt x="216" y="84"/>
                  </a:lnTo>
                  <a:lnTo>
                    <a:pt x="200" y="72"/>
                  </a:lnTo>
                  <a:lnTo>
                    <a:pt x="164" y="44"/>
                  </a:lnTo>
                  <a:lnTo>
                    <a:pt x="128" y="24"/>
                  </a:lnTo>
                  <a:lnTo>
                    <a:pt x="92" y="8"/>
                  </a:lnTo>
                  <a:lnTo>
                    <a:pt x="56" y="0"/>
                  </a:lnTo>
                  <a:lnTo>
                    <a:pt x="92" y="0"/>
                  </a:lnTo>
                  <a:lnTo>
                    <a:pt x="144" y="8"/>
                  </a:lnTo>
                  <a:lnTo>
                    <a:pt x="212" y="32"/>
                  </a:lnTo>
                  <a:lnTo>
                    <a:pt x="240" y="48"/>
                  </a:lnTo>
                  <a:lnTo>
                    <a:pt x="276" y="72"/>
                  </a:lnTo>
                  <a:lnTo>
                    <a:pt x="284" y="84"/>
                  </a:lnTo>
                  <a:lnTo>
                    <a:pt x="288" y="104"/>
                  </a:lnTo>
                  <a:lnTo>
                    <a:pt x="284" y="136"/>
                  </a:lnTo>
                  <a:lnTo>
                    <a:pt x="276" y="152"/>
                  </a:lnTo>
                  <a:lnTo>
                    <a:pt x="260" y="176"/>
                  </a:lnTo>
                  <a:lnTo>
                    <a:pt x="236" y="196"/>
                  </a:lnTo>
                  <a:lnTo>
                    <a:pt x="204" y="208"/>
                  </a:lnTo>
                  <a:lnTo>
                    <a:pt x="152" y="236"/>
                  </a:lnTo>
                  <a:lnTo>
                    <a:pt x="104" y="260"/>
                  </a:lnTo>
                  <a:lnTo>
                    <a:pt x="60" y="2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2" name="図形 61"/>
            <p:cNvSpPr>
              <a:spLocks/>
            </p:cNvSpPr>
            <p:nvPr/>
          </p:nvSpPr>
          <p:spPr bwMode="auto">
            <a:xfrm>
              <a:off x="3740" y="144"/>
              <a:ext cx="296" cy="284"/>
            </a:xfrm>
            <a:custGeom>
              <a:avLst/>
              <a:gdLst/>
              <a:ahLst/>
              <a:cxnLst>
                <a:cxn ang="0">
                  <a:pos x="60" y="280"/>
                </a:cxn>
                <a:cxn ang="0">
                  <a:pos x="0" y="284"/>
                </a:cxn>
                <a:cxn ang="0">
                  <a:pos x="84" y="248"/>
                </a:cxn>
                <a:cxn ang="0">
                  <a:pos x="132" y="224"/>
                </a:cxn>
                <a:cxn ang="0">
                  <a:pos x="160" y="208"/>
                </a:cxn>
                <a:cxn ang="0">
                  <a:pos x="184" y="188"/>
                </a:cxn>
                <a:cxn ang="0">
                  <a:pos x="196" y="172"/>
                </a:cxn>
                <a:cxn ang="0">
                  <a:pos x="208" y="148"/>
                </a:cxn>
                <a:cxn ang="0">
                  <a:pos x="208" y="116"/>
                </a:cxn>
                <a:cxn ang="0">
                  <a:pos x="208" y="96"/>
                </a:cxn>
                <a:cxn ang="0">
                  <a:pos x="196" y="80"/>
                </a:cxn>
                <a:cxn ang="0">
                  <a:pos x="148" y="44"/>
                </a:cxn>
                <a:cxn ang="0">
                  <a:pos x="96" y="20"/>
                </a:cxn>
                <a:cxn ang="0">
                  <a:pos x="40" y="12"/>
                </a:cxn>
                <a:cxn ang="0">
                  <a:pos x="0" y="8"/>
                </a:cxn>
                <a:cxn ang="0">
                  <a:pos x="48" y="0"/>
                </a:cxn>
                <a:cxn ang="0">
                  <a:pos x="112" y="0"/>
                </a:cxn>
                <a:cxn ang="0">
                  <a:pos x="148" y="8"/>
                </a:cxn>
                <a:cxn ang="0">
                  <a:pos x="192" y="20"/>
                </a:cxn>
                <a:cxn ang="0">
                  <a:pos x="228" y="36"/>
                </a:cxn>
                <a:cxn ang="0">
                  <a:pos x="272" y="60"/>
                </a:cxn>
                <a:cxn ang="0">
                  <a:pos x="284" y="72"/>
                </a:cxn>
                <a:cxn ang="0">
                  <a:pos x="296" y="92"/>
                </a:cxn>
                <a:cxn ang="0">
                  <a:pos x="296" y="104"/>
                </a:cxn>
                <a:cxn ang="0">
                  <a:pos x="296" y="128"/>
                </a:cxn>
                <a:cxn ang="0">
                  <a:pos x="284" y="148"/>
                </a:cxn>
                <a:cxn ang="0">
                  <a:pos x="260" y="172"/>
                </a:cxn>
                <a:cxn ang="0">
                  <a:pos x="228" y="196"/>
                </a:cxn>
                <a:cxn ang="0">
                  <a:pos x="168" y="232"/>
                </a:cxn>
                <a:cxn ang="0">
                  <a:pos x="112" y="260"/>
                </a:cxn>
                <a:cxn ang="0">
                  <a:pos x="60" y="280"/>
                </a:cxn>
              </a:cxnLst>
              <a:rect l="0" t="0" r="0" b="0"/>
              <a:pathLst>
                <a:path w="296" h="284">
                  <a:moveTo>
                    <a:pt x="60" y="280"/>
                  </a:moveTo>
                  <a:lnTo>
                    <a:pt x="0" y="284"/>
                  </a:lnTo>
                  <a:lnTo>
                    <a:pt x="84" y="248"/>
                  </a:lnTo>
                  <a:lnTo>
                    <a:pt x="132" y="224"/>
                  </a:lnTo>
                  <a:lnTo>
                    <a:pt x="160" y="208"/>
                  </a:lnTo>
                  <a:lnTo>
                    <a:pt x="184" y="188"/>
                  </a:lnTo>
                  <a:lnTo>
                    <a:pt x="196" y="172"/>
                  </a:lnTo>
                  <a:lnTo>
                    <a:pt x="208" y="148"/>
                  </a:lnTo>
                  <a:lnTo>
                    <a:pt x="208" y="116"/>
                  </a:lnTo>
                  <a:lnTo>
                    <a:pt x="208" y="96"/>
                  </a:lnTo>
                  <a:lnTo>
                    <a:pt x="196" y="80"/>
                  </a:lnTo>
                  <a:lnTo>
                    <a:pt x="148" y="44"/>
                  </a:lnTo>
                  <a:lnTo>
                    <a:pt x="96" y="20"/>
                  </a:lnTo>
                  <a:lnTo>
                    <a:pt x="40" y="12"/>
                  </a:lnTo>
                  <a:lnTo>
                    <a:pt x="0" y="8"/>
                  </a:lnTo>
                  <a:lnTo>
                    <a:pt x="48" y="0"/>
                  </a:lnTo>
                  <a:lnTo>
                    <a:pt x="112" y="0"/>
                  </a:lnTo>
                  <a:lnTo>
                    <a:pt x="148" y="8"/>
                  </a:lnTo>
                  <a:lnTo>
                    <a:pt x="192" y="20"/>
                  </a:lnTo>
                  <a:lnTo>
                    <a:pt x="228" y="36"/>
                  </a:lnTo>
                  <a:lnTo>
                    <a:pt x="272" y="60"/>
                  </a:lnTo>
                  <a:lnTo>
                    <a:pt x="284" y="72"/>
                  </a:lnTo>
                  <a:lnTo>
                    <a:pt x="296" y="92"/>
                  </a:lnTo>
                  <a:lnTo>
                    <a:pt x="296" y="104"/>
                  </a:lnTo>
                  <a:lnTo>
                    <a:pt x="296" y="128"/>
                  </a:lnTo>
                  <a:lnTo>
                    <a:pt x="284" y="148"/>
                  </a:lnTo>
                  <a:lnTo>
                    <a:pt x="260" y="172"/>
                  </a:lnTo>
                  <a:lnTo>
                    <a:pt x="228" y="196"/>
                  </a:lnTo>
                  <a:lnTo>
                    <a:pt x="168" y="232"/>
                  </a:lnTo>
                  <a:lnTo>
                    <a:pt x="112" y="260"/>
                  </a:lnTo>
                  <a:lnTo>
                    <a:pt x="60" y="2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3" name="図形 62"/>
            <p:cNvSpPr>
              <a:spLocks/>
            </p:cNvSpPr>
            <p:nvPr/>
          </p:nvSpPr>
          <p:spPr bwMode="auto">
            <a:xfrm>
              <a:off x="3824" y="140"/>
              <a:ext cx="284" cy="284"/>
            </a:xfrm>
            <a:custGeom>
              <a:avLst/>
              <a:gdLst/>
              <a:ahLst/>
              <a:cxnLst>
                <a:cxn ang="0">
                  <a:pos x="0" y="284"/>
                </a:cxn>
                <a:cxn ang="0">
                  <a:pos x="48" y="260"/>
                </a:cxn>
                <a:cxn ang="0">
                  <a:pos x="96" y="236"/>
                </a:cxn>
                <a:cxn ang="0">
                  <a:pos x="144" y="200"/>
                </a:cxn>
                <a:cxn ang="0">
                  <a:pos x="180" y="176"/>
                </a:cxn>
                <a:cxn ang="0">
                  <a:pos x="200" y="156"/>
                </a:cxn>
                <a:cxn ang="0">
                  <a:pos x="212" y="132"/>
                </a:cxn>
                <a:cxn ang="0">
                  <a:pos x="216" y="108"/>
                </a:cxn>
                <a:cxn ang="0">
                  <a:pos x="212" y="88"/>
                </a:cxn>
                <a:cxn ang="0">
                  <a:pos x="204" y="76"/>
                </a:cxn>
                <a:cxn ang="0">
                  <a:pos x="188" y="60"/>
                </a:cxn>
                <a:cxn ang="0">
                  <a:pos x="144" y="36"/>
                </a:cxn>
                <a:cxn ang="0">
                  <a:pos x="100" y="16"/>
                </a:cxn>
                <a:cxn ang="0">
                  <a:pos x="60" y="4"/>
                </a:cxn>
                <a:cxn ang="0">
                  <a:pos x="16" y="0"/>
                </a:cxn>
                <a:cxn ang="0">
                  <a:pos x="64" y="0"/>
                </a:cxn>
                <a:cxn ang="0">
                  <a:pos x="120" y="4"/>
                </a:cxn>
                <a:cxn ang="0">
                  <a:pos x="180" y="16"/>
                </a:cxn>
                <a:cxn ang="0">
                  <a:pos x="212" y="28"/>
                </a:cxn>
                <a:cxn ang="0">
                  <a:pos x="236" y="48"/>
                </a:cxn>
                <a:cxn ang="0">
                  <a:pos x="260" y="72"/>
                </a:cxn>
                <a:cxn ang="0">
                  <a:pos x="276" y="96"/>
                </a:cxn>
                <a:cxn ang="0">
                  <a:pos x="284" y="120"/>
                </a:cxn>
                <a:cxn ang="0">
                  <a:pos x="284" y="136"/>
                </a:cxn>
                <a:cxn ang="0">
                  <a:pos x="272" y="156"/>
                </a:cxn>
                <a:cxn ang="0">
                  <a:pos x="236" y="192"/>
                </a:cxn>
                <a:cxn ang="0">
                  <a:pos x="168" y="236"/>
                </a:cxn>
                <a:cxn ang="0">
                  <a:pos x="108" y="260"/>
                </a:cxn>
                <a:cxn ang="0">
                  <a:pos x="72" y="276"/>
                </a:cxn>
                <a:cxn ang="0">
                  <a:pos x="0" y="284"/>
                </a:cxn>
              </a:cxnLst>
              <a:rect l="0" t="0" r="0" b="0"/>
              <a:pathLst>
                <a:path w="284" h="284">
                  <a:moveTo>
                    <a:pt x="0" y="284"/>
                  </a:moveTo>
                  <a:lnTo>
                    <a:pt x="48" y="260"/>
                  </a:lnTo>
                  <a:lnTo>
                    <a:pt x="96" y="236"/>
                  </a:lnTo>
                  <a:lnTo>
                    <a:pt x="144" y="200"/>
                  </a:lnTo>
                  <a:lnTo>
                    <a:pt x="180" y="176"/>
                  </a:lnTo>
                  <a:lnTo>
                    <a:pt x="200" y="156"/>
                  </a:lnTo>
                  <a:lnTo>
                    <a:pt x="212" y="132"/>
                  </a:lnTo>
                  <a:lnTo>
                    <a:pt x="216" y="108"/>
                  </a:lnTo>
                  <a:lnTo>
                    <a:pt x="212" y="88"/>
                  </a:lnTo>
                  <a:lnTo>
                    <a:pt x="204" y="76"/>
                  </a:lnTo>
                  <a:lnTo>
                    <a:pt x="188" y="60"/>
                  </a:lnTo>
                  <a:lnTo>
                    <a:pt x="144" y="36"/>
                  </a:lnTo>
                  <a:lnTo>
                    <a:pt x="100" y="16"/>
                  </a:lnTo>
                  <a:lnTo>
                    <a:pt x="60" y="4"/>
                  </a:lnTo>
                  <a:lnTo>
                    <a:pt x="16" y="0"/>
                  </a:lnTo>
                  <a:lnTo>
                    <a:pt x="64" y="0"/>
                  </a:lnTo>
                  <a:lnTo>
                    <a:pt x="120" y="4"/>
                  </a:lnTo>
                  <a:lnTo>
                    <a:pt x="180" y="16"/>
                  </a:lnTo>
                  <a:lnTo>
                    <a:pt x="212" y="28"/>
                  </a:lnTo>
                  <a:lnTo>
                    <a:pt x="236" y="48"/>
                  </a:lnTo>
                  <a:lnTo>
                    <a:pt x="260" y="72"/>
                  </a:lnTo>
                  <a:lnTo>
                    <a:pt x="276" y="96"/>
                  </a:lnTo>
                  <a:lnTo>
                    <a:pt x="284" y="120"/>
                  </a:lnTo>
                  <a:lnTo>
                    <a:pt x="284" y="136"/>
                  </a:lnTo>
                  <a:lnTo>
                    <a:pt x="272" y="156"/>
                  </a:lnTo>
                  <a:lnTo>
                    <a:pt x="236" y="192"/>
                  </a:lnTo>
                  <a:lnTo>
                    <a:pt x="168" y="236"/>
                  </a:lnTo>
                  <a:lnTo>
                    <a:pt x="108" y="260"/>
                  </a:lnTo>
                  <a:lnTo>
                    <a:pt x="72" y="276"/>
                  </a:lnTo>
                  <a:lnTo>
                    <a:pt x="0" y="2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4" name="図形 63"/>
            <p:cNvSpPr>
              <a:spLocks/>
            </p:cNvSpPr>
            <p:nvPr/>
          </p:nvSpPr>
          <p:spPr bwMode="auto">
            <a:xfrm>
              <a:off x="3924" y="140"/>
              <a:ext cx="260" cy="272"/>
            </a:xfrm>
            <a:custGeom>
              <a:avLst/>
              <a:gdLst/>
              <a:ahLst/>
              <a:cxnLst>
                <a:cxn ang="0">
                  <a:pos x="0" y="272"/>
                </a:cxn>
                <a:cxn ang="0">
                  <a:pos x="88" y="224"/>
                </a:cxn>
                <a:cxn ang="0">
                  <a:pos x="140" y="192"/>
                </a:cxn>
                <a:cxn ang="0">
                  <a:pos x="160" y="180"/>
                </a:cxn>
                <a:cxn ang="0">
                  <a:pos x="176" y="164"/>
                </a:cxn>
                <a:cxn ang="0">
                  <a:pos x="184" y="144"/>
                </a:cxn>
                <a:cxn ang="0">
                  <a:pos x="188" y="120"/>
                </a:cxn>
                <a:cxn ang="0">
                  <a:pos x="184" y="96"/>
                </a:cxn>
                <a:cxn ang="0">
                  <a:pos x="164" y="72"/>
                </a:cxn>
                <a:cxn ang="0">
                  <a:pos x="140" y="40"/>
                </a:cxn>
                <a:cxn ang="0">
                  <a:pos x="112" y="24"/>
                </a:cxn>
                <a:cxn ang="0">
                  <a:pos x="80" y="12"/>
                </a:cxn>
                <a:cxn ang="0">
                  <a:pos x="8" y="0"/>
                </a:cxn>
                <a:cxn ang="0">
                  <a:pos x="80" y="0"/>
                </a:cxn>
                <a:cxn ang="0">
                  <a:pos x="128" y="4"/>
                </a:cxn>
                <a:cxn ang="0">
                  <a:pos x="176" y="16"/>
                </a:cxn>
                <a:cxn ang="0">
                  <a:pos x="212" y="36"/>
                </a:cxn>
                <a:cxn ang="0">
                  <a:pos x="244" y="60"/>
                </a:cxn>
                <a:cxn ang="0">
                  <a:pos x="248" y="64"/>
                </a:cxn>
                <a:cxn ang="0">
                  <a:pos x="260" y="88"/>
                </a:cxn>
                <a:cxn ang="0">
                  <a:pos x="260" y="100"/>
                </a:cxn>
                <a:cxn ang="0">
                  <a:pos x="260" y="124"/>
                </a:cxn>
                <a:cxn ang="0">
                  <a:pos x="256" y="144"/>
                </a:cxn>
                <a:cxn ang="0">
                  <a:pos x="236" y="164"/>
                </a:cxn>
                <a:cxn ang="0">
                  <a:pos x="200" y="192"/>
                </a:cxn>
                <a:cxn ang="0">
                  <a:pos x="124" y="228"/>
                </a:cxn>
                <a:cxn ang="0">
                  <a:pos x="56" y="252"/>
                </a:cxn>
                <a:cxn ang="0">
                  <a:pos x="0" y="272"/>
                </a:cxn>
              </a:cxnLst>
              <a:rect l="0" t="0" r="0" b="0"/>
              <a:pathLst>
                <a:path w="260" h="272">
                  <a:moveTo>
                    <a:pt x="0" y="272"/>
                  </a:moveTo>
                  <a:lnTo>
                    <a:pt x="88" y="224"/>
                  </a:lnTo>
                  <a:lnTo>
                    <a:pt x="140" y="192"/>
                  </a:lnTo>
                  <a:lnTo>
                    <a:pt x="160" y="180"/>
                  </a:lnTo>
                  <a:lnTo>
                    <a:pt x="176" y="164"/>
                  </a:lnTo>
                  <a:lnTo>
                    <a:pt x="184" y="144"/>
                  </a:lnTo>
                  <a:lnTo>
                    <a:pt x="188" y="120"/>
                  </a:lnTo>
                  <a:lnTo>
                    <a:pt x="184" y="96"/>
                  </a:lnTo>
                  <a:lnTo>
                    <a:pt x="164" y="72"/>
                  </a:lnTo>
                  <a:lnTo>
                    <a:pt x="140" y="40"/>
                  </a:lnTo>
                  <a:lnTo>
                    <a:pt x="112" y="24"/>
                  </a:lnTo>
                  <a:lnTo>
                    <a:pt x="80" y="12"/>
                  </a:lnTo>
                  <a:lnTo>
                    <a:pt x="8" y="0"/>
                  </a:lnTo>
                  <a:lnTo>
                    <a:pt x="80" y="0"/>
                  </a:lnTo>
                  <a:lnTo>
                    <a:pt x="128" y="4"/>
                  </a:lnTo>
                  <a:lnTo>
                    <a:pt x="176" y="16"/>
                  </a:lnTo>
                  <a:lnTo>
                    <a:pt x="212" y="36"/>
                  </a:lnTo>
                  <a:lnTo>
                    <a:pt x="244" y="60"/>
                  </a:lnTo>
                  <a:lnTo>
                    <a:pt x="248" y="64"/>
                  </a:lnTo>
                  <a:lnTo>
                    <a:pt x="260" y="88"/>
                  </a:lnTo>
                  <a:lnTo>
                    <a:pt x="260" y="100"/>
                  </a:lnTo>
                  <a:lnTo>
                    <a:pt x="260" y="124"/>
                  </a:lnTo>
                  <a:lnTo>
                    <a:pt x="256" y="144"/>
                  </a:lnTo>
                  <a:lnTo>
                    <a:pt x="236" y="164"/>
                  </a:lnTo>
                  <a:lnTo>
                    <a:pt x="200" y="192"/>
                  </a:lnTo>
                  <a:lnTo>
                    <a:pt x="124" y="228"/>
                  </a:lnTo>
                  <a:lnTo>
                    <a:pt x="56" y="252"/>
                  </a:lnTo>
                  <a:lnTo>
                    <a:pt x="0" y="2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5" name="図形 64"/>
            <p:cNvSpPr>
              <a:spLocks/>
            </p:cNvSpPr>
            <p:nvPr/>
          </p:nvSpPr>
          <p:spPr bwMode="auto">
            <a:xfrm>
              <a:off x="3976" y="332"/>
              <a:ext cx="248" cy="72"/>
            </a:xfrm>
            <a:custGeom>
              <a:avLst/>
              <a:gdLst/>
              <a:ahLst/>
              <a:cxnLst>
                <a:cxn ang="0">
                  <a:pos x="228" y="72"/>
                </a:cxn>
                <a:cxn ang="0">
                  <a:pos x="148" y="60"/>
                </a:cxn>
                <a:cxn ang="0">
                  <a:pos x="88" y="60"/>
                </a:cxn>
                <a:cxn ang="0">
                  <a:pos x="24" y="68"/>
                </a:cxn>
                <a:cxn ang="0">
                  <a:pos x="0" y="72"/>
                </a:cxn>
                <a:cxn ang="0">
                  <a:pos x="96" y="32"/>
                </a:cxn>
                <a:cxn ang="0">
                  <a:pos x="148" y="0"/>
                </a:cxn>
                <a:cxn ang="0">
                  <a:pos x="156" y="0"/>
                </a:cxn>
                <a:cxn ang="0">
                  <a:pos x="192" y="8"/>
                </a:cxn>
                <a:cxn ang="0">
                  <a:pos x="220" y="12"/>
                </a:cxn>
                <a:cxn ang="0">
                  <a:pos x="240" y="32"/>
                </a:cxn>
                <a:cxn ang="0">
                  <a:pos x="248" y="48"/>
                </a:cxn>
                <a:cxn ang="0">
                  <a:pos x="240" y="68"/>
                </a:cxn>
                <a:cxn ang="0">
                  <a:pos x="232" y="72"/>
                </a:cxn>
                <a:cxn ang="0">
                  <a:pos x="228" y="72"/>
                </a:cxn>
              </a:cxnLst>
              <a:rect l="0" t="0" r="0" b="0"/>
              <a:pathLst>
                <a:path w="248" h="72">
                  <a:moveTo>
                    <a:pt x="228" y="72"/>
                  </a:moveTo>
                  <a:lnTo>
                    <a:pt x="148" y="60"/>
                  </a:lnTo>
                  <a:lnTo>
                    <a:pt x="88" y="60"/>
                  </a:lnTo>
                  <a:lnTo>
                    <a:pt x="24" y="68"/>
                  </a:lnTo>
                  <a:lnTo>
                    <a:pt x="0" y="72"/>
                  </a:lnTo>
                  <a:lnTo>
                    <a:pt x="96" y="32"/>
                  </a:lnTo>
                  <a:lnTo>
                    <a:pt x="148" y="0"/>
                  </a:lnTo>
                  <a:lnTo>
                    <a:pt x="156" y="0"/>
                  </a:lnTo>
                  <a:lnTo>
                    <a:pt x="192" y="8"/>
                  </a:lnTo>
                  <a:lnTo>
                    <a:pt x="220" y="12"/>
                  </a:lnTo>
                  <a:lnTo>
                    <a:pt x="240" y="32"/>
                  </a:lnTo>
                  <a:lnTo>
                    <a:pt x="248" y="48"/>
                  </a:lnTo>
                  <a:lnTo>
                    <a:pt x="240" y="68"/>
                  </a:lnTo>
                  <a:lnTo>
                    <a:pt x="232" y="72"/>
                  </a:lnTo>
                  <a:lnTo>
                    <a:pt x="228" y="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6" name="図形 65"/>
            <p:cNvSpPr>
              <a:spLocks/>
            </p:cNvSpPr>
            <p:nvPr/>
          </p:nvSpPr>
          <p:spPr bwMode="auto">
            <a:xfrm>
              <a:off x="4136" y="328"/>
              <a:ext cx="152" cy="88"/>
            </a:xfrm>
            <a:custGeom>
              <a:avLst/>
              <a:gdLst/>
              <a:ahLst/>
              <a:cxnLst>
                <a:cxn ang="0">
                  <a:pos x="72" y="84"/>
                </a:cxn>
                <a:cxn ang="0">
                  <a:pos x="88" y="64"/>
                </a:cxn>
                <a:cxn ang="0">
                  <a:pos x="92" y="52"/>
                </a:cxn>
                <a:cxn ang="0">
                  <a:pos x="92" y="40"/>
                </a:cxn>
                <a:cxn ang="0">
                  <a:pos x="88" y="28"/>
                </a:cxn>
                <a:cxn ang="0">
                  <a:pos x="68" y="16"/>
                </a:cxn>
                <a:cxn ang="0">
                  <a:pos x="44" y="12"/>
                </a:cxn>
                <a:cxn ang="0">
                  <a:pos x="0" y="0"/>
                </a:cxn>
                <a:cxn ang="0">
                  <a:pos x="68" y="4"/>
                </a:cxn>
                <a:cxn ang="0">
                  <a:pos x="116" y="12"/>
                </a:cxn>
                <a:cxn ang="0">
                  <a:pos x="140" y="24"/>
                </a:cxn>
                <a:cxn ang="0">
                  <a:pos x="152" y="36"/>
                </a:cxn>
                <a:cxn ang="0">
                  <a:pos x="152" y="48"/>
                </a:cxn>
                <a:cxn ang="0">
                  <a:pos x="148" y="72"/>
                </a:cxn>
                <a:cxn ang="0">
                  <a:pos x="128" y="84"/>
                </a:cxn>
                <a:cxn ang="0">
                  <a:pos x="104" y="88"/>
                </a:cxn>
                <a:cxn ang="0">
                  <a:pos x="72" y="84"/>
                </a:cxn>
              </a:cxnLst>
              <a:rect l="0" t="0" r="0" b="0"/>
              <a:pathLst>
                <a:path w="152" h="88">
                  <a:moveTo>
                    <a:pt x="72" y="84"/>
                  </a:moveTo>
                  <a:lnTo>
                    <a:pt x="88" y="64"/>
                  </a:lnTo>
                  <a:lnTo>
                    <a:pt x="92" y="52"/>
                  </a:lnTo>
                  <a:lnTo>
                    <a:pt x="92" y="40"/>
                  </a:lnTo>
                  <a:lnTo>
                    <a:pt x="88" y="28"/>
                  </a:lnTo>
                  <a:lnTo>
                    <a:pt x="68" y="16"/>
                  </a:lnTo>
                  <a:lnTo>
                    <a:pt x="44" y="12"/>
                  </a:lnTo>
                  <a:lnTo>
                    <a:pt x="0" y="0"/>
                  </a:lnTo>
                  <a:lnTo>
                    <a:pt x="68" y="4"/>
                  </a:lnTo>
                  <a:lnTo>
                    <a:pt x="116" y="12"/>
                  </a:lnTo>
                  <a:lnTo>
                    <a:pt x="140" y="24"/>
                  </a:lnTo>
                  <a:lnTo>
                    <a:pt x="152" y="36"/>
                  </a:lnTo>
                  <a:lnTo>
                    <a:pt x="152" y="48"/>
                  </a:lnTo>
                  <a:lnTo>
                    <a:pt x="148" y="72"/>
                  </a:lnTo>
                  <a:lnTo>
                    <a:pt x="128" y="84"/>
                  </a:lnTo>
                  <a:lnTo>
                    <a:pt x="104" y="88"/>
                  </a:lnTo>
                  <a:lnTo>
                    <a:pt x="72" y="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7" name="図形 66"/>
            <p:cNvSpPr>
              <a:spLocks/>
            </p:cNvSpPr>
            <p:nvPr/>
          </p:nvSpPr>
          <p:spPr bwMode="auto">
            <a:xfrm>
              <a:off x="4144" y="320"/>
              <a:ext cx="216" cy="108"/>
            </a:xfrm>
            <a:custGeom>
              <a:avLst/>
              <a:gdLst/>
              <a:ahLst/>
              <a:cxnLst>
                <a:cxn ang="0">
                  <a:pos x="128" y="108"/>
                </a:cxn>
                <a:cxn ang="0">
                  <a:pos x="104" y="104"/>
                </a:cxn>
                <a:cxn ang="0">
                  <a:pos x="128" y="96"/>
                </a:cxn>
                <a:cxn ang="0">
                  <a:pos x="144" y="80"/>
                </a:cxn>
                <a:cxn ang="0">
                  <a:pos x="152" y="68"/>
                </a:cxn>
                <a:cxn ang="0">
                  <a:pos x="152" y="56"/>
                </a:cxn>
                <a:cxn ang="0">
                  <a:pos x="152" y="44"/>
                </a:cxn>
                <a:cxn ang="0">
                  <a:pos x="132" y="32"/>
                </a:cxn>
                <a:cxn ang="0">
                  <a:pos x="116" y="20"/>
                </a:cxn>
                <a:cxn ang="0">
                  <a:pos x="72" y="8"/>
                </a:cxn>
                <a:cxn ang="0">
                  <a:pos x="28" y="8"/>
                </a:cxn>
                <a:cxn ang="0">
                  <a:pos x="0" y="8"/>
                </a:cxn>
                <a:cxn ang="0">
                  <a:pos x="4" y="0"/>
                </a:cxn>
                <a:cxn ang="0">
                  <a:pos x="36" y="0"/>
                </a:cxn>
                <a:cxn ang="0">
                  <a:pos x="104" y="0"/>
                </a:cxn>
                <a:cxn ang="0">
                  <a:pos x="140" y="8"/>
                </a:cxn>
                <a:cxn ang="0">
                  <a:pos x="168" y="12"/>
                </a:cxn>
                <a:cxn ang="0">
                  <a:pos x="200" y="24"/>
                </a:cxn>
                <a:cxn ang="0">
                  <a:pos x="212" y="44"/>
                </a:cxn>
                <a:cxn ang="0">
                  <a:pos x="216" y="56"/>
                </a:cxn>
                <a:cxn ang="0">
                  <a:pos x="216" y="68"/>
                </a:cxn>
                <a:cxn ang="0">
                  <a:pos x="212" y="80"/>
                </a:cxn>
                <a:cxn ang="0">
                  <a:pos x="200" y="92"/>
                </a:cxn>
                <a:cxn ang="0">
                  <a:pos x="180" y="104"/>
                </a:cxn>
                <a:cxn ang="0">
                  <a:pos x="128" y="108"/>
                </a:cxn>
              </a:cxnLst>
              <a:rect l="0" t="0" r="0" b="0"/>
              <a:pathLst>
                <a:path w="216" h="108">
                  <a:moveTo>
                    <a:pt x="128" y="108"/>
                  </a:moveTo>
                  <a:lnTo>
                    <a:pt x="104" y="104"/>
                  </a:lnTo>
                  <a:lnTo>
                    <a:pt x="128" y="96"/>
                  </a:lnTo>
                  <a:lnTo>
                    <a:pt x="144" y="80"/>
                  </a:lnTo>
                  <a:lnTo>
                    <a:pt x="152" y="68"/>
                  </a:lnTo>
                  <a:lnTo>
                    <a:pt x="152" y="56"/>
                  </a:lnTo>
                  <a:lnTo>
                    <a:pt x="152" y="44"/>
                  </a:lnTo>
                  <a:lnTo>
                    <a:pt x="132" y="32"/>
                  </a:lnTo>
                  <a:lnTo>
                    <a:pt x="116" y="20"/>
                  </a:lnTo>
                  <a:lnTo>
                    <a:pt x="72" y="8"/>
                  </a:lnTo>
                  <a:lnTo>
                    <a:pt x="28" y="8"/>
                  </a:lnTo>
                  <a:lnTo>
                    <a:pt x="0" y="8"/>
                  </a:lnTo>
                  <a:lnTo>
                    <a:pt x="4" y="0"/>
                  </a:lnTo>
                  <a:lnTo>
                    <a:pt x="36" y="0"/>
                  </a:lnTo>
                  <a:lnTo>
                    <a:pt x="104" y="0"/>
                  </a:lnTo>
                  <a:lnTo>
                    <a:pt x="140" y="8"/>
                  </a:lnTo>
                  <a:lnTo>
                    <a:pt x="168" y="12"/>
                  </a:lnTo>
                  <a:lnTo>
                    <a:pt x="200" y="24"/>
                  </a:lnTo>
                  <a:lnTo>
                    <a:pt x="212" y="44"/>
                  </a:lnTo>
                  <a:lnTo>
                    <a:pt x="216" y="56"/>
                  </a:lnTo>
                  <a:lnTo>
                    <a:pt x="216" y="68"/>
                  </a:lnTo>
                  <a:lnTo>
                    <a:pt x="212" y="80"/>
                  </a:lnTo>
                  <a:lnTo>
                    <a:pt x="200" y="92"/>
                  </a:lnTo>
                  <a:lnTo>
                    <a:pt x="180" y="104"/>
                  </a:lnTo>
                  <a:lnTo>
                    <a:pt x="128" y="10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8" name="図形 67"/>
            <p:cNvSpPr>
              <a:spLocks/>
            </p:cNvSpPr>
            <p:nvPr/>
          </p:nvSpPr>
          <p:spPr bwMode="auto">
            <a:xfrm>
              <a:off x="4156" y="296"/>
              <a:ext cx="296" cy="156"/>
            </a:xfrm>
            <a:custGeom>
              <a:avLst/>
              <a:gdLst/>
              <a:ahLst/>
              <a:cxnLst>
                <a:cxn ang="0">
                  <a:pos x="128" y="140"/>
                </a:cxn>
                <a:cxn ang="0">
                  <a:pos x="176" y="128"/>
                </a:cxn>
                <a:cxn ang="0">
                  <a:pos x="188" y="120"/>
                </a:cxn>
                <a:cxn ang="0">
                  <a:pos x="200" y="108"/>
                </a:cxn>
                <a:cxn ang="0">
                  <a:pos x="204" y="92"/>
                </a:cxn>
                <a:cxn ang="0">
                  <a:pos x="212" y="80"/>
                </a:cxn>
                <a:cxn ang="0">
                  <a:pos x="204" y="68"/>
                </a:cxn>
                <a:cxn ang="0">
                  <a:pos x="192" y="48"/>
                </a:cxn>
                <a:cxn ang="0">
                  <a:pos x="168" y="36"/>
                </a:cxn>
                <a:cxn ang="0">
                  <a:pos x="108" y="20"/>
                </a:cxn>
                <a:cxn ang="0">
                  <a:pos x="40" y="20"/>
                </a:cxn>
                <a:cxn ang="0">
                  <a:pos x="0" y="20"/>
                </a:cxn>
                <a:cxn ang="0">
                  <a:pos x="16" y="0"/>
                </a:cxn>
                <a:cxn ang="0">
                  <a:pos x="16" y="8"/>
                </a:cxn>
                <a:cxn ang="0">
                  <a:pos x="48" y="0"/>
                </a:cxn>
                <a:cxn ang="0">
                  <a:pos x="92" y="0"/>
                </a:cxn>
                <a:cxn ang="0">
                  <a:pos x="152" y="8"/>
                </a:cxn>
                <a:cxn ang="0">
                  <a:pos x="192" y="12"/>
                </a:cxn>
                <a:cxn ang="0">
                  <a:pos x="228" y="24"/>
                </a:cxn>
                <a:cxn ang="0">
                  <a:pos x="252" y="36"/>
                </a:cxn>
                <a:cxn ang="0">
                  <a:pos x="272" y="48"/>
                </a:cxn>
                <a:cxn ang="0">
                  <a:pos x="288" y="68"/>
                </a:cxn>
                <a:cxn ang="0">
                  <a:pos x="296" y="80"/>
                </a:cxn>
                <a:cxn ang="0">
                  <a:pos x="284" y="96"/>
                </a:cxn>
                <a:cxn ang="0">
                  <a:pos x="272" y="116"/>
                </a:cxn>
                <a:cxn ang="0">
                  <a:pos x="228" y="140"/>
                </a:cxn>
                <a:cxn ang="0">
                  <a:pos x="192" y="152"/>
                </a:cxn>
                <a:cxn ang="0">
                  <a:pos x="168" y="156"/>
                </a:cxn>
                <a:cxn ang="0">
                  <a:pos x="128" y="140"/>
                </a:cxn>
              </a:cxnLst>
              <a:rect l="0" t="0" r="0" b="0"/>
              <a:pathLst>
                <a:path w="296" h="156">
                  <a:moveTo>
                    <a:pt x="128" y="140"/>
                  </a:moveTo>
                  <a:lnTo>
                    <a:pt x="176" y="128"/>
                  </a:lnTo>
                  <a:lnTo>
                    <a:pt x="188" y="120"/>
                  </a:lnTo>
                  <a:lnTo>
                    <a:pt x="200" y="108"/>
                  </a:lnTo>
                  <a:lnTo>
                    <a:pt x="204" y="92"/>
                  </a:lnTo>
                  <a:lnTo>
                    <a:pt x="212" y="80"/>
                  </a:lnTo>
                  <a:lnTo>
                    <a:pt x="204" y="68"/>
                  </a:lnTo>
                  <a:lnTo>
                    <a:pt x="192" y="48"/>
                  </a:lnTo>
                  <a:lnTo>
                    <a:pt x="168" y="36"/>
                  </a:lnTo>
                  <a:lnTo>
                    <a:pt x="108" y="20"/>
                  </a:lnTo>
                  <a:lnTo>
                    <a:pt x="40" y="20"/>
                  </a:lnTo>
                  <a:lnTo>
                    <a:pt x="0" y="20"/>
                  </a:lnTo>
                  <a:lnTo>
                    <a:pt x="16" y="0"/>
                  </a:lnTo>
                  <a:lnTo>
                    <a:pt x="16" y="8"/>
                  </a:lnTo>
                  <a:lnTo>
                    <a:pt x="48" y="0"/>
                  </a:lnTo>
                  <a:lnTo>
                    <a:pt x="92" y="0"/>
                  </a:lnTo>
                  <a:lnTo>
                    <a:pt x="152" y="8"/>
                  </a:lnTo>
                  <a:lnTo>
                    <a:pt x="192" y="12"/>
                  </a:lnTo>
                  <a:lnTo>
                    <a:pt x="228" y="24"/>
                  </a:lnTo>
                  <a:lnTo>
                    <a:pt x="252" y="36"/>
                  </a:lnTo>
                  <a:lnTo>
                    <a:pt x="272" y="48"/>
                  </a:lnTo>
                  <a:lnTo>
                    <a:pt x="288" y="68"/>
                  </a:lnTo>
                  <a:lnTo>
                    <a:pt x="296" y="80"/>
                  </a:lnTo>
                  <a:lnTo>
                    <a:pt x="284" y="96"/>
                  </a:lnTo>
                  <a:lnTo>
                    <a:pt x="272" y="116"/>
                  </a:lnTo>
                  <a:lnTo>
                    <a:pt x="228" y="140"/>
                  </a:lnTo>
                  <a:lnTo>
                    <a:pt x="192" y="152"/>
                  </a:lnTo>
                  <a:lnTo>
                    <a:pt x="168" y="156"/>
                  </a:lnTo>
                  <a:lnTo>
                    <a:pt x="128" y="14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9" name="図形 68"/>
            <p:cNvSpPr>
              <a:spLocks/>
            </p:cNvSpPr>
            <p:nvPr/>
          </p:nvSpPr>
          <p:spPr bwMode="auto">
            <a:xfrm>
              <a:off x="4172" y="272"/>
              <a:ext cx="328" cy="204"/>
            </a:xfrm>
            <a:custGeom>
              <a:avLst/>
              <a:gdLst/>
              <a:ahLst/>
              <a:cxnLst>
                <a:cxn ang="0">
                  <a:pos x="160" y="180"/>
                </a:cxn>
                <a:cxn ang="0">
                  <a:pos x="188" y="176"/>
                </a:cxn>
                <a:cxn ang="0">
                  <a:pos x="224" y="164"/>
                </a:cxn>
                <a:cxn ang="0">
                  <a:pos x="260" y="140"/>
                </a:cxn>
                <a:cxn ang="0">
                  <a:pos x="272" y="120"/>
                </a:cxn>
                <a:cxn ang="0">
                  <a:pos x="284" y="104"/>
                </a:cxn>
                <a:cxn ang="0">
                  <a:pos x="280" y="92"/>
                </a:cxn>
                <a:cxn ang="0">
                  <a:pos x="260" y="68"/>
                </a:cxn>
                <a:cxn ang="0">
                  <a:pos x="244" y="56"/>
                </a:cxn>
                <a:cxn ang="0">
                  <a:pos x="220" y="44"/>
                </a:cxn>
                <a:cxn ang="0">
                  <a:pos x="184" y="32"/>
                </a:cxn>
                <a:cxn ang="0">
                  <a:pos x="136" y="24"/>
                </a:cxn>
                <a:cxn ang="0">
                  <a:pos x="80" y="24"/>
                </a:cxn>
                <a:cxn ang="0">
                  <a:pos x="36" y="20"/>
                </a:cxn>
                <a:cxn ang="0">
                  <a:pos x="0" y="24"/>
                </a:cxn>
                <a:cxn ang="0">
                  <a:pos x="12" y="0"/>
                </a:cxn>
                <a:cxn ang="0">
                  <a:pos x="56" y="0"/>
                </a:cxn>
                <a:cxn ang="0">
                  <a:pos x="104" y="0"/>
                </a:cxn>
                <a:cxn ang="0">
                  <a:pos x="116" y="0"/>
                </a:cxn>
                <a:cxn ang="0">
                  <a:pos x="164" y="12"/>
                </a:cxn>
                <a:cxn ang="0">
                  <a:pos x="164" y="4"/>
                </a:cxn>
                <a:cxn ang="0">
                  <a:pos x="152" y="4"/>
                </a:cxn>
                <a:cxn ang="0">
                  <a:pos x="188" y="12"/>
                </a:cxn>
                <a:cxn ang="0">
                  <a:pos x="232" y="24"/>
                </a:cxn>
                <a:cxn ang="0">
                  <a:pos x="272" y="36"/>
                </a:cxn>
                <a:cxn ang="0">
                  <a:pos x="316" y="68"/>
                </a:cxn>
                <a:cxn ang="0">
                  <a:pos x="328" y="80"/>
                </a:cxn>
                <a:cxn ang="0">
                  <a:pos x="328" y="96"/>
                </a:cxn>
                <a:cxn ang="0">
                  <a:pos x="328" y="120"/>
                </a:cxn>
                <a:cxn ang="0">
                  <a:pos x="324" y="132"/>
                </a:cxn>
                <a:cxn ang="0">
                  <a:pos x="316" y="144"/>
                </a:cxn>
                <a:cxn ang="0">
                  <a:pos x="280" y="168"/>
                </a:cxn>
                <a:cxn ang="0">
                  <a:pos x="176" y="204"/>
                </a:cxn>
                <a:cxn ang="0">
                  <a:pos x="160" y="180"/>
                </a:cxn>
              </a:cxnLst>
              <a:rect l="0" t="0" r="0" b="0"/>
              <a:pathLst>
                <a:path w="328" h="204">
                  <a:moveTo>
                    <a:pt x="160" y="180"/>
                  </a:moveTo>
                  <a:lnTo>
                    <a:pt x="188" y="176"/>
                  </a:lnTo>
                  <a:lnTo>
                    <a:pt x="224" y="164"/>
                  </a:lnTo>
                  <a:lnTo>
                    <a:pt x="260" y="140"/>
                  </a:lnTo>
                  <a:lnTo>
                    <a:pt x="272" y="120"/>
                  </a:lnTo>
                  <a:lnTo>
                    <a:pt x="284" y="104"/>
                  </a:lnTo>
                  <a:lnTo>
                    <a:pt x="280" y="92"/>
                  </a:lnTo>
                  <a:lnTo>
                    <a:pt x="260" y="68"/>
                  </a:lnTo>
                  <a:lnTo>
                    <a:pt x="244" y="56"/>
                  </a:lnTo>
                  <a:lnTo>
                    <a:pt x="220" y="44"/>
                  </a:lnTo>
                  <a:lnTo>
                    <a:pt x="184" y="32"/>
                  </a:lnTo>
                  <a:lnTo>
                    <a:pt x="136" y="24"/>
                  </a:lnTo>
                  <a:lnTo>
                    <a:pt x="80" y="24"/>
                  </a:lnTo>
                  <a:lnTo>
                    <a:pt x="36" y="20"/>
                  </a:lnTo>
                  <a:lnTo>
                    <a:pt x="0" y="24"/>
                  </a:lnTo>
                  <a:lnTo>
                    <a:pt x="12" y="0"/>
                  </a:lnTo>
                  <a:lnTo>
                    <a:pt x="56" y="0"/>
                  </a:lnTo>
                  <a:lnTo>
                    <a:pt x="104" y="0"/>
                  </a:lnTo>
                  <a:lnTo>
                    <a:pt x="116" y="0"/>
                  </a:lnTo>
                  <a:lnTo>
                    <a:pt x="164" y="12"/>
                  </a:lnTo>
                  <a:lnTo>
                    <a:pt x="164" y="4"/>
                  </a:lnTo>
                  <a:lnTo>
                    <a:pt x="152" y="4"/>
                  </a:lnTo>
                  <a:lnTo>
                    <a:pt x="188" y="12"/>
                  </a:lnTo>
                  <a:lnTo>
                    <a:pt x="232" y="24"/>
                  </a:lnTo>
                  <a:lnTo>
                    <a:pt x="272" y="36"/>
                  </a:lnTo>
                  <a:lnTo>
                    <a:pt x="316" y="68"/>
                  </a:lnTo>
                  <a:lnTo>
                    <a:pt x="328" y="80"/>
                  </a:lnTo>
                  <a:lnTo>
                    <a:pt x="328" y="96"/>
                  </a:lnTo>
                  <a:lnTo>
                    <a:pt x="328" y="120"/>
                  </a:lnTo>
                  <a:lnTo>
                    <a:pt x="324" y="132"/>
                  </a:lnTo>
                  <a:lnTo>
                    <a:pt x="316" y="144"/>
                  </a:lnTo>
                  <a:lnTo>
                    <a:pt x="280" y="168"/>
                  </a:lnTo>
                  <a:lnTo>
                    <a:pt x="176" y="204"/>
                  </a:lnTo>
                  <a:lnTo>
                    <a:pt x="160" y="1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0" name="図形 69"/>
            <p:cNvSpPr>
              <a:spLocks/>
            </p:cNvSpPr>
            <p:nvPr/>
          </p:nvSpPr>
          <p:spPr bwMode="auto">
            <a:xfrm>
              <a:off x="4344" y="284"/>
              <a:ext cx="320" cy="224"/>
            </a:xfrm>
            <a:custGeom>
              <a:avLst/>
              <a:gdLst/>
              <a:ahLst/>
              <a:cxnLst>
                <a:cxn ang="0">
                  <a:pos x="4" y="216"/>
                </a:cxn>
                <a:cxn ang="0">
                  <a:pos x="84" y="204"/>
                </a:cxn>
                <a:cxn ang="0">
                  <a:pos x="144" y="188"/>
                </a:cxn>
                <a:cxn ang="0">
                  <a:pos x="212" y="164"/>
                </a:cxn>
                <a:cxn ang="0">
                  <a:pos x="240" y="144"/>
                </a:cxn>
                <a:cxn ang="0">
                  <a:pos x="260" y="116"/>
                </a:cxn>
                <a:cxn ang="0">
                  <a:pos x="260" y="96"/>
                </a:cxn>
                <a:cxn ang="0">
                  <a:pos x="260" y="80"/>
                </a:cxn>
                <a:cxn ang="0">
                  <a:pos x="248" y="68"/>
                </a:cxn>
                <a:cxn ang="0">
                  <a:pos x="224" y="44"/>
                </a:cxn>
                <a:cxn ang="0">
                  <a:pos x="192" y="24"/>
                </a:cxn>
                <a:cxn ang="0">
                  <a:pos x="156" y="12"/>
                </a:cxn>
                <a:cxn ang="0">
                  <a:pos x="128" y="8"/>
                </a:cxn>
                <a:cxn ang="0">
                  <a:pos x="164" y="0"/>
                </a:cxn>
                <a:cxn ang="0">
                  <a:pos x="212" y="8"/>
                </a:cxn>
                <a:cxn ang="0">
                  <a:pos x="260" y="20"/>
                </a:cxn>
                <a:cxn ang="0">
                  <a:pos x="284" y="32"/>
                </a:cxn>
                <a:cxn ang="0">
                  <a:pos x="300" y="48"/>
                </a:cxn>
                <a:cxn ang="0">
                  <a:pos x="312" y="60"/>
                </a:cxn>
                <a:cxn ang="0">
                  <a:pos x="320" y="72"/>
                </a:cxn>
                <a:cxn ang="0">
                  <a:pos x="320" y="96"/>
                </a:cxn>
                <a:cxn ang="0">
                  <a:pos x="312" y="116"/>
                </a:cxn>
                <a:cxn ang="0">
                  <a:pos x="296" y="132"/>
                </a:cxn>
                <a:cxn ang="0">
                  <a:pos x="272" y="152"/>
                </a:cxn>
                <a:cxn ang="0">
                  <a:pos x="240" y="168"/>
                </a:cxn>
                <a:cxn ang="0">
                  <a:pos x="228" y="176"/>
                </a:cxn>
                <a:cxn ang="0">
                  <a:pos x="180" y="192"/>
                </a:cxn>
                <a:cxn ang="0">
                  <a:pos x="100" y="212"/>
                </a:cxn>
                <a:cxn ang="0">
                  <a:pos x="0" y="224"/>
                </a:cxn>
                <a:cxn ang="0">
                  <a:pos x="4" y="216"/>
                </a:cxn>
              </a:cxnLst>
              <a:rect l="0" t="0" r="0" b="0"/>
              <a:pathLst>
                <a:path w="320" h="224">
                  <a:moveTo>
                    <a:pt x="4" y="216"/>
                  </a:moveTo>
                  <a:lnTo>
                    <a:pt x="84" y="204"/>
                  </a:lnTo>
                  <a:lnTo>
                    <a:pt x="144" y="188"/>
                  </a:lnTo>
                  <a:lnTo>
                    <a:pt x="212" y="164"/>
                  </a:lnTo>
                  <a:lnTo>
                    <a:pt x="240" y="144"/>
                  </a:lnTo>
                  <a:lnTo>
                    <a:pt x="260" y="116"/>
                  </a:lnTo>
                  <a:lnTo>
                    <a:pt x="260" y="96"/>
                  </a:lnTo>
                  <a:lnTo>
                    <a:pt x="260" y="80"/>
                  </a:lnTo>
                  <a:lnTo>
                    <a:pt x="248" y="68"/>
                  </a:lnTo>
                  <a:lnTo>
                    <a:pt x="224" y="44"/>
                  </a:lnTo>
                  <a:lnTo>
                    <a:pt x="192" y="24"/>
                  </a:lnTo>
                  <a:lnTo>
                    <a:pt x="156" y="12"/>
                  </a:lnTo>
                  <a:lnTo>
                    <a:pt x="128" y="8"/>
                  </a:lnTo>
                  <a:lnTo>
                    <a:pt x="164" y="0"/>
                  </a:lnTo>
                  <a:lnTo>
                    <a:pt x="212" y="8"/>
                  </a:lnTo>
                  <a:lnTo>
                    <a:pt x="260" y="20"/>
                  </a:lnTo>
                  <a:lnTo>
                    <a:pt x="284" y="32"/>
                  </a:lnTo>
                  <a:lnTo>
                    <a:pt x="300" y="48"/>
                  </a:lnTo>
                  <a:lnTo>
                    <a:pt x="312" y="60"/>
                  </a:lnTo>
                  <a:lnTo>
                    <a:pt x="320" y="72"/>
                  </a:lnTo>
                  <a:lnTo>
                    <a:pt x="320" y="96"/>
                  </a:lnTo>
                  <a:lnTo>
                    <a:pt x="312" y="116"/>
                  </a:lnTo>
                  <a:lnTo>
                    <a:pt x="296" y="132"/>
                  </a:lnTo>
                  <a:lnTo>
                    <a:pt x="272" y="152"/>
                  </a:lnTo>
                  <a:lnTo>
                    <a:pt x="240" y="168"/>
                  </a:lnTo>
                  <a:lnTo>
                    <a:pt x="228" y="176"/>
                  </a:lnTo>
                  <a:lnTo>
                    <a:pt x="180" y="192"/>
                  </a:lnTo>
                  <a:lnTo>
                    <a:pt x="100" y="212"/>
                  </a:lnTo>
                  <a:lnTo>
                    <a:pt x="0" y="224"/>
                  </a:lnTo>
                  <a:lnTo>
                    <a:pt x="4" y="2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1" name="図形 70"/>
            <p:cNvSpPr>
              <a:spLocks/>
            </p:cNvSpPr>
            <p:nvPr/>
          </p:nvSpPr>
          <p:spPr bwMode="auto">
            <a:xfrm>
              <a:off x="4288" y="296"/>
              <a:ext cx="528" cy="260"/>
            </a:xfrm>
            <a:custGeom>
              <a:avLst/>
              <a:gdLst/>
              <a:ahLst/>
              <a:cxnLst>
                <a:cxn ang="0">
                  <a:pos x="36" y="224"/>
                </a:cxn>
                <a:cxn ang="0">
                  <a:pos x="56" y="212"/>
                </a:cxn>
                <a:cxn ang="0">
                  <a:pos x="156" y="204"/>
                </a:cxn>
                <a:cxn ang="0">
                  <a:pos x="236" y="188"/>
                </a:cxn>
                <a:cxn ang="0">
                  <a:pos x="284" y="168"/>
                </a:cxn>
                <a:cxn ang="0">
                  <a:pos x="304" y="156"/>
                </a:cxn>
                <a:cxn ang="0">
                  <a:pos x="332" y="140"/>
                </a:cxn>
                <a:cxn ang="0">
                  <a:pos x="356" y="120"/>
                </a:cxn>
                <a:cxn ang="0">
                  <a:pos x="376" y="104"/>
                </a:cxn>
                <a:cxn ang="0">
                  <a:pos x="380" y="84"/>
                </a:cxn>
                <a:cxn ang="0">
                  <a:pos x="376" y="60"/>
                </a:cxn>
                <a:cxn ang="0">
                  <a:pos x="368" y="48"/>
                </a:cxn>
                <a:cxn ang="0">
                  <a:pos x="356" y="32"/>
                </a:cxn>
                <a:cxn ang="0">
                  <a:pos x="340" y="12"/>
                </a:cxn>
                <a:cxn ang="0">
                  <a:pos x="308" y="0"/>
                </a:cxn>
                <a:cxn ang="0">
                  <a:pos x="352" y="0"/>
                </a:cxn>
                <a:cxn ang="0">
                  <a:pos x="388" y="8"/>
                </a:cxn>
                <a:cxn ang="0">
                  <a:pos x="436" y="12"/>
                </a:cxn>
                <a:cxn ang="0">
                  <a:pos x="472" y="24"/>
                </a:cxn>
                <a:cxn ang="0">
                  <a:pos x="504" y="44"/>
                </a:cxn>
                <a:cxn ang="0">
                  <a:pos x="520" y="56"/>
                </a:cxn>
                <a:cxn ang="0">
                  <a:pos x="528" y="72"/>
                </a:cxn>
                <a:cxn ang="0">
                  <a:pos x="520" y="96"/>
                </a:cxn>
                <a:cxn ang="0">
                  <a:pos x="508" y="116"/>
                </a:cxn>
                <a:cxn ang="0">
                  <a:pos x="492" y="132"/>
                </a:cxn>
                <a:cxn ang="0">
                  <a:pos x="460" y="152"/>
                </a:cxn>
                <a:cxn ang="0">
                  <a:pos x="416" y="168"/>
                </a:cxn>
                <a:cxn ang="0">
                  <a:pos x="316" y="200"/>
                </a:cxn>
                <a:cxn ang="0">
                  <a:pos x="188" y="228"/>
                </a:cxn>
                <a:cxn ang="0">
                  <a:pos x="132" y="240"/>
                </a:cxn>
                <a:cxn ang="0">
                  <a:pos x="132" y="236"/>
                </a:cxn>
                <a:cxn ang="0">
                  <a:pos x="108" y="240"/>
                </a:cxn>
                <a:cxn ang="0">
                  <a:pos x="56" y="248"/>
                </a:cxn>
                <a:cxn ang="0">
                  <a:pos x="20" y="252"/>
                </a:cxn>
                <a:cxn ang="0">
                  <a:pos x="0" y="260"/>
                </a:cxn>
                <a:cxn ang="0">
                  <a:pos x="12" y="248"/>
                </a:cxn>
                <a:cxn ang="0">
                  <a:pos x="24" y="236"/>
                </a:cxn>
                <a:cxn ang="0">
                  <a:pos x="36" y="224"/>
                </a:cxn>
              </a:cxnLst>
              <a:rect l="0" t="0" r="0" b="0"/>
              <a:pathLst>
                <a:path w="528" h="260">
                  <a:moveTo>
                    <a:pt x="36" y="224"/>
                  </a:moveTo>
                  <a:lnTo>
                    <a:pt x="56" y="212"/>
                  </a:lnTo>
                  <a:lnTo>
                    <a:pt x="156" y="204"/>
                  </a:lnTo>
                  <a:lnTo>
                    <a:pt x="236" y="188"/>
                  </a:lnTo>
                  <a:lnTo>
                    <a:pt x="284" y="168"/>
                  </a:lnTo>
                  <a:lnTo>
                    <a:pt x="304" y="156"/>
                  </a:lnTo>
                  <a:lnTo>
                    <a:pt x="332" y="140"/>
                  </a:lnTo>
                  <a:lnTo>
                    <a:pt x="356" y="120"/>
                  </a:lnTo>
                  <a:lnTo>
                    <a:pt x="376" y="104"/>
                  </a:lnTo>
                  <a:lnTo>
                    <a:pt x="380" y="84"/>
                  </a:lnTo>
                  <a:lnTo>
                    <a:pt x="376" y="60"/>
                  </a:lnTo>
                  <a:lnTo>
                    <a:pt x="368" y="48"/>
                  </a:lnTo>
                  <a:lnTo>
                    <a:pt x="356" y="32"/>
                  </a:lnTo>
                  <a:lnTo>
                    <a:pt x="340" y="12"/>
                  </a:lnTo>
                  <a:lnTo>
                    <a:pt x="308" y="0"/>
                  </a:lnTo>
                  <a:lnTo>
                    <a:pt x="352" y="0"/>
                  </a:lnTo>
                  <a:lnTo>
                    <a:pt x="388" y="8"/>
                  </a:lnTo>
                  <a:lnTo>
                    <a:pt x="436" y="12"/>
                  </a:lnTo>
                  <a:lnTo>
                    <a:pt x="472" y="24"/>
                  </a:lnTo>
                  <a:lnTo>
                    <a:pt x="504" y="44"/>
                  </a:lnTo>
                  <a:lnTo>
                    <a:pt x="520" y="56"/>
                  </a:lnTo>
                  <a:lnTo>
                    <a:pt x="528" y="72"/>
                  </a:lnTo>
                  <a:lnTo>
                    <a:pt x="520" y="96"/>
                  </a:lnTo>
                  <a:lnTo>
                    <a:pt x="508" y="116"/>
                  </a:lnTo>
                  <a:lnTo>
                    <a:pt x="492" y="132"/>
                  </a:lnTo>
                  <a:lnTo>
                    <a:pt x="460" y="152"/>
                  </a:lnTo>
                  <a:lnTo>
                    <a:pt x="416" y="168"/>
                  </a:lnTo>
                  <a:lnTo>
                    <a:pt x="316" y="200"/>
                  </a:lnTo>
                  <a:lnTo>
                    <a:pt x="188" y="228"/>
                  </a:lnTo>
                  <a:lnTo>
                    <a:pt x="132" y="240"/>
                  </a:lnTo>
                  <a:lnTo>
                    <a:pt x="132" y="236"/>
                  </a:lnTo>
                  <a:lnTo>
                    <a:pt x="108" y="240"/>
                  </a:lnTo>
                  <a:lnTo>
                    <a:pt x="56" y="248"/>
                  </a:lnTo>
                  <a:lnTo>
                    <a:pt x="20" y="252"/>
                  </a:lnTo>
                  <a:lnTo>
                    <a:pt x="0" y="260"/>
                  </a:lnTo>
                  <a:lnTo>
                    <a:pt x="12" y="248"/>
                  </a:lnTo>
                  <a:lnTo>
                    <a:pt x="24" y="236"/>
                  </a:lnTo>
                  <a:lnTo>
                    <a:pt x="36" y="2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2" name="図形 71"/>
            <p:cNvSpPr>
              <a:spLocks/>
            </p:cNvSpPr>
            <p:nvPr/>
          </p:nvSpPr>
          <p:spPr bwMode="auto">
            <a:xfrm>
              <a:off x="4288" y="544"/>
              <a:ext cx="104" cy="56"/>
            </a:xfrm>
            <a:custGeom>
              <a:avLst/>
              <a:gdLst/>
              <a:ahLst/>
              <a:cxnLst>
                <a:cxn ang="0">
                  <a:pos x="0" y="32"/>
                </a:cxn>
                <a:cxn ang="0">
                  <a:pos x="0" y="20"/>
                </a:cxn>
                <a:cxn ang="0">
                  <a:pos x="12" y="12"/>
                </a:cxn>
                <a:cxn ang="0">
                  <a:pos x="56" y="4"/>
                </a:cxn>
                <a:cxn ang="0">
                  <a:pos x="104" y="0"/>
                </a:cxn>
                <a:cxn ang="0">
                  <a:pos x="60" y="20"/>
                </a:cxn>
                <a:cxn ang="0">
                  <a:pos x="36" y="36"/>
                </a:cxn>
                <a:cxn ang="0">
                  <a:pos x="12" y="56"/>
                </a:cxn>
                <a:cxn ang="0">
                  <a:pos x="8" y="44"/>
                </a:cxn>
                <a:cxn ang="0">
                  <a:pos x="0" y="32"/>
                </a:cxn>
              </a:cxnLst>
              <a:rect l="0" t="0" r="0" b="0"/>
              <a:pathLst>
                <a:path w="104" h="56">
                  <a:moveTo>
                    <a:pt x="0" y="32"/>
                  </a:moveTo>
                  <a:lnTo>
                    <a:pt x="0" y="20"/>
                  </a:lnTo>
                  <a:lnTo>
                    <a:pt x="12" y="12"/>
                  </a:lnTo>
                  <a:lnTo>
                    <a:pt x="56" y="4"/>
                  </a:lnTo>
                  <a:lnTo>
                    <a:pt x="104" y="0"/>
                  </a:lnTo>
                  <a:lnTo>
                    <a:pt x="60" y="20"/>
                  </a:lnTo>
                  <a:lnTo>
                    <a:pt x="36" y="36"/>
                  </a:lnTo>
                  <a:lnTo>
                    <a:pt x="12" y="56"/>
                  </a:lnTo>
                  <a:lnTo>
                    <a:pt x="8" y="44"/>
                  </a:lnTo>
                  <a:lnTo>
                    <a:pt x="0" y="3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3" name="図形 72"/>
            <p:cNvSpPr>
              <a:spLocks/>
            </p:cNvSpPr>
            <p:nvPr/>
          </p:nvSpPr>
          <p:spPr bwMode="auto">
            <a:xfrm>
              <a:off x="4300" y="276"/>
              <a:ext cx="580" cy="360"/>
            </a:xfrm>
            <a:custGeom>
              <a:avLst/>
              <a:gdLst/>
              <a:ahLst/>
              <a:cxnLst>
                <a:cxn ang="0">
                  <a:pos x="20" y="340"/>
                </a:cxn>
                <a:cxn ang="0">
                  <a:pos x="0" y="328"/>
                </a:cxn>
                <a:cxn ang="0">
                  <a:pos x="12" y="316"/>
                </a:cxn>
                <a:cxn ang="0">
                  <a:pos x="44" y="292"/>
                </a:cxn>
                <a:cxn ang="0">
                  <a:pos x="96" y="272"/>
                </a:cxn>
                <a:cxn ang="0">
                  <a:pos x="176" y="256"/>
                </a:cxn>
                <a:cxn ang="0">
                  <a:pos x="308" y="224"/>
                </a:cxn>
                <a:cxn ang="0">
                  <a:pos x="404" y="196"/>
                </a:cxn>
                <a:cxn ang="0">
                  <a:pos x="448" y="176"/>
                </a:cxn>
                <a:cxn ang="0">
                  <a:pos x="480" y="152"/>
                </a:cxn>
                <a:cxn ang="0">
                  <a:pos x="504" y="136"/>
                </a:cxn>
                <a:cxn ang="0">
                  <a:pos x="516" y="116"/>
                </a:cxn>
                <a:cxn ang="0">
                  <a:pos x="520" y="92"/>
                </a:cxn>
                <a:cxn ang="0">
                  <a:pos x="508" y="76"/>
                </a:cxn>
                <a:cxn ang="0">
                  <a:pos x="492" y="56"/>
                </a:cxn>
                <a:cxn ang="0">
                  <a:pos x="460" y="44"/>
                </a:cxn>
                <a:cxn ang="0">
                  <a:pos x="424" y="32"/>
                </a:cxn>
                <a:cxn ang="0">
                  <a:pos x="376" y="20"/>
                </a:cxn>
                <a:cxn ang="0">
                  <a:pos x="332" y="16"/>
                </a:cxn>
                <a:cxn ang="0">
                  <a:pos x="292" y="20"/>
                </a:cxn>
                <a:cxn ang="0">
                  <a:pos x="224" y="8"/>
                </a:cxn>
                <a:cxn ang="0">
                  <a:pos x="284" y="0"/>
                </a:cxn>
                <a:cxn ang="0">
                  <a:pos x="376" y="0"/>
                </a:cxn>
                <a:cxn ang="0">
                  <a:pos x="424" y="8"/>
                </a:cxn>
                <a:cxn ang="0">
                  <a:pos x="472" y="20"/>
                </a:cxn>
                <a:cxn ang="0">
                  <a:pos x="520" y="40"/>
                </a:cxn>
                <a:cxn ang="0">
                  <a:pos x="556" y="56"/>
                </a:cxn>
                <a:cxn ang="0">
                  <a:pos x="568" y="80"/>
                </a:cxn>
                <a:cxn ang="0">
                  <a:pos x="580" y="100"/>
                </a:cxn>
                <a:cxn ang="0">
                  <a:pos x="580" y="124"/>
                </a:cxn>
                <a:cxn ang="0">
                  <a:pos x="568" y="152"/>
                </a:cxn>
                <a:cxn ang="0">
                  <a:pos x="552" y="176"/>
                </a:cxn>
                <a:cxn ang="0">
                  <a:pos x="508" y="196"/>
                </a:cxn>
                <a:cxn ang="0">
                  <a:pos x="448" y="212"/>
                </a:cxn>
                <a:cxn ang="0">
                  <a:pos x="368" y="236"/>
                </a:cxn>
                <a:cxn ang="0">
                  <a:pos x="292" y="248"/>
                </a:cxn>
                <a:cxn ang="0">
                  <a:pos x="220" y="256"/>
                </a:cxn>
                <a:cxn ang="0">
                  <a:pos x="152" y="268"/>
                </a:cxn>
                <a:cxn ang="0">
                  <a:pos x="96" y="288"/>
                </a:cxn>
                <a:cxn ang="0">
                  <a:pos x="80" y="300"/>
                </a:cxn>
                <a:cxn ang="0">
                  <a:pos x="60" y="316"/>
                </a:cxn>
                <a:cxn ang="0">
                  <a:pos x="56" y="336"/>
                </a:cxn>
                <a:cxn ang="0">
                  <a:pos x="56" y="360"/>
                </a:cxn>
                <a:cxn ang="0">
                  <a:pos x="20" y="340"/>
                </a:cxn>
              </a:cxnLst>
              <a:rect l="0" t="0" r="0" b="0"/>
              <a:pathLst>
                <a:path w="580" h="360">
                  <a:moveTo>
                    <a:pt x="20" y="340"/>
                  </a:moveTo>
                  <a:lnTo>
                    <a:pt x="0" y="328"/>
                  </a:lnTo>
                  <a:lnTo>
                    <a:pt x="12" y="316"/>
                  </a:lnTo>
                  <a:lnTo>
                    <a:pt x="44" y="292"/>
                  </a:lnTo>
                  <a:lnTo>
                    <a:pt x="96" y="272"/>
                  </a:lnTo>
                  <a:lnTo>
                    <a:pt x="176" y="256"/>
                  </a:lnTo>
                  <a:lnTo>
                    <a:pt x="308" y="224"/>
                  </a:lnTo>
                  <a:lnTo>
                    <a:pt x="404" y="196"/>
                  </a:lnTo>
                  <a:lnTo>
                    <a:pt x="448" y="176"/>
                  </a:lnTo>
                  <a:lnTo>
                    <a:pt x="480" y="152"/>
                  </a:lnTo>
                  <a:lnTo>
                    <a:pt x="504" y="136"/>
                  </a:lnTo>
                  <a:lnTo>
                    <a:pt x="516" y="116"/>
                  </a:lnTo>
                  <a:lnTo>
                    <a:pt x="520" y="92"/>
                  </a:lnTo>
                  <a:lnTo>
                    <a:pt x="508" y="76"/>
                  </a:lnTo>
                  <a:lnTo>
                    <a:pt x="492" y="56"/>
                  </a:lnTo>
                  <a:lnTo>
                    <a:pt x="460" y="44"/>
                  </a:lnTo>
                  <a:lnTo>
                    <a:pt x="424" y="32"/>
                  </a:lnTo>
                  <a:lnTo>
                    <a:pt x="376" y="20"/>
                  </a:lnTo>
                  <a:lnTo>
                    <a:pt x="332" y="16"/>
                  </a:lnTo>
                  <a:lnTo>
                    <a:pt x="292" y="20"/>
                  </a:lnTo>
                  <a:lnTo>
                    <a:pt x="224" y="8"/>
                  </a:lnTo>
                  <a:lnTo>
                    <a:pt x="284" y="0"/>
                  </a:lnTo>
                  <a:lnTo>
                    <a:pt x="376" y="0"/>
                  </a:lnTo>
                  <a:lnTo>
                    <a:pt x="424" y="8"/>
                  </a:lnTo>
                  <a:lnTo>
                    <a:pt x="472" y="20"/>
                  </a:lnTo>
                  <a:lnTo>
                    <a:pt x="520" y="40"/>
                  </a:lnTo>
                  <a:lnTo>
                    <a:pt x="556" y="56"/>
                  </a:lnTo>
                  <a:lnTo>
                    <a:pt x="568" y="80"/>
                  </a:lnTo>
                  <a:lnTo>
                    <a:pt x="580" y="100"/>
                  </a:lnTo>
                  <a:lnTo>
                    <a:pt x="580" y="124"/>
                  </a:lnTo>
                  <a:lnTo>
                    <a:pt x="568" y="152"/>
                  </a:lnTo>
                  <a:lnTo>
                    <a:pt x="552" y="176"/>
                  </a:lnTo>
                  <a:lnTo>
                    <a:pt x="508" y="196"/>
                  </a:lnTo>
                  <a:lnTo>
                    <a:pt x="448" y="212"/>
                  </a:lnTo>
                  <a:lnTo>
                    <a:pt x="368" y="236"/>
                  </a:lnTo>
                  <a:lnTo>
                    <a:pt x="292" y="248"/>
                  </a:lnTo>
                  <a:lnTo>
                    <a:pt x="220" y="256"/>
                  </a:lnTo>
                  <a:lnTo>
                    <a:pt x="152" y="268"/>
                  </a:lnTo>
                  <a:lnTo>
                    <a:pt x="96" y="288"/>
                  </a:lnTo>
                  <a:lnTo>
                    <a:pt x="80" y="300"/>
                  </a:lnTo>
                  <a:lnTo>
                    <a:pt x="60" y="316"/>
                  </a:lnTo>
                  <a:lnTo>
                    <a:pt x="56" y="336"/>
                  </a:lnTo>
                  <a:lnTo>
                    <a:pt x="56" y="360"/>
                  </a:lnTo>
                  <a:lnTo>
                    <a:pt x="20" y="34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4" name="図形 73"/>
            <p:cNvSpPr>
              <a:spLocks/>
            </p:cNvSpPr>
            <p:nvPr/>
          </p:nvSpPr>
          <p:spPr bwMode="auto">
            <a:xfrm>
              <a:off x="4360" y="292"/>
              <a:ext cx="612" cy="360"/>
            </a:xfrm>
            <a:custGeom>
              <a:avLst/>
              <a:gdLst/>
              <a:ahLst/>
              <a:cxnLst>
                <a:cxn ang="0">
                  <a:pos x="0" y="344"/>
                </a:cxn>
                <a:cxn ang="0">
                  <a:pos x="0" y="320"/>
                </a:cxn>
                <a:cxn ang="0">
                  <a:pos x="8" y="300"/>
                </a:cxn>
                <a:cxn ang="0">
                  <a:pos x="20" y="288"/>
                </a:cxn>
                <a:cxn ang="0">
                  <a:pos x="44" y="276"/>
                </a:cxn>
                <a:cxn ang="0">
                  <a:pos x="92" y="256"/>
                </a:cxn>
                <a:cxn ang="0">
                  <a:pos x="160" y="244"/>
                </a:cxn>
                <a:cxn ang="0">
                  <a:pos x="232" y="240"/>
                </a:cxn>
                <a:cxn ang="0">
                  <a:pos x="308" y="220"/>
                </a:cxn>
                <a:cxn ang="0">
                  <a:pos x="396" y="204"/>
                </a:cxn>
                <a:cxn ang="0">
                  <a:pos x="448" y="184"/>
                </a:cxn>
                <a:cxn ang="0">
                  <a:pos x="492" y="160"/>
                </a:cxn>
                <a:cxn ang="0">
                  <a:pos x="516" y="136"/>
                </a:cxn>
                <a:cxn ang="0">
                  <a:pos x="528" y="112"/>
                </a:cxn>
                <a:cxn ang="0">
                  <a:pos x="528" y="84"/>
                </a:cxn>
                <a:cxn ang="0">
                  <a:pos x="516" y="60"/>
                </a:cxn>
                <a:cxn ang="0">
                  <a:pos x="496" y="40"/>
                </a:cxn>
                <a:cxn ang="0">
                  <a:pos x="460" y="16"/>
                </a:cxn>
                <a:cxn ang="0">
                  <a:pos x="412" y="0"/>
                </a:cxn>
                <a:cxn ang="0">
                  <a:pos x="484" y="4"/>
                </a:cxn>
                <a:cxn ang="0">
                  <a:pos x="528" y="12"/>
                </a:cxn>
                <a:cxn ang="0">
                  <a:pos x="564" y="28"/>
                </a:cxn>
                <a:cxn ang="0">
                  <a:pos x="600" y="48"/>
                </a:cxn>
                <a:cxn ang="0">
                  <a:pos x="612" y="60"/>
                </a:cxn>
                <a:cxn ang="0">
                  <a:pos x="612" y="72"/>
                </a:cxn>
                <a:cxn ang="0">
                  <a:pos x="612" y="84"/>
                </a:cxn>
                <a:cxn ang="0">
                  <a:pos x="604" y="100"/>
                </a:cxn>
                <a:cxn ang="0">
                  <a:pos x="580" y="124"/>
                </a:cxn>
                <a:cxn ang="0">
                  <a:pos x="544" y="148"/>
                </a:cxn>
                <a:cxn ang="0">
                  <a:pos x="508" y="168"/>
                </a:cxn>
                <a:cxn ang="0">
                  <a:pos x="460" y="184"/>
                </a:cxn>
                <a:cxn ang="0">
                  <a:pos x="352" y="220"/>
                </a:cxn>
                <a:cxn ang="0">
                  <a:pos x="212" y="252"/>
                </a:cxn>
                <a:cxn ang="0">
                  <a:pos x="124" y="272"/>
                </a:cxn>
                <a:cxn ang="0">
                  <a:pos x="68" y="288"/>
                </a:cxn>
                <a:cxn ang="0">
                  <a:pos x="44" y="308"/>
                </a:cxn>
                <a:cxn ang="0">
                  <a:pos x="36" y="312"/>
                </a:cxn>
                <a:cxn ang="0">
                  <a:pos x="32" y="320"/>
                </a:cxn>
                <a:cxn ang="0">
                  <a:pos x="32" y="332"/>
                </a:cxn>
                <a:cxn ang="0">
                  <a:pos x="36" y="348"/>
                </a:cxn>
                <a:cxn ang="0">
                  <a:pos x="48" y="360"/>
                </a:cxn>
                <a:cxn ang="0">
                  <a:pos x="0" y="344"/>
                </a:cxn>
              </a:cxnLst>
              <a:rect l="0" t="0" r="0" b="0"/>
              <a:pathLst>
                <a:path w="612" h="360">
                  <a:moveTo>
                    <a:pt x="0" y="344"/>
                  </a:moveTo>
                  <a:lnTo>
                    <a:pt x="0" y="320"/>
                  </a:lnTo>
                  <a:lnTo>
                    <a:pt x="8" y="300"/>
                  </a:lnTo>
                  <a:lnTo>
                    <a:pt x="20" y="288"/>
                  </a:lnTo>
                  <a:lnTo>
                    <a:pt x="44" y="276"/>
                  </a:lnTo>
                  <a:lnTo>
                    <a:pt x="92" y="256"/>
                  </a:lnTo>
                  <a:lnTo>
                    <a:pt x="160" y="244"/>
                  </a:lnTo>
                  <a:lnTo>
                    <a:pt x="232" y="240"/>
                  </a:lnTo>
                  <a:lnTo>
                    <a:pt x="308" y="220"/>
                  </a:lnTo>
                  <a:lnTo>
                    <a:pt x="396" y="204"/>
                  </a:lnTo>
                  <a:lnTo>
                    <a:pt x="448" y="184"/>
                  </a:lnTo>
                  <a:lnTo>
                    <a:pt x="492" y="160"/>
                  </a:lnTo>
                  <a:lnTo>
                    <a:pt x="516" y="136"/>
                  </a:lnTo>
                  <a:lnTo>
                    <a:pt x="528" y="112"/>
                  </a:lnTo>
                  <a:lnTo>
                    <a:pt x="528" y="84"/>
                  </a:lnTo>
                  <a:lnTo>
                    <a:pt x="516" y="60"/>
                  </a:lnTo>
                  <a:lnTo>
                    <a:pt x="496" y="40"/>
                  </a:lnTo>
                  <a:lnTo>
                    <a:pt x="460" y="16"/>
                  </a:lnTo>
                  <a:lnTo>
                    <a:pt x="412" y="0"/>
                  </a:lnTo>
                  <a:lnTo>
                    <a:pt x="484" y="4"/>
                  </a:lnTo>
                  <a:lnTo>
                    <a:pt x="528" y="12"/>
                  </a:lnTo>
                  <a:lnTo>
                    <a:pt x="564" y="28"/>
                  </a:lnTo>
                  <a:lnTo>
                    <a:pt x="600" y="48"/>
                  </a:lnTo>
                  <a:lnTo>
                    <a:pt x="612" y="60"/>
                  </a:lnTo>
                  <a:lnTo>
                    <a:pt x="612" y="72"/>
                  </a:lnTo>
                  <a:lnTo>
                    <a:pt x="612" y="84"/>
                  </a:lnTo>
                  <a:lnTo>
                    <a:pt x="604" y="100"/>
                  </a:lnTo>
                  <a:lnTo>
                    <a:pt x="580" y="124"/>
                  </a:lnTo>
                  <a:lnTo>
                    <a:pt x="544" y="148"/>
                  </a:lnTo>
                  <a:lnTo>
                    <a:pt x="508" y="168"/>
                  </a:lnTo>
                  <a:lnTo>
                    <a:pt x="460" y="184"/>
                  </a:lnTo>
                  <a:lnTo>
                    <a:pt x="352" y="220"/>
                  </a:lnTo>
                  <a:lnTo>
                    <a:pt x="212" y="252"/>
                  </a:lnTo>
                  <a:lnTo>
                    <a:pt x="124" y="272"/>
                  </a:lnTo>
                  <a:lnTo>
                    <a:pt x="68" y="288"/>
                  </a:lnTo>
                  <a:lnTo>
                    <a:pt x="44" y="308"/>
                  </a:lnTo>
                  <a:lnTo>
                    <a:pt x="36" y="312"/>
                  </a:lnTo>
                  <a:lnTo>
                    <a:pt x="32" y="320"/>
                  </a:lnTo>
                  <a:lnTo>
                    <a:pt x="32" y="332"/>
                  </a:lnTo>
                  <a:lnTo>
                    <a:pt x="36" y="348"/>
                  </a:lnTo>
                  <a:lnTo>
                    <a:pt x="48" y="360"/>
                  </a:lnTo>
                  <a:lnTo>
                    <a:pt x="0" y="34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5" name="図形 74"/>
            <p:cNvSpPr>
              <a:spLocks/>
            </p:cNvSpPr>
            <p:nvPr/>
          </p:nvSpPr>
          <p:spPr bwMode="auto">
            <a:xfrm>
              <a:off x="4392" y="296"/>
              <a:ext cx="640" cy="388"/>
            </a:xfrm>
            <a:custGeom>
              <a:avLst/>
              <a:gdLst/>
              <a:ahLst/>
              <a:cxnLst>
                <a:cxn ang="0">
                  <a:pos x="28" y="364"/>
                </a:cxn>
                <a:cxn ang="0">
                  <a:pos x="16" y="352"/>
                </a:cxn>
                <a:cxn ang="0">
                  <a:pos x="4" y="340"/>
                </a:cxn>
                <a:cxn ang="0">
                  <a:pos x="0" y="328"/>
                </a:cxn>
                <a:cxn ang="0">
                  <a:pos x="4" y="308"/>
                </a:cxn>
                <a:cxn ang="0">
                  <a:pos x="12" y="304"/>
                </a:cxn>
                <a:cxn ang="0">
                  <a:pos x="40" y="292"/>
                </a:cxn>
                <a:cxn ang="0">
                  <a:pos x="92" y="272"/>
                </a:cxn>
                <a:cxn ang="0">
                  <a:pos x="180" y="252"/>
                </a:cxn>
                <a:cxn ang="0">
                  <a:pos x="320" y="216"/>
                </a:cxn>
                <a:cxn ang="0">
                  <a:pos x="428" y="188"/>
                </a:cxn>
                <a:cxn ang="0">
                  <a:pos x="476" y="168"/>
                </a:cxn>
                <a:cxn ang="0">
                  <a:pos x="520" y="144"/>
                </a:cxn>
                <a:cxn ang="0">
                  <a:pos x="556" y="120"/>
                </a:cxn>
                <a:cxn ang="0">
                  <a:pos x="572" y="96"/>
                </a:cxn>
                <a:cxn ang="0">
                  <a:pos x="584" y="84"/>
                </a:cxn>
                <a:cxn ang="0">
                  <a:pos x="584" y="68"/>
                </a:cxn>
                <a:cxn ang="0">
                  <a:pos x="580" y="56"/>
                </a:cxn>
                <a:cxn ang="0">
                  <a:pos x="572" y="44"/>
                </a:cxn>
                <a:cxn ang="0">
                  <a:pos x="532" y="20"/>
                </a:cxn>
                <a:cxn ang="0">
                  <a:pos x="520" y="12"/>
                </a:cxn>
                <a:cxn ang="0">
                  <a:pos x="476" y="0"/>
                </a:cxn>
                <a:cxn ang="0">
                  <a:pos x="524" y="8"/>
                </a:cxn>
                <a:cxn ang="0">
                  <a:pos x="572" y="24"/>
                </a:cxn>
                <a:cxn ang="0">
                  <a:pos x="612" y="56"/>
                </a:cxn>
                <a:cxn ang="0">
                  <a:pos x="628" y="72"/>
                </a:cxn>
                <a:cxn ang="0">
                  <a:pos x="640" y="92"/>
                </a:cxn>
                <a:cxn ang="0">
                  <a:pos x="640" y="96"/>
                </a:cxn>
                <a:cxn ang="0">
                  <a:pos x="636" y="116"/>
                </a:cxn>
                <a:cxn ang="0">
                  <a:pos x="616" y="132"/>
                </a:cxn>
                <a:cxn ang="0">
                  <a:pos x="572" y="156"/>
                </a:cxn>
                <a:cxn ang="0">
                  <a:pos x="532" y="176"/>
                </a:cxn>
                <a:cxn ang="0">
                  <a:pos x="488" y="188"/>
                </a:cxn>
                <a:cxn ang="0">
                  <a:pos x="448" y="200"/>
                </a:cxn>
                <a:cxn ang="0">
                  <a:pos x="416" y="204"/>
                </a:cxn>
                <a:cxn ang="0">
                  <a:pos x="352" y="228"/>
                </a:cxn>
                <a:cxn ang="0">
                  <a:pos x="276" y="248"/>
                </a:cxn>
                <a:cxn ang="0">
                  <a:pos x="216" y="260"/>
                </a:cxn>
                <a:cxn ang="0">
                  <a:pos x="188" y="272"/>
                </a:cxn>
                <a:cxn ang="0">
                  <a:pos x="140" y="292"/>
                </a:cxn>
                <a:cxn ang="0">
                  <a:pos x="128" y="304"/>
                </a:cxn>
                <a:cxn ang="0">
                  <a:pos x="120" y="320"/>
                </a:cxn>
                <a:cxn ang="0">
                  <a:pos x="116" y="340"/>
                </a:cxn>
                <a:cxn ang="0">
                  <a:pos x="116" y="356"/>
                </a:cxn>
                <a:cxn ang="0">
                  <a:pos x="128" y="388"/>
                </a:cxn>
                <a:cxn ang="0">
                  <a:pos x="28" y="364"/>
                </a:cxn>
              </a:cxnLst>
              <a:rect l="0" t="0" r="0" b="0"/>
              <a:pathLst>
                <a:path w="640" h="388">
                  <a:moveTo>
                    <a:pt x="28" y="364"/>
                  </a:moveTo>
                  <a:lnTo>
                    <a:pt x="16" y="352"/>
                  </a:lnTo>
                  <a:lnTo>
                    <a:pt x="4" y="340"/>
                  </a:lnTo>
                  <a:lnTo>
                    <a:pt x="0" y="328"/>
                  </a:lnTo>
                  <a:lnTo>
                    <a:pt x="4" y="308"/>
                  </a:lnTo>
                  <a:lnTo>
                    <a:pt x="12" y="304"/>
                  </a:lnTo>
                  <a:lnTo>
                    <a:pt x="40" y="292"/>
                  </a:lnTo>
                  <a:lnTo>
                    <a:pt x="92" y="272"/>
                  </a:lnTo>
                  <a:lnTo>
                    <a:pt x="180" y="252"/>
                  </a:lnTo>
                  <a:lnTo>
                    <a:pt x="320" y="216"/>
                  </a:lnTo>
                  <a:lnTo>
                    <a:pt x="428" y="188"/>
                  </a:lnTo>
                  <a:lnTo>
                    <a:pt x="476" y="168"/>
                  </a:lnTo>
                  <a:lnTo>
                    <a:pt x="520" y="144"/>
                  </a:lnTo>
                  <a:lnTo>
                    <a:pt x="556" y="120"/>
                  </a:lnTo>
                  <a:lnTo>
                    <a:pt x="572" y="96"/>
                  </a:lnTo>
                  <a:lnTo>
                    <a:pt x="584" y="84"/>
                  </a:lnTo>
                  <a:lnTo>
                    <a:pt x="584" y="68"/>
                  </a:lnTo>
                  <a:lnTo>
                    <a:pt x="580" y="56"/>
                  </a:lnTo>
                  <a:lnTo>
                    <a:pt x="572" y="44"/>
                  </a:lnTo>
                  <a:lnTo>
                    <a:pt x="532" y="20"/>
                  </a:lnTo>
                  <a:lnTo>
                    <a:pt x="520" y="12"/>
                  </a:lnTo>
                  <a:lnTo>
                    <a:pt x="476" y="0"/>
                  </a:lnTo>
                  <a:lnTo>
                    <a:pt x="524" y="8"/>
                  </a:lnTo>
                  <a:lnTo>
                    <a:pt x="572" y="24"/>
                  </a:lnTo>
                  <a:lnTo>
                    <a:pt x="612" y="56"/>
                  </a:lnTo>
                  <a:lnTo>
                    <a:pt x="628" y="72"/>
                  </a:lnTo>
                  <a:lnTo>
                    <a:pt x="640" y="92"/>
                  </a:lnTo>
                  <a:lnTo>
                    <a:pt x="640" y="96"/>
                  </a:lnTo>
                  <a:lnTo>
                    <a:pt x="636" y="116"/>
                  </a:lnTo>
                  <a:lnTo>
                    <a:pt x="616" y="132"/>
                  </a:lnTo>
                  <a:lnTo>
                    <a:pt x="572" y="156"/>
                  </a:lnTo>
                  <a:lnTo>
                    <a:pt x="532" y="176"/>
                  </a:lnTo>
                  <a:lnTo>
                    <a:pt x="488" y="188"/>
                  </a:lnTo>
                  <a:lnTo>
                    <a:pt x="448" y="200"/>
                  </a:lnTo>
                  <a:lnTo>
                    <a:pt x="416" y="204"/>
                  </a:lnTo>
                  <a:lnTo>
                    <a:pt x="352" y="228"/>
                  </a:lnTo>
                  <a:lnTo>
                    <a:pt x="276" y="248"/>
                  </a:lnTo>
                  <a:lnTo>
                    <a:pt x="216" y="260"/>
                  </a:lnTo>
                  <a:lnTo>
                    <a:pt x="188" y="272"/>
                  </a:lnTo>
                  <a:lnTo>
                    <a:pt x="140" y="292"/>
                  </a:lnTo>
                  <a:lnTo>
                    <a:pt x="128" y="304"/>
                  </a:lnTo>
                  <a:lnTo>
                    <a:pt x="120" y="320"/>
                  </a:lnTo>
                  <a:lnTo>
                    <a:pt x="116" y="340"/>
                  </a:lnTo>
                  <a:lnTo>
                    <a:pt x="116" y="356"/>
                  </a:lnTo>
                  <a:lnTo>
                    <a:pt x="128" y="388"/>
                  </a:lnTo>
                  <a:lnTo>
                    <a:pt x="28" y="36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6" name="図形 75"/>
            <p:cNvSpPr>
              <a:spLocks/>
            </p:cNvSpPr>
            <p:nvPr/>
          </p:nvSpPr>
          <p:spPr bwMode="auto">
            <a:xfrm>
              <a:off x="4512" y="548"/>
              <a:ext cx="140" cy="148"/>
            </a:xfrm>
            <a:custGeom>
              <a:avLst/>
              <a:gdLst/>
              <a:ahLst/>
              <a:cxnLst>
                <a:cxn ang="0">
                  <a:pos x="12" y="136"/>
                </a:cxn>
                <a:cxn ang="0">
                  <a:pos x="0" y="112"/>
                </a:cxn>
                <a:cxn ang="0">
                  <a:pos x="0" y="92"/>
                </a:cxn>
                <a:cxn ang="0">
                  <a:pos x="0" y="68"/>
                </a:cxn>
                <a:cxn ang="0">
                  <a:pos x="12" y="56"/>
                </a:cxn>
                <a:cxn ang="0">
                  <a:pos x="24" y="44"/>
                </a:cxn>
                <a:cxn ang="0">
                  <a:pos x="68" y="28"/>
                </a:cxn>
                <a:cxn ang="0">
                  <a:pos x="92" y="16"/>
                </a:cxn>
                <a:cxn ang="0">
                  <a:pos x="140" y="0"/>
                </a:cxn>
                <a:cxn ang="0">
                  <a:pos x="132" y="8"/>
                </a:cxn>
                <a:cxn ang="0">
                  <a:pos x="104" y="20"/>
                </a:cxn>
                <a:cxn ang="0">
                  <a:pos x="80" y="40"/>
                </a:cxn>
                <a:cxn ang="0">
                  <a:pos x="60" y="56"/>
                </a:cxn>
                <a:cxn ang="0">
                  <a:pos x="56" y="76"/>
                </a:cxn>
                <a:cxn ang="0">
                  <a:pos x="56" y="100"/>
                </a:cxn>
                <a:cxn ang="0">
                  <a:pos x="68" y="116"/>
                </a:cxn>
                <a:cxn ang="0">
                  <a:pos x="84" y="148"/>
                </a:cxn>
                <a:cxn ang="0">
                  <a:pos x="12" y="136"/>
                </a:cxn>
              </a:cxnLst>
              <a:rect l="0" t="0" r="0" b="0"/>
              <a:pathLst>
                <a:path w="140" h="148">
                  <a:moveTo>
                    <a:pt x="12" y="136"/>
                  </a:moveTo>
                  <a:lnTo>
                    <a:pt x="0" y="112"/>
                  </a:lnTo>
                  <a:lnTo>
                    <a:pt x="0" y="92"/>
                  </a:lnTo>
                  <a:lnTo>
                    <a:pt x="0" y="68"/>
                  </a:lnTo>
                  <a:lnTo>
                    <a:pt x="12" y="56"/>
                  </a:lnTo>
                  <a:lnTo>
                    <a:pt x="24" y="44"/>
                  </a:lnTo>
                  <a:lnTo>
                    <a:pt x="68" y="28"/>
                  </a:lnTo>
                  <a:lnTo>
                    <a:pt x="92" y="16"/>
                  </a:lnTo>
                  <a:lnTo>
                    <a:pt x="140" y="0"/>
                  </a:lnTo>
                  <a:lnTo>
                    <a:pt x="132" y="8"/>
                  </a:lnTo>
                  <a:lnTo>
                    <a:pt x="104" y="20"/>
                  </a:lnTo>
                  <a:lnTo>
                    <a:pt x="80" y="40"/>
                  </a:lnTo>
                  <a:lnTo>
                    <a:pt x="60" y="56"/>
                  </a:lnTo>
                  <a:lnTo>
                    <a:pt x="56" y="76"/>
                  </a:lnTo>
                  <a:lnTo>
                    <a:pt x="56" y="100"/>
                  </a:lnTo>
                  <a:lnTo>
                    <a:pt x="68" y="116"/>
                  </a:lnTo>
                  <a:lnTo>
                    <a:pt x="84" y="148"/>
                  </a:lnTo>
                  <a:lnTo>
                    <a:pt x="12" y="1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7" name="図形 76"/>
            <p:cNvSpPr>
              <a:spLocks/>
            </p:cNvSpPr>
            <p:nvPr/>
          </p:nvSpPr>
          <p:spPr bwMode="auto">
            <a:xfrm>
              <a:off x="4572" y="536"/>
              <a:ext cx="144" cy="164"/>
            </a:xfrm>
            <a:custGeom>
              <a:avLst/>
              <a:gdLst/>
              <a:ahLst/>
              <a:cxnLst>
                <a:cxn ang="0">
                  <a:pos x="72" y="164"/>
                </a:cxn>
                <a:cxn ang="0">
                  <a:pos x="36" y="160"/>
                </a:cxn>
                <a:cxn ang="0">
                  <a:pos x="12" y="136"/>
                </a:cxn>
                <a:cxn ang="0">
                  <a:pos x="0" y="112"/>
                </a:cxn>
                <a:cxn ang="0">
                  <a:pos x="0" y="88"/>
                </a:cxn>
                <a:cxn ang="0">
                  <a:pos x="8" y="68"/>
                </a:cxn>
                <a:cxn ang="0">
                  <a:pos x="20" y="52"/>
                </a:cxn>
                <a:cxn ang="0">
                  <a:pos x="44" y="40"/>
                </a:cxn>
                <a:cxn ang="0">
                  <a:pos x="72" y="28"/>
                </a:cxn>
                <a:cxn ang="0">
                  <a:pos x="96" y="12"/>
                </a:cxn>
                <a:cxn ang="0">
                  <a:pos x="144" y="0"/>
                </a:cxn>
                <a:cxn ang="0">
                  <a:pos x="104" y="28"/>
                </a:cxn>
                <a:cxn ang="0">
                  <a:pos x="68" y="56"/>
                </a:cxn>
                <a:cxn ang="0">
                  <a:pos x="56" y="68"/>
                </a:cxn>
                <a:cxn ang="0">
                  <a:pos x="48" y="88"/>
                </a:cxn>
                <a:cxn ang="0">
                  <a:pos x="48" y="104"/>
                </a:cxn>
                <a:cxn ang="0">
                  <a:pos x="56" y="136"/>
                </a:cxn>
                <a:cxn ang="0">
                  <a:pos x="84" y="164"/>
                </a:cxn>
                <a:cxn ang="0">
                  <a:pos x="72" y="164"/>
                </a:cxn>
              </a:cxnLst>
              <a:rect l="0" t="0" r="0" b="0"/>
              <a:pathLst>
                <a:path w="144" h="164">
                  <a:moveTo>
                    <a:pt x="72" y="164"/>
                  </a:moveTo>
                  <a:lnTo>
                    <a:pt x="36" y="160"/>
                  </a:lnTo>
                  <a:lnTo>
                    <a:pt x="12" y="136"/>
                  </a:lnTo>
                  <a:lnTo>
                    <a:pt x="0" y="112"/>
                  </a:lnTo>
                  <a:lnTo>
                    <a:pt x="0" y="88"/>
                  </a:lnTo>
                  <a:lnTo>
                    <a:pt x="8" y="68"/>
                  </a:lnTo>
                  <a:lnTo>
                    <a:pt x="20" y="52"/>
                  </a:lnTo>
                  <a:lnTo>
                    <a:pt x="44" y="40"/>
                  </a:lnTo>
                  <a:lnTo>
                    <a:pt x="72" y="28"/>
                  </a:lnTo>
                  <a:lnTo>
                    <a:pt x="96" y="12"/>
                  </a:lnTo>
                  <a:lnTo>
                    <a:pt x="144" y="0"/>
                  </a:lnTo>
                  <a:lnTo>
                    <a:pt x="104" y="28"/>
                  </a:lnTo>
                  <a:lnTo>
                    <a:pt x="68" y="56"/>
                  </a:lnTo>
                  <a:lnTo>
                    <a:pt x="56" y="68"/>
                  </a:lnTo>
                  <a:lnTo>
                    <a:pt x="48" y="88"/>
                  </a:lnTo>
                  <a:lnTo>
                    <a:pt x="48" y="104"/>
                  </a:lnTo>
                  <a:lnTo>
                    <a:pt x="56" y="136"/>
                  </a:lnTo>
                  <a:lnTo>
                    <a:pt x="84" y="164"/>
                  </a:lnTo>
                  <a:lnTo>
                    <a:pt x="72" y="16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8" name="図形 77"/>
            <p:cNvSpPr>
              <a:spLocks/>
            </p:cNvSpPr>
            <p:nvPr/>
          </p:nvSpPr>
          <p:spPr bwMode="auto">
            <a:xfrm>
              <a:off x="4620" y="500"/>
              <a:ext cx="212" cy="200"/>
            </a:xfrm>
            <a:custGeom>
              <a:avLst/>
              <a:gdLst/>
              <a:ahLst/>
              <a:cxnLst>
                <a:cxn ang="0">
                  <a:pos x="44" y="200"/>
                </a:cxn>
                <a:cxn ang="0">
                  <a:pos x="12" y="172"/>
                </a:cxn>
                <a:cxn ang="0">
                  <a:pos x="8" y="152"/>
                </a:cxn>
                <a:cxn ang="0">
                  <a:pos x="0" y="140"/>
                </a:cxn>
                <a:cxn ang="0">
                  <a:pos x="8" y="124"/>
                </a:cxn>
                <a:cxn ang="0">
                  <a:pos x="12" y="104"/>
                </a:cxn>
                <a:cxn ang="0">
                  <a:pos x="24" y="92"/>
                </a:cxn>
                <a:cxn ang="0">
                  <a:pos x="68" y="56"/>
                </a:cxn>
                <a:cxn ang="0">
                  <a:pos x="124" y="24"/>
                </a:cxn>
                <a:cxn ang="0">
                  <a:pos x="184" y="8"/>
                </a:cxn>
                <a:cxn ang="0">
                  <a:pos x="212" y="0"/>
                </a:cxn>
                <a:cxn ang="0">
                  <a:pos x="136" y="32"/>
                </a:cxn>
                <a:cxn ang="0">
                  <a:pos x="92" y="56"/>
                </a:cxn>
                <a:cxn ang="0">
                  <a:pos x="68" y="80"/>
                </a:cxn>
                <a:cxn ang="0">
                  <a:pos x="60" y="88"/>
                </a:cxn>
                <a:cxn ang="0">
                  <a:pos x="48" y="112"/>
                </a:cxn>
                <a:cxn ang="0">
                  <a:pos x="48" y="136"/>
                </a:cxn>
                <a:cxn ang="0">
                  <a:pos x="60" y="160"/>
                </a:cxn>
                <a:cxn ang="0">
                  <a:pos x="80" y="176"/>
                </a:cxn>
                <a:cxn ang="0">
                  <a:pos x="104" y="200"/>
                </a:cxn>
                <a:cxn ang="0">
                  <a:pos x="44" y="200"/>
                </a:cxn>
              </a:cxnLst>
              <a:rect l="0" t="0" r="0" b="0"/>
              <a:pathLst>
                <a:path w="212" h="200">
                  <a:moveTo>
                    <a:pt x="44" y="200"/>
                  </a:moveTo>
                  <a:lnTo>
                    <a:pt x="12" y="172"/>
                  </a:lnTo>
                  <a:lnTo>
                    <a:pt x="8" y="152"/>
                  </a:lnTo>
                  <a:lnTo>
                    <a:pt x="0" y="140"/>
                  </a:lnTo>
                  <a:lnTo>
                    <a:pt x="8" y="124"/>
                  </a:lnTo>
                  <a:lnTo>
                    <a:pt x="12" y="104"/>
                  </a:lnTo>
                  <a:lnTo>
                    <a:pt x="24" y="92"/>
                  </a:lnTo>
                  <a:lnTo>
                    <a:pt x="68" y="56"/>
                  </a:lnTo>
                  <a:lnTo>
                    <a:pt x="124" y="24"/>
                  </a:lnTo>
                  <a:lnTo>
                    <a:pt x="184" y="8"/>
                  </a:lnTo>
                  <a:lnTo>
                    <a:pt x="212" y="0"/>
                  </a:lnTo>
                  <a:lnTo>
                    <a:pt x="136" y="32"/>
                  </a:lnTo>
                  <a:lnTo>
                    <a:pt x="92" y="56"/>
                  </a:lnTo>
                  <a:lnTo>
                    <a:pt x="68" y="80"/>
                  </a:lnTo>
                  <a:lnTo>
                    <a:pt x="60" y="88"/>
                  </a:lnTo>
                  <a:lnTo>
                    <a:pt x="48" y="112"/>
                  </a:lnTo>
                  <a:lnTo>
                    <a:pt x="48" y="136"/>
                  </a:lnTo>
                  <a:lnTo>
                    <a:pt x="60" y="160"/>
                  </a:lnTo>
                  <a:lnTo>
                    <a:pt x="80" y="176"/>
                  </a:lnTo>
                  <a:lnTo>
                    <a:pt x="104" y="200"/>
                  </a:lnTo>
                  <a:lnTo>
                    <a:pt x="44" y="2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9" name="図形 78"/>
            <p:cNvSpPr>
              <a:spLocks/>
            </p:cNvSpPr>
            <p:nvPr/>
          </p:nvSpPr>
          <p:spPr bwMode="auto">
            <a:xfrm>
              <a:off x="4796" y="712"/>
              <a:ext cx="1" cy="8"/>
            </a:xfrm>
            <a:custGeom>
              <a:avLst/>
              <a:gdLst/>
              <a:ahLst/>
              <a:cxnLst>
                <a:cxn ang="0">
                  <a:pos x="0" y="8"/>
                </a:cxn>
                <a:cxn ang="0">
                  <a:pos x="0" y="0"/>
                </a:cxn>
                <a:cxn ang="0">
                  <a:pos x="0" y="8"/>
                </a:cxn>
              </a:cxnLst>
              <a:rect l="0" t="0" r="0" b="0"/>
              <a:pathLst>
                <a:path h="8">
                  <a:moveTo>
                    <a:pt x="0" y="8"/>
                  </a:moveTo>
                  <a:lnTo>
                    <a:pt x="0" y="0"/>
                  </a:lnTo>
                  <a:lnTo>
                    <a:pt x="0"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0" name="図形 79"/>
            <p:cNvSpPr>
              <a:spLocks/>
            </p:cNvSpPr>
            <p:nvPr/>
          </p:nvSpPr>
          <p:spPr bwMode="auto">
            <a:xfrm>
              <a:off x="4668" y="156"/>
              <a:ext cx="432" cy="556"/>
            </a:xfrm>
            <a:custGeom>
              <a:avLst/>
              <a:gdLst/>
              <a:ahLst/>
              <a:cxnLst>
                <a:cxn ang="0">
                  <a:pos x="424" y="212"/>
                </a:cxn>
                <a:cxn ang="0">
                  <a:pos x="432" y="244"/>
                </a:cxn>
                <a:cxn ang="0">
                  <a:pos x="408" y="280"/>
                </a:cxn>
                <a:cxn ang="0">
                  <a:pos x="348" y="304"/>
                </a:cxn>
                <a:cxn ang="0">
                  <a:pos x="172" y="352"/>
                </a:cxn>
                <a:cxn ang="0">
                  <a:pos x="80" y="400"/>
                </a:cxn>
                <a:cxn ang="0">
                  <a:pos x="44" y="444"/>
                </a:cxn>
                <a:cxn ang="0">
                  <a:pos x="48" y="496"/>
                </a:cxn>
                <a:cxn ang="0">
                  <a:pos x="92" y="540"/>
                </a:cxn>
                <a:cxn ang="0">
                  <a:pos x="100" y="544"/>
                </a:cxn>
                <a:cxn ang="0">
                  <a:pos x="64" y="544"/>
                </a:cxn>
                <a:cxn ang="0">
                  <a:pos x="20" y="504"/>
                </a:cxn>
                <a:cxn ang="0">
                  <a:pos x="8" y="456"/>
                </a:cxn>
                <a:cxn ang="0">
                  <a:pos x="24" y="424"/>
                </a:cxn>
                <a:cxn ang="0">
                  <a:pos x="100" y="376"/>
                </a:cxn>
                <a:cxn ang="0">
                  <a:pos x="188" y="340"/>
                </a:cxn>
                <a:cxn ang="0">
                  <a:pos x="296" y="296"/>
                </a:cxn>
                <a:cxn ang="0">
                  <a:pos x="360" y="256"/>
                </a:cxn>
                <a:cxn ang="0">
                  <a:pos x="364" y="232"/>
                </a:cxn>
                <a:cxn ang="0">
                  <a:pos x="324" y="176"/>
                </a:cxn>
                <a:cxn ang="0">
                  <a:pos x="248" y="148"/>
                </a:cxn>
                <a:cxn ang="0">
                  <a:pos x="152" y="128"/>
                </a:cxn>
                <a:cxn ang="0">
                  <a:pos x="44" y="96"/>
                </a:cxn>
                <a:cxn ang="0">
                  <a:pos x="8" y="80"/>
                </a:cxn>
                <a:cxn ang="0">
                  <a:pos x="0" y="56"/>
                </a:cxn>
                <a:cxn ang="0">
                  <a:pos x="32" y="24"/>
                </a:cxn>
                <a:cxn ang="0">
                  <a:pos x="92" y="8"/>
                </a:cxn>
                <a:cxn ang="0">
                  <a:pos x="196" y="0"/>
                </a:cxn>
                <a:cxn ang="0">
                  <a:pos x="148" y="20"/>
                </a:cxn>
                <a:cxn ang="0">
                  <a:pos x="124" y="44"/>
                </a:cxn>
                <a:cxn ang="0">
                  <a:pos x="124" y="72"/>
                </a:cxn>
                <a:cxn ang="0">
                  <a:pos x="164" y="104"/>
                </a:cxn>
                <a:cxn ang="0">
                  <a:pos x="224" y="120"/>
                </a:cxn>
                <a:cxn ang="0">
                  <a:pos x="336" y="120"/>
                </a:cxn>
                <a:cxn ang="0">
                  <a:pos x="336" y="140"/>
                </a:cxn>
                <a:cxn ang="0">
                  <a:pos x="340" y="164"/>
                </a:cxn>
                <a:cxn ang="0">
                  <a:pos x="412" y="196"/>
                </a:cxn>
              </a:cxnLst>
              <a:rect l="0" t="0" r="0" b="0"/>
              <a:pathLst>
                <a:path w="432" h="556">
                  <a:moveTo>
                    <a:pt x="412" y="196"/>
                  </a:moveTo>
                  <a:lnTo>
                    <a:pt x="424" y="212"/>
                  </a:lnTo>
                  <a:lnTo>
                    <a:pt x="432" y="224"/>
                  </a:lnTo>
                  <a:lnTo>
                    <a:pt x="432" y="244"/>
                  </a:lnTo>
                  <a:lnTo>
                    <a:pt x="424" y="260"/>
                  </a:lnTo>
                  <a:lnTo>
                    <a:pt x="408" y="280"/>
                  </a:lnTo>
                  <a:lnTo>
                    <a:pt x="384" y="292"/>
                  </a:lnTo>
                  <a:lnTo>
                    <a:pt x="348" y="304"/>
                  </a:lnTo>
                  <a:lnTo>
                    <a:pt x="224" y="332"/>
                  </a:lnTo>
                  <a:lnTo>
                    <a:pt x="172" y="352"/>
                  </a:lnTo>
                  <a:lnTo>
                    <a:pt x="124" y="368"/>
                  </a:lnTo>
                  <a:lnTo>
                    <a:pt x="80" y="400"/>
                  </a:lnTo>
                  <a:lnTo>
                    <a:pt x="56" y="420"/>
                  </a:lnTo>
                  <a:lnTo>
                    <a:pt x="44" y="444"/>
                  </a:lnTo>
                  <a:lnTo>
                    <a:pt x="44" y="472"/>
                  </a:lnTo>
                  <a:lnTo>
                    <a:pt x="48" y="496"/>
                  </a:lnTo>
                  <a:lnTo>
                    <a:pt x="68" y="520"/>
                  </a:lnTo>
                  <a:lnTo>
                    <a:pt x="92" y="540"/>
                  </a:lnTo>
                  <a:lnTo>
                    <a:pt x="128" y="556"/>
                  </a:lnTo>
                  <a:lnTo>
                    <a:pt x="100" y="544"/>
                  </a:lnTo>
                  <a:lnTo>
                    <a:pt x="64" y="544"/>
                  </a:lnTo>
                  <a:lnTo>
                    <a:pt x="64" y="544"/>
                  </a:lnTo>
                  <a:lnTo>
                    <a:pt x="36" y="528"/>
                  </a:lnTo>
                  <a:lnTo>
                    <a:pt x="20" y="504"/>
                  </a:lnTo>
                  <a:lnTo>
                    <a:pt x="8" y="472"/>
                  </a:lnTo>
                  <a:lnTo>
                    <a:pt x="8" y="456"/>
                  </a:lnTo>
                  <a:lnTo>
                    <a:pt x="20" y="436"/>
                  </a:lnTo>
                  <a:lnTo>
                    <a:pt x="24" y="424"/>
                  </a:lnTo>
                  <a:lnTo>
                    <a:pt x="48" y="408"/>
                  </a:lnTo>
                  <a:lnTo>
                    <a:pt x="100" y="376"/>
                  </a:lnTo>
                  <a:lnTo>
                    <a:pt x="188" y="344"/>
                  </a:lnTo>
                  <a:lnTo>
                    <a:pt x="188" y="340"/>
                  </a:lnTo>
                  <a:lnTo>
                    <a:pt x="260" y="316"/>
                  </a:lnTo>
                  <a:lnTo>
                    <a:pt x="296" y="296"/>
                  </a:lnTo>
                  <a:lnTo>
                    <a:pt x="340" y="280"/>
                  </a:lnTo>
                  <a:lnTo>
                    <a:pt x="360" y="256"/>
                  </a:lnTo>
                  <a:lnTo>
                    <a:pt x="364" y="236"/>
                  </a:lnTo>
                  <a:lnTo>
                    <a:pt x="364" y="232"/>
                  </a:lnTo>
                  <a:lnTo>
                    <a:pt x="348" y="200"/>
                  </a:lnTo>
                  <a:lnTo>
                    <a:pt x="324" y="176"/>
                  </a:lnTo>
                  <a:lnTo>
                    <a:pt x="284" y="160"/>
                  </a:lnTo>
                  <a:lnTo>
                    <a:pt x="248" y="148"/>
                  </a:lnTo>
                  <a:lnTo>
                    <a:pt x="188" y="136"/>
                  </a:lnTo>
                  <a:lnTo>
                    <a:pt x="152" y="128"/>
                  </a:lnTo>
                  <a:lnTo>
                    <a:pt x="92" y="116"/>
                  </a:lnTo>
                  <a:lnTo>
                    <a:pt x="44" y="96"/>
                  </a:lnTo>
                  <a:lnTo>
                    <a:pt x="24" y="84"/>
                  </a:lnTo>
                  <a:lnTo>
                    <a:pt x="8" y="80"/>
                  </a:lnTo>
                  <a:lnTo>
                    <a:pt x="0" y="68"/>
                  </a:lnTo>
                  <a:lnTo>
                    <a:pt x="0" y="56"/>
                  </a:lnTo>
                  <a:lnTo>
                    <a:pt x="8" y="48"/>
                  </a:lnTo>
                  <a:lnTo>
                    <a:pt x="32" y="24"/>
                  </a:lnTo>
                  <a:lnTo>
                    <a:pt x="56" y="12"/>
                  </a:lnTo>
                  <a:lnTo>
                    <a:pt x="92" y="8"/>
                  </a:lnTo>
                  <a:lnTo>
                    <a:pt x="140" y="0"/>
                  </a:lnTo>
                  <a:lnTo>
                    <a:pt x="196" y="0"/>
                  </a:lnTo>
                  <a:lnTo>
                    <a:pt x="164" y="8"/>
                  </a:lnTo>
                  <a:lnTo>
                    <a:pt x="148" y="20"/>
                  </a:lnTo>
                  <a:lnTo>
                    <a:pt x="128" y="32"/>
                  </a:lnTo>
                  <a:lnTo>
                    <a:pt x="124" y="44"/>
                  </a:lnTo>
                  <a:lnTo>
                    <a:pt x="116" y="60"/>
                  </a:lnTo>
                  <a:lnTo>
                    <a:pt x="124" y="72"/>
                  </a:lnTo>
                  <a:lnTo>
                    <a:pt x="148" y="92"/>
                  </a:lnTo>
                  <a:lnTo>
                    <a:pt x="164" y="104"/>
                  </a:lnTo>
                  <a:lnTo>
                    <a:pt x="188" y="116"/>
                  </a:lnTo>
                  <a:lnTo>
                    <a:pt x="224" y="120"/>
                  </a:lnTo>
                  <a:lnTo>
                    <a:pt x="268" y="128"/>
                  </a:lnTo>
                  <a:lnTo>
                    <a:pt x="336" y="120"/>
                  </a:lnTo>
                  <a:lnTo>
                    <a:pt x="336" y="136"/>
                  </a:lnTo>
                  <a:lnTo>
                    <a:pt x="336" y="140"/>
                  </a:lnTo>
                  <a:lnTo>
                    <a:pt x="336" y="148"/>
                  </a:lnTo>
                  <a:lnTo>
                    <a:pt x="340" y="164"/>
                  </a:lnTo>
                  <a:lnTo>
                    <a:pt x="360" y="176"/>
                  </a:lnTo>
                  <a:lnTo>
                    <a:pt x="412" y="19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1" name="図形 80"/>
            <p:cNvSpPr>
              <a:spLocks/>
            </p:cNvSpPr>
            <p:nvPr/>
          </p:nvSpPr>
          <p:spPr bwMode="auto">
            <a:xfrm>
              <a:off x="4792" y="156"/>
              <a:ext cx="212" cy="120"/>
            </a:xfrm>
            <a:custGeom>
              <a:avLst/>
              <a:gdLst/>
              <a:ahLst/>
              <a:cxnLst>
                <a:cxn ang="0">
                  <a:pos x="212" y="116"/>
                </a:cxn>
                <a:cxn ang="0">
                  <a:pos x="144" y="120"/>
                </a:cxn>
                <a:cxn ang="0">
                  <a:pos x="100" y="116"/>
                </a:cxn>
                <a:cxn ang="0">
                  <a:pos x="64" y="108"/>
                </a:cxn>
                <a:cxn ang="0">
                  <a:pos x="48" y="96"/>
                </a:cxn>
                <a:cxn ang="0">
                  <a:pos x="24" y="84"/>
                </a:cxn>
                <a:cxn ang="0">
                  <a:pos x="4" y="72"/>
                </a:cxn>
                <a:cxn ang="0">
                  <a:pos x="0" y="60"/>
                </a:cxn>
                <a:cxn ang="0">
                  <a:pos x="0" y="48"/>
                </a:cxn>
                <a:cxn ang="0">
                  <a:pos x="12" y="32"/>
                </a:cxn>
                <a:cxn ang="0">
                  <a:pos x="28" y="20"/>
                </a:cxn>
                <a:cxn ang="0">
                  <a:pos x="60" y="8"/>
                </a:cxn>
                <a:cxn ang="0">
                  <a:pos x="84" y="0"/>
                </a:cxn>
                <a:cxn ang="0">
                  <a:pos x="144" y="8"/>
                </a:cxn>
                <a:cxn ang="0">
                  <a:pos x="108" y="12"/>
                </a:cxn>
                <a:cxn ang="0">
                  <a:pos x="96" y="12"/>
                </a:cxn>
                <a:cxn ang="0">
                  <a:pos x="64" y="24"/>
                </a:cxn>
                <a:cxn ang="0">
                  <a:pos x="48" y="44"/>
                </a:cxn>
                <a:cxn ang="0">
                  <a:pos x="48" y="60"/>
                </a:cxn>
                <a:cxn ang="0">
                  <a:pos x="52" y="72"/>
                </a:cxn>
                <a:cxn ang="0">
                  <a:pos x="64" y="80"/>
                </a:cxn>
                <a:cxn ang="0">
                  <a:pos x="76" y="92"/>
                </a:cxn>
                <a:cxn ang="0">
                  <a:pos x="132" y="104"/>
                </a:cxn>
                <a:cxn ang="0">
                  <a:pos x="180" y="116"/>
                </a:cxn>
                <a:cxn ang="0">
                  <a:pos x="212" y="116"/>
                </a:cxn>
              </a:cxnLst>
              <a:rect l="0" t="0" r="0" b="0"/>
              <a:pathLst>
                <a:path w="212" h="120">
                  <a:moveTo>
                    <a:pt x="212" y="116"/>
                  </a:moveTo>
                  <a:lnTo>
                    <a:pt x="144" y="120"/>
                  </a:lnTo>
                  <a:lnTo>
                    <a:pt x="100" y="116"/>
                  </a:lnTo>
                  <a:lnTo>
                    <a:pt x="64" y="108"/>
                  </a:lnTo>
                  <a:lnTo>
                    <a:pt x="48" y="96"/>
                  </a:lnTo>
                  <a:lnTo>
                    <a:pt x="24" y="84"/>
                  </a:lnTo>
                  <a:lnTo>
                    <a:pt x="4" y="72"/>
                  </a:lnTo>
                  <a:lnTo>
                    <a:pt x="0" y="60"/>
                  </a:lnTo>
                  <a:lnTo>
                    <a:pt x="0" y="48"/>
                  </a:lnTo>
                  <a:lnTo>
                    <a:pt x="12" y="32"/>
                  </a:lnTo>
                  <a:lnTo>
                    <a:pt x="28" y="20"/>
                  </a:lnTo>
                  <a:lnTo>
                    <a:pt x="60" y="8"/>
                  </a:lnTo>
                  <a:lnTo>
                    <a:pt x="84" y="0"/>
                  </a:lnTo>
                  <a:lnTo>
                    <a:pt x="144" y="8"/>
                  </a:lnTo>
                  <a:lnTo>
                    <a:pt x="108" y="12"/>
                  </a:lnTo>
                  <a:lnTo>
                    <a:pt x="96" y="12"/>
                  </a:lnTo>
                  <a:lnTo>
                    <a:pt x="64" y="24"/>
                  </a:lnTo>
                  <a:lnTo>
                    <a:pt x="48" y="44"/>
                  </a:lnTo>
                  <a:lnTo>
                    <a:pt x="48" y="60"/>
                  </a:lnTo>
                  <a:lnTo>
                    <a:pt x="52" y="72"/>
                  </a:lnTo>
                  <a:lnTo>
                    <a:pt x="64" y="80"/>
                  </a:lnTo>
                  <a:lnTo>
                    <a:pt x="76" y="92"/>
                  </a:lnTo>
                  <a:lnTo>
                    <a:pt x="132" y="104"/>
                  </a:lnTo>
                  <a:lnTo>
                    <a:pt x="180" y="116"/>
                  </a:lnTo>
                  <a:lnTo>
                    <a:pt x="212"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2" name="図形 81"/>
            <p:cNvSpPr>
              <a:spLocks/>
            </p:cNvSpPr>
            <p:nvPr/>
          </p:nvSpPr>
          <p:spPr bwMode="auto">
            <a:xfrm>
              <a:off x="4844" y="164"/>
              <a:ext cx="172" cy="100"/>
            </a:xfrm>
            <a:custGeom>
              <a:avLst/>
              <a:gdLst/>
              <a:ahLst/>
              <a:cxnLst>
                <a:cxn ang="0">
                  <a:pos x="164" y="100"/>
                </a:cxn>
                <a:cxn ang="0">
                  <a:pos x="84" y="96"/>
                </a:cxn>
                <a:cxn ang="0">
                  <a:pos x="32" y="76"/>
                </a:cxn>
                <a:cxn ang="0">
                  <a:pos x="12" y="72"/>
                </a:cxn>
                <a:cxn ang="0">
                  <a:pos x="8" y="60"/>
                </a:cxn>
                <a:cxn ang="0">
                  <a:pos x="0" y="52"/>
                </a:cxn>
                <a:cxn ang="0">
                  <a:pos x="0" y="36"/>
                </a:cxn>
                <a:cxn ang="0">
                  <a:pos x="12" y="24"/>
                </a:cxn>
                <a:cxn ang="0">
                  <a:pos x="44" y="12"/>
                </a:cxn>
                <a:cxn ang="0">
                  <a:pos x="68" y="4"/>
                </a:cxn>
                <a:cxn ang="0">
                  <a:pos x="116" y="0"/>
                </a:cxn>
                <a:cxn ang="0">
                  <a:pos x="72" y="16"/>
                </a:cxn>
                <a:cxn ang="0">
                  <a:pos x="56" y="28"/>
                </a:cxn>
                <a:cxn ang="0">
                  <a:pos x="48" y="48"/>
                </a:cxn>
                <a:cxn ang="0">
                  <a:pos x="48" y="52"/>
                </a:cxn>
                <a:cxn ang="0">
                  <a:pos x="60" y="72"/>
                </a:cxn>
                <a:cxn ang="0">
                  <a:pos x="96" y="84"/>
                </a:cxn>
                <a:cxn ang="0">
                  <a:pos x="172" y="96"/>
                </a:cxn>
                <a:cxn ang="0">
                  <a:pos x="164" y="100"/>
                </a:cxn>
              </a:cxnLst>
              <a:rect l="0" t="0" r="0" b="0"/>
              <a:pathLst>
                <a:path w="172" h="100">
                  <a:moveTo>
                    <a:pt x="164" y="100"/>
                  </a:moveTo>
                  <a:lnTo>
                    <a:pt x="84" y="96"/>
                  </a:lnTo>
                  <a:lnTo>
                    <a:pt x="32" y="76"/>
                  </a:lnTo>
                  <a:lnTo>
                    <a:pt x="12" y="72"/>
                  </a:lnTo>
                  <a:lnTo>
                    <a:pt x="8" y="60"/>
                  </a:lnTo>
                  <a:lnTo>
                    <a:pt x="0" y="52"/>
                  </a:lnTo>
                  <a:lnTo>
                    <a:pt x="0" y="36"/>
                  </a:lnTo>
                  <a:lnTo>
                    <a:pt x="12" y="24"/>
                  </a:lnTo>
                  <a:lnTo>
                    <a:pt x="44" y="12"/>
                  </a:lnTo>
                  <a:lnTo>
                    <a:pt x="68" y="4"/>
                  </a:lnTo>
                  <a:lnTo>
                    <a:pt x="116" y="0"/>
                  </a:lnTo>
                  <a:lnTo>
                    <a:pt x="72" y="16"/>
                  </a:lnTo>
                  <a:lnTo>
                    <a:pt x="56" y="28"/>
                  </a:lnTo>
                  <a:lnTo>
                    <a:pt x="48" y="48"/>
                  </a:lnTo>
                  <a:lnTo>
                    <a:pt x="48" y="52"/>
                  </a:lnTo>
                  <a:lnTo>
                    <a:pt x="60" y="72"/>
                  </a:lnTo>
                  <a:lnTo>
                    <a:pt x="96" y="84"/>
                  </a:lnTo>
                  <a:lnTo>
                    <a:pt x="172" y="96"/>
                  </a:lnTo>
                  <a:lnTo>
                    <a:pt x="164" y="1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3" name="図形 82"/>
            <p:cNvSpPr>
              <a:spLocks/>
            </p:cNvSpPr>
            <p:nvPr/>
          </p:nvSpPr>
          <p:spPr bwMode="auto">
            <a:xfrm>
              <a:off x="4892" y="164"/>
              <a:ext cx="140" cy="96"/>
            </a:xfrm>
            <a:custGeom>
              <a:avLst/>
              <a:gdLst/>
              <a:ahLst/>
              <a:cxnLst>
                <a:cxn ang="0">
                  <a:pos x="124" y="96"/>
                </a:cxn>
                <a:cxn ang="0">
                  <a:pos x="128" y="88"/>
                </a:cxn>
                <a:cxn ang="0">
                  <a:pos x="56" y="76"/>
                </a:cxn>
                <a:cxn ang="0">
                  <a:pos x="20" y="64"/>
                </a:cxn>
                <a:cxn ang="0">
                  <a:pos x="8" y="52"/>
                </a:cxn>
                <a:cxn ang="0">
                  <a:pos x="0" y="48"/>
                </a:cxn>
                <a:cxn ang="0">
                  <a:pos x="8" y="36"/>
                </a:cxn>
                <a:cxn ang="0">
                  <a:pos x="20" y="28"/>
                </a:cxn>
                <a:cxn ang="0">
                  <a:pos x="44" y="12"/>
                </a:cxn>
                <a:cxn ang="0">
                  <a:pos x="84" y="4"/>
                </a:cxn>
                <a:cxn ang="0">
                  <a:pos x="84" y="0"/>
                </a:cxn>
                <a:cxn ang="0">
                  <a:pos x="100" y="4"/>
                </a:cxn>
                <a:cxn ang="0">
                  <a:pos x="112" y="4"/>
                </a:cxn>
                <a:cxn ang="0">
                  <a:pos x="72" y="16"/>
                </a:cxn>
                <a:cxn ang="0">
                  <a:pos x="48" y="28"/>
                </a:cxn>
                <a:cxn ang="0">
                  <a:pos x="44" y="36"/>
                </a:cxn>
                <a:cxn ang="0">
                  <a:pos x="36" y="40"/>
                </a:cxn>
                <a:cxn ang="0">
                  <a:pos x="44" y="52"/>
                </a:cxn>
                <a:cxn ang="0">
                  <a:pos x="48" y="60"/>
                </a:cxn>
                <a:cxn ang="0">
                  <a:pos x="80" y="72"/>
                </a:cxn>
                <a:cxn ang="0">
                  <a:pos x="140" y="84"/>
                </a:cxn>
                <a:cxn ang="0">
                  <a:pos x="124" y="96"/>
                </a:cxn>
              </a:cxnLst>
              <a:rect l="0" t="0" r="0" b="0"/>
              <a:pathLst>
                <a:path w="140" h="96">
                  <a:moveTo>
                    <a:pt x="124" y="96"/>
                  </a:moveTo>
                  <a:lnTo>
                    <a:pt x="128" y="88"/>
                  </a:lnTo>
                  <a:lnTo>
                    <a:pt x="56" y="76"/>
                  </a:lnTo>
                  <a:lnTo>
                    <a:pt x="20" y="64"/>
                  </a:lnTo>
                  <a:lnTo>
                    <a:pt x="8" y="52"/>
                  </a:lnTo>
                  <a:lnTo>
                    <a:pt x="0" y="48"/>
                  </a:lnTo>
                  <a:lnTo>
                    <a:pt x="8" y="36"/>
                  </a:lnTo>
                  <a:lnTo>
                    <a:pt x="20" y="28"/>
                  </a:lnTo>
                  <a:lnTo>
                    <a:pt x="44" y="12"/>
                  </a:lnTo>
                  <a:lnTo>
                    <a:pt x="84" y="4"/>
                  </a:lnTo>
                  <a:lnTo>
                    <a:pt x="84" y="0"/>
                  </a:lnTo>
                  <a:lnTo>
                    <a:pt x="100" y="4"/>
                  </a:lnTo>
                  <a:lnTo>
                    <a:pt x="112" y="4"/>
                  </a:lnTo>
                  <a:lnTo>
                    <a:pt x="72" y="16"/>
                  </a:lnTo>
                  <a:lnTo>
                    <a:pt x="48" y="28"/>
                  </a:lnTo>
                  <a:lnTo>
                    <a:pt x="44" y="36"/>
                  </a:lnTo>
                  <a:lnTo>
                    <a:pt x="36" y="40"/>
                  </a:lnTo>
                  <a:lnTo>
                    <a:pt x="44" y="52"/>
                  </a:lnTo>
                  <a:lnTo>
                    <a:pt x="48" y="60"/>
                  </a:lnTo>
                  <a:lnTo>
                    <a:pt x="80" y="72"/>
                  </a:lnTo>
                  <a:lnTo>
                    <a:pt x="140" y="84"/>
                  </a:lnTo>
                  <a:lnTo>
                    <a:pt x="124" y="9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4" name="図形 83"/>
            <p:cNvSpPr>
              <a:spLocks/>
            </p:cNvSpPr>
            <p:nvPr/>
          </p:nvSpPr>
          <p:spPr bwMode="auto">
            <a:xfrm>
              <a:off x="4936" y="168"/>
              <a:ext cx="276" cy="72"/>
            </a:xfrm>
            <a:custGeom>
              <a:avLst/>
              <a:gdLst/>
              <a:ahLst/>
              <a:cxnLst>
                <a:cxn ang="0">
                  <a:pos x="156" y="56"/>
                </a:cxn>
                <a:cxn ang="0">
                  <a:pos x="104" y="72"/>
                </a:cxn>
                <a:cxn ang="0">
                  <a:pos x="36" y="68"/>
                </a:cxn>
                <a:cxn ang="0">
                  <a:pos x="12" y="56"/>
                </a:cxn>
                <a:cxn ang="0">
                  <a:pos x="4" y="48"/>
                </a:cxn>
                <a:cxn ang="0">
                  <a:pos x="0" y="36"/>
                </a:cxn>
                <a:cxn ang="0">
                  <a:pos x="4" y="32"/>
                </a:cxn>
                <a:cxn ang="0">
                  <a:pos x="12" y="24"/>
                </a:cxn>
                <a:cxn ang="0">
                  <a:pos x="40" y="12"/>
                </a:cxn>
                <a:cxn ang="0">
                  <a:pos x="92" y="0"/>
                </a:cxn>
                <a:cxn ang="0">
                  <a:pos x="164" y="12"/>
                </a:cxn>
                <a:cxn ang="0">
                  <a:pos x="240" y="20"/>
                </a:cxn>
                <a:cxn ang="0">
                  <a:pos x="276" y="24"/>
                </a:cxn>
                <a:cxn ang="0">
                  <a:pos x="188" y="44"/>
                </a:cxn>
                <a:cxn ang="0">
                  <a:pos x="156" y="56"/>
                </a:cxn>
              </a:cxnLst>
              <a:rect l="0" t="0" r="0" b="0"/>
              <a:pathLst>
                <a:path w="276" h="72">
                  <a:moveTo>
                    <a:pt x="156" y="56"/>
                  </a:moveTo>
                  <a:lnTo>
                    <a:pt x="104" y="72"/>
                  </a:lnTo>
                  <a:lnTo>
                    <a:pt x="36" y="68"/>
                  </a:lnTo>
                  <a:lnTo>
                    <a:pt x="12" y="56"/>
                  </a:lnTo>
                  <a:lnTo>
                    <a:pt x="4" y="48"/>
                  </a:lnTo>
                  <a:lnTo>
                    <a:pt x="0" y="36"/>
                  </a:lnTo>
                  <a:lnTo>
                    <a:pt x="4" y="32"/>
                  </a:lnTo>
                  <a:lnTo>
                    <a:pt x="12" y="24"/>
                  </a:lnTo>
                  <a:lnTo>
                    <a:pt x="40" y="12"/>
                  </a:lnTo>
                  <a:lnTo>
                    <a:pt x="92" y="0"/>
                  </a:lnTo>
                  <a:lnTo>
                    <a:pt x="164" y="12"/>
                  </a:lnTo>
                  <a:lnTo>
                    <a:pt x="240" y="20"/>
                  </a:lnTo>
                  <a:lnTo>
                    <a:pt x="276" y="24"/>
                  </a:lnTo>
                  <a:lnTo>
                    <a:pt x="188" y="44"/>
                  </a:lnTo>
                  <a:lnTo>
                    <a:pt x="156" y="5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5" name="図形 84"/>
            <p:cNvSpPr>
              <a:spLocks/>
            </p:cNvSpPr>
            <p:nvPr/>
          </p:nvSpPr>
          <p:spPr bwMode="auto">
            <a:xfrm>
              <a:off x="5292" y="960"/>
              <a:ext cx="452" cy="344"/>
            </a:xfrm>
            <a:custGeom>
              <a:avLst/>
              <a:gdLst/>
              <a:ahLst/>
              <a:cxnLst>
                <a:cxn ang="0">
                  <a:pos x="244" y="72"/>
                </a:cxn>
                <a:cxn ang="0">
                  <a:pos x="72" y="116"/>
                </a:cxn>
                <a:cxn ang="0">
                  <a:pos x="20" y="144"/>
                </a:cxn>
                <a:cxn ang="0">
                  <a:pos x="0" y="200"/>
                </a:cxn>
                <a:cxn ang="0">
                  <a:pos x="20" y="236"/>
                </a:cxn>
                <a:cxn ang="0">
                  <a:pos x="68" y="280"/>
                </a:cxn>
                <a:cxn ang="0">
                  <a:pos x="164" y="320"/>
                </a:cxn>
                <a:cxn ang="0">
                  <a:pos x="320" y="344"/>
                </a:cxn>
                <a:cxn ang="0">
                  <a:pos x="284" y="332"/>
                </a:cxn>
                <a:cxn ang="0">
                  <a:pos x="152" y="292"/>
                </a:cxn>
                <a:cxn ang="0">
                  <a:pos x="84" y="244"/>
                </a:cxn>
                <a:cxn ang="0">
                  <a:pos x="72" y="212"/>
                </a:cxn>
                <a:cxn ang="0">
                  <a:pos x="96" y="176"/>
                </a:cxn>
                <a:cxn ang="0">
                  <a:pos x="156" y="128"/>
                </a:cxn>
                <a:cxn ang="0">
                  <a:pos x="284" y="84"/>
                </a:cxn>
                <a:cxn ang="0">
                  <a:pos x="452" y="68"/>
                </a:cxn>
                <a:cxn ang="0">
                  <a:pos x="368" y="72"/>
                </a:cxn>
                <a:cxn ang="0">
                  <a:pos x="212" y="104"/>
                </a:cxn>
                <a:cxn ang="0">
                  <a:pos x="120" y="152"/>
                </a:cxn>
                <a:cxn ang="0">
                  <a:pos x="80" y="196"/>
                </a:cxn>
                <a:cxn ang="0">
                  <a:pos x="80" y="236"/>
                </a:cxn>
                <a:cxn ang="0">
                  <a:pos x="120" y="280"/>
                </a:cxn>
                <a:cxn ang="0">
                  <a:pos x="220" y="320"/>
                </a:cxn>
                <a:cxn ang="0">
                  <a:pos x="212" y="328"/>
                </a:cxn>
                <a:cxn ang="0">
                  <a:pos x="104" y="292"/>
                </a:cxn>
                <a:cxn ang="0">
                  <a:pos x="20" y="232"/>
                </a:cxn>
                <a:cxn ang="0">
                  <a:pos x="0" y="200"/>
                </a:cxn>
                <a:cxn ang="0">
                  <a:pos x="24" y="152"/>
                </a:cxn>
                <a:cxn ang="0">
                  <a:pos x="72" y="120"/>
                </a:cxn>
                <a:cxn ang="0">
                  <a:pos x="244" y="80"/>
                </a:cxn>
                <a:cxn ang="0">
                  <a:pos x="388" y="56"/>
                </a:cxn>
                <a:cxn ang="0">
                  <a:pos x="436" y="32"/>
                </a:cxn>
                <a:cxn ang="0">
                  <a:pos x="452" y="0"/>
                </a:cxn>
                <a:cxn ang="0">
                  <a:pos x="436" y="24"/>
                </a:cxn>
                <a:cxn ang="0">
                  <a:pos x="388" y="48"/>
                </a:cxn>
              </a:cxnLst>
              <a:rect l="0" t="0" r="0" b="0"/>
              <a:pathLst>
                <a:path w="452" h="344">
                  <a:moveTo>
                    <a:pt x="352" y="60"/>
                  </a:moveTo>
                  <a:lnTo>
                    <a:pt x="244" y="72"/>
                  </a:lnTo>
                  <a:lnTo>
                    <a:pt x="152" y="92"/>
                  </a:lnTo>
                  <a:lnTo>
                    <a:pt x="72" y="116"/>
                  </a:lnTo>
                  <a:lnTo>
                    <a:pt x="44" y="128"/>
                  </a:lnTo>
                  <a:lnTo>
                    <a:pt x="20" y="144"/>
                  </a:lnTo>
                  <a:lnTo>
                    <a:pt x="0" y="172"/>
                  </a:lnTo>
                  <a:lnTo>
                    <a:pt x="0" y="200"/>
                  </a:lnTo>
                  <a:lnTo>
                    <a:pt x="0" y="220"/>
                  </a:lnTo>
                  <a:lnTo>
                    <a:pt x="20" y="236"/>
                  </a:lnTo>
                  <a:lnTo>
                    <a:pt x="36" y="256"/>
                  </a:lnTo>
                  <a:lnTo>
                    <a:pt x="68" y="280"/>
                  </a:lnTo>
                  <a:lnTo>
                    <a:pt x="108" y="304"/>
                  </a:lnTo>
                  <a:lnTo>
                    <a:pt x="164" y="320"/>
                  </a:lnTo>
                  <a:lnTo>
                    <a:pt x="236" y="332"/>
                  </a:lnTo>
                  <a:lnTo>
                    <a:pt x="320" y="344"/>
                  </a:lnTo>
                  <a:lnTo>
                    <a:pt x="320" y="340"/>
                  </a:lnTo>
                  <a:lnTo>
                    <a:pt x="284" y="332"/>
                  </a:lnTo>
                  <a:lnTo>
                    <a:pt x="192" y="308"/>
                  </a:lnTo>
                  <a:lnTo>
                    <a:pt x="152" y="292"/>
                  </a:lnTo>
                  <a:lnTo>
                    <a:pt x="116" y="268"/>
                  </a:lnTo>
                  <a:lnTo>
                    <a:pt x="84" y="244"/>
                  </a:lnTo>
                  <a:lnTo>
                    <a:pt x="80" y="224"/>
                  </a:lnTo>
                  <a:lnTo>
                    <a:pt x="72" y="212"/>
                  </a:lnTo>
                  <a:lnTo>
                    <a:pt x="84" y="200"/>
                  </a:lnTo>
                  <a:lnTo>
                    <a:pt x="96" y="176"/>
                  </a:lnTo>
                  <a:lnTo>
                    <a:pt x="120" y="152"/>
                  </a:lnTo>
                  <a:lnTo>
                    <a:pt x="156" y="128"/>
                  </a:lnTo>
                  <a:lnTo>
                    <a:pt x="212" y="108"/>
                  </a:lnTo>
                  <a:lnTo>
                    <a:pt x="284" y="84"/>
                  </a:lnTo>
                  <a:lnTo>
                    <a:pt x="368" y="80"/>
                  </a:lnTo>
                  <a:lnTo>
                    <a:pt x="452" y="68"/>
                  </a:lnTo>
                  <a:lnTo>
                    <a:pt x="452" y="60"/>
                  </a:lnTo>
                  <a:lnTo>
                    <a:pt x="368" y="72"/>
                  </a:lnTo>
                  <a:lnTo>
                    <a:pt x="280" y="84"/>
                  </a:lnTo>
                  <a:lnTo>
                    <a:pt x="212" y="104"/>
                  </a:lnTo>
                  <a:lnTo>
                    <a:pt x="156" y="128"/>
                  </a:lnTo>
                  <a:lnTo>
                    <a:pt x="120" y="152"/>
                  </a:lnTo>
                  <a:lnTo>
                    <a:pt x="96" y="176"/>
                  </a:lnTo>
                  <a:lnTo>
                    <a:pt x="80" y="196"/>
                  </a:lnTo>
                  <a:lnTo>
                    <a:pt x="72" y="212"/>
                  </a:lnTo>
                  <a:lnTo>
                    <a:pt x="80" y="236"/>
                  </a:lnTo>
                  <a:lnTo>
                    <a:pt x="96" y="260"/>
                  </a:lnTo>
                  <a:lnTo>
                    <a:pt x="120" y="280"/>
                  </a:lnTo>
                  <a:lnTo>
                    <a:pt x="152" y="296"/>
                  </a:lnTo>
                  <a:lnTo>
                    <a:pt x="220" y="320"/>
                  </a:lnTo>
                  <a:lnTo>
                    <a:pt x="284" y="340"/>
                  </a:lnTo>
                  <a:lnTo>
                    <a:pt x="212" y="328"/>
                  </a:lnTo>
                  <a:lnTo>
                    <a:pt x="152" y="308"/>
                  </a:lnTo>
                  <a:lnTo>
                    <a:pt x="104" y="292"/>
                  </a:lnTo>
                  <a:lnTo>
                    <a:pt x="68" y="272"/>
                  </a:lnTo>
                  <a:lnTo>
                    <a:pt x="20" y="232"/>
                  </a:lnTo>
                  <a:lnTo>
                    <a:pt x="8" y="220"/>
                  </a:lnTo>
                  <a:lnTo>
                    <a:pt x="0" y="200"/>
                  </a:lnTo>
                  <a:lnTo>
                    <a:pt x="8" y="176"/>
                  </a:lnTo>
                  <a:lnTo>
                    <a:pt x="24" y="152"/>
                  </a:lnTo>
                  <a:lnTo>
                    <a:pt x="48" y="132"/>
                  </a:lnTo>
                  <a:lnTo>
                    <a:pt x="72" y="120"/>
                  </a:lnTo>
                  <a:lnTo>
                    <a:pt x="152" y="96"/>
                  </a:lnTo>
                  <a:lnTo>
                    <a:pt x="244" y="80"/>
                  </a:lnTo>
                  <a:lnTo>
                    <a:pt x="352" y="68"/>
                  </a:lnTo>
                  <a:lnTo>
                    <a:pt x="388" y="56"/>
                  </a:lnTo>
                  <a:lnTo>
                    <a:pt x="416" y="44"/>
                  </a:lnTo>
                  <a:lnTo>
                    <a:pt x="436" y="32"/>
                  </a:lnTo>
                  <a:lnTo>
                    <a:pt x="452" y="12"/>
                  </a:lnTo>
                  <a:lnTo>
                    <a:pt x="452" y="0"/>
                  </a:lnTo>
                  <a:lnTo>
                    <a:pt x="452" y="8"/>
                  </a:lnTo>
                  <a:lnTo>
                    <a:pt x="436" y="24"/>
                  </a:lnTo>
                  <a:lnTo>
                    <a:pt x="412" y="44"/>
                  </a:lnTo>
                  <a:lnTo>
                    <a:pt x="388" y="48"/>
                  </a:lnTo>
                  <a:lnTo>
                    <a:pt x="352" y="6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6" name="図形 85"/>
            <p:cNvSpPr>
              <a:spLocks/>
            </p:cNvSpPr>
            <p:nvPr/>
          </p:nvSpPr>
          <p:spPr bwMode="auto">
            <a:xfrm>
              <a:off x="5696" y="600"/>
              <a:ext cx="48" cy="96"/>
            </a:xfrm>
            <a:custGeom>
              <a:avLst/>
              <a:gdLst/>
              <a:ahLst/>
              <a:cxnLst>
                <a:cxn ang="0">
                  <a:pos x="0" y="52"/>
                </a:cxn>
                <a:cxn ang="0">
                  <a:pos x="8" y="72"/>
                </a:cxn>
                <a:cxn ang="0">
                  <a:pos x="20" y="84"/>
                </a:cxn>
                <a:cxn ang="0">
                  <a:pos x="36" y="88"/>
                </a:cxn>
                <a:cxn ang="0">
                  <a:pos x="48" y="96"/>
                </a:cxn>
                <a:cxn ang="0">
                  <a:pos x="48" y="88"/>
                </a:cxn>
                <a:cxn ang="0">
                  <a:pos x="36" y="88"/>
                </a:cxn>
                <a:cxn ang="0">
                  <a:pos x="24" y="76"/>
                </a:cxn>
                <a:cxn ang="0">
                  <a:pos x="12" y="72"/>
                </a:cxn>
                <a:cxn ang="0">
                  <a:pos x="8" y="52"/>
                </a:cxn>
                <a:cxn ang="0">
                  <a:pos x="12" y="36"/>
                </a:cxn>
                <a:cxn ang="0">
                  <a:pos x="36" y="12"/>
                </a:cxn>
                <a:cxn ang="0">
                  <a:pos x="48" y="4"/>
                </a:cxn>
                <a:cxn ang="0">
                  <a:pos x="48" y="0"/>
                </a:cxn>
                <a:cxn ang="0">
                  <a:pos x="36" y="12"/>
                </a:cxn>
                <a:cxn ang="0">
                  <a:pos x="8" y="36"/>
                </a:cxn>
                <a:cxn ang="0">
                  <a:pos x="0" y="40"/>
                </a:cxn>
                <a:cxn ang="0">
                  <a:pos x="0" y="52"/>
                </a:cxn>
              </a:cxnLst>
              <a:rect l="0" t="0" r="0" b="0"/>
              <a:pathLst>
                <a:path w="48" h="96">
                  <a:moveTo>
                    <a:pt x="0" y="52"/>
                  </a:moveTo>
                  <a:lnTo>
                    <a:pt x="8" y="72"/>
                  </a:lnTo>
                  <a:lnTo>
                    <a:pt x="20" y="84"/>
                  </a:lnTo>
                  <a:lnTo>
                    <a:pt x="36" y="88"/>
                  </a:lnTo>
                  <a:lnTo>
                    <a:pt x="48" y="96"/>
                  </a:lnTo>
                  <a:lnTo>
                    <a:pt x="48" y="88"/>
                  </a:lnTo>
                  <a:lnTo>
                    <a:pt x="36" y="88"/>
                  </a:lnTo>
                  <a:lnTo>
                    <a:pt x="24" y="76"/>
                  </a:lnTo>
                  <a:lnTo>
                    <a:pt x="12" y="72"/>
                  </a:lnTo>
                  <a:lnTo>
                    <a:pt x="8" y="52"/>
                  </a:lnTo>
                  <a:lnTo>
                    <a:pt x="12" y="36"/>
                  </a:lnTo>
                  <a:lnTo>
                    <a:pt x="36" y="12"/>
                  </a:lnTo>
                  <a:lnTo>
                    <a:pt x="48" y="4"/>
                  </a:lnTo>
                  <a:lnTo>
                    <a:pt x="48" y="0"/>
                  </a:lnTo>
                  <a:lnTo>
                    <a:pt x="36" y="12"/>
                  </a:lnTo>
                  <a:lnTo>
                    <a:pt x="8" y="36"/>
                  </a:lnTo>
                  <a:lnTo>
                    <a:pt x="0" y="40"/>
                  </a:lnTo>
                  <a:lnTo>
                    <a:pt x="0" y="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7" name="図形 86"/>
            <p:cNvSpPr>
              <a:spLocks/>
            </p:cNvSpPr>
            <p:nvPr/>
          </p:nvSpPr>
          <p:spPr bwMode="auto">
            <a:xfrm>
              <a:off x="5560" y="520"/>
              <a:ext cx="184" cy="192"/>
            </a:xfrm>
            <a:custGeom>
              <a:avLst/>
              <a:gdLst/>
              <a:ahLst/>
              <a:cxnLst>
                <a:cxn ang="0">
                  <a:pos x="4" y="80"/>
                </a:cxn>
                <a:cxn ang="0">
                  <a:pos x="0" y="104"/>
                </a:cxn>
                <a:cxn ang="0">
                  <a:pos x="12" y="128"/>
                </a:cxn>
                <a:cxn ang="0">
                  <a:pos x="24" y="140"/>
                </a:cxn>
                <a:cxn ang="0">
                  <a:pos x="40" y="152"/>
                </a:cxn>
                <a:cxn ang="0">
                  <a:pos x="84" y="176"/>
                </a:cxn>
                <a:cxn ang="0">
                  <a:pos x="136" y="180"/>
                </a:cxn>
                <a:cxn ang="0">
                  <a:pos x="184" y="192"/>
                </a:cxn>
                <a:cxn ang="0">
                  <a:pos x="184" y="188"/>
                </a:cxn>
                <a:cxn ang="0">
                  <a:pos x="136" y="180"/>
                </a:cxn>
                <a:cxn ang="0">
                  <a:pos x="84" y="168"/>
                </a:cxn>
                <a:cxn ang="0">
                  <a:pos x="40" y="144"/>
                </a:cxn>
                <a:cxn ang="0">
                  <a:pos x="12" y="120"/>
                </a:cxn>
                <a:cxn ang="0">
                  <a:pos x="4" y="104"/>
                </a:cxn>
                <a:cxn ang="0">
                  <a:pos x="12" y="84"/>
                </a:cxn>
                <a:cxn ang="0">
                  <a:pos x="12" y="72"/>
                </a:cxn>
                <a:cxn ang="0">
                  <a:pos x="36" y="56"/>
                </a:cxn>
                <a:cxn ang="0">
                  <a:pos x="88" y="28"/>
                </a:cxn>
                <a:cxn ang="0">
                  <a:pos x="132" y="16"/>
                </a:cxn>
                <a:cxn ang="0">
                  <a:pos x="184" y="4"/>
                </a:cxn>
                <a:cxn ang="0">
                  <a:pos x="184" y="0"/>
                </a:cxn>
                <a:cxn ang="0">
                  <a:pos x="132" y="12"/>
                </a:cxn>
                <a:cxn ang="0">
                  <a:pos x="88" y="24"/>
                </a:cxn>
                <a:cxn ang="0">
                  <a:pos x="36" y="48"/>
                </a:cxn>
                <a:cxn ang="0">
                  <a:pos x="12" y="72"/>
                </a:cxn>
                <a:cxn ang="0">
                  <a:pos x="4" y="80"/>
                </a:cxn>
              </a:cxnLst>
              <a:rect l="0" t="0" r="0" b="0"/>
              <a:pathLst>
                <a:path w="184" h="192">
                  <a:moveTo>
                    <a:pt x="4" y="80"/>
                  </a:moveTo>
                  <a:lnTo>
                    <a:pt x="0" y="104"/>
                  </a:lnTo>
                  <a:lnTo>
                    <a:pt x="12" y="128"/>
                  </a:lnTo>
                  <a:lnTo>
                    <a:pt x="24" y="140"/>
                  </a:lnTo>
                  <a:lnTo>
                    <a:pt x="40" y="152"/>
                  </a:lnTo>
                  <a:lnTo>
                    <a:pt x="84" y="176"/>
                  </a:lnTo>
                  <a:lnTo>
                    <a:pt x="136" y="180"/>
                  </a:lnTo>
                  <a:lnTo>
                    <a:pt x="184" y="192"/>
                  </a:lnTo>
                  <a:lnTo>
                    <a:pt x="184" y="188"/>
                  </a:lnTo>
                  <a:lnTo>
                    <a:pt x="136" y="180"/>
                  </a:lnTo>
                  <a:lnTo>
                    <a:pt x="84" y="168"/>
                  </a:lnTo>
                  <a:lnTo>
                    <a:pt x="40" y="144"/>
                  </a:lnTo>
                  <a:lnTo>
                    <a:pt x="12" y="120"/>
                  </a:lnTo>
                  <a:lnTo>
                    <a:pt x="4" y="104"/>
                  </a:lnTo>
                  <a:lnTo>
                    <a:pt x="12" y="84"/>
                  </a:lnTo>
                  <a:lnTo>
                    <a:pt x="12" y="72"/>
                  </a:lnTo>
                  <a:lnTo>
                    <a:pt x="36" y="56"/>
                  </a:lnTo>
                  <a:lnTo>
                    <a:pt x="88" y="28"/>
                  </a:lnTo>
                  <a:lnTo>
                    <a:pt x="132" y="16"/>
                  </a:lnTo>
                  <a:lnTo>
                    <a:pt x="184" y="4"/>
                  </a:lnTo>
                  <a:lnTo>
                    <a:pt x="184" y="0"/>
                  </a:lnTo>
                  <a:lnTo>
                    <a:pt x="132" y="12"/>
                  </a:lnTo>
                  <a:lnTo>
                    <a:pt x="88" y="24"/>
                  </a:lnTo>
                  <a:lnTo>
                    <a:pt x="36" y="48"/>
                  </a:lnTo>
                  <a:lnTo>
                    <a:pt x="12" y="72"/>
                  </a:lnTo>
                  <a:lnTo>
                    <a:pt x="4" y="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8" name="図形 87"/>
            <p:cNvSpPr>
              <a:spLocks/>
            </p:cNvSpPr>
            <p:nvPr/>
          </p:nvSpPr>
          <p:spPr bwMode="auto">
            <a:xfrm>
              <a:off x="5316" y="464"/>
              <a:ext cx="428" cy="292"/>
            </a:xfrm>
            <a:custGeom>
              <a:avLst/>
              <a:gdLst/>
              <a:ahLst/>
              <a:cxnLst>
                <a:cxn ang="0">
                  <a:pos x="0" y="152"/>
                </a:cxn>
                <a:cxn ang="0">
                  <a:pos x="0" y="176"/>
                </a:cxn>
                <a:cxn ang="0">
                  <a:pos x="12" y="196"/>
                </a:cxn>
                <a:cxn ang="0">
                  <a:pos x="44" y="224"/>
                </a:cxn>
                <a:cxn ang="0">
                  <a:pos x="80" y="236"/>
                </a:cxn>
                <a:cxn ang="0">
                  <a:pos x="128" y="256"/>
                </a:cxn>
                <a:cxn ang="0">
                  <a:pos x="176" y="268"/>
                </a:cxn>
                <a:cxn ang="0">
                  <a:pos x="260" y="284"/>
                </a:cxn>
                <a:cxn ang="0">
                  <a:pos x="304" y="292"/>
                </a:cxn>
                <a:cxn ang="0">
                  <a:pos x="304" y="284"/>
                </a:cxn>
                <a:cxn ang="0">
                  <a:pos x="272" y="280"/>
                </a:cxn>
                <a:cxn ang="0">
                  <a:pos x="196" y="256"/>
                </a:cxn>
                <a:cxn ang="0">
                  <a:pos x="108" y="224"/>
                </a:cxn>
                <a:cxn ang="0">
                  <a:pos x="80" y="200"/>
                </a:cxn>
                <a:cxn ang="0">
                  <a:pos x="56" y="172"/>
                </a:cxn>
                <a:cxn ang="0">
                  <a:pos x="56" y="152"/>
                </a:cxn>
                <a:cxn ang="0">
                  <a:pos x="56" y="136"/>
                </a:cxn>
                <a:cxn ang="0">
                  <a:pos x="72" y="116"/>
                </a:cxn>
                <a:cxn ang="0">
                  <a:pos x="120" y="84"/>
                </a:cxn>
                <a:cxn ang="0">
                  <a:pos x="168" y="60"/>
                </a:cxn>
                <a:cxn ang="0">
                  <a:pos x="224" y="44"/>
                </a:cxn>
                <a:cxn ang="0">
                  <a:pos x="304" y="24"/>
                </a:cxn>
                <a:cxn ang="0">
                  <a:pos x="392" y="8"/>
                </a:cxn>
                <a:cxn ang="0">
                  <a:pos x="428" y="8"/>
                </a:cxn>
                <a:cxn ang="0">
                  <a:pos x="428" y="0"/>
                </a:cxn>
                <a:cxn ang="0">
                  <a:pos x="368" y="8"/>
                </a:cxn>
                <a:cxn ang="0">
                  <a:pos x="248" y="20"/>
                </a:cxn>
                <a:cxn ang="0">
                  <a:pos x="156" y="44"/>
                </a:cxn>
                <a:cxn ang="0">
                  <a:pos x="92" y="68"/>
                </a:cxn>
                <a:cxn ang="0">
                  <a:pos x="48" y="92"/>
                </a:cxn>
                <a:cxn ang="0">
                  <a:pos x="20" y="116"/>
                </a:cxn>
                <a:cxn ang="0">
                  <a:pos x="8" y="136"/>
                </a:cxn>
                <a:cxn ang="0">
                  <a:pos x="0" y="152"/>
                </a:cxn>
              </a:cxnLst>
              <a:rect l="0" t="0" r="0" b="0"/>
              <a:pathLst>
                <a:path w="428" h="292">
                  <a:moveTo>
                    <a:pt x="0" y="152"/>
                  </a:moveTo>
                  <a:lnTo>
                    <a:pt x="0" y="176"/>
                  </a:lnTo>
                  <a:lnTo>
                    <a:pt x="12" y="196"/>
                  </a:lnTo>
                  <a:lnTo>
                    <a:pt x="44" y="224"/>
                  </a:lnTo>
                  <a:lnTo>
                    <a:pt x="80" y="236"/>
                  </a:lnTo>
                  <a:lnTo>
                    <a:pt x="128" y="256"/>
                  </a:lnTo>
                  <a:lnTo>
                    <a:pt x="176" y="268"/>
                  </a:lnTo>
                  <a:lnTo>
                    <a:pt x="260" y="284"/>
                  </a:lnTo>
                  <a:lnTo>
                    <a:pt x="304" y="292"/>
                  </a:lnTo>
                  <a:lnTo>
                    <a:pt x="304" y="284"/>
                  </a:lnTo>
                  <a:lnTo>
                    <a:pt x="272" y="280"/>
                  </a:lnTo>
                  <a:lnTo>
                    <a:pt x="196" y="256"/>
                  </a:lnTo>
                  <a:lnTo>
                    <a:pt x="108" y="224"/>
                  </a:lnTo>
                  <a:lnTo>
                    <a:pt x="80" y="200"/>
                  </a:lnTo>
                  <a:lnTo>
                    <a:pt x="56" y="172"/>
                  </a:lnTo>
                  <a:lnTo>
                    <a:pt x="56" y="152"/>
                  </a:lnTo>
                  <a:lnTo>
                    <a:pt x="56" y="136"/>
                  </a:lnTo>
                  <a:lnTo>
                    <a:pt x="72" y="116"/>
                  </a:lnTo>
                  <a:lnTo>
                    <a:pt x="120" y="84"/>
                  </a:lnTo>
                  <a:lnTo>
                    <a:pt x="168" y="60"/>
                  </a:lnTo>
                  <a:lnTo>
                    <a:pt x="224" y="44"/>
                  </a:lnTo>
                  <a:lnTo>
                    <a:pt x="304" y="24"/>
                  </a:lnTo>
                  <a:lnTo>
                    <a:pt x="392" y="8"/>
                  </a:lnTo>
                  <a:lnTo>
                    <a:pt x="428" y="8"/>
                  </a:lnTo>
                  <a:lnTo>
                    <a:pt x="428" y="0"/>
                  </a:lnTo>
                  <a:lnTo>
                    <a:pt x="368" y="8"/>
                  </a:lnTo>
                  <a:lnTo>
                    <a:pt x="248" y="20"/>
                  </a:lnTo>
                  <a:lnTo>
                    <a:pt x="156" y="44"/>
                  </a:lnTo>
                  <a:lnTo>
                    <a:pt x="92" y="68"/>
                  </a:lnTo>
                  <a:lnTo>
                    <a:pt x="48" y="92"/>
                  </a:lnTo>
                  <a:lnTo>
                    <a:pt x="20" y="116"/>
                  </a:lnTo>
                  <a:lnTo>
                    <a:pt x="8" y="136"/>
                  </a:lnTo>
                  <a:lnTo>
                    <a:pt x="0" y="1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9" name="図形 88"/>
            <p:cNvSpPr>
              <a:spLocks/>
            </p:cNvSpPr>
            <p:nvPr/>
          </p:nvSpPr>
          <p:spPr bwMode="auto">
            <a:xfrm>
              <a:off x="5324" y="476"/>
              <a:ext cx="324" cy="268"/>
            </a:xfrm>
            <a:custGeom>
              <a:avLst/>
              <a:gdLst/>
              <a:ahLst/>
              <a:cxnLst>
                <a:cxn ang="0">
                  <a:pos x="48" y="124"/>
                </a:cxn>
                <a:cxn ang="0">
                  <a:pos x="40" y="140"/>
                </a:cxn>
                <a:cxn ang="0">
                  <a:pos x="48" y="164"/>
                </a:cxn>
                <a:cxn ang="0">
                  <a:pos x="60" y="184"/>
                </a:cxn>
                <a:cxn ang="0">
                  <a:pos x="84" y="200"/>
                </a:cxn>
                <a:cxn ang="0">
                  <a:pos x="136" y="224"/>
                </a:cxn>
                <a:cxn ang="0">
                  <a:pos x="204" y="256"/>
                </a:cxn>
                <a:cxn ang="0">
                  <a:pos x="260" y="268"/>
                </a:cxn>
                <a:cxn ang="0">
                  <a:pos x="200" y="260"/>
                </a:cxn>
                <a:cxn ang="0">
                  <a:pos x="124" y="236"/>
                </a:cxn>
                <a:cxn ang="0">
                  <a:pos x="52" y="220"/>
                </a:cxn>
                <a:cxn ang="0">
                  <a:pos x="28" y="200"/>
                </a:cxn>
                <a:cxn ang="0">
                  <a:pos x="12" y="184"/>
                </a:cxn>
                <a:cxn ang="0">
                  <a:pos x="0" y="164"/>
                </a:cxn>
                <a:cxn ang="0">
                  <a:pos x="0" y="148"/>
                </a:cxn>
                <a:cxn ang="0">
                  <a:pos x="0" y="140"/>
                </a:cxn>
                <a:cxn ang="0">
                  <a:pos x="4" y="124"/>
                </a:cxn>
                <a:cxn ang="0">
                  <a:pos x="16" y="104"/>
                </a:cxn>
                <a:cxn ang="0">
                  <a:pos x="40" y="88"/>
                </a:cxn>
                <a:cxn ang="0">
                  <a:pos x="76" y="60"/>
                </a:cxn>
                <a:cxn ang="0">
                  <a:pos x="136" y="36"/>
                </a:cxn>
                <a:cxn ang="0">
                  <a:pos x="216" y="20"/>
                </a:cxn>
                <a:cxn ang="0">
                  <a:pos x="324" y="0"/>
                </a:cxn>
                <a:cxn ang="0">
                  <a:pos x="248" y="20"/>
                </a:cxn>
                <a:cxn ang="0">
                  <a:pos x="188" y="36"/>
                </a:cxn>
                <a:cxn ang="0">
                  <a:pos x="136" y="56"/>
                </a:cxn>
                <a:cxn ang="0">
                  <a:pos x="100" y="72"/>
                </a:cxn>
                <a:cxn ang="0">
                  <a:pos x="60" y="104"/>
                </a:cxn>
                <a:cxn ang="0">
                  <a:pos x="48" y="124"/>
                </a:cxn>
              </a:cxnLst>
              <a:rect l="0" t="0" r="0" b="0"/>
              <a:pathLst>
                <a:path w="324" h="268">
                  <a:moveTo>
                    <a:pt x="48" y="124"/>
                  </a:moveTo>
                  <a:lnTo>
                    <a:pt x="40" y="140"/>
                  </a:lnTo>
                  <a:lnTo>
                    <a:pt x="48" y="164"/>
                  </a:lnTo>
                  <a:lnTo>
                    <a:pt x="60" y="184"/>
                  </a:lnTo>
                  <a:lnTo>
                    <a:pt x="84" y="200"/>
                  </a:lnTo>
                  <a:lnTo>
                    <a:pt x="136" y="224"/>
                  </a:lnTo>
                  <a:lnTo>
                    <a:pt x="204" y="256"/>
                  </a:lnTo>
                  <a:lnTo>
                    <a:pt x="260" y="268"/>
                  </a:lnTo>
                  <a:lnTo>
                    <a:pt x="200" y="260"/>
                  </a:lnTo>
                  <a:lnTo>
                    <a:pt x="124" y="236"/>
                  </a:lnTo>
                  <a:lnTo>
                    <a:pt x="52" y="220"/>
                  </a:lnTo>
                  <a:lnTo>
                    <a:pt x="28" y="200"/>
                  </a:lnTo>
                  <a:lnTo>
                    <a:pt x="12" y="184"/>
                  </a:lnTo>
                  <a:lnTo>
                    <a:pt x="0" y="164"/>
                  </a:lnTo>
                  <a:lnTo>
                    <a:pt x="0" y="148"/>
                  </a:lnTo>
                  <a:lnTo>
                    <a:pt x="0" y="140"/>
                  </a:lnTo>
                  <a:lnTo>
                    <a:pt x="4" y="124"/>
                  </a:lnTo>
                  <a:lnTo>
                    <a:pt x="16" y="104"/>
                  </a:lnTo>
                  <a:lnTo>
                    <a:pt x="40" y="88"/>
                  </a:lnTo>
                  <a:lnTo>
                    <a:pt x="76" y="60"/>
                  </a:lnTo>
                  <a:lnTo>
                    <a:pt x="136" y="36"/>
                  </a:lnTo>
                  <a:lnTo>
                    <a:pt x="216" y="20"/>
                  </a:lnTo>
                  <a:lnTo>
                    <a:pt x="324" y="0"/>
                  </a:lnTo>
                  <a:lnTo>
                    <a:pt x="248" y="20"/>
                  </a:lnTo>
                  <a:lnTo>
                    <a:pt x="188" y="36"/>
                  </a:lnTo>
                  <a:lnTo>
                    <a:pt x="136" y="56"/>
                  </a:lnTo>
                  <a:lnTo>
                    <a:pt x="100" y="72"/>
                  </a:lnTo>
                  <a:lnTo>
                    <a:pt x="60" y="104"/>
                  </a:lnTo>
                  <a:lnTo>
                    <a:pt x="48" y="1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図形 1"/>
          <p:cNvSpPr>
            <a:spLocks noGrp="1"/>
          </p:cNvSpPr>
          <p:nvPr>
            <p:ph type="title"/>
          </p:nvPr>
        </p:nvSpPr>
        <p:spPr>
          <a:xfrm>
            <a:off x="457200" y="285728"/>
            <a:ext cx="8229600" cy="1143000"/>
          </a:xfrm>
        </p:spPr>
        <p:txBody>
          <a:bodyPr/>
          <a:lstStyle/>
          <a:p>
            <a:r>
              <a:rPr kumimoji="1" lang="es-ES" altLang="ja-JP" smtClean="0"/>
              <a:t>Haga clic para modificar el estilo de título del patrón</a:t>
            </a:r>
            <a:endParaRPr kumimoji="1" lang="ja-JP" altLang="en-US"/>
          </a:p>
        </p:txBody>
      </p:sp>
      <p:sp>
        <p:nvSpPr>
          <p:cNvPr id="3" name="図形 2"/>
          <p:cNvSpPr>
            <a:spLocks noGrp="1"/>
          </p:cNvSpPr>
          <p:nvPr>
            <p:ph type="body" orient="vert" idx="1"/>
          </p:nvPr>
        </p:nvSpPr>
        <p:spPr>
          <a:xfrm>
            <a:off x="466696" y="1500178"/>
            <a:ext cx="8247600" cy="4857780"/>
          </a:xfrm>
        </p:spPr>
        <p:txBody>
          <a:bodyPr vert="eaVert"/>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dirty="0"/>
          </a:p>
        </p:txBody>
      </p:sp>
      <p:sp>
        <p:nvSpPr>
          <p:cNvPr id="4" name="図形 3"/>
          <p:cNvSpPr>
            <a:spLocks noGrp="1"/>
          </p:cNvSpPr>
          <p:nvPr>
            <p:ph type="dt" sz="half" idx="10"/>
          </p:nvPr>
        </p:nvSpPr>
        <p:spPr>
          <a:xfrm>
            <a:off x="4471200" y="6494400"/>
            <a:ext cx="1530000" cy="365125"/>
          </a:xfrm>
        </p:spPr>
        <p:txBody>
          <a:bodyPr/>
          <a:lstStyle/>
          <a:p>
            <a:pPr>
              <a:defRPr/>
            </a:pPr>
            <a:fld id="{75950F2D-6967-4288-B0F1-34CF98A169D0}" type="datetime1">
              <a:rPr lang="es-PE" smtClean="0"/>
              <a:pPr>
                <a:defRPr/>
              </a:pPr>
              <a:t>04/08/2013</a:t>
            </a:fld>
            <a:endParaRPr lang="es-PE"/>
          </a:p>
        </p:txBody>
      </p:sp>
      <p:sp>
        <p:nvSpPr>
          <p:cNvPr id="5" name="図形 4"/>
          <p:cNvSpPr>
            <a:spLocks noGrp="1"/>
          </p:cNvSpPr>
          <p:nvPr>
            <p:ph type="ftr" sz="quarter" idx="11"/>
          </p:nvPr>
        </p:nvSpPr>
        <p:spPr>
          <a:xfrm>
            <a:off x="6048000" y="6494400"/>
            <a:ext cx="2394000" cy="365125"/>
          </a:xfrm>
        </p:spPr>
        <p:txBody>
          <a:bodyPr/>
          <a:lstStyle/>
          <a:p>
            <a:pPr>
              <a:defRPr/>
            </a:pPr>
            <a:r>
              <a:rPr lang="es-PE" smtClean="0"/>
              <a:t>Cuarta Unidad: Memoria Cache</a:t>
            </a:r>
            <a:endParaRPr lang="es-PE"/>
          </a:p>
        </p:txBody>
      </p:sp>
      <p:sp>
        <p:nvSpPr>
          <p:cNvPr id="6" name="図形 5"/>
          <p:cNvSpPr>
            <a:spLocks noGrp="1"/>
          </p:cNvSpPr>
          <p:nvPr>
            <p:ph type="sldNum" sz="quarter" idx="12"/>
          </p:nvPr>
        </p:nvSpPr>
        <p:spPr>
          <a:xfrm>
            <a:off x="8499600" y="6494400"/>
            <a:ext cx="644400" cy="365125"/>
          </a:xfrm>
        </p:spPr>
        <p:txBody>
          <a:bodyPr/>
          <a:lstStyle/>
          <a:p>
            <a:pPr>
              <a:defRPr/>
            </a:pPr>
            <a:fld id="{86E59344-2762-4F26-B773-1B8DCA2BA337}" type="slidenum">
              <a:rPr lang="es-PE" smtClean="0"/>
              <a:pPr>
                <a:defRPr/>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図形 1"/>
          <p:cNvSpPr>
            <a:spLocks noGrp="1"/>
          </p:cNvSpPr>
          <p:nvPr>
            <p:ph type="title" orient="vert"/>
          </p:nvPr>
        </p:nvSpPr>
        <p:spPr>
          <a:xfrm>
            <a:off x="6629400" y="274640"/>
            <a:ext cx="2057400" cy="6083318"/>
          </a:xfrm>
        </p:spPr>
        <p:txBody>
          <a:bodyPr vert="eaVert"/>
          <a:lstStyle/>
          <a:p>
            <a:r>
              <a:rPr kumimoji="1" lang="es-ES" altLang="ja-JP" smtClean="0"/>
              <a:t>Haga clic para modificar el estilo de título del patrón</a:t>
            </a:r>
            <a:endParaRPr kumimoji="1" lang="ja-JP" altLang="en-US" dirty="0"/>
          </a:p>
        </p:txBody>
      </p:sp>
      <p:sp>
        <p:nvSpPr>
          <p:cNvPr id="3" name="図形 2"/>
          <p:cNvSpPr>
            <a:spLocks noGrp="1"/>
          </p:cNvSpPr>
          <p:nvPr>
            <p:ph type="body" orient="vert" idx="1"/>
          </p:nvPr>
        </p:nvSpPr>
        <p:spPr>
          <a:xfrm>
            <a:off x="457200" y="274639"/>
            <a:ext cx="6019800" cy="6083319"/>
          </a:xfrm>
        </p:spPr>
        <p:txBody>
          <a:bodyPr vert="eaVert"/>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a:p>
        </p:txBody>
      </p:sp>
      <p:sp>
        <p:nvSpPr>
          <p:cNvPr id="4" name="図形 3"/>
          <p:cNvSpPr>
            <a:spLocks noGrp="1"/>
          </p:cNvSpPr>
          <p:nvPr>
            <p:ph type="dt" sz="half" idx="10"/>
          </p:nvPr>
        </p:nvSpPr>
        <p:spPr>
          <a:xfrm>
            <a:off x="4471200" y="6494400"/>
            <a:ext cx="1530000" cy="365125"/>
          </a:xfrm>
        </p:spPr>
        <p:txBody>
          <a:bodyPr/>
          <a:lstStyle/>
          <a:p>
            <a:pPr>
              <a:defRPr/>
            </a:pPr>
            <a:fld id="{E5DA667C-9F9C-43F6-8D38-143014FAE184}" type="datetime1">
              <a:rPr lang="es-PE" smtClean="0"/>
              <a:pPr>
                <a:defRPr/>
              </a:pPr>
              <a:t>04/08/2013</a:t>
            </a:fld>
            <a:endParaRPr lang="es-PE"/>
          </a:p>
        </p:txBody>
      </p:sp>
      <p:sp>
        <p:nvSpPr>
          <p:cNvPr id="5" name="図形 4"/>
          <p:cNvSpPr>
            <a:spLocks noGrp="1"/>
          </p:cNvSpPr>
          <p:nvPr>
            <p:ph type="ftr" sz="quarter" idx="11"/>
          </p:nvPr>
        </p:nvSpPr>
        <p:spPr>
          <a:xfrm>
            <a:off x="6048000" y="6494400"/>
            <a:ext cx="2394000" cy="365125"/>
          </a:xfrm>
        </p:spPr>
        <p:txBody>
          <a:bodyPr/>
          <a:lstStyle/>
          <a:p>
            <a:pPr>
              <a:defRPr/>
            </a:pPr>
            <a:r>
              <a:rPr lang="es-PE" smtClean="0"/>
              <a:t>Cuarta Unidad: Memoria Cache</a:t>
            </a:r>
            <a:endParaRPr lang="es-PE"/>
          </a:p>
        </p:txBody>
      </p:sp>
      <p:sp>
        <p:nvSpPr>
          <p:cNvPr id="6" name="図形 5"/>
          <p:cNvSpPr>
            <a:spLocks noGrp="1"/>
          </p:cNvSpPr>
          <p:nvPr>
            <p:ph type="sldNum" sz="quarter" idx="12"/>
          </p:nvPr>
        </p:nvSpPr>
        <p:spPr>
          <a:xfrm>
            <a:off x="8499600" y="6494400"/>
            <a:ext cx="644400" cy="365125"/>
          </a:xfrm>
        </p:spPr>
        <p:txBody>
          <a:bodyPr/>
          <a:lstStyle/>
          <a:p>
            <a:pPr>
              <a:defRPr/>
            </a:pPr>
            <a:fld id="{E0930CA2-E5AD-461E-B8A2-DCBB50DE13BE}" type="slidenum">
              <a:rPr lang="es-PE" smtClean="0"/>
              <a:pPr>
                <a:defRPr/>
              </a:pPr>
              <a:t>‹Nº›</a:t>
            </a:fld>
            <a:endParaRPr 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kumimoji="1" lang="es-ES" altLang="ja-JP" smtClean="0"/>
              <a:t>Haga clic para modificar el estilo de título del patrón</a:t>
            </a:r>
            <a:endParaRPr kumimoji="1" lang="ja-JP"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s-ES" altLang="ja-JP" smtClean="0"/>
              <a:t>Haga clic para modificar el estilo de subtítulo del patrón</a:t>
            </a:r>
            <a:endParaRPr kumimoji="1" lang="ja-JP" altLang="en-US"/>
          </a:p>
        </p:txBody>
      </p:sp>
      <p:sp>
        <p:nvSpPr>
          <p:cNvPr id="4" name="Date Placeholder 3"/>
          <p:cNvSpPr>
            <a:spLocks noGrp="1"/>
          </p:cNvSpPr>
          <p:nvPr>
            <p:ph type="dt" sz="half" idx="10"/>
          </p:nvPr>
        </p:nvSpPr>
        <p:spPr/>
        <p:txBody>
          <a:bodyPr/>
          <a:lstStyle/>
          <a:p>
            <a:pPr>
              <a:defRPr/>
            </a:pPr>
            <a:fld id="{D2B84CDA-332A-47D7-BDE2-4EBDE07FC326}" type="datetime1">
              <a:rPr lang="es-PE" smtClean="0"/>
              <a:pPr>
                <a:defRPr/>
              </a:pPr>
              <a:t>04/08/2013</a:t>
            </a:fld>
            <a:endParaRPr lang="es-PE"/>
          </a:p>
        </p:txBody>
      </p:sp>
      <p:sp>
        <p:nvSpPr>
          <p:cNvPr id="5" name="Footer Placeholder 4"/>
          <p:cNvSpPr>
            <a:spLocks noGrp="1"/>
          </p:cNvSpPr>
          <p:nvPr>
            <p:ph type="ftr" sz="quarter" idx="11"/>
          </p:nvPr>
        </p:nvSpPr>
        <p:spPr/>
        <p:txBody>
          <a:bodyPr/>
          <a:lstStyle/>
          <a:p>
            <a:pPr>
              <a:defRPr/>
            </a:pPr>
            <a:r>
              <a:rPr lang="es-PE" smtClean="0"/>
              <a:t>Cuarta Unidad: Memoria Cache</a:t>
            </a:r>
            <a:endParaRPr lang="es-PE"/>
          </a:p>
        </p:txBody>
      </p:sp>
      <p:sp>
        <p:nvSpPr>
          <p:cNvPr id="6" name="Slide Number Placeholder 5"/>
          <p:cNvSpPr>
            <a:spLocks noGrp="1"/>
          </p:cNvSpPr>
          <p:nvPr>
            <p:ph type="sldNum" sz="quarter" idx="12"/>
          </p:nvPr>
        </p:nvSpPr>
        <p:spPr/>
        <p:txBody>
          <a:bodyPr/>
          <a:lstStyle/>
          <a:p>
            <a:pPr>
              <a:defRPr/>
            </a:pPr>
            <a:fld id="{7E6F50B3-6C14-4336-B7C0-D26383DFCE97}" type="slidenum">
              <a:rPr lang="es-PE" smtClean="0"/>
              <a:pPr>
                <a:defRPr/>
              </a:pPr>
              <a:t>‹Nº›</a:t>
            </a:fld>
            <a:endParaRPr lang="es-PE"/>
          </a:p>
        </p:txBody>
      </p:sp>
    </p:spTree>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PE"/>
          </a:p>
        </p:txBody>
      </p:sp>
      <p:sp>
        <p:nvSpPr>
          <p:cNvPr id="3" name="2 Marcador de texto"/>
          <p:cNvSpPr>
            <a:spLocks noGrp="1"/>
          </p:cNvSpPr>
          <p:nvPr>
            <p:ph type="body" sz="half" idx="1"/>
          </p:nvPr>
        </p:nvSpPr>
        <p:spPr>
          <a:xfrm>
            <a:off x="457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3 Marcador de fecha"/>
          <p:cNvSpPr>
            <a:spLocks noGrp="1"/>
          </p:cNvSpPr>
          <p:nvPr>
            <p:ph type="dt" sz="half" idx="10"/>
          </p:nvPr>
        </p:nvSpPr>
        <p:spPr/>
        <p:txBody>
          <a:bodyPr/>
          <a:lstStyle>
            <a:lvl1pPr>
              <a:defRPr/>
            </a:lvl1pPr>
          </a:lstStyle>
          <a:p>
            <a:pPr>
              <a:defRPr/>
            </a:pPr>
            <a:fld id="{CA4EE076-721D-4927-9850-E5A33DCDCD62}" type="datetime1">
              <a:rPr lang="es-PE"/>
              <a:pPr>
                <a:defRPr/>
              </a:pPr>
              <a:t>04/08/2013</a:t>
            </a:fld>
            <a:endParaRPr lang="es-PE"/>
          </a:p>
        </p:txBody>
      </p:sp>
      <p:sp>
        <p:nvSpPr>
          <p:cNvPr id="6" name="4 Marcador de pie de página"/>
          <p:cNvSpPr>
            <a:spLocks noGrp="1"/>
          </p:cNvSpPr>
          <p:nvPr>
            <p:ph type="ftr" sz="quarter" idx="11"/>
          </p:nvPr>
        </p:nvSpPr>
        <p:spPr/>
        <p:txBody>
          <a:bodyPr/>
          <a:lstStyle>
            <a:lvl1pPr>
              <a:defRPr/>
            </a:lvl1pPr>
          </a:lstStyle>
          <a:p>
            <a:pPr>
              <a:defRPr/>
            </a:pPr>
            <a:r>
              <a:rPr lang="es-PE"/>
              <a:t>Cuarta Unidad: Memoria Cache</a:t>
            </a:r>
          </a:p>
        </p:txBody>
      </p:sp>
      <p:sp>
        <p:nvSpPr>
          <p:cNvPr id="7" name="5 Marcador de número de diapositiva"/>
          <p:cNvSpPr>
            <a:spLocks noGrp="1"/>
          </p:cNvSpPr>
          <p:nvPr>
            <p:ph type="sldNum" sz="quarter" idx="12"/>
          </p:nvPr>
        </p:nvSpPr>
        <p:spPr/>
        <p:txBody>
          <a:bodyPr/>
          <a:lstStyle>
            <a:lvl1pPr>
              <a:defRPr/>
            </a:lvl1pPr>
          </a:lstStyle>
          <a:p>
            <a:pPr>
              <a:defRPr/>
            </a:pPr>
            <a:fld id="{2175DF39-0F31-4ED1-BFBA-823061C08334}" type="slidenum">
              <a:rPr lang="es-PE"/>
              <a:pPr>
                <a:defRPr/>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図形 1"/>
          <p:cNvSpPr>
            <a:spLocks noGrp="1"/>
          </p:cNvSpPr>
          <p:nvPr>
            <p:ph type="title"/>
          </p:nvPr>
        </p:nvSpPr>
        <p:spPr/>
        <p:txBody>
          <a:bodyPr/>
          <a:lstStyle/>
          <a:p>
            <a:r>
              <a:rPr kumimoji="1" lang="es-ES" altLang="ja-JP" smtClean="0"/>
              <a:t>Haga clic para modificar el estilo de título del patrón</a:t>
            </a:r>
            <a:endParaRPr kumimoji="1" lang="ja-JP" altLang="en-US"/>
          </a:p>
        </p:txBody>
      </p:sp>
      <p:sp>
        <p:nvSpPr>
          <p:cNvPr id="3" name="図形 2"/>
          <p:cNvSpPr>
            <a:spLocks noGrp="1"/>
          </p:cNvSpPr>
          <p:nvPr>
            <p:ph idx="1"/>
          </p:nvPr>
        </p:nvSpPr>
        <p:spPr>
          <a:xfrm>
            <a:off x="466696" y="1857370"/>
            <a:ext cx="8248708" cy="4429151"/>
          </a:xfrm>
        </p:spPr>
        <p:txBody>
          <a:body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dirty="0"/>
          </a:p>
        </p:txBody>
      </p:sp>
      <p:sp>
        <p:nvSpPr>
          <p:cNvPr id="4" name="図形 3"/>
          <p:cNvSpPr>
            <a:spLocks noGrp="1"/>
          </p:cNvSpPr>
          <p:nvPr>
            <p:ph type="dt" sz="half" idx="10"/>
          </p:nvPr>
        </p:nvSpPr>
        <p:spPr/>
        <p:txBody>
          <a:bodyPr/>
          <a:lstStyle/>
          <a:p>
            <a:pPr>
              <a:defRPr/>
            </a:pPr>
            <a:fld id="{F869BF2C-70E1-4E91-A0D2-C2FF2C99C408}" type="datetime1">
              <a:rPr lang="es-PE" smtClean="0"/>
              <a:pPr>
                <a:defRPr/>
              </a:pPr>
              <a:t>04/08/2013</a:t>
            </a:fld>
            <a:endParaRPr lang="es-PE"/>
          </a:p>
        </p:txBody>
      </p:sp>
      <p:sp>
        <p:nvSpPr>
          <p:cNvPr id="5" name="図形 4"/>
          <p:cNvSpPr>
            <a:spLocks noGrp="1"/>
          </p:cNvSpPr>
          <p:nvPr>
            <p:ph type="ftr" sz="quarter" idx="11"/>
          </p:nvPr>
        </p:nvSpPr>
        <p:spPr/>
        <p:txBody>
          <a:bodyPr/>
          <a:lstStyle/>
          <a:p>
            <a:pPr>
              <a:defRPr/>
            </a:pPr>
            <a:r>
              <a:rPr lang="es-PE" smtClean="0"/>
              <a:t>Cuarta Unidad: Memoria Cache</a:t>
            </a:r>
            <a:endParaRPr lang="es-PE"/>
          </a:p>
        </p:txBody>
      </p:sp>
      <p:sp>
        <p:nvSpPr>
          <p:cNvPr id="6" name="図形 5"/>
          <p:cNvSpPr>
            <a:spLocks noGrp="1"/>
          </p:cNvSpPr>
          <p:nvPr>
            <p:ph type="sldNum" sz="quarter" idx="12"/>
          </p:nvPr>
        </p:nvSpPr>
        <p:spPr/>
        <p:txBody>
          <a:bodyPr/>
          <a:lstStyle/>
          <a:p>
            <a:pPr>
              <a:defRPr/>
            </a:pPr>
            <a:fld id="{67AB108A-E3C0-44B7-B05F-D1675C1F0C71}" type="slidenum">
              <a:rPr lang="es-PE" smtClean="0"/>
              <a:pPr>
                <a:defRPr/>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図形 1"/>
          <p:cNvSpPr>
            <a:spLocks noGrp="1"/>
          </p:cNvSpPr>
          <p:nvPr>
            <p:ph type="title"/>
          </p:nvPr>
        </p:nvSpPr>
        <p:spPr>
          <a:xfrm>
            <a:off x="828676" y="3357551"/>
            <a:ext cx="6815158" cy="1362075"/>
          </a:xfrm>
        </p:spPr>
        <p:txBody>
          <a:bodyPr anchor="t"/>
          <a:lstStyle>
            <a:lvl1pPr algn="l">
              <a:defRPr sz="4000" b="1" cap="all"/>
            </a:lvl1pPr>
          </a:lstStyle>
          <a:p>
            <a:r>
              <a:rPr kumimoji="1" lang="es-ES" altLang="ja-JP" smtClean="0"/>
              <a:t>Haga clic para modificar el estilo de título del patrón</a:t>
            </a:r>
            <a:endParaRPr kumimoji="1" lang="ja-JP" altLang="en-US"/>
          </a:p>
        </p:txBody>
      </p:sp>
      <p:sp>
        <p:nvSpPr>
          <p:cNvPr id="3" name="図形 2"/>
          <p:cNvSpPr>
            <a:spLocks noGrp="1"/>
          </p:cNvSpPr>
          <p:nvPr>
            <p:ph type="body" idx="1"/>
          </p:nvPr>
        </p:nvSpPr>
        <p:spPr>
          <a:xfrm>
            <a:off x="828676" y="1857364"/>
            <a:ext cx="6815158" cy="1500187"/>
          </a:xfrm>
        </p:spPr>
        <p:txBody>
          <a:bodyPr anchor="b"/>
          <a:lstStyle>
            <a:lvl1pPr marL="0" indent="0">
              <a:buNone/>
              <a:defRPr sz="2000" baseline="0">
                <a:solidFill>
                  <a:schemeClr val="tx2">
                    <a:shade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lang="ja-JP" dirty="0"/>
          </a:p>
        </p:txBody>
      </p:sp>
      <p:sp>
        <p:nvSpPr>
          <p:cNvPr id="4" name="図形 3"/>
          <p:cNvSpPr>
            <a:spLocks noGrp="1"/>
          </p:cNvSpPr>
          <p:nvPr>
            <p:ph type="dt" sz="half" idx="10"/>
          </p:nvPr>
        </p:nvSpPr>
        <p:spPr>
          <a:xfrm>
            <a:off x="4471200" y="6494400"/>
            <a:ext cx="1530000" cy="365125"/>
          </a:xfrm>
        </p:spPr>
        <p:txBody>
          <a:bodyPr/>
          <a:lstStyle/>
          <a:p>
            <a:pPr>
              <a:defRPr/>
            </a:pPr>
            <a:fld id="{AE1C0292-7F7C-4DCB-B42A-C3FFD37AEA14}" type="datetime1">
              <a:rPr lang="es-PE" smtClean="0"/>
              <a:pPr>
                <a:defRPr/>
              </a:pPr>
              <a:t>04/08/2013</a:t>
            </a:fld>
            <a:endParaRPr lang="es-PE"/>
          </a:p>
        </p:txBody>
      </p:sp>
      <p:sp>
        <p:nvSpPr>
          <p:cNvPr id="5" name="図形 4"/>
          <p:cNvSpPr>
            <a:spLocks noGrp="1"/>
          </p:cNvSpPr>
          <p:nvPr>
            <p:ph type="ftr" sz="quarter" idx="11"/>
          </p:nvPr>
        </p:nvSpPr>
        <p:spPr>
          <a:xfrm>
            <a:off x="6048000" y="6492874"/>
            <a:ext cx="2395534" cy="365125"/>
          </a:xfrm>
        </p:spPr>
        <p:txBody>
          <a:bodyPr/>
          <a:lstStyle/>
          <a:p>
            <a:pPr>
              <a:defRPr/>
            </a:pPr>
            <a:r>
              <a:rPr lang="es-PE" smtClean="0"/>
              <a:t>Cuarta Unidad: Memoria Cache</a:t>
            </a:r>
            <a:endParaRPr lang="es-PE"/>
          </a:p>
        </p:txBody>
      </p:sp>
      <p:sp>
        <p:nvSpPr>
          <p:cNvPr id="6" name="図形 5"/>
          <p:cNvSpPr>
            <a:spLocks noGrp="1"/>
          </p:cNvSpPr>
          <p:nvPr>
            <p:ph type="sldNum" sz="quarter" idx="12"/>
          </p:nvPr>
        </p:nvSpPr>
        <p:spPr>
          <a:xfrm>
            <a:off x="8499600" y="6492875"/>
            <a:ext cx="644400" cy="365125"/>
          </a:xfrm>
        </p:spPr>
        <p:txBody>
          <a:bodyPr/>
          <a:lstStyle/>
          <a:p>
            <a:pPr>
              <a:defRPr/>
            </a:pPr>
            <a:fld id="{CB22B637-D9B2-4079-8A36-DDE1E83B0331}" type="slidenum">
              <a:rPr lang="es-PE" smtClean="0"/>
              <a:pPr>
                <a:defRPr/>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図形 1"/>
          <p:cNvSpPr>
            <a:spLocks noGrp="1"/>
          </p:cNvSpPr>
          <p:nvPr>
            <p:ph type="title"/>
          </p:nvPr>
        </p:nvSpPr>
        <p:spPr/>
        <p:txBody>
          <a:bodyPr/>
          <a:lstStyle/>
          <a:p>
            <a:r>
              <a:rPr kumimoji="1" lang="es-ES" altLang="ja-JP" smtClean="0"/>
              <a:t>Haga clic para modificar el estilo de título del patrón</a:t>
            </a:r>
            <a:endParaRPr kumimoji="1" lang="ja-JP" altLang="en-US"/>
          </a:p>
        </p:txBody>
      </p:sp>
      <p:sp>
        <p:nvSpPr>
          <p:cNvPr id="3" name="図形 2"/>
          <p:cNvSpPr>
            <a:spLocks noGrp="1"/>
          </p:cNvSpPr>
          <p:nvPr>
            <p:ph sz="half" idx="1"/>
          </p:nvPr>
        </p:nvSpPr>
        <p:spPr>
          <a:xfrm>
            <a:off x="457200" y="1785926"/>
            <a:ext cx="4038600" cy="378621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dirty="0"/>
          </a:p>
        </p:txBody>
      </p:sp>
      <p:sp>
        <p:nvSpPr>
          <p:cNvPr id="4" name="図形 3"/>
          <p:cNvSpPr>
            <a:spLocks noGrp="1"/>
          </p:cNvSpPr>
          <p:nvPr>
            <p:ph sz="half" idx="2"/>
          </p:nvPr>
        </p:nvSpPr>
        <p:spPr>
          <a:xfrm>
            <a:off x="4648200" y="1785926"/>
            <a:ext cx="4038600" cy="378621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dirty="0"/>
          </a:p>
        </p:txBody>
      </p:sp>
      <p:sp>
        <p:nvSpPr>
          <p:cNvPr id="5" name="図形 4"/>
          <p:cNvSpPr>
            <a:spLocks noGrp="1"/>
          </p:cNvSpPr>
          <p:nvPr>
            <p:ph type="dt" sz="half" idx="10"/>
          </p:nvPr>
        </p:nvSpPr>
        <p:spPr>
          <a:xfrm>
            <a:off x="4471200" y="6494400"/>
            <a:ext cx="1530000" cy="365125"/>
          </a:xfrm>
        </p:spPr>
        <p:txBody>
          <a:bodyPr/>
          <a:lstStyle/>
          <a:p>
            <a:pPr>
              <a:defRPr/>
            </a:pPr>
            <a:fld id="{20B30A6E-1017-497B-9264-2130D8C9143D}" type="datetime1">
              <a:rPr lang="es-PE" smtClean="0"/>
              <a:pPr>
                <a:defRPr/>
              </a:pPr>
              <a:t>04/08/2013</a:t>
            </a:fld>
            <a:endParaRPr lang="es-PE"/>
          </a:p>
        </p:txBody>
      </p:sp>
      <p:sp>
        <p:nvSpPr>
          <p:cNvPr id="6" name="図形 5"/>
          <p:cNvSpPr>
            <a:spLocks noGrp="1"/>
          </p:cNvSpPr>
          <p:nvPr>
            <p:ph type="ftr" sz="quarter" idx="11"/>
          </p:nvPr>
        </p:nvSpPr>
        <p:spPr>
          <a:xfrm>
            <a:off x="6048000" y="6494400"/>
            <a:ext cx="2395534" cy="365125"/>
          </a:xfrm>
        </p:spPr>
        <p:txBody>
          <a:bodyPr/>
          <a:lstStyle/>
          <a:p>
            <a:pPr>
              <a:defRPr/>
            </a:pPr>
            <a:r>
              <a:rPr lang="es-PE" smtClean="0"/>
              <a:t>Cuarta Unidad: Memoria Cache</a:t>
            </a:r>
            <a:endParaRPr lang="es-PE"/>
          </a:p>
        </p:txBody>
      </p:sp>
      <p:sp>
        <p:nvSpPr>
          <p:cNvPr id="7" name="図形 6"/>
          <p:cNvSpPr>
            <a:spLocks noGrp="1"/>
          </p:cNvSpPr>
          <p:nvPr>
            <p:ph type="sldNum" sz="quarter" idx="12"/>
          </p:nvPr>
        </p:nvSpPr>
        <p:spPr>
          <a:xfrm>
            <a:off x="8499600" y="6494400"/>
            <a:ext cx="644400" cy="365125"/>
          </a:xfrm>
        </p:spPr>
        <p:txBody>
          <a:bodyPr/>
          <a:lstStyle/>
          <a:p>
            <a:pPr>
              <a:defRPr/>
            </a:pPr>
            <a:fld id="{8F1F884C-213D-4A6D-8CAF-19833ED9B12D}" type="slidenum">
              <a:rPr lang="es-PE" smtClean="0"/>
              <a:pPr>
                <a:defRPr/>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13" name="正方形/長方形 12"/>
          <p:cNvSpPr/>
          <p:nvPr/>
        </p:nvSpPr>
        <p:spPr>
          <a:xfrm>
            <a:off x="0" y="0"/>
            <a:ext cx="9144000" cy="6858000"/>
          </a:xfrm>
          <a:prstGeom prst="rect">
            <a:avLst/>
          </a:prstGeom>
          <a:gradFill flip="none" rotWithShape="1">
            <a:gsLst>
              <a:gs pos="0">
                <a:schemeClr val="tx2">
                  <a:tint val="60000"/>
                  <a:alpha val="10000"/>
                </a:schemeClr>
              </a:gs>
              <a:gs pos="39999">
                <a:schemeClr val="tx2">
                  <a:lumMod val="20000"/>
                  <a:lumOff val="80000"/>
                </a:schemeClr>
              </a:gs>
              <a:gs pos="70000">
                <a:schemeClr val="tx2">
                  <a:lumMod val="20000"/>
                  <a:lumOff val="80000"/>
                </a:schemeClr>
              </a:gs>
              <a:gs pos="87000">
                <a:schemeClr val="tx2">
                  <a:lumMod val="40000"/>
                  <a:lumOff val="60000"/>
                </a:schemeClr>
              </a:gs>
            </a:gsLst>
            <a:lin ang="5400000" scaled="1"/>
            <a:tileRect/>
          </a:gradFill>
          <a:ln w="635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図形 1"/>
          <p:cNvSpPr>
            <a:spLocks noGrp="1"/>
          </p:cNvSpPr>
          <p:nvPr>
            <p:ph type="title"/>
          </p:nvPr>
        </p:nvSpPr>
        <p:spPr>
          <a:xfrm>
            <a:off x="457200" y="428604"/>
            <a:ext cx="8229600" cy="1143000"/>
          </a:xfrm>
        </p:spPr>
        <p:txBody>
          <a:bodyPr/>
          <a:lstStyle>
            <a:lvl1pPr>
              <a:defRPr/>
            </a:lvl1pPr>
          </a:lstStyle>
          <a:p>
            <a:r>
              <a:rPr kumimoji="1" lang="es-ES" altLang="ja-JP" smtClean="0"/>
              <a:t>Haga clic para modificar el estilo de título del patrón</a:t>
            </a:r>
            <a:endParaRPr kumimoji="1" lang="ja-JP" altLang="en-US"/>
          </a:p>
        </p:txBody>
      </p:sp>
      <p:sp>
        <p:nvSpPr>
          <p:cNvPr id="3" name="図形 2"/>
          <p:cNvSpPr>
            <a:spLocks noGrp="1"/>
          </p:cNvSpPr>
          <p:nvPr>
            <p:ph type="body" idx="1"/>
          </p:nvPr>
        </p:nvSpPr>
        <p:spPr>
          <a:xfrm>
            <a:off x="457200" y="1320799"/>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lang="ja-JP" dirty="0"/>
          </a:p>
        </p:txBody>
      </p:sp>
      <p:sp>
        <p:nvSpPr>
          <p:cNvPr id="4" name="図形 3"/>
          <p:cNvSpPr>
            <a:spLocks noGrp="1"/>
          </p:cNvSpPr>
          <p:nvPr>
            <p:ph sz="half" idx="2"/>
          </p:nvPr>
        </p:nvSpPr>
        <p:spPr>
          <a:xfrm>
            <a:off x="457200" y="1960561"/>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a:p>
        </p:txBody>
      </p:sp>
      <p:sp>
        <p:nvSpPr>
          <p:cNvPr id="5" name="図形 4"/>
          <p:cNvSpPr>
            <a:spLocks noGrp="1"/>
          </p:cNvSpPr>
          <p:nvPr>
            <p:ph type="body" sz="quarter" idx="3"/>
          </p:nvPr>
        </p:nvSpPr>
        <p:spPr>
          <a:xfrm>
            <a:off x="4645025" y="1320799"/>
            <a:ext cx="4039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lang="ja-JP"/>
          </a:p>
        </p:txBody>
      </p:sp>
      <p:sp>
        <p:nvSpPr>
          <p:cNvPr id="6" name="図形 5"/>
          <p:cNvSpPr>
            <a:spLocks noGrp="1"/>
          </p:cNvSpPr>
          <p:nvPr>
            <p:ph sz="quarter" idx="4"/>
          </p:nvPr>
        </p:nvSpPr>
        <p:spPr>
          <a:xfrm>
            <a:off x="4645025" y="1960561"/>
            <a:ext cx="4039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a:p>
        </p:txBody>
      </p:sp>
      <p:sp>
        <p:nvSpPr>
          <p:cNvPr id="7" name="図形 6"/>
          <p:cNvSpPr>
            <a:spLocks noGrp="1"/>
          </p:cNvSpPr>
          <p:nvPr>
            <p:ph type="dt" sz="half" idx="10"/>
          </p:nvPr>
        </p:nvSpPr>
        <p:spPr>
          <a:xfrm>
            <a:off x="4471200" y="6494400"/>
            <a:ext cx="1530000" cy="365125"/>
          </a:xfrm>
        </p:spPr>
        <p:txBody>
          <a:bodyPr/>
          <a:lstStyle/>
          <a:p>
            <a:pPr>
              <a:defRPr/>
            </a:pPr>
            <a:fld id="{E574590C-2701-4FAF-B236-C95A1E8F455B}" type="datetime1">
              <a:rPr lang="es-PE" smtClean="0"/>
              <a:pPr>
                <a:defRPr/>
              </a:pPr>
              <a:t>04/08/2013</a:t>
            </a:fld>
            <a:endParaRPr lang="es-PE"/>
          </a:p>
        </p:txBody>
      </p:sp>
      <p:sp>
        <p:nvSpPr>
          <p:cNvPr id="8" name="図形 7"/>
          <p:cNvSpPr>
            <a:spLocks noGrp="1"/>
          </p:cNvSpPr>
          <p:nvPr>
            <p:ph type="ftr" sz="quarter" idx="11"/>
          </p:nvPr>
        </p:nvSpPr>
        <p:spPr>
          <a:xfrm>
            <a:off x="6048000" y="6494400"/>
            <a:ext cx="2394000" cy="365125"/>
          </a:xfrm>
        </p:spPr>
        <p:txBody>
          <a:bodyPr/>
          <a:lstStyle/>
          <a:p>
            <a:pPr>
              <a:defRPr/>
            </a:pPr>
            <a:r>
              <a:rPr lang="es-PE" smtClean="0"/>
              <a:t>Cuarta Unidad: Memoria Cache</a:t>
            </a:r>
            <a:endParaRPr lang="es-PE"/>
          </a:p>
        </p:txBody>
      </p:sp>
      <p:sp>
        <p:nvSpPr>
          <p:cNvPr id="9" name="図形 8"/>
          <p:cNvSpPr>
            <a:spLocks noGrp="1"/>
          </p:cNvSpPr>
          <p:nvPr>
            <p:ph type="sldNum" sz="quarter" idx="12"/>
          </p:nvPr>
        </p:nvSpPr>
        <p:spPr>
          <a:xfrm>
            <a:off x="8499600" y="6494400"/>
            <a:ext cx="644400" cy="365125"/>
          </a:xfrm>
        </p:spPr>
        <p:txBody>
          <a:bodyPr/>
          <a:lstStyle/>
          <a:p>
            <a:pPr>
              <a:defRPr/>
            </a:pPr>
            <a:fld id="{6BE02709-B2A1-44A9-905A-A1812D42B5FC}" type="slidenum">
              <a:rPr lang="es-PE" smtClean="0"/>
              <a:pPr>
                <a:defRPr/>
              </a:pPr>
              <a:t>‹Nº›</a:t>
            </a:fld>
            <a:endParaRPr lang="es-PE"/>
          </a:p>
        </p:txBody>
      </p:sp>
      <p:grpSp>
        <p:nvGrpSpPr>
          <p:cNvPr id="10" name="グループ化 11"/>
          <p:cNvGrpSpPr>
            <a:grpSpLocks/>
          </p:cNvGrpSpPr>
          <p:nvPr/>
        </p:nvGrpSpPr>
        <p:grpSpPr bwMode="auto">
          <a:xfrm>
            <a:off x="4765" y="5589626"/>
            <a:ext cx="5067302" cy="1268398"/>
            <a:chOff x="16865" y="4817936"/>
            <a:chExt cx="5067302" cy="1268398"/>
          </a:xfrm>
        </p:grpSpPr>
        <p:sp>
          <p:nvSpPr>
            <p:cNvPr id="15" name="図形 14"/>
            <p:cNvSpPr>
              <a:spLocks/>
            </p:cNvSpPr>
            <p:nvPr/>
          </p:nvSpPr>
          <p:spPr bwMode="auto">
            <a:xfrm>
              <a:off x="16865" y="5459197"/>
              <a:ext cx="254515" cy="303681"/>
            </a:xfrm>
            <a:custGeom>
              <a:avLst/>
              <a:gdLst/>
              <a:ahLst/>
              <a:cxnLst>
                <a:cxn ang="0">
                  <a:pos x="159" y="122"/>
                </a:cxn>
                <a:cxn ang="0">
                  <a:pos x="166" y="115"/>
                </a:cxn>
                <a:cxn ang="0">
                  <a:pos x="166" y="100"/>
                </a:cxn>
                <a:cxn ang="0">
                  <a:pos x="166" y="78"/>
                </a:cxn>
                <a:cxn ang="0">
                  <a:pos x="155" y="63"/>
                </a:cxn>
                <a:cxn ang="0">
                  <a:pos x="144" y="48"/>
                </a:cxn>
                <a:cxn ang="0">
                  <a:pos x="111" y="23"/>
                </a:cxn>
                <a:cxn ang="0">
                  <a:pos x="78" y="15"/>
                </a:cxn>
                <a:cxn ang="0">
                  <a:pos x="44" y="4"/>
                </a:cxn>
                <a:cxn ang="0">
                  <a:pos x="0" y="0"/>
                </a:cxn>
                <a:cxn ang="0">
                  <a:pos x="0" y="0"/>
                </a:cxn>
                <a:cxn ang="0">
                  <a:pos x="44" y="8"/>
                </a:cxn>
                <a:cxn ang="0">
                  <a:pos x="78" y="19"/>
                </a:cxn>
                <a:cxn ang="0">
                  <a:pos x="111" y="30"/>
                </a:cxn>
                <a:cxn ang="0">
                  <a:pos x="141" y="52"/>
                </a:cxn>
                <a:cxn ang="0">
                  <a:pos x="155" y="71"/>
                </a:cxn>
                <a:cxn ang="0">
                  <a:pos x="159" y="85"/>
                </a:cxn>
                <a:cxn ang="0">
                  <a:pos x="166" y="100"/>
                </a:cxn>
                <a:cxn ang="0">
                  <a:pos x="159" y="119"/>
                </a:cxn>
                <a:cxn ang="0">
                  <a:pos x="159" y="119"/>
                </a:cxn>
                <a:cxn ang="0">
                  <a:pos x="148" y="141"/>
                </a:cxn>
                <a:cxn ang="0">
                  <a:pos x="133" y="156"/>
                </a:cxn>
                <a:cxn ang="0">
                  <a:pos x="96" y="174"/>
                </a:cxn>
                <a:cxn ang="0">
                  <a:pos x="48" y="193"/>
                </a:cxn>
                <a:cxn ang="0">
                  <a:pos x="0" y="211"/>
                </a:cxn>
                <a:cxn ang="0">
                  <a:pos x="0" y="215"/>
                </a:cxn>
                <a:cxn ang="0">
                  <a:pos x="48" y="200"/>
                </a:cxn>
                <a:cxn ang="0">
                  <a:pos x="100" y="178"/>
                </a:cxn>
                <a:cxn ang="0">
                  <a:pos x="133" y="156"/>
                </a:cxn>
                <a:cxn ang="0">
                  <a:pos x="148" y="141"/>
                </a:cxn>
                <a:cxn ang="0">
                  <a:pos x="155" y="122"/>
                </a:cxn>
              </a:cxnLst>
              <a:rect l="0" t="0" r="0" b="0"/>
              <a:pathLst>
                <a:path w="166" h="215">
                  <a:moveTo>
                    <a:pt x="159" y="122"/>
                  </a:moveTo>
                  <a:lnTo>
                    <a:pt x="166" y="115"/>
                  </a:lnTo>
                  <a:lnTo>
                    <a:pt x="166" y="100"/>
                  </a:lnTo>
                  <a:lnTo>
                    <a:pt x="166" y="78"/>
                  </a:lnTo>
                  <a:lnTo>
                    <a:pt x="155" y="63"/>
                  </a:lnTo>
                  <a:lnTo>
                    <a:pt x="144" y="48"/>
                  </a:lnTo>
                  <a:lnTo>
                    <a:pt x="111" y="23"/>
                  </a:lnTo>
                  <a:lnTo>
                    <a:pt x="78" y="15"/>
                  </a:lnTo>
                  <a:lnTo>
                    <a:pt x="44" y="4"/>
                  </a:lnTo>
                  <a:lnTo>
                    <a:pt x="0" y="0"/>
                  </a:lnTo>
                  <a:lnTo>
                    <a:pt x="0" y="0"/>
                  </a:lnTo>
                  <a:lnTo>
                    <a:pt x="44" y="8"/>
                  </a:lnTo>
                  <a:lnTo>
                    <a:pt x="78" y="19"/>
                  </a:lnTo>
                  <a:lnTo>
                    <a:pt x="111" y="30"/>
                  </a:lnTo>
                  <a:lnTo>
                    <a:pt x="141" y="52"/>
                  </a:lnTo>
                  <a:lnTo>
                    <a:pt x="155" y="71"/>
                  </a:lnTo>
                  <a:lnTo>
                    <a:pt x="159" y="85"/>
                  </a:lnTo>
                  <a:lnTo>
                    <a:pt x="166" y="100"/>
                  </a:lnTo>
                  <a:lnTo>
                    <a:pt x="159" y="119"/>
                  </a:lnTo>
                  <a:lnTo>
                    <a:pt x="159" y="119"/>
                  </a:lnTo>
                  <a:lnTo>
                    <a:pt x="148" y="141"/>
                  </a:lnTo>
                  <a:lnTo>
                    <a:pt x="133" y="156"/>
                  </a:lnTo>
                  <a:lnTo>
                    <a:pt x="96" y="174"/>
                  </a:lnTo>
                  <a:lnTo>
                    <a:pt x="48" y="193"/>
                  </a:lnTo>
                  <a:lnTo>
                    <a:pt x="0" y="211"/>
                  </a:lnTo>
                  <a:lnTo>
                    <a:pt x="0" y="215"/>
                  </a:lnTo>
                  <a:lnTo>
                    <a:pt x="48" y="200"/>
                  </a:lnTo>
                  <a:lnTo>
                    <a:pt x="100" y="178"/>
                  </a:lnTo>
                  <a:lnTo>
                    <a:pt x="133" y="156"/>
                  </a:lnTo>
                  <a:lnTo>
                    <a:pt x="148" y="141"/>
                  </a:lnTo>
                  <a:lnTo>
                    <a:pt x="155" y="122"/>
                  </a:lnTo>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 name="図形 15"/>
            <p:cNvSpPr>
              <a:spLocks/>
            </p:cNvSpPr>
            <p:nvPr/>
          </p:nvSpPr>
          <p:spPr bwMode="auto">
            <a:xfrm>
              <a:off x="16865" y="4906922"/>
              <a:ext cx="159455" cy="187859"/>
            </a:xfrm>
            <a:custGeom>
              <a:avLst/>
              <a:gdLst/>
              <a:ahLst/>
              <a:cxnLst>
                <a:cxn ang="0">
                  <a:pos x="104" y="85"/>
                </a:cxn>
                <a:cxn ang="0">
                  <a:pos x="104" y="77"/>
                </a:cxn>
                <a:cxn ang="0">
                  <a:pos x="100" y="62"/>
                </a:cxn>
                <a:cxn ang="0">
                  <a:pos x="96" y="55"/>
                </a:cxn>
                <a:cxn ang="0">
                  <a:pos x="85" y="40"/>
                </a:cxn>
                <a:cxn ang="0">
                  <a:pos x="63" y="22"/>
                </a:cxn>
                <a:cxn ang="0">
                  <a:pos x="41" y="7"/>
                </a:cxn>
                <a:cxn ang="0">
                  <a:pos x="0" y="0"/>
                </a:cxn>
                <a:cxn ang="0">
                  <a:pos x="0" y="3"/>
                </a:cxn>
                <a:cxn ang="0">
                  <a:pos x="41" y="14"/>
                </a:cxn>
                <a:cxn ang="0">
                  <a:pos x="63" y="29"/>
                </a:cxn>
                <a:cxn ang="0">
                  <a:pos x="78" y="40"/>
                </a:cxn>
                <a:cxn ang="0">
                  <a:pos x="89" y="55"/>
                </a:cxn>
                <a:cxn ang="0">
                  <a:pos x="100" y="70"/>
                </a:cxn>
                <a:cxn ang="0">
                  <a:pos x="100" y="77"/>
                </a:cxn>
                <a:cxn ang="0">
                  <a:pos x="100" y="85"/>
                </a:cxn>
                <a:cxn ang="0">
                  <a:pos x="85" y="99"/>
                </a:cxn>
                <a:cxn ang="0">
                  <a:pos x="59" y="114"/>
                </a:cxn>
                <a:cxn ang="0">
                  <a:pos x="0" y="133"/>
                </a:cxn>
                <a:cxn ang="0">
                  <a:pos x="33" y="129"/>
                </a:cxn>
                <a:cxn ang="0">
                  <a:pos x="63" y="114"/>
                </a:cxn>
                <a:cxn ang="0">
                  <a:pos x="85" y="99"/>
                </a:cxn>
                <a:cxn ang="0">
                  <a:pos x="104" y="85"/>
                </a:cxn>
              </a:cxnLst>
              <a:rect l="0" t="0" r="0" b="0"/>
              <a:pathLst>
                <a:path w="104" h="133">
                  <a:moveTo>
                    <a:pt x="104" y="85"/>
                  </a:moveTo>
                  <a:lnTo>
                    <a:pt x="104" y="77"/>
                  </a:lnTo>
                  <a:lnTo>
                    <a:pt x="100" y="62"/>
                  </a:lnTo>
                  <a:lnTo>
                    <a:pt x="96" y="55"/>
                  </a:lnTo>
                  <a:lnTo>
                    <a:pt x="85" y="40"/>
                  </a:lnTo>
                  <a:lnTo>
                    <a:pt x="63" y="22"/>
                  </a:lnTo>
                  <a:lnTo>
                    <a:pt x="41" y="7"/>
                  </a:lnTo>
                  <a:lnTo>
                    <a:pt x="0" y="0"/>
                  </a:lnTo>
                  <a:lnTo>
                    <a:pt x="0" y="3"/>
                  </a:lnTo>
                  <a:lnTo>
                    <a:pt x="41" y="14"/>
                  </a:lnTo>
                  <a:lnTo>
                    <a:pt x="63" y="29"/>
                  </a:lnTo>
                  <a:lnTo>
                    <a:pt x="78" y="40"/>
                  </a:lnTo>
                  <a:lnTo>
                    <a:pt x="89" y="55"/>
                  </a:lnTo>
                  <a:lnTo>
                    <a:pt x="100" y="70"/>
                  </a:lnTo>
                  <a:lnTo>
                    <a:pt x="100" y="77"/>
                  </a:lnTo>
                  <a:lnTo>
                    <a:pt x="100" y="85"/>
                  </a:lnTo>
                  <a:lnTo>
                    <a:pt x="85" y="99"/>
                  </a:lnTo>
                  <a:lnTo>
                    <a:pt x="59" y="114"/>
                  </a:lnTo>
                  <a:lnTo>
                    <a:pt x="0" y="133"/>
                  </a:lnTo>
                  <a:lnTo>
                    <a:pt x="33" y="129"/>
                  </a:lnTo>
                  <a:lnTo>
                    <a:pt x="63" y="114"/>
                  </a:lnTo>
                  <a:lnTo>
                    <a:pt x="85" y="99"/>
                  </a:lnTo>
                  <a:lnTo>
                    <a:pt x="104" y="8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7" name="図形 16"/>
            <p:cNvSpPr>
              <a:spLocks/>
            </p:cNvSpPr>
            <p:nvPr/>
          </p:nvSpPr>
          <p:spPr bwMode="auto">
            <a:xfrm>
              <a:off x="3842256" y="5919663"/>
              <a:ext cx="317377" cy="166671"/>
            </a:xfrm>
            <a:custGeom>
              <a:avLst/>
              <a:gdLst/>
              <a:ahLst/>
              <a:cxnLst>
                <a:cxn ang="0">
                  <a:pos x="4" y="74"/>
                </a:cxn>
                <a:cxn ang="0">
                  <a:pos x="19" y="59"/>
                </a:cxn>
                <a:cxn ang="0">
                  <a:pos x="45" y="44"/>
                </a:cxn>
                <a:cxn ang="0">
                  <a:pos x="74" y="29"/>
                </a:cxn>
                <a:cxn ang="0">
                  <a:pos x="111" y="18"/>
                </a:cxn>
                <a:cxn ang="0">
                  <a:pos x="174" y="3"/>
                </a:cxn>
                <a:cxn ang="0">
                  <a:pos x="207" y="3"/>
                </a:cxn>
                <a:cxn ang="0">
                  <a:pos x="207" y="0"/>
                </a:cxn>
                <a:cxn ang="0">
                  <a:pos x="170" y="3"/>
                </a:cxn>
                <a:cxn ang="0">
                  <a:pos x="111" y="18"/>
                </a:cxn>
                <a:cxn ang="0">
                  <a:pos x="74" y="29"/>
                </a:cxn>
                <a:cxn ang="0">
                  <a:pos x="41" y="40"/>
                </a:cxn>
                <a:cxn ang="0">
                  <a:pos x="15" y="55"/>
                </a:cxn>
                <a:cxn ang="0">
                  <a:pos x="4" y="74"/>
                </a:cxn>
                <a:cxn ang="0">
                  <a:pos x="0" y="85"/>
                </a:cxn>
                <a:cxn ang="0">
                  <a:pos x="4" y="103"/>
                </a:cxn>
                <a:cxn ang="0">
                  <a:pos x="15" y="118"/>
                </a:cxn>
                <a:cxn ang="0">
                  <a:pos x="19" y="118"/>
                </a:cxn>
                <a:cxn ang="0">
                  <a:pos x="11" y="103"/>
                </a:cxn>
                <a:cxn ang="0">
                  <a:pos x="4" y="85"/>
                </a:cxn>
                <a:cxn ang="0">
                  <a:pos x="4" y="74"/>
                </a:cxn>
              </a:cxnLst>
              <a:rect l="0" t="0" r="0" b="0"/>
              <a:pathLst>
                <a:path w="207" h="118">
                  <a:moveTo>
                    <a:pt x="4" y="74"/>
                  </a:moveTo>
                  <a:lnTo>
                    <a:pt x="19" y="59"/>
                  </a:lnTo>
                  <a:lnTo>
                    <a:pt x="45" y="44"/>
                  </a:lnTo>
                  <a:lnTo>
                    <a:pt x="74" y="29"/>
                  </a:lnTo>
                  <a:lnTo>
                    <a:pt x="111" y="18"/>
                  </a:lnTo>
                  <a:lnTo>
                    <a:pt x="174" y="3"/>
                  </a:lnTo>
                  <a:lnTo>
                    <a:pt x="207" y="3"/>
                  </a:lnTo>
                  <a:lnTo>
                    <a:pt x="207" y="0"/>
                  </a:lnTo>
                  <a:lnTo>
                    <a:pt x="170" y="3"/>
                  </a:lnTo>
                  <a:lnTo>
                    <a:pt x="111" y="18"/>
                  </a:lnTo>
                  <a:lnTo>
                    <a:pt x="74" y="29"/>
                  </a:lnTo>
                  <a:lnTo>
                    <a:pt x="41" y="40"/>
                  </a:lnTo>
                  <a:lnTo>
                    <a:pt x="15" y="55"/>
                  </a:lnTo>
                  <a:lnTo>
                    <a:pt x="4" y="74"/>
                  </a:lnTo>
                  <a:lnTo>
                    <a:pt x="0" y="85"/>
                  </a:lnTo>
                  <a:lnTo>
                    <a:pt x="4" y="103"/>
                  </a:lnTo>
                  <a:lnTo>
                    <a:pt x="15" y="118"/>
                  </a:lnTo>
                  <a:lnTo>
                    <a:pt x="19" y="118"/>
                  </a:lnTo>
                  <a:lnTo>
                    <a:pt x="11" y="103"/>
                  </a:lnTo>
                  <a:lnTo>
                    <a:pt x="4" y="85"/>
                  </a:lnTo>
                  <a:lnTo>
                    <a:pt x="4" y="7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8" name="図形 17"/>
            <p:cNvSpPr>
              <a:spLocks/>
            </p:cNvSpPr>
            <p:nvPr/>
          </p:nvSpPr>
          <p:spPr bwMode="auto">
            <a:xfrm>
              <a:off x="16865" y="4984607"/>
              <a:ext cx="22998" cy="67799"/>
            </a:xfrm>
            <a:custGeom>
              <a:avLst/>
              <a:gdLst/>
              <a:ahLst/>
              <a:cxnLst>
                <a:cxn ang="0">
                  <a:pos x="15" y="22"/>
                </a:cxn>
                <a:cxn ang="0">
                  <a:pos x="0" y="0"/>
                </a:cxn>
                <a:cxn ang="0">
                  <a:pos x="0" y="4"/>
                </a:cxn>
                <a:cxn ang="0">
                  <a:pos x="7" y="22"/>
                </a:cxn>
                <a:cxn ang="0">
                  <a:pos x="7" y="33"/>
                </a:cxn>
                <a:cxn ang="0">
                  <a:pos x="0" y="44"/>
                </a:cxn>
                <a:cxn ang="0">
                  <a:pos x="0" y="48"/>
                </a:cxn>
                <a:cxn ang="0">
                  <a:pos x="4" y="48"/>
                </a:cxn>
                <a:cxn ang="0">
                  <a:pos x="7" y="33"/>
                </a:cxn>
                <a:cxn ang="0">
                  <a:pos x="15" y="22"/>
                </a:cxn>
              </a:cxnLst>
              <a:rect l="0" t="0" r="0" b="0"/>
              <a:pathLst>
                <a:path w="15" h="48">
                  <a:moveTo>
                    <a:pt x="15" y="22"/>
                  </a:moveTo>
                  <a:lnTo>
                    <a:pt x="0" y="0"/>
                  </a:lnTo>
                  <a:lnTo>
                    <a:pt x="0" y="4"/>
                  </a:lnTo>
                  <a:lnTo>
                    <a:pt x="7" y="22"/>
                  </a:lnTo>
                  <a:lnTo>
                    <a:pt x="7" y="33"/>
                  </a:lnTo>
                  <a:lnTo>
                    <a:pt x="0" y="44"/>
                  </a:lnTo>
                  <a:lnTo>
                    <a:pt x="0" y="48"/>
                  </a:lnTo>
                  <a:lnTo>
                    <a:pt x="4" y="48"/>
                  </a:lnTo>
                  <a:lnTo>
                    <a:pt x="7" y="33"/>
                  </a:lnTo>
                  <a:lnTo>
                    <a:pt x="15" y="22"/>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9" name="図形 18"/>
            <p:cNvSpPr>
              <a:spLocks/>
            </p:cNvSpPr>
            <p:nvPr/>
          </p:nvSpPr>
          <p:spPr bwMode="auto">
            <a:xfrm>
              <a:off x="16865" y="5470497"/>
              <a:ext cx="159455" cy="261307"/>
            </a:xfrm>
            <a:custGeom>
              <a:avLst/>
              <a:gdLst/>
              <a:ahLst/>
              <a:cxnLst>
                <a:cxn ang="0">
                  <a:pos x="78" y="137"/>
                </a:cxn>
                <a:cxn ang="0">
                  <a:pos x="100" y="107"/>
                </a:cxn>
                <a:cxn ang="0">
                  <a:pos x="104" y="70"/>
                </a:cxn>
                <a:cxn ang="0">
                  <a:pos x="100" y="63"/>
                </a:cxn>
                <a:cxn ang="0">
                  <a:pos x="89" y="44"/>
                </a:cxn>
                <a:cxn ang="0">
                  <a:pos x="56" y="22"/>
                </a:cxn>
                <a:cxn ang="0">
                  <a:pos x="0" y="0"/>
                </a:cxn>
                <a:cxn ang="0">
                  <a:pos x="56" y="26"/>
                </a:cxn>
                <a:cxn ang="0">
                  <a:pos x="85" y="44"/>
                </a:cxn>
                <a:cxn ang="0">
                  <a:pos x="100" y="66"/>
                </a:cxn>
                <a:cxn ang="0">
                  <a:pos x="100" y="70"/>
                </a:cxn>
                <a:cxn ang="0">
                  <a:pos x="96" y="107"/>
                </a:cxn>
                <a:cxn ang="0">
                  <a:pos x="78" y="137"/>
                </a:cxn>
                <a:cxn ang="0">
                  <a:pos x="59" y="151"/>
                </a:cxn>
                <a:cxn ang="0">
                  <a:pos x="44" y="162"/>
                </a:cxn>
                <a:cxn ang="0">
                  <a:pos x="0" y="181"/>
                </a:cxn>
                <a:cxn ang="0">
                  <a:pos x="0" y="185"/>
                </a:cxn>
                <a:cxn ang="0">
                  <a:pos x="44" y="166"/>
                </a:cxn>
                <a:cxn ang="0">
                  <a:pos x="63" y="151"/>
                </a:cxn>
                <a:cxn ang="0">
                  <a:pos x="78" y="137"/>
                </a:cxn>
              </a:cxnLst>
              <a:rect l="0" t="0" r="0" b="0"/>
              <a:pathLst>
                <a:path w="104" h="185">
                  <a:moveTo>
                    <a:pt x="78" y="137"/>
                  </a:moveTo>
                  <a:lnTo>
                    <a:pt x="100" y="107"/>
                  </a:lnTo>
                  <a:lnTo>
                    <a:pt x="104" y="70"/>
                  </a:lnTo>
                  <a:lnTo>
                    <a:pt x="100" y="63"/>
                  </a:lnTo>
                  <a:lnTo>
                    <a:pt x="89" y="44"/>
                  </a:lnTo>
                  <a:lnTo>
                    <a:pt x="56" y="22"/>
                  </a:lnTo>
                  <a:lnTo>
                    <a:pt x="0" y="0"/>
                  </a:lnTo>
                  <a:lnTo>
                    <a:pt x="56" y="26"/>
                  </a:lnTo>
                  <a:lnTo>
                    <a:pt x="85" y="44"/>
                  </a:lnTo>
                  <a:lnTo>
                    <a:pt x="100" y="66"/>
                  </a:lnTo>
                  <a:lnTo>
                    <a:pt x="100" y="70"/>
                  </a:lnTo>
                  <a:lnTo>
                    <a:pt x="96" y="107"/>
                  </a:lnTo>
                  <a:lnTo>
                    <a:pt x="78" y="137"/>
                  </a:lnTo>
                  <a:lnTo>
                    <a:pt x="59" y="151"/>
                  </a:lnTo>
                  <a:lnTo>
                    <a:pt x="44" y="162"/>
                  </a:lnTo>
                  <a:lnTo>
                    <a:pt x="0" y="181"/>
                  </a:lnTo>
                  <a:lnTo>
                    <a:pt x="0" y="185"/>
                  </a:lnTo>
                  <a:lnTo>
                    <a:pt x="44" y="166"/>
                  </a:lnTo>
                  <a:lnTo>
                    <a:pt x="63" y="151"/>
                  </a:lnTo>
                  <a:lnTo>
                    <a:pt x="78" y="13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0" name="図形 19"/>
            <p:cNvSpPr>
              <a:spLocks/>
            </p:cNvSpPr>
            <p:nvPr/>
          </p:nvSpPr>
          <p:spPr bwMode="auto">
            <a:xfrm>
              <a:off x="16865" y="4817936"/>
              <a:ext cx="5067302" cy="1268398"/>
            </a:xfrm>
            <a:custGeom>
              <a:avLst/>
              <a:gdLst/>
              <a:ahLst/>
              <a:cxnLst>
                <a:cxn ang="0">
                  <a:pos x="2033" y="665"/>
                </a:cxn>
                <a:cxn ang="0">
                  <a:pos x="2103" y="332"/>
                </a:cxn>
                <a:cxn ang="0">
                  <a:pos x="1042" y="192"/>
                </a:cxn>
                <a:cxn ang="0">
                  <a:pos x="987" y="0"/>
                </a:cxn>
                <a:cxn ang="0">
                  <a:pos x="159" y="118"/>
                </a:cxn>
                <a:cxn ang="0">
                  <a:pos x="174" y="22"/>
                </a:cxn>
                <a:cxn ang="0">
                  <a:pos x="314" y="236"/>
                </a:cxn>
                <a:cxn ang="0">
                  <a:pos x="381" y="122"/>
                </a:cxn>
                <a:cxn ang="0">
                  <a:pos x="104" y="266"/>
                </a:cxn>
                <a:cxn ang="0">
                  <a:pos x="621" y="51"/>
                </a:cxn>
                <a:cxn ang="0">
                  <a:pos x="89" y="362"/>
                </a:cxn>
                <a:cxn ang="0">
                  <a:pos x="717" y="628"/>
                </a:cxn>
                <a:cxn ang="0">
                  <a:pos x="185" y="754"/>
                </a:cxn>
                <a:cxn ang="0">
                  <a:pos x="647" y="473"/>
                </a:cxn>
                <a:cxn ang="0">
                  <a:pos x="155" y="454"/>
                </a:cxn>
                <a:cxn ang="0">
                  <a:pos x="148" y="680"/>
                </a:cxn>
                <a:cxn ang="0">
                  <a:pos x="588" y="898"/>
                </a:cxn>
                <a:cxn ang="0">
                  <a:pos x="932" y="772"/>
                </a:cxn>
                <a:cxn ang="0">
                  <a:pos x="813" y="813"/>
                </a:cxn>
                <a:cxn ang="0">
                  <a:pos x="817" y="883"/>
                </a:cxn>
                <a:cxn ang="0">
                  <a:pos x="924" y="806"/>
                </a:cxn>
                <a:cxn ang="0">
                  <a:pos x="1028" y="809"/>
                </a:cxn>
                <a:cxn ang="0">
                  <a:pos x="1150" y="854"/>
                </a:cxn>
                <a:cxn ang="0">
                  <a:pos x="1209" y="865"/>
                </a:cxn>
                <a:cxn ang="0">
                  <a:pos x="1261" y="854"/>
                </a:cxn>
                <a:cxn ang="0">
                  <a:pos x="1309" y="839"/>
                </a:cxn>
                <a:cxn ang="0">
                  <a:pos x="1408" y="783"/>
                </a:cxn>
                <a:cxn ang="0">
                  <a:pos x="1567" y="757"/>
                </a:cxn>
                <a:cxn ang="0">
                  <a:pos x="1586" y="757"/>
                </a:cxn>
                <a:cxn ang="0">
                  <a:pos x="2170" y="595"/>
                </a:cxn>
                <a:cxn ang="0">
                  <a:pos x="2048" y="403"/>
                </a:cxn>
                <a:cxn ang="0">
                  <a:pos x="1490" y="717"/>
                </a:cxn>
                <a:cxn ang="0">
                  <a:pos x="1819" y="547"/>
                </a:cxn>
                <a:cxn ang="0">
                  <a:pos x="1379" y="358"/>
                </a:cxn>
                <a:cxn ang="0">
                  <a:pos x="1597" y="639"/>
                </a:cxn>
                <a:cxn ang="0">
                  <a:pos x="1967" y="547"/>
                </a:cxn>
                <a:cxn ang="0">
                  <a:pos x="1848" y="436"/>
                </a:cxn>
                <a:cxn ang="0">
                  <a:pos x="1386" y="377"/>
                </a:cxn>
                <a:cxn ang="0">
                  <a:pos x="2717" y="547"/>
                </a:cxn>
                <a:cxn ang="0">
                  <a:pos x="2410" y="373"/>
                </a:cxn>
                <a:cxn ang="0">
                  <a:pos x="2499" y="417"/>
                </a:cxn>
                <a:cxn ang="0">
                  <a:pos x="2303" y="617"/>
                </a:cxn>
                <a:cxn ang="0">
                  <a:pos x="2388" y="517"/>
                </a:cxn>
                <a:cxn ang="0">
                  <a:pos x="1911" y="373"/>
                </a:cxn>
                <a:cxn ang="0">
                  <a:pos x="1889" y="743"/>
                </a:cxn>
                <a:cxn ang="0">
                  <a:pos x="1645" y="787"/>
                </a:cxn>
                <a:cxn ang="0">
                  <a:pos x="1671" y="813"/>
                </a:cxn>
                <a:cxn ang="0">
                  <a:pos x="1715" y="857"/>
                </a:cxn>
                <a:cxn ang="0">
                  <a:pos x="1800" y="879"/>
                </a:cxn>
                <a:cxn ang="0">
                  <a:pos x="2022" y="876"/>
                </a:cxn>
                <a:cxn ang="0">
                  <a:pos x="2122" y="798"/>
                </a:cxn>
                <a:cxn ang="0">
                  <a:pos x="2296" y="842"/>
                </a:cxn>
                <a:cxn ang="0">
                  <a:pos x="2366" y="879"/>
                </a:cxn>
                <a:cxn ang="0">
                  <a:pos x="2429" y="854"/>
                </a:cxn>
                <a:cxn ang="0">
                  <a:pos x="2554" y="898"/>
                </a:cxn>
                <a:cxn ang="0">
                  <a:pos x="2606" y="842"/>
                </a:cxn>
                <a:cxn ang="0">
                  <a:pos x="2639" y="879"/>
                </a:cxn>
                <a:cxn ang="0">
                  <a:pos x="2676" y="879"/>
                </a:cxn>
                <a:cxn ang="0">
                  <a:pos x="2976" y="809"/>
                </a:cxn>
                <a:cxn ang="0">
                  <a:pos x="3027" y="824"/>
                </a:cxn>
                <a:cxn ang="0">
                  <a:pos x="3042" y="839"/>
                </a:cxn>
                <a:cxn ang="0">
                  <a:pos x="3264" y="850"/>
                </a:cxn>
                <a:cxn ang="0">
                  <a:pos x="3279" y="879"/>
                </a:cxn>
              </a:cxnLst>
              <a:rect l="0" t="0" r="0" b="0"/>
              <a:pathLst>
                <a:path w="3305" h="898">
                  <a:moveTo>
                    <a:pt x="3209" y="794"/>
                  </a:moveTo>
                  <a:lnTo>
                    <a:pt x="3131" y="780"/>
                  </a:lnTo>
                  <a:lnTo>
                    <a:pt x="3046" y="772"/>
                  </a:lnTo>
                  <a:lnTo>
                    <a:pt x="2928" y="769"/>
                  </a:lnTo>
                  <a:lnTo>
                    <a:pt x="2832" y="769"/>
                  </a:lnTo>
                  <a:lnTo>
                    <a:pt x="2514" y="780"/>
                  </a:lnTo>
                  <a:lnTo>
                    <a:pt x="2325" y="783"/>
                  </a:lnTo>
                  <a:lnTo>
                    <a:pt x="2188" y="787"/>
                  </a:lnTo>
                  <a:lnTo>
                    <a:pt x="2107" y="783"/>
                  </a:lnTo>
                  <a:lnTo>
                    <a:pt x="2092" y="783"/>
                  </a:lnTo>
                  <a:lnTo>
                    <a:pt x="2022" y="780"/>
                  </a:lnTo>
                  <a:lnTo>
                    <a:pt x="1978" y="772"/>
                  </a:lnTo>
                  <a:lnTo>
                    <a:pt x="1937" y="765"/>
                  </a:lnTo>
                  <a:lnTo>
                    <a:pt x="1907" y="754"/>
                  </a:lnTo>
                  <a:lnTo>
                    <a:pt x="1907" y="750"/>
                  </a:lnTo>
                  <a:lnTo>
                    <a:pt x="1904" y="750"/>
                  </a:lnTo>
                  <a:lnTo>
                    <a:pt x="1893" y="739"/>
                  </a:lnTo>
                  <a:lnTo>
                    <a:pt x="1889" y="728"/>
                  </a:lnTo>
                  <a:lnTo>
                    <a:pt x="1889" y="717"/>
                  </a:lnTo>
                  <a:lnTo>
                    <a:pt x="1896" y="713"/>
                  </a:lnTo>
                  <a:lnTo>
                    <a:pt x="1926" y="695"/>
                  </a:lnTo>
                  <a:lnTo>
                    <a:pt x="1989" y="672"/>
                  </a:lnTo>
                  <a:lnTo>
                    <a:pt x="2033" y="665"/>
                  </a:lnTo>
                  <a:lnTo>
                    <a:pt x="2089" y="654"/>
                  </a:lnTo>
                  <a:lnTo>
                    <a:pt x="2199" y="639"/>
                  </a:lnTo>
                  <a:lnTo>
                    <a:pt x="2403" y="613"/>
                  </a:lnTo>
                  <a:lnTo>
                    <a:pt x="2484" y="602"/>
                  </a:lnTo>
                  <a:lnTo>
                    <a:pt x="2565" y="595"/>
                  </a:lnTo>
                  <a:lnTo>
                    <a:pt x="2647" y="576"/>
                  </a:lnTo>
                  <a:lnTo>
                    <a:pt x="2650" y="576"/>
                  </a:lnTo>
                  <a:lnTo>
                    <a:pt x="2710" y="558"/>
                  </a:lnTo>
                  <a:lnTo>
                    <a:pt x="2732" y="547"/>
                  </a:lnTo>
                  <a:lnTo>
                    <a:pt x="2747" y="532"/>
                  </a:lnTo>
                  <a:lnTo>
                    <a:pt x="2765" y="513"/>
                  </a:lnTo>
                  <a:lnTo>
                    <a:pt x="2776" y="488"/>
                  </a:lnTo>
                  <a:lnTo>
                    <a:pt x="2776" y="473"/>
                  </a:lnTo>
                  <a:lnTo>
                    <a:pt x="2776" y="458"/>
                  </a:lnTo>
                  <a:lnTo>
                    <a:pt x="2765" y="447"/>
                  </a:lnTo>
                  <a:lnTo>
                    <a:pt x="2750" y="432"/>
                  </a:lnTo>
                  <a:lnTo>
                    <a:pt x="2732" y="417"/>
                  </a:lnTo>
                  <a:lnTo>
                    <a:pt x="2706" y="406"/>
                  </a:lnTo>
                  <a:lnTo>
                    <a:pt x="2636" y="384"/>
                  </a:lnTo>
                  <a:lnTo>
                    <a:pt x="2547" y="366"/>
                  </a:lnTo>
                  <a:lnTo>
                    <a:pt x="2480" y="362"/>
                  </a:lnTo>
                  <a:lnTo>
                    <a:pt x="2325" y="343"/>
                  </a:lnTo>
                  <a:lnTo>
                    <a:pt x="2103" y="332"/>
                  </a:lnTo>
                  <a:lnTo>
                    <a:pt x="1978" y="332"/>
                  </a:lnTo>
                  <a:lnTo>
                    <a:pt x="1852" y="332"/>
                  </a:lnTo>
                  <a:lnTo>
                    <a:pt x="1700" y="336"/>
                  </a:lnTo>
                  <a:lnTo>
                    <a:pt x="1405" y="347"/>
                  </a:lnTo>
                  <a:lnTo>
                    <a:pt x="1401" y="347"/>
                  </a:lnTo>
                  <a:lnTo>
                    <a:pt x="1305" y="347"/>
                  </a:lnTo>
                  <a:lnTo>
                    <a:pt x="1238" y="347"/>
                  </a:lnTo>
                  <a:lnTo>
                    <a:pt x="1198" y="343"/>
                  </a:lnTo>
                  <a:lnTo>
                    <a:pt x="1113" y="332"/>
                  </a:lnTo>
                  <a:lnTo>
                    <a:pt x="1109" y="332"/>
                  </a:lnTo>
                  <a:lnTo>
                    <a:pt x="1065" y="329"/>
                  </a:lnTo>
                  <a:lnTo>
                    <a:pt x="1013" y="318"/>
                  </a:lnTo>
                  <a:lnTo>
                    <a:pt x="972" y="303"/>
                  </a:lnTo>
                  <a:lnTo>
                    <a:pt x="943" y="288"/>
                  </a:lnTo>
                  <a:lnTo>
                    <a:pt x="939" y="288"/>
                  </a:lnTo>
                  <a:lnTo>
                    <a:pt x="932" y="277"/>
                  </a:lnTo>
                  <a:lnTo>
                    <a:pt x="928" y="266"/>
                  </a:lnTo>
                  <a:lnTo>
                    <a:pt x="928" y="251"/>
                  </a:lnTo>
                  <a:lnTo>
                    <a:pt x="928" y="244"/>
                  </a:lnTo>
                  <a:lnTo>
                    <a:pt x="943" y="225"/>
                  </a:lnTo>
                  <a:lnTo>
                    <a:pt x="972" y="207"/>
                  </a:lnTo>
                  <a:lnTo>
                    <a:pt x="1039" y="192"/>
                  </a:lnTo>
                  <a:lnTo>
                    <a:pt x="1042" y="192"/>
                  </a:lnTo>
                  <a:lnTo>
                    <a:pt x="1113" y="181"/>
                  </a:lnTo>
                  <a:lnTo>
                    <a:pt x="1168" y="181"/>
                  </a:lnTo>
                  <a:lnTo>
                    <a:pt x="1279" y="173"/>
                  </a:lnTo>
                  <a:lnTo>
                    <a:pt x="1294" y="173"/>
                  </a:lnTo>
                  <a:lnTo>
                    <a:pt x="1371" y="155"/>
                  </a:lnTo>
                  <a:lnTo>
                    <a:pt x="1442" y="148"/>
                  </a:lnTo>
                  <a:lnTo>
                    <a:pt x="1497" y="125"/>
                  </a:lnTo>
                  <a:lnTo>
                    <a:pt x="1516" y="118"/>
                  </a:lnTo>
                  <a:lnTo>
                    <a:pt x="1530" y="103"/>
                  </a:lnTo>
                  <a:lnTo>
                    <a:pt x="1542" y="81"/>
                  </a:lnTo>
                  <a:lnTo>
                    <a:pt x="1545" y="66"/>
                  </a:lnTo>
                  <a:lnTo>
                    <a:pt x="1542" y="48"/>
                  </a:lnTo>
                  <a:lnTo>
                    <a:pt x="1530" y="37"/>
                  </a:lnTo>
                  <a:lnTo>
                    <a:pt x="1516" y="26"/>
                  </a:lnTo>
                  <a:lnTo>
                    <a:pt x="1479" y="11"/>
                  </a:lnTo>
                  <a:lnTo>
                    <a:pt x="1427" y="0"/>
                  </a:lnTo>
                  <a:lnTo>
                    <a:pt x="1349" y="0"/>
                  </a:lnTo>
                  <a:lnTo>
                    <a:pt x="1338" y="0"/>
                  </a:lnTo>
                  <a:lnTo>
                    <a:pt x="1323" y="0"/>
                  </a:lnTo>
                  <a:lnTo>
                    <a:pt x="1275" y="0"/>
                  </a:lnTo>
                  <a:lnTo>
                    <a:pt x="1268" y="0"/>
                  </a:lnTo>
                  <a:lnTo>
                    <a:pt x="1002" y="0"/>
                  </a:lnTo>
                  <a:lnTo>
                    <a:pt x="987" y="0"/>
                  </a:lnTo>
                  <a:lnTo>
                    <a:pt x="854" y="0"/>
                  </a:lnTo>
                  <a:lnTo>
                    <a:pt x="843" y="0"/>
                  </a:lnTo>
                  <a:lnTo>
                    <a:pt x="813" y="0"/>
                  </a:lnTo>
                  <a:lnTo>
                    <a:pt x="706" y="0"/>
                  </a:lnTo>
                  <a:lnTo>
                    <a:pt x="691" y="0"/>
                  </a:lnTo>
                  <a:lnTo>
                    <a:pt x="351" y="7"/>
                  </a:lnTo>
                  <a:lnTo>
                    <a:pt x="0" y="7"/>
                  </a:lnTo>
                  <a:lnTo>
                    <a:pt x="0" y="11"/>
                  </a:lnTo>
                  <a:lnTo>
                    <a:pt x="30" y="14"/>
                  </a:lnTo>
                  <a:lnTo>
                    <a:pt x="44" y="26"/>
                  </a:lnTo>
                  <a:lnTo>
                    <a:pt x="48" y="37"/>
                  </a:lnTo>
                  <a:lnTo>
                    <a:pt x="41" y="48"/>
                  </a:lnTo>
                  <a:lnTo>
                    <a:pt x="30" y="51"/>
                  </a:lnTo>
                  <a:lnTo>
                    <a:pt x="19" y="51"/>
                  </a:lnTo>
                  <a:lnTo>
                    <a:pt x="0" y="51"/>
                  </a:lnTo>
                  <a:lnTo>
                    <a:pt x="0" y="55"/>
                  </a:lnTo>
                  <a:lnTo>
                    <a:pt x="44" y="63"/>
                  </a:lnTo>
                  <a:lnTo>
                    <a:pt x="85" y="66"/>
                  </a:lnTo>
                  <a:lnTo>
                    <a:pt x="85" y="70"/>
                  </a:lnTo>
                  <a:lnTo>
                    <a:pt x="89" y="70"/>
                  </a:lnTo>
                  <a:lnTo>
                    <a:pt x="118" y="81"/>
                  </a:lnTo>
                  <a:lnTo>
                    <a:pt x="144" y="96"/>
                  </a:lnTo>
                  <a:lnTo>
                    <a:pt x="159" y="118"/>
                  </a:lnTo>
                  <a:lnTo>
                    <a:pt x="166" y="133"/>
                  </a:lnTo>
                  <a:lnTo>
                    <a:pt x="166" y="151"/>
                  </a:lnTo>
                  <a:lnTo>
                    <a:pt x="155" y="166"/>
                  </a:lnTo>
                  <a:lnTo>
                    <a:pt x="133" y="181"/>
                  </a:lnTo>
                  <a:lnTo>
                    <a:pt x="104" y="196"/>
                  </a:lnTo>
                  <a:lnTo>
                    <a:pt x="70" y="207"/>
                  </a:lnTo>
                  <a:lnTo>
                    <a:pt x="0" y="218"/>
                  </a:lnTo>
                  <a:lnTo>
                    <a:pt x="70" y="210"/>
                  </a:lnTo>
                  <a:lnTo>
                    <a:pt x="104" y="203"/>
                  </a:lnTo>
                  <a:lnTo>
                    <a:pt x="133" y="188"/>
                  </a:lnTo>
                  <a:lnTo>
                    <a:pt x="155" y="173"/>
                  </a:lnTo>
                  <a:lnTo>
                    <a:pt x="166" y="151"/>
                  </a:lnTo>
                  <a:lnTo>
                    <a:pt x="170" y="133"/>
                  </a:lnTo>
                  <a:lnTo>
                    <a:pt x="159" y="111"/>
                  </a:lnTo>
                  <a:lnTo>
                    <a:pt x="148" y="92"/>
                  </a:lnTo>
                  <a:lnTo>
                    <a:pt x="126" y="81"/>
                  </a:lnTo>
                  <a:lnTo>
                    <a:pt x="104" y="70"/>
                  </a:lnTo>
                  <a:lnTo>
                    <a:pt x="159" y="63"/>
                  </a:lnTo>
                  <a:lnTo>
                    <a:pt x="185" y="55"/>
                  </a:lnTo>
                  <a:lnTo>
                    <a:pt x="189" y="51"/>
                  </a:lnTo>
                  <a:lnTo>
                    <a:pt x="196" y="40"/>
                  </a:lnTo>
                  <a:lnTo>
                    <a:pt x="196" y="33"/>
                  </a:lnTo>
                  <a:lnTo>
                    <a:pt x="174" y="22"/>
                  </a:lnTo>
                  <a:lnTo>
                    <a:pt x="141" y="7"/>
                  </a:lnTo>
                  <a:lnTo>
                    <a:pt x="351" y="11"/>
                  </a:lnTo>
                  <a:lnTo>
                    <a:pt x="385" y="7"/>
                  </a:lnTo>
                  <a:lnTo>
                    <a:pt x="385" y="11"/>
                  </a:lnTo>
                  <a:lnTo>
                    <a:pt x="414" y="14"/>
                  </a:lnTo>
                  <a:lnTo>
                    <a:pt x="425" y="26"/>
                  </a:lnTo>
                  <a:lnTo>
                    <a:pt x="414" y="37"/>
                  </a:lnTo>
                  <a:lnTo>
                    <a:pt x="396" y="40"/>
                  </a:lnTo>
                  <a:lnTo>
                    <a:pt x="377" y="48"/>
                  </a:lnTo>
                  <a:lnTo>
                    <a:pt x="336" y="48"/>
                  </a:lnTo>
                  <a:lnTo>
                    <a:pt x="285" y="51"/>
                  </a:lnTo>
                  <a:lnTo>
                    <a:pt x="281" y="51"/>
                  </a:lnTo>
                  <a:lnTo>
                    <a:pt x="311" y="63"/>
                  </a:lnTo>
                  <a:lnTo>
                    <a:pt x="336" y="70"/>
                  </a:lnTo>
                  <a:lnTo>
                    <a:pt x="377" y="96"/>
                  </a:lnTo>
                  <a:lnTo>
                    <a:pt x="396" y="118"/>
                  </a:lnTo>
                  <a:lnTo>
                    <a:pt x="407" y="125"/>
                  </a:lnTo>
                  <a:lnTo>
                    <a:pt x="410" y="148"/>
                  </a:lnTo>
                  <a:lnTo>
                    <a:pt x="399" y="173"/>
                  </a:lnTo>
                  <a:lnTo>
                    <a:pt x="392" y="188"/>
                  </a:lnTo>
                  <a:lnTo>
                    <a:pt x="381" y="203"/>
                  </a:lnTo>
                  <a:lnTo>
                    <a:pt x="351" y="221"/>
                  </a:lnTo>
                  <a:lnTo>
                    <a:pt x="314" y="236"/>
                  </a:lnTo>
                  <a:lnTo>
                    <a:pt x="274" y="244"/>
                  </a:lnTo>
                  <a:lnTo>
                    <a:pt x="311" y="233"/>
                  </a:lnTo>
                  <a:lnTo>
                    <a:pt x="340" y="218"/>
                  </a:lnTo>
                  <a:lnTo>
                    <a:pt x="362" y="203"/>
                  </a:lnTo>
                  <a:lnTo>
                    <a:pt x="377" y="181"/>
                  </a:lnTo>
                  <a:lnTo>
                    <a:pt x="392" y="151"/>
                  </a:lnTo>
                  <a:lnTo>
                    <a:pt x="396" y="148"/>
                  </a:lnTo>
                  <a:lnTo>
                    <a:pt x="385" y="122"/>
                  </a:lnTo>
                  <a:lnTo>
                    <a:pt x="366" y="96"/>
                  </a:lnTo>
                  <a:lnTo>
                    <a:pt x="344" y="81"/>
                  </a:lnTo>
                  <a:lnTo>
                    <a:pt x="322" y="66"/>
                  </a:lnTo>
                  <a:lnTo>
                    <a:pt x="274" y="51"/>
                  </a:lnTo>
                  <a:lnTo>
                    <a:pt x="251" y="48"/>
                  </a:lnTo>
                  <a:lnTo>
                    <a:pt x="229" y="40"/>
                  </a:lnTo>
                  <a:lnTo>
                    <a:pt x="196" y="48"/>
                  </a:lnTo>
                  <a:lnTo>
                    <a:pt x="200" y="48"/>
                  </a:lnTo>
                  <a:lnTo>
                    <a:pt x="229" y="48"/>
                  </a:lnTo>
                  <a:lnTo>
                    <a:pt x="251" y="51"/>
                  </a:lnTo>
                  <a:lnTo>
                    <a:pt x="270" y="55"/>
                  </a:lnTo>
                  <a:lnTo>
                    <a:pt x="314" y="70"/>
                  </a:lnTo>
                  <a:lnTo>
                    <a:pt x="340" y="81"/>
                  </a:lnTo>
                  <a:lnTo>
                    <a:pt x="366" y="103"/>
                  </a:lnTo>
                  <a:lnTo>
                    <a:pt x="381" y="122"/>
                  </a:lnTo>
                  <a:lnTo>
                    <a:pt x="392" y="148"/>
                  </a:lnTo>
                  <a:lnTo>
                    <a:pt x="385" y="151"/>
                  </a:lnTo>
                  <a:lnTo>
                    <a:pt x="370" y="181"/>
                  </a:lnTo>
                  <a:lnTo>
                    <a:pt x="355" y="203"/>
                  </a:lnTo>
                  <a:lnTo>
                    <a:pt x="329" y="218"/>
                  </a:lnTo>
                  <a:lnTo>
                    <a:pt x="296" y="233"/>
                  </a:lnTo>
                  <a:lnTo>
                    <a:pt x="255" y="244"/>
                  </a:lnTo>
                  <a:lnTo>
                    <a:pt x="255" y="247"/>
                  </a:lnTo>
                  <a:lnTo>
                    <a:pt x="104" y="266"/>
                  </a:lnTo>
                  <a:lnTo>
                    <a:pt x="74" y="273"/>
                  </a:lnTo>
                  <a:lnTo>
                    <a:pt x="74" y="266"/>
                  </a:lnTo>
                  <a:lnTo>
                    <a:pt x="44" y="273"/>
                  </a:lnTo>
                  <a:lnTo>
                    <a:pt x="0" y="277"/>
                  </a:lnTo>
                  <a:lnTo>
                    <a:pt x="0" y="281"/>
                  </a:lnTo>
                  <a:lnTo>
                    <a:pt x="44" y="277"/>
                  </a:lnTo>
                  <a:lnTo>
                    <a:pt x="56" y="273"/>
                  </a:lnTo>
                  <a:lnTo>
                    <a:pt x="26" y="281"/>
                  </a:lnTo>
                  <a:lnTo>
                    <a:pt x="0" y="295"/>
                  </a:lnTo>
                  <a:lnTo>
                    <a:pt x="0" y="303"/>
                  </a:lnTo>
                  <a:lnTo>
                    <a:pt x="4" y="303"/>
                  </a:lnTo>
                  <a:lnTo>
                    <a:pt x="4" y="295"/>
                  </a:lnTo>
                  <a:lnTo>
                    <a:pt x="48" y="281"/>
                  </a:lnTo>
                  <a:lnTo>
                    <a:pt x="104" y="266"/>
                  </a:lnTo>
                  <a:lnTo>
                    <a:pt x="470" y="221"/>
                  </a:lnTo>
                  <a:lnTo>
                    <a:pt x="507" y="218"/>
                  </a:lnTo>
                  <a:lnTo>
                    <a:pt x="510" y="218"/>
                  </a:lnTo>
                  <a:lnTo>
                    <a:pt x="547" y="207"/>
                  </a:lnTo>
                  <a:lnTo>
                    <a:pt x="588" y="192"/>
                  </a:lnTo>
                  <a:lnTo>
                    <a:pt x="606" y="181"/>
                  </a:lnTo>
                  <a:lnTo>
                    <a:pt x="617" y="166"/>
                  </a:lnTo>
                  <a:lnTo>
                    <a:pt x="628" y="151"/>
                  </a:lnTo>
                  <a:lnTo>
                    <a:pt x="628" y="140"/>
                  </a:lnTo>
                  <a:lnTo>
                    <a:pt x="632" y="133"/>
                  </a:lnTo>
                  <a:lnTo>
                    <a:pt x="628" y="118"/>
                  </a:lnTo>
                  <a:lnTo>
                    <a:pt x="617" y="103"/>
                  </a:lnTo>
                  <a:lnTo>
                    <a:pt x="603" y="85"/>
                  </a:lnTo>
                  <a:lnTo>
                    <a:pt x="566" y="66"/>
                  </a:lnTo>
                  <a:lnTo>
                    <a:pt x="518" y="55"/>
                  </a:lnTo>
                  <a:lnTo>
                    <a:pt x="447" y="48"/>
                  </a:lnTo>
                  <a:lnTo>
                    <a:pt x="451" y="48"/>
                  </a:lnTo>
                  <a:lnTo>
                    <a:pt x="477" y="40"/>
                  </a:lnTo>
                  <a:lnTo>
                    <a:pt x="477" y="48"/>
                  </a:lnTo>
                  <a:lnTo>
                    <a:pt x="484" y="40"/>
                  </a:lnTo>
                  <a:lnTo>
                    <a:pt x="525" y="40"/>
                  </a:lnTo>
                  <a:lnTo>
                    <a:pt x="580" y="40"/>
                  </a:lnTo>
                  <a:lnTo>
                    <a:pt x="621" y="51"/>
                  </a:lnTo>
                  <a:lnTo>
                    <a:pt x="658" y="66"/>
                  </a:lnTo>
                  <a:lnTo>
                    <a:pt x="677" y="77"/>
                  </a:lnTo>
                  <a:lnTo>
                    <a:pt x="688" y="92"/>
                  </a:lnTo>
                  <a:lnTo>
                    <a:pt x="699" y="103"/>
                  </a:lnTo>
                  <a:lnTo>
                    <a:pt x="706" y="118"/>
                  </a:lnTo>
                  <a:lnTo>
                    <a:pt x="702" y="148"/>
                  </a:lnTo>
                  <a:lnTo>
                    <a:pt x="688" y="166"/>
                  </a:lnTo>
                  <a:lnTo>
                    <a:pt x="673" y="188"/>
                  </a:lnTo>
                  <a:lnTo>
                    <a:pt x="636" y="207"/>
                  </a:lnTo>
                  <a:lnTo>
                    <a:pt x="595" y="218"/>
                  </a:lnTo>
                  <a:lnTo>
                    <a:pt x="558" y="225"/>
                  </a:lnTo>
                  <a:lnTo>
                    <a:pt x="484" y="236"/>
                  </a:lnTo>
                  <a:lnTo>
                    <a:pt x="455" y="236"/>
                  </a:lnTo>
                  <a:lnTo>
                    <a:pt x="381" y="244"/>
                  </a:lnTo>
                  <a:lnTo>
                    <a:pt x="311" y="258"/>
                  </a:lnTo>
                  <a:lnTo>
                    <a:pt x="255" y="258"/>
                  </a:lnTo>
                  <a:lnTo>
                    <a:pt x="185" y="273"/>
                  </a:lnTo>
                  <a:lnTo>
                    <a:pt x="141" y="288"/>
                  </a:lnTo>
                  <a:lnTo>
                    <a:pt x="111" y="306"/>
                  </a:lnTo>
                  <a:lnTo>
                    <a:pt x="96" y="321"/>
                  </a:lnTo>
                  <a:lnTo>
                    <a:pt x="89" y="336"/>
                  </a:lnTo>
                  <a:lnTo>
                    <a:pt x="89" y="351"/>
                  </a:lnTo>
                  <a:lnTo>
                    <a:pt x="89" y="362"/>
                  </a:lnTo>
                  <a:lnTo>
                    <a:pt x="100" y="377"/>
                  </a:lnTo>
                  <a:lnTo>
                    <a:pt x="111" y="392"/>
                  </a:lnTo>
                  <a:lnTo>
                    <a:pt x="133" y="406"/>
                  </a:lnTo>
                  <a:lnTo>
                    <a:pt x="159" y="417"/>
                  </a:lnTo>
                  <a:lnTo>
                    <a:pt x="218" y="436"/>
                  </a:lnTo>
                  <a:lnTo>
                    <a:pt x="296" y="447"/>
                  </a:lnTo>
                  <a:lnTo>
                    <a:pt x="433" y="458"/>
                  </a:lnTo>
                  <a:lnTo>
                    <a:pt x="495" y="462"/>
                  </a:lnTo>
                  <a:lnTo>
                    <a:pt x="521" y="462"/>
                  </a:lnTo>
                  <a:lnTo>
                    <a:pt x="702" y="477"/>
                  </a:lnTo>
                  <a:lnTo>
                    <a:pt x="743" y="484"/>
                  </a:lnTo>
                  <a:lnTo>
                    <a:pt x="776" y="491"/>
                  </a:lnTo>
                  <a:lnTo>
                    <a:pt x="854" y="513"/>
                  </a:lnTo>
                  <a:lnTo>
                    <a:pt x="887" y="528"/>
                  </a:lnTo>
                  <a:lnTo>
                    <a:pt x="909" y="539"/>
                  </a:lnTo>
                  <a:lnTo>
                    <a:pt x="917" y="547"/>
                  </a:lnTo>
                  <a:lnTo>
                    <a:pt x="924" y="558"/>
                  </a:lnTo>
                  <a:lnTo>
                    <a:pt x="917" y="573"/>
                  </a:lnTo>
                  <a:lnTo>
                    <a:pt x="902" y="584"/>
                  </a:lnTo>
                  <a:lnTo>
                    <a:pt x="876" y="595"/>
                  </a:lnTo>
                  <a:lnTo>
                    <a:pt x="799" y="617"/>
                  </a:lnTo>
                  <a:lnTo>
                    <a:pt x="728" y="628"/>
                  </a:lnTo>
                  <a:lnTo>
                    <a:pt x="717" y="628"/>
                  </a:lnTo>
                  <a:lnTo>
                    <a:pt x="658" y="632"/>
                  </a:lnTo>
                  <a:lnTo>
                    <a:pt x="628" y="639"/>
                  </a:lnTo>
                  <a:lnTo>
                    <a:pt x="462" y="658"/>
                  </a:lnTo>
                  <a:lnTo>
                    <a:pt x="385" y="672"/>
                  </a:lnTo>
                  <a:lnTo>
                    <a:pt x="325" y="687"/>
                  </a:lnTo>
                  <a:lnTo>
                    <a:pt x="285" y="702"/>
                  </a:lnTo>
                  <a:lnTo>
                    <a:pt x="259" y="717"/>
                  </a:lnTo>
                  <a:lnTo>
                    <a:pt x="244" y="735"/>
                  </a:lnTo>
                  <a:lnTo>
                    <a:pt x="240" y="754"/>
                  </a:lnTo>
                  <a:lnTo>
                    <a:pt x="240" y="757"/>
                  </a:lnTo>
                  <a:lnTo>
                    <a:pt x="251" y="772"/>
                  </a:lnTo>
                  <a:lnTo>
                    <a:pt x="266" y="794"/>
                  </a:lnTo>
                  <a:lnTo>
                    <a:pt x="292" y="809"/>
                  </a:lnTo>
                  <a:lnTo>
                    <a:pt x="322" y="824"/>
                  </a:lnTo>
                  <a:lnTo>
                    <a:pt x="385" y="839"/>
                  </a:lnTo>
                  <a:lnTo>
                    <a:pt x="447" y="850"/>
                  </a:lnTo>
                  <a:lnTo>
                    <a:pt x="381" y="842"/>
                  </a:lnTo>
                  <a:lnTo>
                    <a:pt x="292" y="824"/>
                  </a:lnTo>
                  <a:lnTo>
                    <a:pt x="251" y="813"/>
                  </a:lnTo>
                  <a:lnTo>
                    <a:pt x="214" y="794"/>
                  </a:lnTo>
                  <a:lnTo>
                    <a:pt x="196" y="772"/>
                  </a:lnTo>
                  <a:lnTo>
                    <a:pt x="185" y="757"/>
                  </a:lnTo>
                  <a:lnTo>
                    <a:pt x="185" y="754"/>
                  </a:lnTo>
                  <a:lnTo>
                    <a:pt x="185" y="743"/>
                  </a:lnTo>
                  <a:lnTo>
                    <a:pt x="189" y="728"/>
                  </a:lnTo>
                  <a:lnTo>
                    <a:pt x="200" y="717"/>
                  </a:lnTo>
                  <a:lnTo>
                    <a:pt x="218" y="702"/>
                  </a:lnTo>
                  <a:lnTo>
                    <a:pt x="244" y="687"/>
                  </a:lnTo>
                  <a:lnTo>
                    <a:pt x="281" y="680"/>
                  </a:lnTo>
                  <a:lnTo>
                    <a:pt x="329" y="669"/>
                  </a:lnTo>
                  <a:lnTo>
                    <a:pt x="425" y="658"/>
                  </a:lnTo>
                  <a:lnTo>
                    <a:pt x="592" y="632"/>
                  </a:lnTo>
                  <a:lnTo>
                    <a:pt x="628" y="628"/>
                  </a:lnTo>
                  <a:lnTo>
                    <a:pt x="699" y="617"/>
                  </a:lnTo>
                  <a:lnTo>
                    <a:pt x="776" y="602"/>
                  </a:lnTo>
                  <a:lnTo>
                    <a:pt x="806" y="587"/>
                  </a:lnTo>
                  <a:lnTo>
                    <a:pt x="824" y="573"/>
                  </a:lnTo>
                  <a:lnTo>
                    <a:pt x="828" y="562"/>
                  </a:lnTo>
                  <a:lnTo>
                    <a:pt x="828" y="554"/>
                  </a:lnTo>
                  <a:lnTo>
                    <a:pt x="824" y="539"/>
                  </a:lnTo>
                  <a:lnTo>
                    <a:pt x="817" y="525"/>
                  </a:lnTo>
                  <a:lnTo>
                    <a:pt x="791" y="506"/>
                  </a:lnTo>
                  <a:lnTo>
                    <a:pt x="758" y="491"/>
                  </a:lnTo>
                  <a:lnTo>
                    <a:pt x="714" y="488"/>
                  </a:lnTo>
                  <a:lnTo>
                    <a:pt x="677" y="477"/>
                  </a:lnTo>
                  <a:lnTo>
                    <a:pt x="647" y="473"/>
                  </a:lnTo>
                  <a:lnTo>
                    <a:pt x="610" y="473"/>
                  </a:lnTo>
                  <a:lnTo>
                    <a:pt x="562" y="469"/>
                  </a:lnTo>
                  <a:lnTo>
                    <a:pt x="425" y="469"/>
                  </a:lnTo>
                  <a:lnTo>
                    <a:pt x="336" y="469"/>
                  </a:lnTo>
                  <a:lnTo>
                    <a:pt x="300" y="462"/>
                  </a:lnTo>
                  <a:lnTo>
                    <a:pt x="240" y="458"/>
                  </a:lnTo>
                  <a:lnTo>
                    <a:pt x="144" y="443"/>
                  </a:lnTo>
                  <a:lnTo>
                    <a:pt x="63" y="421"/>
                  </a:lnTo>
                  <a:lnTo>
                    <a:pt x="30" y="406"/>
                  </a:lnTo>
                  <a:lnTo>
                    <a:pt x="0" y="392"/>
                  </a:lnTo>
                  <a:lnTo>
                    <a:pt x="0" y="399"/>
                  </a:lnTo>
                  <a:lnTo>
                    <a:pt x="41" y="417"/>
                  </a:lnTo>
                  <a:lnTo>
                    <a:pt x="89" y="432"/>
                  </a:lnTo>
                  <a:lnTo>
                    <a:pt x="189" y="454"/>
                  </a:lnTo>
                  <a:lnTo>
                    <a:pt x="100" y="447"/>
                  </a:lnTo>
                  <a:lnTo>
                    <a:pt x="48" y="432"/>
                  </a:lnTo>
                  <a:lnTo>
                    <a:pt x="0" y="417"/>
                  </a:lnTo>
                  <a:lnTo>
                    <a:pt x="0" y="421"/>
                  </a:lnTo>
                  <a:lnTo>
                    <a:pt x="59" y="443"/>
                  </a:lnTo>
                  <a:lnTo>
                    <a:pt x="0" y="428"/>
                  </a:lnTo>
                  <a:lnTo>
                    <a:pt x="0" y="432"/>
                  </a:lnTo>
                  <a:lnTo>
                    <a:pt x="74" y="447"/>
                  </a:lnTo>
                  <a:lnTo>
                    <a:pt x="155" y="454"/>
                  </a:lnTo>
                  <a:lnTo>
                    <a:pt x="96" y="454"/>
                  </a:lnTo>
                  <a:lnTo>
                    <a:pt x="0" y="443"/>
                  </a:lnTo>
                  <a:lnTo>
                    <a:pt x="41" y="454"/>
                  </a:lnTo>
                  <a:lnTo>
                    <a:pt x="0" y="447"/>
                  </a:lnTo>
                  <a:lnTo>
                    <a:pt x="0" y="454"/>
                  </a:lnTo>
                  <a:lnTo>
                    <a:pt x="48" y="454"/>
                  </a:lnTo>
                  <a:lnTo>
                    <a:pt x="111" y="462"/>
                  </a:lnTo>
                  <a:lnTo>
                    <a:pt x="144" y="473"/>
                  </a:lnTo>
                  <a:lnTo>
                    <a:pt x="181" y="488"/>
                  </a:lnTo>
                  <a:lnTo>
                    <a:pt x="203" y="502"/>
                  </a:lnTo>
                  <a:lnTo>
                    <a:pt x="229" y="528"/>
                  </a:lnTo>
                  <a:lnTo>
                    <a:pt x="237" y="543"/>
                  </a:lnTo>
                  <a:lnTo>
                    <a:pt x="237" y="562"/>
                  </a:lnTo>
                  <a:lnTo>
                    <a:pt x="229" y="576"/>
                  </a:lnTo>
                  <a:lnTo>
                    <a:pt x="211" y="602"/>
                  </a:lnTo>
                  <a:lnTo>
                    <a:pt x="181" y="624"/>
                  </a:lnTo>
                  <a:lnTo>
                    <a:pt x="118" y="643"/>
                  </a:lnTo>
                  <a:lnTo>
                    <a:pt x="63" y="658"/>
                  </a:lnTo>
                  <a:lnTo>
                    <a:pt x="0" y="669"/>
                  </a:lnTo>
                  <a:lnTo>
                    <a:pt x="0" y="680"/>
                  </a:lnTo>
                  <a:lnTo>
                    <a:pt x="85" y="672"/>
                  </a:lnTo>
                  <a:lnTo>
                    <a:pt x="155" y="672"/>
                  </a:lnTo>
                  <a:lnTo>
                    <a:pt x="148" y="680"/>
                  </a:lnTo>
                  <a:lnTo>
                    <a:pt x="63" y="680"/>
                  </a:lnTo>
                  <a:lnTo>
                    <a:pt x="26" y="684"/>
                  </a:lnTo>
                  <a:lnTo>
                    <a:pt x="0" y="684"/>
                  </a:lnTo>
                  <a:lnTo>
                    <a:pt x="0" y="687"/>
                  </a:lnTo>
                  <a:lnTo>
                    <a:pt x="26" y="687"/>
                  </a:lnTo>
                  <a:lnTo>
                    <a:pt x="59" y="684"/>
                  </a:lnTo>
                  <a:lnTo>
                    <a:pt x="141" y="680"/>
                  </a:lnTo>
                  <a:lnTo>
                    <a:pt x="89" y="702"/>
                  </a:lnTo>
                  <a:lnTo>
                    <a:pt x="63" y="724"/>
                  </a:lnTo>
                  <a:lnTo>
                    <a:pt x="48" y="739"/>
                  </a:lnTo>
                  <a:lnTo>
                    <a:pt x="44" y="750"/>
                  </a:lnTo>
                  <a:lnTo>
                    <a:pt x="44" y="757"/>
                  </a:lnTo>
                  <a:lnTo>
                    <a:pt x="56" y="765"/>
                  </a:lnTo>
                  <a:lnTo>
                    <a:pt x="74" y="783"/>
                  </a:lnTo>
                  <a:lnTo>
                    <a:pt x="104" y="798"/>
                  </a:lnTo>
                  <a:lnTo>
                    <a:pt x="141" y="820"/>
                  </a:lnTo>
                  <a:lnTo>
                    <a:pt x="211" y="839"/>
                  </a:lnTo>
                  <a:lnTo>
                    <a:pt x="244" y="850"/>
                  </a:lnTo>
                  <a:lnTo>
                    <a:pt x="325" y="868"/>
                  </a:lnTo>
                  <a:lnTo>
                    <a:pt x="421" y="879"/>
                  </a:lnTo>
                  <a:lnTo>
                    <a:pt x="518" y="883"/>
                  </a:lnTo>
                  <a:lnTo>
                    <a:pt x="603" y="891"/>
                  </a:lnTo>
                  <a:lnTo>
                    <a:pt x="588" y="898"/>
                  </a:lnTo>
                  <a:lnTo>
                    <a:pt x="592" y="898"/>
                  </a:lnTo>
                  <a:lnTo>
                    <a:pt x="606" y="891"/>
                  </a:lnTo>
                  <a:lnTo>
                    <a:pt x="610" y="891"/>
                  </a:lnTo>
                  <a:lnTo>
                    <a:pt x="628" y="898"/>
                  </a:lnTo>
                  <a:lnTo>
                    <a:pt x="636" y="898"/>
                  </a:lnTo>
                  <a:lnTo>
                    <a:pt x="617" y="891"/>
                  </a:lnTo>
                  <a:lnTo>
                    <a:pt x="665" y="891"/>
                  </a:lnTo>
                  <a:lnTo>
                    <a:pt x="665" y="883"/>
                  </a:lnTo>
                  <a:lnTo>
                    <a:pt x="673" y="898"/>
                  </a:lnTo>
                  <a:lnTo>
                    <a:pt x="677" y="898"/>
                  </a:lnTo>
                  <a:lnTo>
                    <a:pt x="673" y="891"/>
                  </a:lnTo>
                  <a:lnTo>
                    <a:pt x="673" y="876"/>
                  </a:lnTo>
                  <a:lnTo>
                    <a:pt x="677" y="857"/>
                  </a:lnTo>
                  <a:lnTo>
                    <a:pt x="680" y="839"/>
                  </a:lnTo>
                  <a:lnTo>
                    <a:pt x="714" y="824"/>
                  </a:lnTo>
                  <a:lnTo>
                    <a:pt x="747" y="809"/>
                  </a:lnTo>
                  <a:lnTo>
                    <a:pt x="773" y="806"/>
                  </a:lnTo>
                  <a:lnTo>
                    <a:pt x="832" y="783"/>
                  </a:lnTo>
                  <a:lnTo>
                    <a:pt x="839" y="787"/>
                  </a:lnTo>
                  <a:lnTo>
                    <a:pt x="843" y="783"/>
                  </a:lnTo>
                  <a:lnTo>
                    <a:pt x="876" y="780"/>
                  </a:lnTo>
                  <a:lnTo>
                    <a:pt x="884" y="780"/>
                  </a:lnTo>
                  <a:lnTo>
                    <a:pt x="932" y="772"/>
                  </a:lnTo>
                  <a:lnTo>
                    <a:pt x="998" y="780"/>
                  </a:lnTo>
                  <a:lnTo>
                    <a:pt x="939" y="783"/>
                  </a:lnTo>
                  <a:lnTo>
                    <a:pt x="932" y="783"/>
                  </a:lnTo>
                  <a:lnTo>
                    <a:pt x="924" y="783"/>
                  </a:lnTo>
                  <a:lnTo>
                    <a:pt x="887" y="787"/>
                  </a:lnTo>
                  <a:lnTo>
                    <a:pt x="817" y="806"/>
                  </a:lnTo>
                  <a:lnTo>
                    <a:pt x="784" y="813"/>
                  </a:lnTo>
                  <a:lnTo>
                    <a:pt x="747" y="828"/>
                  </a:lnTo>
                  <a:lnTo>
                    <a:pt x="717" y="850"/>
                  </a:lnTo>
                  <a:lnTo>
                    <a:pt x="706" y="865"/>
                  </a:lnTo>
                  <a:lnTo>
                    <a:pt x="702" y="876"/>
                  </a:lnTo>
                  <a:lnTo>
                    <a:pt x="702" y="883"/>
                  </a:lnTo>
                  <a:lnTo>
                    <a:pt x="714" y="898"/>
                  </a:lnTo>
                  <a:lnTo>
                    <a:pt x="717" y="898"/>
                  </a:lnTo>
                  <a:lnTo>
                    <a:pt x="706" y="883"/>
                  </a:lnTo>
                  <a:lnTo>
                    <a:pt x="706" y="876"/>
                  </a:lnTo>
                  <a:lnTo>
                    <a:pt x="714" y="857"/>
                  </a:lnTo>
                  <a:lnTo>
                    <a:pt x="728" y="842"/>
                  </a:lnTo>
                  <a:lnTo>
                    <a:pt x="769" y="824"/>
                  </a:lnTo>
                  <a:lnTo>
                    <a:pt x="817" y="806"/>
                  </a:lnTo>
                  <a:lnTo>
                    <a:pt x="861" y="794"/>
                  </a:lnTo>
                  <a:lnTo>
                    <a:pt x="832" y="806"/>
                  </a:lnTo>
                  <a:lnTo>
                    <a:pt x="813" y="813"/>
                  </a:lnTo>
                  <a:lnTo>
                    <a:pt x="776" y="839"/>
                  </a:lnTo>
                  <a:lnTo>
                    <a:pt x="769" y="857"/>
                  </a:lnTo>
                  <a:lnTo>
                    <a:pt x="762" y="868"/>
                  </a:lnTo>
                  <a:lnTo>
                    <a:pt x="769" y="883"/>
                  </a:lnTo>
                  <a:lnTo>
                    <a:pt x="776" y="898"/>
                  </a:lnTo>
                  <a:lnTo>
                    <a:pt x="784" y="898"/>
                  </a:lnTo>
                  <a:lnTo>
                    <a:pt x="773" y="883"/>
                  </a:lnTo>
                  <a:lnTo>
                    <a:pt x="769" y="868"/>
                  </a:lnTo>
                  <a:lnTo>
                    <a:pt x="773" y="857"/>
                  </a:lnTo>
                  <a:lnTo>
                    <a:pt x="791" y="835"/>
                  </a:lnTo>
                  <a:lnTo>
                    <a:pt x="806" y="820"/>
                  </a:lnTo>
                  <a:lnTo>
                    <a:pt x="832" y="809"/>
                  </a:lnTo>
                  <a:lnTo>
                    <a:pt x="869" y="798"/>
                  </a:lnTo>
                  <a:lnTo>
                    <a:pt x="917" y="787"/>
                  </a:lnTo>
                  <a:lnTo>
                    <a:pt x="887" y="798"/>
                  </a:lnTo>
                  <a:lnTo>
                    <a:pt x="858" y="813"/>
                  </a:lnTo>
                  <a:lnTo>
                    <a:pt x="832" y="835"/>
                  </a:lnTo>
                  <a:lnTo>
                    <a:pt x="817" y="857"/>
                  </a:lnTo>
                  <a:lnTo>
                    <a:pt x="817" y="865"/>
                  </a:lnTo>
                  <a:lnTo>
                    <a:pt x="817" y="883"/>
                  </a:lnTo>
                  <a:lnTo>
                    <a:pt x="828" y="898"/>
                  </a:lnTo>
                  <a:lnTo>
                    <a:pt x="832" y="898"/>
                  </a:lnTo>
                  <a:lnTo>
                    <a:pt x="817" y="883"/>
                  </a:lnTo>
                  <a:lnTo>
                    <a:pt x="817" y="868"/>
                  </a:lnTo>
                  <a:lnTo>
                    <a:pt x="817" y="857"/>
                  </a:lnTo>
                  <a:lnTo>
                    <a:pt x="832" y="839"/>
                  </a:lnTo>
                  <a:lnTo>
                    <a:pt x="847" y="824"/>
                  </a:lnTo>
                  <a:lnTo>
                    <a:pt x="872" y="809"/>
                  </a:lnTo>
                  <a:lnTo>
                    <a:pt x="898" y="798"/>
                  </a:lnTo>
                  <a:lnTo>
                    <a:pt x="943" y="787"/>
                  </a:lnTo>
                  <a:lnTo>
                    <a:pt x="983" y="783"/>
                  </a:lnTo>
                  <a:lnTo>
                    <a:pt x="943" y="794"/>
                  </a:lnTo>
                  <a:lnTo>
                    <a:pt x="917" y="806"/>
                  </a:lnTo>
                  <a:lnTo>
                    <a:pt x="898" y="820"/>
                  </a:lnTo>
                  <a:lnTo>
                    <a:pt x="884" y="828"/>
                  </a:lnTo>
                  <a:lnTo>
                    <a:pt x="872" y="854"/>
                  </a:lnTo>
                  <a:lnTo>
                    <a:pt x="872" y="865"/>
                  </a:lnTo>
                  <a:lnTo>
                    <a:pt x="876" y="879"/>
                  </a:lnTo>
                  <a:lnTo>
                    <a:pt x="895" y="898"/>
                  </a:lnTo>
                  <a:lnTo>
                    <a:pt x="898" y="898"/>
                  </a:lnTo>
                  <a:lnTo>
                    <a:pt x="884" y="879"/>
                  </a:lnTo>
                  <a:lnTo>
                    <a:pt x="876" y="865"/>
                  </a:lnTo>
                  <a:lnTo>
                    <a:pt x="876" y="854"/>
                  </a:lnTo>
                  <a:lnTo>
                    <a:pt x="887" y="828"/>
                  </a:lnTo>
                  <a:lnTo>
                    <a:pt x="902" y="820"/>
                  </a:lnTo>
                  <a:lnTo>
                    <a:pt x="924" y="806"/>
                  </a:lnTo>
                  <a:lnTo>
                    <a:pt x="946" y="794"/>
                  </a:lnTo>
                  <a:lnTo>
                    <a:pt x="987" y="783"/>
                  </a:lnTo>
                  <a:lnTo>
                    <a:pt x="1028" y="780"/>
                  </a:lnTo>
                  <a:lnTo>
                    <a:pt x="1054" y="780"/>
                  </a:lnTo>
                  <a:lnTo>
                    <a:pt x="1002" y="794"/>
                  </a:lnTo>
                  <a:lnTo>
                    <a:pt x="965" y="813"/>
                  </a:lnTo>
                  <a:lnTo>
                    <a:pt x="932" y="839"/>
                  </a:lnTo>
                  <a:lnTo>
                    <a:pt x="924" y="850"/>
                  </a:lnTo>
                  <a:lnTo>
                    <a:pt x="917" y="865"/>
                  </a:lnTo>
                  <a:lnTo>
                    <a:pt x="924" y="876"/>
                  </a:lnTo>
                  <a:lnTo>
                    <a:pt x="939" y="898"/>
                  </a:lnTo>
                  <a:lnTo>
                    <a:pt x="943" y="898"/>
                  </a:lnTo>
                  <a:lnTo>
                    <a:pt x="928" y="876"/>
                  </a:lnTo>
                  <a:lnTo>
                    <a:pt x="924" y="865"/>
                  </a:lnTo>
                  <a:lnTo>
                    <a:pt x="928" y="850"/>
                  </a:lnTo>
                  <a:lnTo>
                    <a:pt x="943" y="828"/>
                  </a:lnTo>
                  <a:lnTo>
                    <a:pt x="969" y="813"/>
                  </a:lnTo>
                  <a:lnTo>
                    <a:pt x="994" y="806"/>
                  </a:lnTo>
                  <a:lnTo>
                    <a:pt x="1054" y="783"/>
                  </a:lnTo>
                  <a:lnTo>
                    <a:pt x="1109" y="772"/>
                  </a:lnTo>
                  <a:lnTo>
                    <a:pt x="1079" y="783"/>
                  </a:lnTo>
                  <a:lnTo>
                    <a:pt x="1050" y="794"/>
                  </a:lnTo>
                  <a:lnTo>
                    <a:pt x="1028" y="809"/>
                  </a:lnTo>
                  <a:lnTo>
                    <a:pt x="1009" y="828"/>
                  </a:lnTo>
                  <a:lnTo>
                    <a:pt x="998" y="842"/>
                  </a:lnTo>
                  <a:lnTo>
                    <a:pt x="994" y="857"/>
                  </a:lnTo>
                  <a:lnTo>
                    <a:pt x="994" y="879"/>
                  </a:lnTo>
                  <a:lnTo>
                    <a:pt x="1009" y="898"/>
                  </a:lnTo>
                  <a:lnTo>
                    <a:pt x="1013" y="898"/>
                  </a:lnTo>
                  <a:lnTo>
                    <a:pt x="998" y="876"/>
                  </a:lnTo>
                  <a:lnTo>
                    <a:pt x="998" y="857"/>
                  </a:lnTo>
                  <a:lnTo>
                    <a:pt x="1002" y="842"/>
                  </a:lnTo>
                  <a:lnTo>
                    <a:pt x="1013" y="835"/>
                  </a:lnTo>
                  <a:lnTo>
                    <a:pt x="1035" y="809"/>
                  </a:lnTo>
                  <a:lnTo>
                    <a:pt x="1065" y="794"/>
                  </a:lnTo>
                  <a:lnTo>
                    <a:pt x="1105" y="780"/>
                  </a:lnTo>
                  <a:lnTo>
                    <a:pt x="1139" y="769"/>
                  </a:lnTo>
                  <a:lnTo>
                    <a:pt x="1205" y="765"/>
                  </a:lnTo>
                  <a:lnTo>
                    <a:pt x="1235" y="765"/>
                  </a:lnTo>
                  <a:lnTo>
                    <a:pt x="1238" y="765"/>
                  </a:lnTo>
                  <a:lnTo>
                    <a:pt x="1209" y="772"/>
                  </a:lnTo>
                  <a:lnTo>
                    <a:pt x="1183" y="787"/>
                  </a:lnTo>
                  <a:lnTo>
                    <a:pt x="1161" y="806"/>
                  </a:lnTo>
                  <a:lnTo>
                    <a:pt x="1142" y="828"/>
                  </a:lnTo>
                  <a:lnTo>
                    <a:pt x="1142" y="842"/>
                  </a:lnTo>
                  <a:lnTo>
                    <a:pt x="1150" y="854"/>
                  </a:lnTo>
                  <a:lnTo>
                    <a:pt x="1161" y="876"/>
                  </a:lnTo>
                  <a:lnTo>
                    <a:pt x="1183" y="898"/>
                  </a:lnTo>
                  <a:lnTo>
                    <a:pt x="1190" y="898"/>
                  </a:lnTo>
                  <a:lnTo>
                    <a:pt x="1161" y="868"/>
                  </a:lnTo>
                  <a:lnTo>
                    <a:pt x="1153" y="854"/>
                  </a:lnTo>
                  <a:lnTo>
                    <a:pt x="1150" y="842"/>
                  </a:lnTo>
                  <a:lnTo>
                    <a:pt x="1150" y="828"/>
                  </a:lnTo>
                  <a:lnTo>
                    <a:pt x="1153" y="820"/>
                  </a:lnTo>
                  <a:lnTo>
                    <a:pt x="1164" y="806"/>
                  </a:lnTo>
                  <a:lnTo>
                    <a:pt x="1194" y="783"/>
                  </a:lnTo>
                  <a:lnTo>
                    <a:pt x="1224" y="772"/>
                  </a:lnTo>
                  <a:lnTo>
                    <a:pt x="1253" y="765"/>
                  </a:lnTo>
                  <a:lnTo>
                    <a:pt x="1261" y="765"/>
                  </a:lnTo>
                  <a:lnTo>
                    <a:pt x="1279" y="757"/>
                  </a:lnTo>
                  <a:lnTo>
                    <a:pt x="1286" y="757"/>
                  </a:lnTo>
                  <a:lnTo>
                    <a:pt x="1290" y="757"/>
                  </a:lnTo>
                  <a:lnTo>
                    <a:pt x="1305" y="757"/>
                  </a:lnTo>
                  <a:lnTo>
                    <a:pt x="1249" y="780"/>
                  </a:lnTo>
                  <a:lnTo>
                    <a:pt x="1224" y="794"/>
                  </a:lnTo>
                  <a:lnTo>
                    <a:pt x="1209" y="813"/>
                  </a:lnTo>
                  <a:lnTo>
                    <a:pt x="1205" y="828"/>
                  </a:lnTo>
                  <a:lnTo>
                    <a:pt x="1205" y="842"/>
                  </a:lnTo>
                  <a:lnTo>
                    <a:pt x="1209" y="865"/>
                  </a:lnTo>
                  <a:lnTo>
                    <a:pt x="1224" y="879"/>
                  </a:lnTo>
                  <a:lnTo>
                    <a:pt x="1249" y="898"/>
                  </a:lnTo>
                  <a:lnTo>
                    <a:pt x="1261" y="898"/>
                  </a:lnTo>
                  <a:lnTo>
                    <a:pt x="1231" y="879"/>
                  </a:lnTo>
                  <a:lnTo>
                    <a:pt x="1213" y="857"/>
                  </a:lnTo>
                  <a:lnTo>
                    <a:pt x="1209" y="842"/>
                  </a:lnTo>
                  <a:lnTo>
                    <a:pt x="1205" y="828"/>
                  </a:lnTo>
                  <a:lnTo>
                    <a:pt x="1209" y="813"/>
                  </a:lnTo>
                  <a:lnTo>
                    <a:pt x="1220" y="806"/>
                  </a:lnTo>
                  <a:lnTo>
                    <a:pt x="1235" y="787"/>
                  </a:lnTo>
                  <a:lnTo>
                    <a:pt x="1268" y="772"/>
                  </a:lnTo>
                  <a:lnTo>
                    <a:pt x="1323" y="757"/>
                  </a:lnTo>
                  <a:lnTo>
                    <a:pt x="1331" y="757"/>
                  </a:lnTo>
                  <a:lnTo>
                    <a:pt x="1335" y="757"/>
                  </a:lnTo>
                  <a:lnTo>
                    <a:pt x="1357" y="750"/>
                  </a:lnTo>
                  <a:lnTo>
                    <a:pt x="1427" y="743"/>
                  </a:lnTo>
                  <a:lnTo>
                    <a:pt x="1375" y="754"/>
                  </a:lnTo>
                  <a:lnTo>
                    <a:pt x="1338" y="765"/>
                  </a:lnTo>
                  <a:lnTo>
                    <a:pt x="1305" y="783"/>
                  </a:lnTo>
                  <a:lnTo>
                    <a:pt x="1290" y="794"/>
                  </a:lnTo>
                  <a:lnTo>
                    <a:pt x="1275" y="809"/>
                  </a:lnTo>
                  <a:lnTo>
                    <a:pt x="1261" y="835"/>
                  </a:lnTo>
                  <a:lnTo>
                    <a:pt x="1261" y="854"/>
                  </a:lnTo>
                  <a:lnTo>
                    <a:pt x="1264" y="857"/>
                  </a:lnTo>
                  <a:lnTo>
                    <a:pt x="1279" y="879"/>
                  </a:lnTo>
                  <a:lnTo>
                    <a:pt x="1309" y="898"/>
                  </a:lnTo>
                  <a:lnTo>
                    <a:pt x="1316" y="898"/>
                  </a:lnTo>
                  <a:lnTo>
                    <a:pt x="1286" y="879"/>
                  </a:lnTo>
                  <a:lnTo>
                    <a:pt x="1264" y="857"/>
                  </a:lnTo>
                  <a:lnTo>
                    <a:pt x="1264" y="850"/>
                  </a:lnTo>
                  <a:lnTo>
                    <a:pt x="1264" y="835"/>
                  </a:lnTo>
                  <a:lnTo>
                    <a:pt x="1279" y="809"/>
                  </a:lnTo>
                  <a:lnTo>
                    <a:pt x="1290" y="798"/>
                  </a:lnTo>
                  <a:lnTo>
                    <a:pt x="1309" y="787"/>
                  </a:lnTo>
                  <a:lnTo>
                    <a:pt x="1357" y="765"/>
                  </a:lnTo>
                  <a:lnTo>
                    <a:pt x="1401" y="750"/>
                  </a:lnTo>
                  <a:lnTo>
                    <a:pt x="1464" y="739"/>
                  </a:lnTo>
                  <a:lnTo>
                    <a:pt x="1505" y="735"/>
                  </a:lnTo>
                  <a:lnTo>
                    <a:pt x="1534" y="735"/>
                  </a:lnTo>
                  <a:lnTo>
                    <a:pt x="1486" y="743"/>
                  </a:lnTo>
                  <a:lnTo>
                    <a:pt x="1431" y="757"/>
                  </a:lnTo>
                  <a:lnTo>
                    <a:pt x="1371" y="772"/>
                  </a:lnTo>
                  <a:lnTo>
                    <a:pt x="1346" y="787"/>
                  </a:lnTo>
                  <a:lnTo>
                    <a:pt x="1323" y="809"/>
                  </a:lnTo>
                  <a:lnTo>
                    <a:pt x="1320" y="820"/>
                  </a:lnTo>
                  <a:lnTo>
                    <a:pt x="1309" y="839"/>
                  </a:lnTo>
                  <a:lnTo>
                    <a:pt x="1316" y="850"/>
                  </a:lnTo>
                  <a:lnTo>
                    <a:pt x="1320" y="857"/>
                  </a:lnTo>
                  <a:lnTo>
                    <a:pt x="1331" y="876"/>
                  </a:lnTo>
                  <a:lnTo>
                    <a:pt x="1364" y="898"/>
                  </a:lnTo>
                  <a:lnTo>
                    <a:pt x="1375" y="898"/>
                  </a:lnTo>
                  <a:lnTo>
                    <a:pt x="1364" y="894"/>
                  </a:lnTo>
                  <a:lnTo>
                    <a:pt x="1331" y="876"/>
                  </a:lnTo>
                  <a:lnTo>
                    <a:pt x="1320" y="857"/>
                  </a:lnTo>
                  <a:lnTo>
                    <a:pt x="1316" y="850"/>
                  </a:lnTo>
                  <a:lnTo>
                    <a:pt x="1316" y="835"/>
                  </a:lnTo>
                  <a:lnTo>
                    <a:pt x="1320" y="824"/>
                  </a:lnTo>
                  <a:lnTo>
                    <a:pt x="1323" y="813"/>
                  </a:lnTo>
                  <a:lnTo>
                    <a:pt x="1357" y="787"/>
                  </a:lnTo>
                  <a:lnTo>
                    <a:pt x="1390" y="769"/>
                  </a:lnTo>
                  <a:lnTo>
                    <a:pt x="1431" y="757"/>
                  </a:lnTo>
                  <a:lnTo>
                    <a:pt x="1471" y="750"/>
                  </a:lnTo>
                  <a:lnTo>
                    <a:pt x="1542" y="739"/>
                  </a:lnTo>
                  <a:lnTo>
                    <a:pt x="1571" y="735"/>
                  </a:lnTo>
                  <a:lnTo>
                    <a:pt x="1623" y="735"/>
                  </a:lnTo>
                  <a:lnTo>
                    <a:pt x="1527" y="750"/>
                  </a:lnTo>
                  <a:lnTo>
                    <a:pt x="1486" y="757"/>
                  </a:lnTo>
                  <a:lnTo>
                    <a:pt x="1445" y="769"/>
                  </a:lnTo>
                  <a:lnTo>
                    <a:pt x="1408" y="783"/>
                  </a:lnTo>
                  <a:lnTo>
                    <a:pt x="1390" y="798"/>
                  </a:lnTo>
                  <a:lnTo>
                    <a:pt x="1375" y="809"/>
                  </a:lnTo>
                  <a:lnTo>
                    <a:pt x="1364" y="835"/>
                  </a:lnTo>
                  <a:lnTo>
                    <a:pt x="1364" y="842"/>
                  </a:lnTo>
                  <a:lnTo>
                    <a:pt x="1371" y="857"/>
                  </a:lnTo>
                  <a:lnTo>
                    <a:pt x="1379" y="876"/>
                  </a:lnTo>
                  <a:lnTo>
                    <a:pt x="1416" y="898"/>
                  </a:lnTo>
                  <a:lnTo>
                    <a:pt x="1427" y="898"/>
                  </a:lnTo>
                  <a:lnTo>
                    <a:pt x="1386" y="876"/>
                  </a:lnTo>
                  <a:lnTo>
                    <a:pt x="1371" y="857"/>
                  </a:lnTo>
                  <a:lnTo>
                    <a:pt x="1371" y="842"/>
                  </a:lnTo>
                  <a:lnTo>
                    <a:pt x="1371" y="835"/>
                  </a:lnTo>
                  <a:lnTo>
                    <a:pt x="1379" y="813"/>
                  </a:lnTo>
                  <a:lnTo>
                    <a:pt x="1394" y="798"/>
                  </a:lnTo>
                  <a:lnTo>
                    <a:pt x="1416" y="783"/>
                  </a:lnTo>
                  <a:lnTo>
                    <a:pt x="1445" y="769"/>
                  </a:lnTo>
                  <a:lnTo>
                    <a:pt x="1486" y="757"/>
                  </a:lnTo>
                  <a:lnTo>
                    <a:pt x="1567" y="743"/>
                  </a:lnTo>
                  <a:lnTo>
                    <a:pt x="1645" y="735"/>
                  </a:lnTo>
                  <a:lnTo>
                    <a:pt x="1737" y="728"/>
                  </a:lnTo>
                  <a:lnTo>
                    <a:pt x="1756" y="735"/>
                  </a:lnTo>
                  <a:lnTo>
                    <a:pt x="1638" y="743"/>
                  </a:lnTo>
                  <a:lnTo>
                    <a:pt x="1567" y="757"/>
                  </a:lnTo>
                  <a:lnTo>
                    <a:pt x="1534" y="765"/>
                  </a:lnTo>
                  <a:lnTo>
                    <a:pt x="1512" y="772"/>
                  </a:lnTo>
                  <a:lnTo>
                    <a:pt x="1471" y="794"/>
                  </a:lnTo>
                  <a:lnTo>
                    <a:pt x="1445" y="820"/>
                  </a:lnTo>
                  <a:lnTo>
                    <a:pt x="1442" y="828"/>
                  </a:lnTo>
                  <a:lnTo>
                    <a:pt x="1434" y="842"/>
                  </a:lnTo>
                  <a:lnTo>
                    <a:pt x="1442" y="857"/>
                  </a:lnTo>
                  <a:lnTo>
                    <a:pt x="1449" y="868"/>
                  </a:lnTo>
                  <a:lnTo>
                    <a:pt x="1464" y="883"/>
                  </a:lnTo>
                  <a:lnTo>
                    <a:pt x="1490" y="894"/>
                  </a:lnTo>
                  <a:lnTo>
                    <a:pt x="1497" y="898"/>
                  </a:lnTo>
                  <a:lnTo>
                    <a:pt x="1505" y="898"/>
                  </a:lnTo>
                  <a:lnTo>
                    <a:pt x="1490" y="894"/>
                  </a:lnTo>
                  <a:lnTo>
                    <a:pt x="1471" y="879"/>
                  </a:lnTo>
                  <a:lnTo>
                    <a:pt x="1449" y="868"/>
                  </a:lnTo>
                  <a:lnTo>
                    <a:pt x="1442" y="857"/>
                  </a:lnTo>
                  <a:lnTo>
                    <a:pt x="1442" y="842"/>
                  </a:lnTo>
                  <a:lnTo>
                    <a:pt x="1442" y="828"/>
                  </a:lnTo>
                  <a:lnTo>
                    <a:pt x="1449" y="820"/>
                  </a:lnTo>
                  <a:lnTo>
                    <a:pt x="1475" y="798"/>
                  </a:lnTo>
                  <a:lnTo>
                    <a:pt x="1512" y="780"/>
                  </a:lnTo>
                  <a:lnTo>
                    <a:pt x="1545" y="765"/>
                  </a:lnTo>
                  <a:lnTo>
                    <a:pt x="1586" y="757"/>
                  </a:lnTo>
                  <a:lnTo>
                    <a:pt x="1671" y="743"/>
                  </a:lnTo>
                  <a:lnTo>
                    <a:pt x="1782" y="735"/>
                  </a:lnTo>
                  <a:lnTo>
                    <a:pt x="1882" y="739"/>
                  </a:lnTo>
                  <a:lnTo>
                    <a:pt x="1882" y="735"/>
                  </a:lnTo>
                  <a:lnTo>
                    <a:pt x="1797" y="728"/>
                  </a:lnTo>
                  <a:lnTo>
                    <a:pt x="1737" y="728"/>
                  </a:lnTo>
                  <a:lnTo>
                    <a:pt x="1652" y="728"/>
                  </a:lnTo>
                  <a:lnTo>
                    <a:pt x="1567" y="728"/>
                  </a:lnTo>
                  <a:lnTo>
                    <a:pt x="1560" y="728"/>
                  </a:lnTo>
                  <a:lnTo>
                    <a:pt x="1519" y="724"/>
                  </a:lnTo>
                  <a:lnTo>
                    <a:pt x="1501" y="717"/>
                  </a:lnTo>
                  <a:lnTo>
                    <a:pt x="1490" y="709"/>
                  </a:lnTo>
                  <a:lnTo>
                    <a:pt x="1497" y="702"/>
                  </a:lnTo>
                  <a:lnTo>
                    <a:pt x="1505" y="695"/>
                  </a:lnTo>
                  <a:lnTo>
                    <a:pt x="1582" y="680"/>
                  </a:lnTo>
                  <a:lnTo>
                    <a:pt x="1675" y="672"/>
                  </a:lnTo>
                  <a:lnTo>
                    <a:pt x="1822" y="669"/>
                  </a:lnTo>
                  <a:lnTo>
                    <a:pt x="1882" y="665"/>
                  </a:lnTo>
                  <a:lnTo>
                    <a:pt x="1941" y="658"/>
                  </a:lnTo>
                  <a:lnTo>
                    <a:pt x="2007" y="647"/>
                  </a:lnTo>
                  <a:lnTo>
                    <a:pt x="2077" y="632"/>
                  </a:lnTo>
                  <a:lnTo>
                    <a:pt x="2144" y="610"/>
                  </a:lnTo>
                  <a:lnTo>
                    <a:pt x="2170" y="595"/>
                  </a:lnTo>
                  <a:lnTo>
                    <a:pt x="2188" y="576"/>
                  </a:lnTo>
                  <a:lnTo>
                    <a:pt x="2207" y="558"/>
                  </a:lnTo>
                  <a:lnTo>
                    <a:pt x="2218" y="539"/>
                  </a:lnTo>
                  <a:lnTo>
                    <a:pt x="2225" y="525"/>
                  </a:lnTo>
                  <a:lnTo>
                    <a:pt x="2225" y="502"/>
                  </a:lnTo>
                  <a:lnTo>
                    <a:pt x="2214" y="477"/>
                  </a:lnTo>
                  <a:lnTo>
                    <a:pt x="2203" y="462"/>
                  </a:lnTo>
                  <a:lnTo>
                    <a:pt x="2188" y="454"/>
                  </a:lnTo>
                  <a:lnTo>
                    <a:pt x="2170" y="436"/>
                  </a:lnTo>
                  <a:lnTo>
                    <a:pt x="2137" y="421"/>
                  </a:lnTo>
                  <a:lnTo>
                    <a:pt x="2100" y="414"/>
                  </a:lnTo>
                  <a:lnTo>
                    <a:pt x="2048" y="399"/>
                  </a:lnTo>
                  <a:lnTo>
                    <a:pt x="1992" y="388"/>
                  </a:lnTo>
                  <a:lnTo>
                    <a:pt x="1922" y="377"/>
                  </a:lnTo>
                  <a:lnTo>
                    <a:pt x="1863" y="373"/>
                  </a:lnTo>
                  <a:lnTo>
                    <a:pt x="1782" y="373"/>
                  </a:lnTo>
                  <a:lnTo>
                    <a:pt x="1652" y="366"/>
                  </a:lnTo>
                  <a:lnTo>
                    <a:pt x="1652" y="373"/>
                  </a:lnTo>
                  <a:lnTo>
                    <a:pt x="1782" y="373"/>
                  </a:lnTo>
                  <a:lnTo>
                    <a:pt x="1863" y="377"/>
                  </a:lnTo>
                  <a:lnTo>
                    <a:pt x="1922" y="384"/>
                  </a:lnTo>
                  <a:lnTo>
                    <a:pt x="1992" y="392"/>
                  </a:lnTo>
                  <a:lnTo>
                    <a:pt x="2048" y="403"/>
                  </a:lnTo>
                  <a:lnTo>
                    <a:pt x="2100" y="414"/>
                  </a:lnTo>
                  <a:lnTo>
                    <a:pt x="2133" y="428"/>
                  </a:lnTo>
                  <a:lnTo>
                    <a:pt x="2163" y="443"/>
                  </a:lnTo>
                  <a:lnTo>
                    <a:pt x="2185" y="454"/>
                  </a:lnTo>
                  <a:lnTo>
                    <a:pt x="2203" y="469"/>
                  </a:lnTo>
                  <a:lnTo>
                    <a:pt x="2214" y="484"/>
                  </a:lnTo>
                  <a:lnTo>
                    <a:pt x="2218" y="502"/>
                  </a:lnTo>
                  <a:lnTo>
                    <a:pt x="2218" y="525"/>
                  </a:lnTo>
                  <a:lnTo>
                    <a:pt x="2214" y="539"/>
                  </a:lnTo>
                  <a:lnTo>
                    <a:pt x="2203" y="558"/>
                  </a:lnTo>
                  <a:lnTo>
                    <a:pt x="2188" y="576"/>
                  </a:lnTo>
                  <a:lnTo>
                    <a:pt x="2163" y="595"/>
                  </a:lnTo>
                  <a:lnTo>
                    <a:pt x="2137" y="610"/>
                  </a:lnTo>
                  <a:lnTo>
                    <a:pt x="2074" y="628"/>
                  </a:lnTo>
                  <a:lnTo>
                    <a:pt x="2004" y="643"/>
                  </a:lnTo>
                  <a:lnTo>
                    <a:pt x="1878" y="658"/>
                  </a:lnTo>
                  <a:lnTo>
                    <a:pt x="1822" y="665"/>
                  </a:lnTo>
                  <a:lnTo>
                    <a:pt x="1675" y="669"/>
                  </a:lnTo>
                  <a:lnTo>
                    <a:pt x="1575" y="680"/>
                  </a:lnTo>
                  <a:lnTo>
                    <a:pt x="1505" y="687"/>
                  </a:lnTo>
                  <a:lnTo>
                    <a:pt x="1490" y="698"/>
                  </a:lnTo>
                  <a:lnTo>
                    <a:pt x="1486" y="709"/>
                  </a:lnTo>
                  <a:lnTo>
                    <a:pt x="1490" y="717"/>
                  </a:lnTo>
                  <a:lnTo>
                    <a:pt x="1505" y="724"/>
                  </a:lnTo>
                  <a:lnTo>
                    <a:pt x="1534" y="728"/>
                  </a:lnTo>
                  <a:lnTo>
                    <a:pt x="1501" y="735"/>
                  </a:lnTo>
                  <a:lnTo>
                    <a:pt x="1464" y="735"/>
                  </a:lnTo>
                  <a:lnTo>
                    <a:pt x="1394" y="739"/>
                  </a:lnTo>
                  <a:lnTo>
                    <a:pt x="1320" y="724"/>
                  </a:lnTo>
                  <a:lnTo>
                    <a:pt x="1286" y="709"/>
                  </a:lnTo>
                  <a:lnTo>
                    <a:pt x="1275" y="702"/>
                  </a:lnTo>
                  <a:lnTo>
                    <a:pt x="1275" y="695"/>
                  </a:lnTo>
                  <a:lnTo>
                    <a:pt x="1275" y="687"/>
                  </a:lnTo>
                  <a:lnTo>
                    <a:pt x="1279" y="672"/>
                  </a:lnTo>
                  <a:lnTo>
                    <a:pt x="1286" y="665"/>
                  </a:lnTo>
                  <a:lnTo>
                    <a:pt x="1305" y="658"/>
                  </a:lnTo>
                  <a:lnTo>
                    <a:pt x="1331" y="647"/>
                  </a:lnTo>
                  <a:lnTo>
                    <a:pt x="1364" y="639"/>
                  </a:lnTo>
                  <a:lnTo>
                    <a:pt x="1527" y="624"/>
                  </a:lnTo>
                  <a:lnTo>
                    <a:pt x="1567" y="624"/>
                  </a:lnTo>
                  <a:lnTo>
                    <a:pt x="1656" y="617"/>
                  </a:lnTo>
                  <a:lnTo>
                    <a:pt x="1708" y="610"/>
                  </a:lnTo>
                  <a:lnTo>
                    <a:pt x="1752" y="599"/>
                  </a:lnTo>
                  <a:lnTo>
                    <a:pt x="1793" y="576"/>
                  </a:lnTo>
                  <a:lnTo>
                    <a:pt x="1808" y="562"/>
                  </a:lnTo>
                  <a:lnTo>
                    <a:pt x="1819" y="547"/>
                  </a:lnTo>
                  <a:lnTo>
                    <a:pt x="1822" y="532"/>
                  </a:lnTo>
                  <a:lnTo>
                    <a:pt x="1822" y="517"/>
                  </a:lnTo>
                  <a:lnTo>
                    <a:pt x="1811" y="499"/>
                  </a:lnTo>
                  <a:lnTo>
                    <a:pt x="1808" y="488"/>
                  </a:lnTo>
                  <a:lnTo>
                    <a:pt x="1793" y="473"/>
                  </a:lnTo>
                  <a:lnTo>
                    <a:pt x="1767" y="462"/>
                  </a:lnTo>
                  <a:lnTo>
                    <a:pt x="1741" y="454"/>
                  </a:lnTo>
                  <a:lnTo>
                    <a:pt x="1700" y="447"/>
                  </a:lnTo>
                  <a:lnTo>
                    <a:pt x="1652" y="436"/>
                  </a:lnTo>
                  <a:lnTo>
                    <a:pt x="1597" y="432"/>
                  </a:lnTo>
                  <a:lnTo>
                    <a:pt x="1527" y="428"/>
                  </a:lnTo>
                  <a:lnTo>
                    <a:pt x="1512" y="428"/>
                  </a:lnTo>
                  <a:lnTo>
                    <a:pt x="1471" y="421"/>
                  </a:lnTo>
                  <a:lnTo>
                    <a:pt x="1427" y="417"/>
                  </a:lnTo>
                  <a:lnTo>
                    <a:pt x="1375" y="403"/>
                  </a:lnTo>
                  <a:lnTo>
                    <a:pt x="1338" y="388"/>
                  </a:lnTo>
                  <a:lnTo>
                    <a:pt x="1335" y="384"/>
                  </a:lnTo>
                  <a:lnTo>
                    <a:pt x="1331" y="377"/>
                  </a:lnTo>
                  <a:lnTo>
                    <a:pt x="1335" y="366"/>
                  </a:lnTo>
                  <a:lnTo>
                    <a:pt x="1338" y="358"/>
                  </a:lnTo>
                  <a:lnTo>
                    <a:pt x="1349" y="351"/>
                  </a:lnTo>
                  <a:lnTo>
                    <a:pt x="1390" y="351"/>
                  </a:lnTo>
                  <a:lnTo>
                    <a:pt x="1379" y="358"/>
                  </a:lnTo>
                  <a:lnTo>
                    <a:pt x="1375" y="366"/>
                  </a:lnTo>
                  <a:lnTo>
                    <a:pt x="1379" y="373"/>
                  </a:lnTo>
                  <a:lnTo>
                    <a:pt x="1386" y="384"/>
                  </a:lnTo>
                  <a:lnTo>
                    <a:pt x="1420" y="392"/>
                  </a:lnTo>
                  <a:lnTo>
                    <a:pt x="1431" y="399"/>
                  </a:lnTo>
                  <a:lnTo>
                    <a:pt x="1460" y="406"/>
                  </a:lnTo>
                  <a:lnTo>
                    <a:pt x="1516" y="417"/>
                  </a:lnTo>
                  <a:lnTo>
                    <a:pt x="1604" y="421"/>
                  </a:lnTo>
                  <a:lnTo>
                    <a:pt x="1615" y="421"/>
                  </a:lnTo>
                  <a:lnTo>
                    <a:pt x="1741" y="432"/>
                  </a:lnTo>
                  <a:lnTo>
                    <a:pt x="1808" y="454"/>
                  </a:lnTo>
                  <a:lnTo>
                    <a:pt x="1852" y="462"/>
                  </a:lnTo>
                  <a:lnTo>
                    <a:pt x="1878" y="484"/>
                  </a:lnTo>
                  <a:lnTo>
                    <a:pt x="1893" y="502"/>
                  </a:lnTo>
                  <a:lnTo>
                    <a:pt x="1896" y="517"/>
                  </a:lnTo>
                  <a:lnTo>
                    <a:pt x="1896" y="528"/>
                  </a:lnTo>
                  <a:lnTo>
                    <a:pt x="1893" y="539"/>
                  </a:lnTo>
                  <a:lnTo>
                    <a:pt x="1878" y="554"/>
                  </a:lnTo>
                  <a:lnTo>
                    <a:pt x="1856" y="569"/>
                  </a:lnTo>
                  <a:lnTo>
                    <a:pt x="1811" y="587"/>
                  </a:lnTo>
                  <a:lnTo>
                    <a:pt x="1756" y="610"/>
                  </a:lnTo>
                  <a:lnTo>
                    <a:pt x="1697" y="624"/>
                  </a:lnTo>
                  <a:lnTo>
                    <a:pt x="1597" y="639"/>
                  </a:lnTo>
                  <a:lnTo>
                    <a:pt x="1553" y="643"/>
                  </a:lnTo>
                  <a:lnTo>
                    <a:pt x="1553" y="647"/>
                  </a:lnTo>
                  <a:lnTo>
                    <a:pt x="1601" y="643"/>
                  </a:lnTo>
                  <a:lnTo>
                    <a:pt x="1700" y="624"/>
                  </a:lnTo>
                  <a:lnTo>
                    <a:pt x="1763" y="613"/>
                  </a:lnTo>
                  <a:lnTo>
                    <a:pt x="1819" y="595"/>
                  </a:lnTo>
                  <a:lnTo>
                    <a:pt x="1863" y="569"/>
                  </a:lnTo>
                  <a:lnTo>
                    <a:pt x="1878" y="558"/>
                  </a:lnTo>
                  <a:lnTo>
                    <a:pt x="1893" y="543"/>
                  </a:lnTo>
                  <a:lnTo>
                    <a:pt x="1896" y="528"/>
                  </a:lnTo>
                  <a:lnTo>
                    <a:pt x="1896" y="517"/>
                  </a:lnTo>
                  <a:lnTo>
                    <a:pt x="1896" y="499"/>
                  </a:lnTo>
                  <a:lnTo>
                    <a:pt x="1882" y="484"/>
                  </a:lnTo>
                  <a:lnTo>
                    <a:pt x="1863" y="462"/>
                  </a:lnTo>
                  <a:lnTo>
                    <a:pt x="1822" y="454"/>
                  </a:lnTo>
                  <a:lnTo>
                    <a:pt x="1767" y="436"/>
                  </a:lnTo>
                  <a:lnTo>
                    <a:pt x="1848" y="443"/>
                  </a:lnTo>
                  <a:lnTo>
                    <a:pt x="1904" y="454"/>
                  </a:lnTo>
                  <a:lnTo>
                    <a:pt x="1941" y="469"/>
                  </a:lnTo>
                  <a:lnTo>
                    <a:pt x="1967" y="488"/>
                  </a:lnTo>
                  <a:lnTo>
                    <a:pt x="1981" y="506"/>
                  </a:lnTo>
                  <a:lnTo>
                    <a:pt x="1978" y="528"/>
                  </a:lnTo>
                  <a:lnTo>
                    <a:pt x="1967" y="547"/>
                  </a:lnTo>
                  <a:lnTo>
                    <a:pt x="1952" y="569"/>
                  </a:lnTo>
                  <a:lnTo>
                    <a:pt x="1919" y="587"/>
                  </a:lnTo>
                  <a:lnTo>
                    <a:pt x="1878" y="610"/>
                  </a:lnTo>
                  <a:lnTo>
                    <a:pt x="1837" y="624"/>
                  </a:lnTo>
                  <a:lnTo>
                    <a:pt x="1800" y="632"/>
                  </a:lnTo>
                  <a:lnTo>
                    <a:pt x="1745" y="639"/>
                  </a:lnTo>
                  <a:lnTo>
                    <a:pt x="1726" y="643"/>
                  </a:lnTo>
                  <a:lnTo>
                    <a:pt x="1771" y="643"/>
                  </a:lnTo>
                  <a:lnTo>
                    <a:pt x="1819" y="639"/>
                  </a:lnTo>
                  <a:lnTo>
                    <a:pt x="1907" y="628"/>
                  </a:lnTo>
                  <a:lnTo>
                    <a:pt x="1959" y="613"/>
                  </a:lnTo>
                  <a:lnTo>
                    <a:pt x="2007" y="595"/>
                  </a:lnTo>
                  <a:lnTo>
                    <a:pt x="2037" y="569"/>
                  </a:lnTo>
                  <a:lnTo>
                    <a:pt x="2052" y="554"/>
                  </a:lnTo>
                  <a:lnTo>
                    <a:pt x="2059" y="539"/>
                  </a:lnTo>
                  <a:lnTo>
                    <a:pt x="2059" y="525"/>
                  </a:lnTo>
                  <a:lnTo>
                    <a:pt x="2052" y="513"/>
                  </a:lnTo>
                  <a:lnTo>
                    <a:pt x="2044" y="491"/>
                  </a:lnTo>
                  <a:lnTo>
                    <a:pt x="2022" y="477"/>
                  </a:lnTo>
                  <a:lnTo>
                    <a:pt x="1981" y="458"/>
                  </a:lnTo>
                  <a:lnTo>
                    <a:pt x="1933" y="447"/>
                  </a:lnTo>
                  <a:lnTo>
                    <a:pt x="1852" y="436"/>
                  </a:lnTo>
                  <a:lnTo>
                    <a:pt x="1848" y="436"/>
                  </a:lnTo>
                  <a:lnTo>
                    <a:pt x="1841" y="436"/>
                  </a:lnTo>
                  <a:lnTo>
                    <a:pt x="1656" y="421"/>
                  </a:lnTo>
                  <a:lnTo>
                    <a:pt x="1545" y="406"/>
                  </a:lnTo>
                  <a:lnTo>
                    <a:pt x="1505" y="403"/>
                  </a:lnTo>
                  <a:lnTo>
                    <a:pt x="1479" y="392"/>
                  </a:lnTo>
                  <a:lnTo>
                    <a:pt x="1456" y="384"/>
                  </a:lnTo>
                  <a:lnTo>
                    <a:pt x="1442" y="373"/>
                  </a:lnTo>
                  <a:lnTo>
                    <a:pt x="1434" y="366"/>
                  </a:lnTo>
                  <a:lnTo>
                    <a:pt x="1442" y="351"/>
                  </a:lnTo>
                  <a:lnTo>
                    <a:pt x="1434" y="351"/>
                  </a:lnTo>
                  <a:lnTo>
                    <a:pt x="1431" y="358"/>
                  </a:lnTo>
                  <a:lnTo>
                    <a:pt x="1431" y="366"/>
                  </a:lnTo>
                  <a:lnTo>
                    <a:pt x="1442" y="377"/>
                  </a:lnTo>
                  <a:lnTo>
                    <a:pt x="1456" y="388"/>
                  </a:lnTo>
                  <a:lnTo>
                    <a:pt x="1479" y="399"/>
                  </a:lnTo>
                  <a:lnTo>
                    <a:pt x="1530" y="406"/>
                  </a:lnTo>
                  <a:lnTo>
                    <a:pt x="1612" y="421"/>
                  </a:lnTo>
                  <a:lnTo>
                    <a:pt x="1604" y="421"/>
                  </a:lnTo>
                  <a:lnTo>
                    <a:pt x="1516" y="417"/>
                  </a:lnTo>
                  <a:lnTo>
                    <a:pt x="1460" y="406"/>
                  </a:lnTo>
                  <a:lnTo>
                    <a:pt x="1431" y="399"/>
                  </a:lnTo>
                  <a:lnTo>
                    <a:pt x="1420" y="392"/>
                  </a:lnTo>
                  <a:lnTo>
                    <a:pt x="1386" y="377"/>
                  </a:lnTo>
                  <a:lnTo>
                    <a:pt x="1379" y="366"/>
                  </a:lnTo>
                  <a:lnTo>
                    <a:pt x="1390" y="358"/>
                  </a:lnTo>
                  <a:lnTo>
                    <a:pt x="1401" y="351"/>
                  </a:lnTo>
                  <a:lnTo>
                    <a:pt x="1693" y="343"/>
                  </a:lnTo>
                  <a:lnTo>
                    <a:pt x="1852" y="336"/>
                  </a:lnTo>
                  <a:lnTo>
                    <a:pt x="1978" y="332"/>
                  </a:lnTo>
                  <a:lnTo>
                    <a:pt x="2103" y="336"/>
                  </a:lnTo>
                  <a:lnTo>
                    <a:pt x="2325" y="347"/>
                  </a:lnTo>
                  <a:lnTo>
                    <a:pt x="2480" y="362"/>
                  </a:lnTo>
                  <a:lnTo>
                    <a:pt x="2547" y="373"/>
                  </a:lnTo>
                  <a:lnTo>
                    <a:pt x="2650" y="392"/>
                  </a:lnTo>
                  <a:lnTo>
                    <a:pt x="2687" y="403"/>
                  </a:lnTo>
                  <a:lnTo>
                    <a:pt x="2717" y="417"/>
                  </a:lnTo>
                  <a:lnTo>
                    <a:pt x="2739" y="428"/>
                  </a:lnTo>
                  <a:lnTo>
                    <a:pt x="2758" y="443"/>
                  </a:lnTo>
                  <a:lnTo>
                    <a:pt x="2765" y="454"/>
                  </a:lnTo>
                  <a:lnTo>
                    <a:pt x="2772" y="462"/>
                  </a:lnTo>
                  <a:lnTo>
                    <a:pt x="2772" y="473"/>
                  </a:lnTo>
                  <a:lnTo>
                    <a:pt x="2772" y="488"/>
                  </a:lnTo>
                  <a:lnTo>
                    <a:pt x="2761" y="506"/>
                  </a:lnTo>
                  <a:lnTo>
                    <a:pt x="2747" y="532"/>
                  </a:lnTo>
                  <a:lnTo>
                    <a:pt x="2735" y="543"/>
                  </a:lnTo>
                  <a:lnTo>
                    <a:pt x="2717" y="547"/>
                  </a:lnTo>
                  <a:lnTo>
                    <a:pt x="2669" y="569"/>
                  </a:lnTo>
                  <a:lnTo>
                    <a:pt x="2695" y="554"/>
                  </a:lnTo>
                  <a:lnTo>
                    <a:pt x="2717" y="532"/>
                  </a:lnTo>
                  <a:lnTo>
                    <a:pt x="2732" y="517"/>
                  </a:lnTo>
                  <a:lnTo>
                    <a:pt x="2735" y="502"/>
                  </a:lnTo>
                  <a:lnTo>
                    <a:pt x="2747" y="477"/>
                  </a:lnTo>
                  <a:lnTo>
                    <a:pt x="2747" y="469"/>
                  </a:lnTo>
                  <a:lnTo>
                    <a:pt x="2735" y="454"/>
                  </a:lnTo>
                  <a:lnTo>
                    <a:pt x="2724" y="447"/>
                  </a:lnTo>
                  <a:lnTo>
                    <a:pt x="2702" y="421"/>
                  </a:lnTo>
                  <a:lnTo>
                    <a:pt x="2662" y="406"/>
                  </a:lnTo>
                  <a:lnTo>
                    <a:pt x="2621" y="392"/>
                  </a:lnTo>
                  <a:lnTo>
                    <a:pt x="2547" y="377"/>
                  </a:lnTo>
                  <a:lnTo>
                    <a:pt x="2510" y="373"/>
                  </a:lnTo>
                  <a:lnTo>
                    <a:pt x="2510" y="377"/>
                  </a:lnTo>
                  <a:lnTo>
                    <a:pt x="2455" y="366"/>
                  </a:lnTo>
                  <a:lnTo>
                    <a:pt x="2384" y="358"/>
                  </a:lnTo>
                  <a:lnTo>
                    <a:pt x="2384" y="362"/>
                  </a:lnTo>
                  <a:lnTo>
                    <a:pt x="2270" y="351"/>
                  </a:lnTo>
                  <a:lnTo>
                    <a:pt x="2214" y="347"/>
                  </a:lnTo>
                  <a:lnTo>
                    <a:pt x="2214" y="351"/>
                  </a:lnTo>
                  <a:lnTo>
                    <a:pt x="2273" y="351"/>
                  </a:lnTo>
                  <a:lnTo>
                    <a:pt x="2410" y="373"/>
                  </a:lnTo>
                  <a:lnTo>
                    <a:pt x="2480" y="388"/>
                  </a:lnTo>
                  <a:lnTo>
                    <a:pt x="2551" y="406"/>
                  </a:lnTo>
                  <a:lnTo>
                    <a:pt x="2610" y="436"/>
                  </a:lnTo>
                  <a:lnTo>
                    <a:pt x="2636" y="454"/>
                  </a:lnTo>
                  <a:lnTo>
                    <a:pt x="2650" y="469"/>
                  </a:lnTo>
                  <a:lnTo>
                    <a:pt x="2654" y="484"/>
                  </a:lnTo>
                  <a:lnTo>
                    <a:pt x="2654" y="499"/>
                  </a:lnTo>
                  <a:lnTo>
                    <a:pt x="2647" y="517"/>
                  </a:lnTo>
                  <a:lnTo>
                    <a:pt x="2632" y="543"/>
                  </a:lnTo>
                  <a:lnTo>
                    <a:pt x="2606" y="562"/>
                  </a:lnTo>
                  <a:lnTo>
                    <a:pt x="2569" y="576"/>
                  </a:lnTo>
                  <a:lnTo>
                    <a:pt x="2525" y="595"/>
                  </a:lnTo>
                  <a:lnTo>
                    <a:pt x="2440" y="610"/>
                  </a:lnTo>
                  <a:lnTo>
                    <a:pt x="2473" y="587"/>
                  </a:lnTo>
                  <a:lnTo>
                    <a:pt x="2521" y="562"/>
                  </a:lnTo>
                  <a:lnTo>
                    <a:pt x="2540" y="543"/>
                  </a:lnTo>
                  <a:lnTo>
                    <a:pt x="2554" y="525"/>
                  </a:lnTo>
                  <a:lnTo>
                    <a:pt x="2565" y="499"/>
                  </a:lnTo>
                  <a:lnTo>
                    <a:pt x="2565" y="469"/>
                  </a:lnTo>
                  <a:lnTo>
                    <a:pt x="2554" y="458"/>
                  </a:lnTo>
                  <a:lnTo>
                    <a:pt x="2547" y="447"/>
                  </a:lnTo>
                  <a:lnTo>
                    <a:pt x="2525" y="432"/>
                  </a:lnTo>
                  <a:lnTo>
                    <a:pt x="2499" y="417"/>
                  </a:lnTo>
                  <a:lnTo>
                    <a:pt x="2466" y="403"/>
                  </a:lnTo>
                  <a:lnTo>
                    <a:pt x="2410" y="392"/>
                  </a:lnTo>
                  <a:lnTo>
                    <a:pt x="2344" y="384"/>
                  </a:lnTo>
                  <a:lnTo>
                    <a:pt x="2273" y="373"/>
                  </a:lnTo>
                  <a:lnTo>
                    <a:pt x="2214" y="366"/>
                  </a:lnTo>
                  <a:lnTo>
                    <a:pt x="2148" y="362"/>
                  </a:lnTo>
                  <a:lnTo>
                    <a:pt x="2148" y="366"/>
                  </a:lnTo>
                  <a:lnTo>
                    <a:pt x="2203" y="373"/>
                  </a:lnTo>
                  <a:lnTo>
                    <a:pt x="2325" y="384"/>
                  </a:lnTo>
                  <a:lnTo>
                    <a:pt x="2388" y="399"/>
                  </a:lnTo>
                  <a:lnTo>
                    <a:pt x="2451" y="417"/>
                  </a:lnTo>
                  <a:lnTo>
                    <a:pt x="2473" y="432"/>
                  </a:lnTo>
                  <a:lnTo>
                    <a:pt x="2495" y="447"/>
                  </a:lnTo>
                  <a:lnTo>
                    <a:pt x="2510" y="458"/>
                  </a:lnTo>
                  <a:lnTo>
                    <a:pt x="2525" y="477"/>
                  </a:lnTo>
                  <a:lnTo>
                    <a:pt x="2525" y="491"/>
                  </a:lnTo>
                  <a:lnTo>
                    <a:pt x="2514" y="525"/>
                  </a:lnTo>
                  <a:lnTo>
                    <a:pt x="2506" y="543"/>
                  </a:lnTo>
                  <a:lnTo>
                    <a:pt x="2484" y="562"/>
                  </a:lnTo>
                  <a:lnTo>
                    <a:pt x="2466" y="587"/>
                  </a:lnTo>
                  <a:lnTo>
                    <a:pt x="2425" y="610"/>
                  </a:lnTo>
                  <a:lnTo>
                    <a:pt x="2403" y="610"/>
                  </a:lnTo>
                  <a:lnTo>
                    <a:pt x="2303" y="617"/>
                  </a:lnTo>
                  <a:lnTo>
                    <a:pt x="2351" y="602"/>
                  </a:lnTo>
                  <a:lnTo>
                    <a:pt x="2384" y="584"/>
                  </a:lnTo>
                  <a:lnTo>
                    <a:pt x="2410" y="562"/>
                  </a:lnTo>
                  <a:lnTo>
                    <a:pt x="2429" y="539"/>
                  </a:lnTo>
                  <a:lnTo>
                    <a:pt x="2436" y="513"/>
                  </a:lnTo>
                  <a:lnTo>
                    <a:pt x="2440" y="491"/>
                  </a:lnTo>
                  <a:lnTo>
                    <a:pt x="2436" y="477"/>
                  </a:lnTo>
                  <a:lnTo>
                    <a:pt x="2421" y="458"/>
                  </a:lnTo>
                  <a:lnTo>
                    <a:pt x="2399" y="447"/>
                  </a:lnTo>
                  <a:lnTo>
                    <a:pt x="2344" y="421"/>
                  </a:lnTo>
                  <a:lnTo>
                    <a:pt x="2277" y="399"/>
                  </a:lnTo>
                  <a:lnTo>
                    <a:pt x="2203" y="384"/>
                  </a:lnTo>
                  <a:lnTo>
                    <a:pt x="2066" y="366"/>
                  </a:lnTo>
                  <a:lnTo>
                    <a:pt x="2004" y="362"/>
                  </a:lnTo>
                  <a:lnTo>
                    <a:pt x="2004" y="366"/>
                  </a:lnTo>
                  <a:lnTo>
                    <a:pt x="2118" y="384"/>
                  </a:lnTo>
                  <a:lnTo>
                    <a:pt x="2207" y="403"/>
                  </a:lnTo>
                  <a:lnTo>
                    <a:pt x="2277" y="421"/>
                  </a:lnTo>
                  <a:lnTo>
                    <a:pt x="2325" y="443"/>
                  </a:lnTo>
                  <a:lnTo>
                    <a:pt x="2355" y="454"/>
                  </a:lnTo>
                  <a:lnTo>
                    <a:pt x="2373" y="469"/>
                  </a:lnTo>
                  <a:lnTo>
                    <a:pt x="2384" y="484"/>
                  </a:lnTo>
                  <a:lnTo>
                    <a:pt x="2388" y="517"/>
                  </a:lnTo>
                  <a:lnTo>
                    <a:pt x="2384" y="543"/>
                  </a:lnTo>
                  <a:lnTo>
                    <a:pt x="2370" y="569"/>
                  </a:lnTo>
                  <a:lnTo>
                    <a:pt x="2351" y="587"/>
                  </a:lnTo>
                  <a:lnTo>
                    <a:pt x="2310" y="613"/>
                  </a:lnTo>
                  <a:lnTo>
                    <a:pt x="2296" y="617"/>
                  </a:lnTo>
                  <a:lnTo>
                    <a:pt x="2296" y="624"/>
                  </a:lnTo>
                  <a:lnTo>
                    <a:pt x="2159" y="639"/>
                  </a:lnTo>
                  <a:lnTo>
                    <a:pt x="2207" y="617"/>
                  </a:lnTo>
                  <a:lnTo>
                    <a:pt x="2244" y="595"/>
                  </a:lnTo>
                  <a:lnTo>
                    <a:pt x="2270" y="569"/>
                  </a:lnTo>
                  <a:lnTo>
                    <a:pt x="2284" y="543"/>
                  </a:lnTo>
                  <a:lnTo>
                    <a:pt x="2288" y="525"/>
                  </a:lnTo>
                  <a:lnTo>
                    <a:pt x="2296" y="506"/>
                  </a:lnTo>
                  <a:lnTo>
                    <a:pt x="2288" y="488"/>
                  </a:lnTo>
                  <a:lnTo>
                    <a:pt x="2284" y="473"/>
                  </a:lnTo>
                  <a:lnTo>
                    <a:pt x="2273" y="454"/>
                  </a:lnTo>
                  <a:lnTo>
                    <a:pt x="2255" y="443"/>
                  </a:lnTo>
                  <a:lnTo>
                    <a:pt x="2229" y="432"/>
                  </a:lnTo>
                  <a:lnTo>
                    <a:pt x="2174" y="406"/>
                  </a:lnTo>
                  <a:lnTo>
                    <a:pt x="2103" y="392"/>
                  </a:lnTo>
                  <a:lnTo>
                    <a:pt x="1978" y="373"/>
                  </a:lnTo>
                  <a:lnTo>
                    <a:pt x="1919" y="366"/>
                  </a:lnTo>
                  <a:lnTo>
                    <a:pt x="1911" y="373"/>
                  </a:lnTo>
                  <a:lnTo>
                    <a:pt x="1974" y="377"/>
                  </a:lnTo>
                  <a:lnTo>
                    <a:pt x="2100" y="399"/>
                  </a:lnTo>
                  <a:lnTo>
                    <a:pt x="2163" y="414"/>
                  </a:lnTo>
                  <a:lnTo>
                    <a:pt x="2225" y="432"/>
                  </a:lnTo>
                  <a:lnTo>
                    <a:pt x="2248" y="447"/>
                  </a:lnTo>
                  <a:lnTo>
                    <a:pt x="2270" y="458"/>
                  </a:lnTo>
                  <a:lnTo>
                    <a:pt x="2284" y="473"/>
                  </a:lnTo>
                  <a:lnTo>
                    <a:pt x="2288" y="488"/>
                  </a:lnTo>
                  <a:lnTo>
                    <a:pt x="2288" y="506"/>
                  </a:lnTo>
                  <a:lnTo>
                    <a:pt x="2284" y="525"/>
                  </a:lnTo>
                  <a:lnTo>
                    <a:pt x="2277" y="547"/>
                  </a:lnTo>
                  <a:lnTo>
                    <a:pt x="2262" y="573"/>
                  </a:lnTo>
                  <a:lnTo>
                    <a:pt x="2233" y="599"/>
                  </a:lnTo>
                  <a:lnTo>
                    <a:pt x="2199" y="617"/>
                  </a:lnTo>
                  <a:lnTo>
                    <a:pt x="2144" y="643"/>
                  </a:lnTo>
                  <a:lnTo>
                    <a:pt x="2089" y="647"/>
                  </a:lnTo>
                  <a:lnTo>
                    <a:pt x="2033" y="658"/>
                  </a:lnTo>
                  <a:lnTo>
                    <a:pt x="1989" y="669"/>
                  </a:lnTo>
                  <a:lnTo>
                    <a:pt x="1922" y="695"/>
                  </a:lnTo>
                  <a:lnTo>
                    <a:pt x="1893" y="709"/>
                  </a:lnTo>
                  <a:lnTo>
                    <a:pt x="1889" y="717"/>
                  </a:lnTo>
                  <a:lnTo>
                    <a:pt x="1882" y="728"/>
                  </a:lnTo>
                  <a:lnTo>
                    <a:pt x="1889" y="743"/>
                  </a:lnTo>
                  <a:lnTo>
                    <a:pt x="1893" y="750"/>
                  </a:lnTo>
                  <a:lnTo>
                    <a:pt x="1863" y="750"/>
                  </a:lnTo>
                  <a:lnTo>
                    <a:pt x="1778" y="757"/>
                  </a:lnTo>
                  <a:lnTo>
                    <a:pt x="1715" y="765"/>
                  </a:lnTo>
                  <a:lnTo>
                    <a:pt x="1671" y="772"/>
                  </a:lnTo>
                  <a:lnTo>
                    <a:pt x="1641" y="783"/>
                  </a:lnTo>
                  <a:lnTo>
                    <a:pt x="1623" y="794"/>
                  </a:lnTo>
                  <a:lnTo>
                    <a:pt x="1604" y="809"/>
                  </a:lnTo>
                  <a:lnTo>
                    <a:pt x="1597" y="824"/>
                  </a:lnTo>
                  <a:lnTo>
                    <a:pt x="1597" y="839"/>
                  </a:lnTo>
                  <a:lnTo>
                    <a:pt x="1597" y="854"/>
                  </a:lnTo>
                  <a:lnTo>
                    <a:pt x="1601" y="857"/>
                  </a:lnTo>
                  <a:lnTo>
                    <a:pt x="1623" y="879"/>
                  </a:lnTo>
                  <a:lnTo>
                    <a:pt x="1660" y="898"/>
                  </a:lnTo>
                  <a:lnTo>
                    <a:pt x="1671" y="898"/>
                  </a:lnTo>
                  <a:lnTo>
                    <a:pt x="1627" y="879"/>
                  </a:lnTo>
                  <a:lnTo>
                    <a:pt x="1604" y="857"/>
                  </a:lnTo>
                  <a:lnTo>
                    <a:pt x="1601" y="850"/>
                  </a:lnTo>
                  <a:lnTo>
                    <a:pt x="1597" y="839"/>
                  </a:lnTo>
                  <a:lnTo>
                    <a:pt x="1601" y="824"/>
                  </a:lnTo>
                  <a:lnTo>
                    <a:pt x="1612" y="809"/>
                  </a:lnTo>
                  <a:lnTo>
                    <a:pt x="1627" y="798"/>
                  </a:lnTo>
                  <a:lnTo>
                    <a:pt x="1645" y="787"/>
                  </a:lnTo>
                  <a:lnTo>
                    <a:pt x="1671" y="780"/>
                  </a:lnTo>
                  <a:lnTo>
                    <a:pt x="1715" y="769"/>
                  </a:lnTo>
                  <a:lnTo>
                    <a:pt x="1778" y="757"/>
                  </a:lnTo>
                  <a:lnTo>
                    <a:pt x="1863" y="754"/>
                  </a:lnTo>
                  <a:lnTo>
                    <a:pt x="1896" y="754"/>
                  </a:lnTo>
                  <a:lnTo>
                    <a:pt x="1919" y="757"/>
                  </a:lnTo>
                  <a:lnTo>
                    <a:pt x="1878" y="757"/>
                  </a:lnTo>
                  <a:lnTo>
                    <a:pt x="1811" y="765"/>
                  </a:lnTo>
                  <a:lnTo>
                    <a:pt x="1737" y="780"/>
                  </a:lnTo>
                  <a:lnTo>
                    <a:pt x="1708" y="787"/>
                  </a:lnTo>
                  <a:lnTo>
                    <a:pt x="1682" y="798"/>
                  </a:lnTo>
                  <a:lnTo>
                    <a:pt x="1671" y="813"/>
                  </a:lnTo>
                  <a:lnTo>
                    <a:pt x="1660" y="828"/>
                  </a:lnTo>
                  <a:lnTo>
                    <a:pt x="1656" y="842"/>
                  </a:lnTo>
                  <a:lnTo>
                    <a:pt x="1667" y="865"/>
                  </a:lnTo>
                  <a:lnTo>
                    <a:pt x="1686" y="883"/>
                  </a:lnTo>
                  <a:lnTo>
                    <a:pt x="1712" y="898"/>
                  </a:lnTo>
                  <a:lnTo>
                    <a:pt x="1723" y="898"/>
                  </a:lnTo>
                  <a:lnTo>
                    <a:pt x="1686" y="883"/>
                  </a:lnTo>
                  <a:lnTo>
                    <a:pt x="1667" y="865"/>
                  </a:lnTo>
                  <a:lnTo>
                    <a:pt x="1660" y="842"/>
                  </a:lnTo>
                  <a:lnTo>
                    <a:pt x="1667" y="828"/>
                  </a:lnTo>
                  <a:lnTo>
                    <a:pt x="1671" y="813"/>
                  </a:lnTo>
                  <a:lnTo>
                    <a:pt x="1686" y="806"/>
                  </a:lnTo>
                  <a:lnTo>
                    <a:pt x="1712" y="787"/>
                  </a:lnTo>
                  <a:lnTo>
                    <a:pt x="1745" y="780"/>
                  </a:lnTo>
                  <a:lnTo>
                    <a:pt x="1822" y="769"/>
                  </a:lnTo>
                  <a:lnTo>
                    <a:pt x="1893" y="765"/>
                  </a:lnTo>
                  <a:lnTo>
                    <a:pt x="1922" y="765"/>
                  </a:lnTo>
                  <a:lnTo>
                    <a:pt x="1922" y="757"/>
                  </a:lnTo>
                  <a:lnTo>
                    <a:pt x="1963" y="772"/>
                  </a:lnTo>
                  <a:lnTo>
                    <a:pt x="1870" y="772"/>
                  </a:lnTo>
                  <a:lnTo>
                    <a:pt x="1837" y="772"/>
                  </a:lnTo>
                  <a:lnTo>
                    <a:pt x="1797" y="780"/>
                  </a:lnTo>
                  <a:lnTo>
                    <a:pt x="1767" y="787"/>
                  </a:lnTo>
                  <a:lnTo>
                    <a:pt x="1730" y="809"/>
                  </a:lnTo>
                  <a:lnTo>
                    <a:pt x="1715" y="824"/>
                  </a:lnTo>
                  <a:lnTo>
                    <a:pt x="1712" y="835"/>
                  </a:lnTo>
                  <a:lnTo>
                    <a:pt x="1712" y="850"/>
                  </a:lnTo>
                  <a:lnTo>
                    <a:pt x="1715" y="865"/>
                  </a:lnTo>
                  <a:lnTo>
                    <a:pt x="1737" y="883"/>
                  </a:lnTo>
                  <a:lnTo>
                    <a:pt x="1771" y="898"/>
                  </a:lnTo>
                  <a:lnTo>
                    <a:pt x="1782" y="898"/>
                  </a:lnTo>
                  <a:lnTo>
                    <a:pt x="1741" y="879"/>
                  </a:lnTo>
                  <a:lnTo>
                    <a:pt x="1730" y="868"/>
                  </a:lnTo>
                  <a:lnTo>
                    <a:pt x="1715" y="857"/>
                  </a:lnTo>
                  <a:lnTo>
                    <a:pt x="1712" y="850"/>
                  </a:lnTo>
                  <a:lnTo>
                    <a:pt x="1715" y="835"/>
                  </a:lnTo>
                  <a:lnTo>
                    <a:pt x="1715" y="828"/>
                  </a:lnTo>
                  <a:lnTo>
                    <a:pt x="1737" y="809"/>
                  </a:lnTo>
                  <a:lnTo>
                    <a:pt x="1771" y="794"/>
                  </a:lnTo>
                  <a:lnTo>
                    <a:pt x="1797" y="783"/>
                  </a:lnTo>
                  <a:lnTo>
                    <a:pt x="1837" y="780"/>
                  </a:lnTo>
                  <a:lnTo>
                    <a:pt x="1878" y="772"/>
                  </a:lnTo>
                  <a:lnTo>
                    <a:pt x="1978" y="780"/>
                  </a:lnTo>
                  <a:lnTo>
                    <a:pt x="1922" y="780"/>
                  </a:lnTo>
                  <a:lnTo>
                    <a:pt x="1852" y="787"/>
                  </a:lnTo>
                  <a:lnTo>
                    <a:pt x="1822" y="798"/>
                  </a:lnTo>
                  <a:lnTo>
                    <a:pt x="1793" y="809"/>
                  </a:lnTo>
                  <a:lnTo>
                    <a:pt x="1771" y="824"/>
                  </a:lnTo>
                  <a:lnTo>
                    <a:pt x="1763" y="839"/>
                  </a:lnTo>
                  <a:lnTo>
                    <a:pt x="1763" y="842"/>
                  </a:lnTo>
                  <a:lnTo>
                    <a:pt x="1767" y="857"/>
                  </a:lnTo>
                  <a:lnTo>
                    <a:pt x="1778" y="865"/>
                  </a:lnTo>
                  <a:lnTo>
                    <a:pt x="1785" y="879"/>
                  </a:lnTo>
                  <a:lnTo>
                    <a:pt x="1811" y="891"/>
                  </a:lnTo>
                  <a:lnTo>
                    <a:pt x="1837" y="898"/>
                  </a:lnTo>
                  <a:lnTo>
                    <a:pt x="1852" y="898"/>
                  </a:lnTo>
                  <a:lnTo>
                    <a:pt x="1800" y="879"/>
                  </a:lnTo>
                  <a:lnTo>
                    <a:pt x="1778" y="857"/>
                  </a:lnTo>
                  <a:lnTo>
                    <a:pt x="1767" y="842"/>
                  </a:lnTo>
                  <a:lnTo>
                    <a:pt x="1767" y="839"/>
                  </a:lnTo>
                  <a:lnTo>
                    <a:pt x="1771" y="828"/>
                  </a:lnTo>
                  <a:lnTo>
                    <a:pt x="1782" y="820"/>
                  </a:lnTo>
                  <a:lnTo>
                    <a:pt x="1808" y="809"/>
                  </a:lnTo>
                  <a:lnTo>
                    <a:pt x="1848" y="798"/>
                  </a:lnTo>
                  <a:lnTo>
                    <a:pt x="1889" y="787"/>
                  </a:lnTo>
                  <a:lnTo>
                    <a:pt x="1963" y="783"/>
                  </a:lnTo>
                  <a:lnTo>
                    <a:pt x="1996" y="780"/>
                  </a:lnTo>
                  <a:lnTo>
                    <a:pt x="2018" y="783"/>
                  </a:lnTo>
                  <a:lnTo>
                    <a:pt x="2074" y="787"/>
                  </a:lnTo>
                  <a:lnTo>
                    <a:pt x="2037" y="798"/>
                  </a:lnTo>
                  <a:lnTo>
                    <a:pt x="2018" y="820"/>
                  </a:lnTo>
                  <a:lnTo>
                    <a:pt x="2007" y="835"/>
                  </a:lnTo>
                  <a:lnTo>
                    <a:pt x="2007" y="839"/>
                  </a:lnTo>
                  <a:lnTo>
                    <a:pt x="2007" y="857"/>
                  </a:lnTo>
                  <a:lnTo>
                    <a:pt x="2018" y="876"/>
                  </a:lnTo>
                  <a:lnTo>
                    <a:pt x="2029" y="891"/>
                  </a:lnTo>
                  <a:lnTo>
                    <a:pt x="2044" y="898"/>
                  </a:lnTo>
                  <a:lnTo>
                    <a:pt x="2052" y="898"/>
                  </a:lnTo>
                  <a:lnTo>
                    <a:pt x="2037" y="891"/>
                  </a:lnTo>
                  <a:lnTo>
                    <a:pt x="2022" y="876"/>
                  </a:lnTo>
                  <a:lnTo>
                    <a:pt x="2011" y="857"/>
                  </a:lnTo>
                  <a:lnTo>
                    <a:pt x="2007" y="839"/>
                  </a:lnTo>
                  <a:lnTo>
                    <a:pt x="2011" y="835"/>
                  </a:lnTo>
                  <a:lnTo>
                    <a:pt x="2029" y="820"/>
                  </a:lnTo>
                  <a:lnTo>
                    <a:pt x="2052" y="798"/>
                  </a:lnTo>
                  <a:lnTo>
                    <a:pt x="2074" y="794"/>
                  </a:lnTo>
                  <a:lnTo>
                    <a:pt x="2092" y="787"/>
                  </a:lnTo>
                  <a:lnTo>
                    <a:pt x="2137" y="787"/>
                  </a:lnTo>
                  <a:lnTo>
                    <a:pt x="2103" y="806"/>
                  </a:lnTo>
                  <a:lnTo>
                    <a:pt x="2085" y="813"/>
                  </a:lnTo>
                  <a:lnTo>
                    <a:pt x="2074" y="828"/>
                  </a:lnTo>
                  <a:lnTo>
                    <a:pt x="2063" y="842"/>
                  </a:lnTo>
                  <a:lnTo>
                    <a:pt x="2066" y="857"/>
                  </a:lnTo>
                  <a:lnTo>
                    <a:pt x="2074" y="876"/>
                  </a:lnTo>
                  <a:lnTo>
                    <a:pt x="2103" y="898"/>
                  </a:lnTo>
                  <a:lnTo>
                    <a:pt x="2107" y="898"/>
                  </a:lnTo>
                  <a:lnTo>
                    <a:pt x="2089" y="883"/>
                  </a:lnTo>
                  <a:lnTo>
                    <a:pt x="2077" y="868"/>
                  </a:lnTo>
                  <a:lnTo>
                    <a:pt x="2066" y="857"/>
                  </a:lnTo>
                  <a:lnTo>
                    <a:pt x="2066" y="842"/>
                  </a:lnTo>
                  <a:lnTo>
                    <a:pt x="2074" y="828"/>
                  </a:lnTo>
                  <a:lnTo>
                    <a:pt x="2100" y="809"/>
                  </a:lnTo>
                  <a:lnTo>
                    <a:pt x="2122" y="798"/>
                  </a:lnTo>
                  <a:lnTo>
                    <a:pt x="2159" y="787"/>
                  </a:lnTo>
                  <a:lnTo>
                    <a:pt x="2188" y="787"/>
                  </a:lnTo>
                  <a:lnTo>
                    <a:pt x="2296" y="787"/>
                  </a:lnTo>
                  <a:lnTo>
                    <a:pt x="2255" y="806"/>
                  </a:lnTo>
                  <a:lnTo>
                    <a:pt x="2240" y="813"/>
                  </a:lnTo>
                  <a:lnTo>
                    <a:pt x="2225" y="835"/>
                  </a:lnTo>
                  <a:lnTo>
                    <a:pt x="2225" y="850"/>
                  </a:lnTo>
                  <a:lnTo>
                    <a:pt x="2233" y="868"/>
                  </a:lnTo>
                  <a:lnTo>
                    <a:pt x="2270" y="898"/>
                  </a:lnTo>
                  <a:lnTo>
                    <a:pt x="2277" y="898"/>
                  </a:lnTo>
                  <a:lnTo>
                    <a:pt x="2248" y="879"/>
                  </a:lnTo>
                  <a:lnTo>
                    <a:pt x="2240" y="868"/>
                  </a:lnTo>
                  <a:lnTo>
                    <a:pt x="2229" y="850"/>
                  </a:lnTo>
                  <a:lnTo>
                    <a:pt x="2229" y="835"/>
                  </a:lnTo>
                  <a:lnTo>
                    <a:pt x="2233" y="824"/>
                  </a:lnTo>
                  <a:lnTo>
                    <a:pt x="2244" y="813"/>
                  </a:lnTo>
                  <a:lnTo>
                    <a:pt x="2270" y="798"/>
                  </a:lnTo>
                  <a:lnTo>
                    <a:pt x="2303" y="787"/>
                  </a:lnTo>
                  <a:lnTo>
                    <a:pt x="2325" y="787"/>
                  </a:lnTo>
                  <a:lnTo>
                    <a:pt x="2381" y="787"/>
                  </a:lnTo>
                  <a:lnTo>
                    <a:pt x="2329" y="809"/>
                  </a:lnTo>
                  <a:lnTo>
                    <a:pt x="2303" y="824"/>
                  </a:lnTo>
                  <a:lnTo>
                    <a:pt x="2296" y="842"/>
                  </a:lnTo>
                  <a:lnTo>
                    <a:pt x="2296" y="857"/>
                  </a:lnTo>
                  <a:lnTo>
                    <a:pt x="2296" y="868"/>
                  </a:lnTo>
                  <a:lnTo>
                    <a:pt x="2303" y="879"/>
                  </a:lnTo>
                  <a:lnTo>
                    <a:pt x="2325" y="898"/>
                  </a:lnTo>
                  <a:lnTo>
                    <a:pt x="2329" y="898"/>
                  </a:lnTo>
                  <a:lnTo>
                    <a:pt x="2303" y="876"/>
                  </a:lnTo>
                  <a:lnTo>
                    <a:pt x="2299" y="868"/>
                  </a:lnTo>
                  <a:lnTo>
                    <a:pt x="2296" y="857"/>
                  </a:lnTo>
                  <a:lnTo>
                    <a:pt x="2296" y="842"/>
                  </a:lnTo>
                  <a:lnTo>
                    <a:pt x="2310" y="828"/>
                  </a:lnTo>
                  <a:lnTo>
                    <a:pt x="2329" y="813"/>
                  </a:lnTo>
                  <a:lnTo>
                    <a:pt x="2355" y="798"/>
                  </a:lnTo>
                  <a:lnTo>
                    <a:pt x="2395" y="787"/>
                  </a:lnTo>
                  <a:lnTo>
                    <a:pt x="2451" y="783"/>
                  </a:lnTo>
                  <a:lnTo>
                    <a:pt x="2395" y="809"/>
                  </a:lnTo>
                  <a:lnTo>
                    <a:pt x="2370" y="824"/>
                  </a:lnTo>
                  <a:lnTo>
                    <a:pt x="2358" y="835"/>
                  </a:lnTo>
                  <a:lnTo>
                    <a:pt x="2351" y="850"/>
                  </a:lnTo>
                  <a:lnTo>
                    <a:pt x="2351" y="865"/>
                  </a:lnTo>
                  <a:lnTo>
                    <a:pt x="2358" y="883"/>
                  </a:lnTo>
                  <a:lnTo>
                    <a:pt x="2381" y="898"/>
                  </a:lnTo>
                  <a:lnTo>
                    <a:pt x="2388" y="898"/>
                  </a:lnTo>
                  <a:lnTo>
                    <a:pt x="2366" y="879"/>
                  </a:lnTo>
                  <a:lnTo>
                    <a:pt x="2355" y="865"/>
                  </a:lnTo>
                  <a:lnTo>
                    <a:pt x="2355" y="850"/>
                  </a:lnTo>
                  <a:lnTo>
                    <a:pt x="2366" y="835"/>
                  </a:lnTo>
                  <a:lnTo>
                    <a:pt x="2381" y="824"/>
                  </a:lnTo>
                  <a:lnTo>
                    <a:pt x="2414" y="806"/>
                  </a:lnTo>
                  <a:lnTo>
                    <a:pt x="2466" y="783"/>
                  </a:lnTo>
                  <a:lnTo>
                    <a:pt x="2514" y="783"/>
                  </a:lnTo>
                  <a:lnTo>
                    <a:pt x="2580" y="783"/>
                  </a:lnTo>
                  <a:lnTo>
                    <a:pt x="2536" y="794"/>
                  </a:lnTo>
                  <a:lnTo>
                    <a:pt x="2506" y="806"/>
                  </a:lnTo>
                  <a:lnTo>
                    <a:pt x="2480" y="813"/>
                  </a:lnTo>
                  <a:lnTo>
                    <a:pt x="2443" y="835"/>
                  </a:lnTo>
                  <a:lnTo>
                    <a:pt x="2436" y="842"/>
                  </a:lnTo>
                  <a:lnTo>
                    <a:pt x="2429" y="854"/>
                  </a:lnTo>
                  <a:lnTo>
                    <a:pt x="2425" y="868"/>
                  </a:lnTo>
                  <a:lnTo>
                    <a:pt x="2429" y="879"/>
                  </a:lnTo>
                  <a:lnTo>
                    <a:pt x="2436" y="891"/>
                  </a:lnTo>
                  <a:lnTo>
                    <a:pt x="2443" y="898"/>
                  </a:lnTo>
                  <a:lnTo>
                    <a:pt x="2451" y="898"/>
                  </a:lnTo>
                  <a:lnTo>
                    <a:pt x="2440" y="883"/>
                  </a:lnTo>
                  <a:lnTo>
                    <a:pt x="2436" y="879"/>
                  </a:lnTo>
                  <a:lnTo>
                    <a:pt x="2429" y="868"/>
                  </a:lnTo>
                  <a:lnTo>
                    <a:pt x="2429" y="854"/>
                  </a:lnTo>
                  <a:lnTo>
                    <a:pt x="2436" y="842"/>
                  </a:lnTo>
                  <a:lnTo>
                    <a:pt x="2443" y="835"/>
                  </a:lnTo>
                  <a:lnTo>
                    <a:pt x="2480" y="820"/>
                  </a:lnTo>
                  <a:lnTo>
                    <a:pt x="2510" y="806"/>
                  </a:lnTo>
                  <a:lnTo>
                    <a:pt x="2551" y="794"/>
                  </a:lnTo>
                  <a:lnTo>
                    <a:pt x="2606" y="783"/>
                  </a:lnTo>
                  <a:lnTo>
                    <a:pt x="2606" y="780"/>
                  </a:lnTo>
                  <a:lnTo>
                    <a:pt x="2928" y="772"/>
                  </a:lnTo>
                  <a:lnTo>
                    <a:pt x="2991" y="772"/>
                  </a:lnTo>
                  <a:lnTo>
                    <a:pt x="2987" y="772"/>
                  </a:lnTo>
                  <a:lnTo>
                    <a:pt x="2917" y="772"/>
                  </a:lnTo>
                  <a:lnTo>
                    <a:pt x="2872" y="780"/>
                  </a:lnTo>
                  <a:lnTo>
                    <a:pt x="2872" y="772"/>
                  </a:lnTo>
                  <a:lnTo>
                    <a:pt x="2765" y="783"/>
                  </a:lnTo>
                  <a:lnTo>
                    <a:pt x="2687" y="798"/>
                  </a:lnTo>
                  <a:lnTo>
                    <a:pt x="2636" y="809"/>
                  </a:lnTo>
                  <a:lnTo>
                    <a:pt x="2617" y="813"/>
                  </a:lnTo>
                  <a:lnTo>
                    <a:pt x="2577" y="835"/>
                  </a:lnTo>
                  <a:lnTo>
                    <a:pt x="2562" y="842"/>
                  </a:lnTo>
                  <a:lnTo>
                    <a:pt x="2551" y="857"/>
                  </a:lnTo>
                  <a:lnTo>
                    <a:pt x="2547" y="879"/>
                  </a:lnTo>
                  <a:lnTo>
                    <a:pt x="2547" y="883"/>
                  </a:lnTo>
                  <a:lnTo>
                    <a:pt x="2554" y="898"/>
                  </a:lnTo>
                  <a:lnTo>
                    <a:pt x="2562" y="898"/>
                  </a:lnTo>
                  <a:lnTo>
                    <a:pt x="2551" y="883"/>
                  </a:lnTo>
                  <a:lnTo>
                    <a:pt x="2551" y="879"/>
                  </a:lnTo>
                  <a:lnTo>
                    <a:pt x="2554" y="857"/>
                  </a:lnTo>
                  <a:lnTo>
                    <a:pt x="2562" y="842"/>
                  </a:lnTo>
                  <a:lnTo>
                    <a:pt x="2577" y="835"/>
                  </a:lnTo>
                  <a:lnTo>
                    <a:pt x="2617" y="820"/>
                  </a:lnTo>
                  <a:lnTo>
                    <a:pt x="2676" y="806"/>
                  </a:lnTo>
                  <a:lnTo>
                    <a:pt x="2747" y="787"/>
                  </a:lnTo>
                  <a:lnTo>
                    <a:pt x="2835" y="780"/>
                  </a:lnTo>
                  <a:lnTo>
                    <a:pt x="2739" y="794"/>
                  </a:lnTo>
                  <a:lnTo>
                    <a:pt x="2680" y="806"/>
                  </a:lnTo>
                  <a:lnTo>
                    <a:pt x="2639" y="820"/>
                  </a:lnTo>
                  <a:lnTo>
                    <a:pt x="2599" y="839"/>
                  </a:lnTo>
                  <a:lnTo>
                    <a:pt x="2591" y="854"/>
                  </a:lnTo>
                  <a:lnTo>
                    <a:pt x="2584" y="865"/>
                  </a:lnTo>
                  <a:lnTo>
                    <a:pt x="2591" y="883"/>
                  </a:lnTo>
                  <a:lnTo>
                    <a:pt x="2595" y="898"/>
                  </a:lnTo>
                  <a:lnTo>
                    <a:pt x="2599" y="898"/>
                  </a:lnTo>
                  <a:lnTo>
                    <a:pt x="2595" y="883"/>
                  </a:lnTo>
                  <a:lnTo>
                    <a:pt x="2591" y="865"/>
                  </a:lnTo>
                  <a:lnTo>
                    <a:pt x="2595" y="854"/>
                  </a:lnTo>
                  <a:lnTo>
                    <a:pt x="2606" y="842"/>
                  </a:lnTo>
                  <a:lnTo>
                    <a:pt x="2639" y="824"/>
                  </a:lnTo>
                  <a:lnTo>
                    <a:pt x="2654" y="820"/>
                  </a:lnTo>
                  <a:lnTo>
                    <a:pt x="2702" y="806"/>
                  </a:lnTo>
                  <a:lnTo>
                    <a:pt x="2787" y="787"/>
                  </a:lnTo>
                  <a:lnTo>
                    <a:pt x="2917" y="780"/>
                  </a:lnTo>
                  <a:lnTo>
                    <a:pt x="2987" y="780"/>
                  </a:lnTo>
                  <a:lnTo>
                    <a:pt x="3016" y="772"/>
                  </a:lnTo>
                  <a:lnTo>
                    <a:pt x="3098" y="780"/>
                  </a:lnTo>
                  <a:lnTo>
                    <a:pt x="3157" y="787"/>
                  </a:lnTo>
                  <a:lnTo>
                    <a:pt x="3201" y="798"/>
                  </a:lnTo>
                  <a:lnTo>
                    <a:pt x="3223" y="809"/>
                  </a:lnTo>
                  <a:lnTo>
                    <a:pt x="3153" y="798"/>
                  </a:lnTo>
                  <a:lnTo>
                    <a:pt x="3101" y="794"/>
                  </a:lnTo>
                  <a:lnTo>
                    <a:pt x="3053" y="798"/>
                  </a:lnTo>
                  <a:lnTo>
                    <a:pt x="3053" y="794"/>
                  </a:lnTo>
                  <a:lnTo>
                    <a:pt x="3002" y="794"/>
                  </a:lnTo>
                  <a:lnTo>
                    <a:pt x="2898" y="794"/>
                  </a:lnTo>
                  <a:lnTo>
                    <a:pt x="2780" y="806"/>
                  </a:lnTo>
                  <a:lnTo>
                    <a:pt x="2732" y="813"/>
                  </a:lnTo>
                  <a:lnTo>
                    <a:pt x="2695" y="828"/>
                  </a:lnTo>
                  <a:lnTo>
                    <a:pt x="2665" y="850"/>
                  </a:lnTo>
                  <a:lnTo>
                    <a:pt x="2647" y="865"/>
                  </a:lnTo>
                  <a:lnTo>
                    <a:pt x="2639" y="879"/>
                  </a:lnTo>
                  <a:lnTo>
                    <a:pt x="2639" y="891"/>
                  </a:lnTo>
                  <a:lnTo>
                    <a:pt x="2639" y="898"/>
                  </a:lnTo>
                  <a:lnTo>
                    <a:pt x="2647" y="898"/>
                  </a:lnTo>
                  <a:lnTo>
                    <a:pt x="2639" y="891"/>
                  </a:lnTo>
                  <a:lnTo>
                    <a:pt x="2647" y="879"/>
                  </a:lnTo>
                  <a:lnTo>
                    <a:pt x="2650" y="868"/>
                  </a:lnTo>
                  <a:lnTo>
                    <a:pt x="2669" y="850"/>
                  </a:lnTo>
                  <a:lnTo>
                    <a:pt x="2695" y="835"/>
                  </a:lnTo>
                  <a:lnTo>
                    <a:pt x="2732" y="820"/>
                  </a:lnTo>
                  <a:lnTo>
                    <a:pt x="2776" y="809"/>
                  </a:lnTo>
                  <a:lnTo>
                    <a:pt x="2876" y="798"/>
                  </a:lnTo>
                  <a:lnTo>
                    <a:pt x="2976" y="798"/>
                  </a:lnTo>
                  <a:lnTo>
                    <a:pt x="3042" y="798"/>
                  </a:lnTo>
                  <a:lnTo>
                    <a:pt x="2972" y="806"/>
                  </a:lnTo>
                  <a:lnTo>
                    <a:pt x="2920" y="820"/>
                  </a:lnTo>
                  <a:lnTo>
                    <a:pt x="2920" y="813"/>
                  </a:lnTo>
                  <a:lnTo>
                    <a:pt x="2850" y="820"/>
                  </a:lnTo>
                  <a:lnTo>
                    <a:pt x="2802" y="820"/>
                  </a:lnTo>
                  <a:lnTo>
                    <a:pt x="2761" y="824"/>
                  </a:lnTo>
                  <a:lnTo>
                    <a:pt x="2732" y="835"/>
                  </a:lnTo>
                  <a:lnTo>
                    <a:pt x="2706" y="850"/>
                  </a:lnTo>
                  <a:lnTo>
                    <a:pt x="2680" y="868"/>
                  </a:lnTo>
                  <a:lnTo>
                    <a:pt x="2676" y="879"/>
                  </a:lnTo>
                  <a:lnTo>
                    <a:pt x="2676" y="898"/>
                  </a:lnTo>
                  <a:lnTo>
                    <a:pt x="2680" y="898"/>
                  </a:lnTo>
                  <a:lnTo>
                    <a:pt x="2680" y="883"/>
                  </a:lnTo>
                  <a:lnTo>
                    <a:pt x="2687" y="876"/>
                  </a:lnTo>
                  <a:lnTo>
                    <a:pt x="2710" y="850"/>
                  </a:lnTo>
                  <a:lnTo>
                    <a:pt x="2732" y="839"/>
                  </a:lnTo>
                  <a:lnTo>
                    <a:pt x="2761" y="828"/>
                  </a:lnTo>
                  <a:lnTo>
                    <a:pt x="2802" y="824"/>
                  </a:lnTo>
                  <a:lnTo>
                    <a:pt x="2850" y="820"/>
                  </a:lnTo>
                  <a:lnTo>
                    <a:pt x="2913" y="820"/>
                  </a:lnTo>
                  <a:lnTo>
                    <a:pt x="2865" y="842"/>
                  </a:lnTo>
                  <a:lnTo>
                    <a:pt x="2835" y="865"/>
                  </a:lnTo>
                  <a:lnTo>
                    <a:pt x="2828" y="883"/>
                  </a:lnTo>
                  <a:lnTo>
                    <a:pt x="2820" y="894"/>
                  </a:lnTo>
                  <a:lnTo>
                    <a:pt x="2820" y="898"/>
                  </a:lnTo>
                  <a:lnTo>
                    <a:pt x="2828" y="898"/>
                  </a:lnTo>
                  <a:lnTo>
                    <a:pt x="2828" y="894"/>
                  </a:lnTo>
                  <a:lnTo>
                    <a:pt x="2832" y="879"/>
                  </a:lnTo>
                  <a:lnTo>
                    <a:pt x="2843" y="865"/>
                  </a:lnTo>
                  <a:lnTo>
                    <a:pt x="2861" y="850"/>
                  </a:lnTo>
                  <a:lnTo>
                    <a:pt x="2887" y="835"/>
                  </a:lnTo>
                  <a:lnTo>
                    <a:pt x="2928" y="820"/>
                  </a:lnTo>
                  <a:lnTo>
                    <a:pt x="2976" y="809"/>
                  </a:lnTo>
                  <a:lnTo>
                    <a:pt x="3046" y="798"/>
                  </a:lnTo>
                  <a:lnTo>
                    <a:pt x="3094" y="798"/>
                  </a:lnTo>
                  <a:lnTo>
                    <a:pt x="3149" y="798"/>
                  </a:lnTo>
                  <a:lnTo>
                    <a:pt x="3227" y="813"/>
                  </a:lnTo>
                  <a:lnTo>
                    <a:pt x="3227" y="809"/>
                  </a:lnTo>
                  <a:lnTo>
                    <a:pt x="3249" y="824"/>
                  </a:lnTo>
                  <a:lnTo>
                    <a:pt x="3209" y="820"/>
                  </a:lnTo>
                  <a:lnTo>
                    <a:pt x="3194" y="820"/>
                  </a:lnTo>
                  <a:lnTo>
                    <a:pt x="3098" y="813"/>
                  </a:lnTo>
                  <a:lnTo>
                    <a:pt x="3024" y="820"/>
                  </a:lnTo>
                  <a:lnTo>
                    <a:pt x="2972" y="835"/>
                  </a:lnTo>
                  <a:lnTo>
                    <a:pt x="2931" y="842"/>
                  </a:lnTo>
                  <a:lnTo>
                    <a:pt x="2905" y="857"/>
                  </a:lnTo>
                  <a:lnTo>
                    <a:pt x="2891" y="876"/>
                  </a:lnTo>
                  <a:lnTo>
                    <a:pt x="2883" y="891"/>
                  </a:lnTo>
                  <a:lnTo>
                    <a:pt x="2883" y="898"/>
                  </a:lnTo>
                  <a:lnTo>
                    <a:pt x="2887" y="898"/>
                  </a:lnTo>
                  <a:lnTo>
                    <a:pt x="2887" y="891"/>
                  </a:lnTo>
                  <a:lnTo>
                    <a:pt x="2898" y="879"/>
                  </a:lnTo>
                  <a:lnTo>
                    <a:pt x="2913" y="865"/>
                  </a:lnTo>
                  <a:lnTo>
                    <a:pt x="2935" y="850"/>
                  </a:lnTo>
                  <a:lnTo>
                    <a:pt x="2972" y="835"/>
                  </a:lnTo>
                  <a:lnTo>
                    <a:pt x="3027" y="824"/>
                  </a:lnTo>
                  <a:lnTo>
                    <a:pt x="3098" y="820"/>
                  </a:lnTo>
                  <a:lnTo>
                    <a:pt x="3194" y="824"/>
                  </a:lnTo>
                  <a:lnTo>
                    <a:pt x="3212" y="824"/>
                  </a:lnTo>
                  <a:lnTo>
                    <a:pt x="3238" y="824"/>
                  </a:lnTo>
                  <a:lnTo>
                    <a:pt x="3257" y="828"/>
                  </a:lnTo>
                  <a:lnTo>
                    <a:pt x="3264" y="835"/>
                  </a:lnTo>
                  <a:lnTo>
                    <a:pt x="3201" y="828"/>
                  </a:lnTo>
                  <a:lnTo>
                    <a:pt x="3172" y="828"/>
                  </a:lnTo>
                  <a:lnTo>
                    <a:pt x="3098" y="828"/>
                  </a:lnTo>
                  <a:lnTo>
                    <a:pt x="3042" y="835"/>
                  </a:lnTo>
                  <a:lnTo>
                    <a:pt x="2998" y="842"/>
                  </a:lnTo>
                  <a:lnTo>
                    <a:pt x="2972" y="854"/>
                  </a:lnTo>
                  <a:lnTo>
                    <a:pt x="2954" y="865"/>
                  </a:lnTo>
                  <a:lnTo>
                    <a:pt x="2942" y="876"/>
                  </a:lnTo>
                  <a:lnTo>
                    <a:pt x="2935" y="891"/>
                  </a:lnTo>
                  <a:lnTo>
                    <a:pt x="2935" y="898"/>
                  </a:lnTo>
                  <a:lnTo>
                    <a:pt x="2942" y="898"/>
                  </a:lnTo>
                  <a:lnTo>
                    <a:pt x="2942" y="891"/>
                  </a:lnTo>
                  <a:lnTo>
                    <a:pt x="2946" y="879"/>
                  </a:lnTo>
                  <a:lnTo>
                    <a:pt x="2957" y="868"/>
                  </a:lnTo>
                  <a:lnTo>
                    <a:pt x="2972" y="857"/>
                  </a:lnTo>
                  <a:lnTo>
                    <a:pt x="3002" y="842"/>
                  </a:lnTo>
                  <a:lnTo>
                    <a:pt x="3042" y="839"/>
                  </a:lnTo>
                  <a:lnTo>
                    <a:pt x="3101" y="835"/>
                  </a:lnTo>
                  <a:lnTo>
                    <a:pt x="3179" y="835"/>
                  </a:lnTo>
                  <a:lnTo>
                    <a:pt x="3201" y="835"/>
                  </a:lnTo>
                  <a:lnTo>
                    <a:pt x="3268" y="839"/>
                  </a:lnTo>
                  <a:lnTo>
                    <a:pt x="3271" y="842"/>
                  </a:lnTo>
                  <a:lnTo>
                    <a:pt x="3194" y="839"/>
                  </a:lnTo>
                  <a:lnTo>
                    <a:pt x="3127" y="842"/>
                  </a:lnTo>
                  <a:lnTo>
                    <a:pt x="3083" y="850"/>
                  </a:lnTo>
                  <a:lnTo>
                    <a:pt x="3046" y="865"/>
                  </a:lnTo>
                  <a:lnTo>
                    <a:pt x="3027" y="876"/>
                  </a:lnTo>
                  <a:lnTo>
                    <a:pt x="3016" y="883"/>
                  </a:lnTo>
                  <a:lnTo>
                    <a:pt x="3005" y="898"/>
                  </a:lnTo>
                  <a:lnTo>
                    <a:pt x="3013" y="898"/>
                  </a:lnTo>
                  <a:lnTo>
                    <a:pt x="3024" y="883"/>
                  </a:lnTo>
                  <a:lnTo>
                    <a:pt x="3039" y="876"/>
                  </a:lnTo>
                  <a:lnTo>
                    <a:pt x="3057" y="865"/>
                  </a:lnTo>
                  <a:lnTo>
                    <a:pt x="3094" y="854"/>
                  </a:lnTo>
                  <a:lnTo>
                    <a:pt x="3138" y="842"/>
                  </a:lnTo>
                  <a:lnTo>
                    <a:pt x="3198" y="842"/>
                  </a:lnTo>
                  <a:lnTo>
                    <a:pt x="3279" y="850"/>
                  </a:lnTo>
                  <a:lnTo>
                    <a:pt x="3279" y="842"/>
                  </a:lnTo>
                  <a:lnTo>
                    <a:pt x="3290" y="854"/>
                  </a:lnTo>
                  <a:lnTo>
                    <a:pt x="3264" y="850"/>
                  </a:lnTo>
                  <a:lnTo>
                    <a:pt x="3249" y="850"/>
                  </a:lnTo>
                  <a:lnTo>
                    <a:pt x="3194" y="850"/>
                  </a:lnTo>
                  <a:lnTo>
                    <a:pt x="3153" y="854"/>
                  </a:lnTo>
                  <a:lnTo>
                    <a:pt x="3124" y="857"/>
                  </a:lnTo>
                  <a:lnTo>
                    <a:pt x="3101" y="868"/>
                  </a:lnTo>
                  <a:lnTo>
                    <a:pt x="3087" y="879"/>
                  </a:lnTo>
                  <a:lnTo>
                    <a:pt x="3083" y="891"/>
                  </a:lnTo>
                  <a:lnTo>
                    <a:pt x="3079" y="898"/>
                  </a:lnTo>
                  <a:lnTo>
                    <a:pt x="3083" y="898"/>
                  </a:lnTo>
                  <a:lnTo>
                    <a:pt x="3083" y="891"/>
                  </a:lnTo>
                  <a:lnTo>
                    <a:pt x="3094" y="879"/>
                  </a:lnTo>
                  <a:lnTo>
                    <a:pt x="3101" y="868"/>
                  </a:lnTo>
                  <a:lnTo>
                    <a:pt x="3124" y="865"/>
                  </a:lnTo>
                  <a:lnTo>
                    <a:pt x="3153" y="854"/>
                  </a:lnTo>
                  <a:lnTo>
                    <a:pt x="3194" y="850"/>
                  </a:lnTo>
                  <a:lnTo>
                    <a:pt x="3249" y="854"/>
                  </a:lnTo>
                  <a:lnTo>
                    <a:pt x="3264" y="854"/>
                  </a:lnTo>
                  <a:lnTo>
                    <a:pt x="3290" y="865"/>
                  </a:lnTo>
                  <a:lnTo>
                    <a:pt x="3290" y="857"/>
                  </a:lnTo>
                  <a:lnTo>
                    <a:pt x="3297" y="876"/>
                  </a:lnTo>
                  <a:lnTo>
                    <a:pt x="3297" y="891"/>
                  </a:lnTo>
                  <a:lnTo>
                    <a:pt x="3290" y="883"/>
                  </a:lnTo>
                  <a:lnTo>
                    <a:pt x="3279" y="879"/>
                  </a:lnTo>
                  <a:lnTo>
                    <a:pt x="3268" y="876"/>
                  </a:lnTo>
                  <a:lnTo>
                    <a:pt x="3212" y="868"/>
                  </a:lnTo>
                  <a:lnTo>
                    <a:pt x="3172" y="879"/>
                  </a:lnTo>
                  <a:lnTo>
                    <a:pt x="3153" y="891"/>
                  </a:lnTo>
                  <a:lnTo>
                    <a:pt x="3138" y="898"/>
                  </a:lnTo>
                  <a:lnTo>
                    <a:pt x="3142" y="898"/>
                  </a:lnTo>
                  <a:lnTo>
                    <a:pt x="3157" y="891"/>
                  </a:lnTo>
                  <a:lnTo>
                    <a:pt x="3183" y="879"/>
                  </a:lnTo>
                  <a:lnTo>
                    <a:pt x="3220" y="876"/>
                  </a:lnTo>
                  <a:lnTo>
                    <a:pt x="3264" y="879"/>
                  </a:lnTo>
                  <a:lnTo>
                    <a:pt x="3283" y="883"/>
                  </a:lnTo>
                  <a:lnTo>
                    <a:pt x="3294" y="891"/>
                  </a:lnTo>
                  <a:lnTo>
                    <a:pt x="3297" y="894"/>
                  </a:lnTo>
                  <a:lnTo>
                    <a:pt x="3297" y="898"/>
                  </a:lnTo>
                  <a:lnTo>
                    <a:pt x="3305" y="898"/>
                  </a:lnTo>
                  <a:lnTo>
                    <a:pt x="3305" y="891"/>
                  </a:lnTo>
                  <a:lnTo>
                    <a:pt x="3297" y="865"/>
                  </a:lnTo>
                  <a:lnTo>
                    <a:pt x="3279" y="842"/>
                  </a:lnTo>
                  <a:lnTo>
                    <a:pt x="3249" y="820"/>
                  </a:lnTo>
                  <a:lnTo>
                    <a:pt x="3209" y="79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1" name="図形 20"/>
            <p:cNvSpPr>
              <a:spLocks/>
            </p:cNvSpPr>
            <p:nvPr/>
          </p:nvSpPr>
          <p:spPr bwMode="auto">
            <a:xfrm>
              <a:off x="27598" y="4827823"/>
              <a:ext cx="165588" cy="79098"/>
            </a:xfrm>
            <a:custGeom>
              <a:avLst/>
              <a:gdLst/>
              <a:ahLst/>
              <a:cxnLst>
                <a:cxn ang="0">
                  <a:pos x="52" y="56"/>
                </a:cxn>
                <a:cxn ang="0">
                  <a:pos x="23" y="48"/>
                </a:cxn>
                <a:cxn ang="0">
                  <a:pos x="34" y="44"/>
                </a:cxn>
                <a:cxn ang="0">
                  <a:pos x="41" y="30"/>
                </a:cxn>
                <a:cxn ang="0">
                  <a:pos x="41" y="19"/>
                </a:cxn>
                <a:cxn ang="0">
                  <a:pos x="26" y="7"/>
                </a:cxn>
                <a:cxn ang="0">
                  <a:pos x="0" y="0"/>
                </a:cxn>
                <a:cxn ang="0">
                  <a:pos x="49" y="0"/>
                </a:cxn>
                <a:cxn ang="0">
                  <a:pos x="71" y="7"/>
                </a:cxn>
                <a:cxn ang="0">
                  <a:pos x="93" y="15"/>
                </a:cxn>
                <a:cxn ang="0">
                  <a:pos x="108" y="26"/>
                </a:cxn>
                <a:cxn ang="0">
                  <a:pos x="104" y="41"/>
                </a:cxn>
                <a:cxn ang="0">
                  <a:pos x="97" y="44"/>
                </a:cxn>
                <a:cxn ang="0">
                  <a:pos x="82" y="48"/>
                </a:cxn>
                <a:cxn ang="0">
                  <a:pos x="52" y="56"/>
                </a:cxn>
              </a:cxnLst>
              <a:rect l="0" t="0" r="0" b="0"/>
              <a:pathLst>
                <a:path w="108" h="56">
                  <a:moveTo>
                    <a:pt x="52" y="56"/>
                  </a:moveTo>
                  <a:lnTo>
                    <a:pt x="23" y="48"/>
                  </a:lnTo>
                  <a:lnTo>
                    <a:pt x="34" y="44"/>
                  </a:lnTo>
                  <a:lnTo>
                    <a:pt x="41" y="30"/>
                  </a:lnTo>
                  <a:lnTo>
                    <a:pt x="41" y="19"/>
                  </a:lnTo>
                  <a:lnTo>
                    <a:pt x="26" y="7"/>
                  </a:lnTo>
                  <a:lnTo>
                    <a:pt x="0" y="0"/>
                  </a:lnTo>
                  <a:lnTo>
                    <a:pt x="49" y="0"/>
                  </a:lnTo>
                  <a:lnTo>
                    <a:pt x="71" y="7"/>
                  </a:lnTo>
                  <a:lnTo>
                    <a:pt x="93" y="15"/>
                  </a:lnTo>
                  <a:lnTo>
                    <a:pt x="108" y="26"/>
                  </a:lnTo>
                  <a:lnTo>
                    <a:pt x="104" y="41"/>
                  </a:lnTo>
                  <a:lnTo>
                    <a:pt x="97" y="44"/>
                  </a:lnTo>
                  <a:lnTo>
                    <a:pt x="82" y="48"/>
                  </a:lnTo>
                  <a:lnTo>
                    <a:pt x="52" y="5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2" name="図形 21"/>
            <p:cNvSpPr>
              <a:spLocks/>
            </p:cNvSpPr>
            <p:nvPr/>
          </p:nvSpPr>
          <p:spPr bwMode="auto">
            <a:xfrm>
              <a:off x="130324" y="4827823"/>
              <a:ext cx="187053" cy="83336"/>
            </a:xfrm>
            <a:custGeom>
              <a:avLst/>
              <a:gdLst/>
              <a:ahLst/>
              <a:cxnLst>
                <a:cxn ang="0">
                  <a:pos x="115" y="26"/>
                </a:cxn>
                <a:cxn ang="0">
                  <a:pos x="122" y="33"/>
                </a:cxn>
                <a:cxn ang="0">
                  <a:pos x="115" y="41"/>
                </a:cxn>
                <a:cxn ang="0">
                  <a:pos x="107" y="44"/>
                </a:cxn>
                <a:cxn ang="0">
                  <a:pos x="74" y="56"/>
                </a:cxn>
                <a:cxn ang="0">
                  <a:pos x="15" y="59"/>
                </a:cxn>
                <a:cxn ang="0">
                  <a:pos x="4" y="56"/>
                </a:cxn>
                <a:cxn ang="0">
                  <a:pos x="26" y="48"/>
                </a:cxn>
                <a:cxn ang="0">
                  <a:pos x="37" y="44"/>
                </a:cxn>
                <a:cxn ang="0">
                  <a:pos x="41" y="41"/>
                </a:cxn>
                <a:cxn ang="0">
                  <a:pos x="44" y="33"/>
                </a:cxn>
                <a:cxn ang="0">
                  <a:pos x="41" y="26"/>
                </a:cxn>
                <a:cxn ang="0">
                  <a:pos x="37" y="19"/>
                </a:cxn>
                <a:cxn ang="0">
                  <a:pos x="26" y="7"/>
                </a:cxn>
                <a:cxn ang="0">
                  <a:pos x="0" y="0"/>
                </a:cxn>
                <a:cxn ang="0">
                  <a:pos x="44" y="0"/>
                </a:cxn>
                <a:cxn ang="0">
                  <a:pos x="44" y="4"/>
                </a:cxn>
                <a:cxn ang="0">
                  <a:pos x="96" y="15"/>
                </a:cxn>
                <a:cxn ang="0">
                  <a:pos x="115" y="26"/>
                </a:cxn>
              </a:cxnLst>
              <a:rect l="0" t="0" r="0" b="0"/>
              <a:pathLst>
                <a:path w="122" h="59">
                  <a:moveTo>
                    <a:pt x="115" y="26"/>
                  </a:moveTo>
                  <a:lnTo>
                    <a:pt x="122" y="33"/>
                  </a:lnTo>
                  <a:lnTo>
                    <a:pt x="115" y="41"/>
                  </a:lnTo>
                  <a:lnTo>
                    <a:pt x="107" y="44"/>
                  </a:lnTo>
                  <a:lnTo>
                    <a:pt x="74" y="56"/>
                  </a:lnTo>
                  <a:lnTo>
                    <a:pt x="15" y="59"/>
                  </a:lnTo>
                  <a:lnTo>
                    <a:pt x="4" y="56"/>
                  </a:lnTo>
                  <a:lnTo>
                    <a:pt x="26" y="48"/>
                  </a:lnTo>
                  <a:lnTo>
                    <a:pt x="37" y="44"/>
                  </a:lnTo>
                  <a:lnTo>
                    <a:pt x="41" y="41"/>
                  </a:lnTo>
                  <a:lnTo>
                    <a:pt x="44" y="33"/>
                  </a:lnTo>
                  <a:lnTo>
                    <a:pt x="41" y="26"/>
                  </a:lnTo>
                  <a:lnTo>
                    <a:pt x="37" y="19"/>
                  </a:lnTo>
                  <a:lnTo>
                    <a:pt x="26" y="7"/>
                  </a:lnTo>
                  <a:lnTo>
                    <a:pt x="0" y="0"/>
                  </a:lnTo>
                  <a:lnTo>
                    <a:pt x="44" y="0"/>
                  </a:lnTo>
                  <a:lnTo>
                    <a:pt x="44" y="4"/>
                  </a:lnTo>
                  <a:lnTo>
                    <a:pt x="96" y="15"/>
                  </a:lnTo>
                  <a:lnTo>
                    <a:pt x="115" y="2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3" name="図形 22"/>
            <p:cNvSpPr>
              <a:spLocks/>
            </p:cNvSpPr>
            <p:nvPr/>
          </p:nvSpPr>
          <p:spPr bwMode="auto">
            <a:xfrm>
              <a:off x="1847533" y="5308063"/>
              <a:ext cx="390972" cy="120060"/>
            </a:xfrm>
            <a:custGeom>
              <a:avLst/>
              <a:gdLst/>
              <a:ahLst/>
              <a:cxnLst>
                <a:cxn ang="0">
                  <a:pos x="100" y="4"/>
                </a:cxn>
                <a:cxn ang="0">
                  <a:pos x="81" y="15"/>
                </a:cxn>
                <a:cxn ang="0">
                  <a:pos x="74" y="26"/>
                </a:cxn>
                <a:cxn ang="0">
                  <a:pos x="70" y="37"/>
                </a:cxn>
                <a:cxn ang="0">
                  <a:pos x="74" y="41"/>
                </a:cxn>
                <a:cxn ang="0">
                  <a:pos x="81" y="52"/>
                </a:cxn>
                <a:cxn ang="0">
                  <a:pos x="115" y="59"/>
                </a:cxn>
                <a:cxn ang="0">
                  <a:pos x="155" y="70"/>
                </a:cxn>
                <a:cxn ang="0">
                  <a:pos x="200" y="81"/>
                </a:cxn>
                <a:cxn ang="0">
                  <a:pos x="255" y="85"/>
                </a:cxn>
                <a:cxn ang="0">
                  <a:pos x="181" y="85"/>
                </a:cxn>
                <a:cxn ang="0">
                  <a:pos x="100" y="81"/>
                </a:cxn>
                <a:cxn ang="0">
                  <a:pos x="67" y="74"/>
                </a:cxn>
                <a:cxn ang="0">
                  <a:pos x="37" y="67"/>
                </a:cxn>
                <a:cxn ang="0">
                  <a:pos x="11" y="52"/>
                </a:cxn>
                <a:cxn ang="0">
                  <a:pos x="0" y="37"/>
                </a:cxn>
                <a:cxn ang="0">
                  <a:pos x="0" y="30"/>
                </a:cxn>
                <a:cxn ang="0">
                  <a:pos x="0" y="19"/>
                </a:cxn>
                <a:cxn ang="0">
                  <a:pos x="11" y="11"/>
                </a:cxn>
                <a:cxn ang="0">
                  <a:pos x="30" y="4"/>
                </a:cxn>
                <a:cxn ang="0">
                  <a:pos x="30" y="0"/>
                </a:cxn>
                <a:cxn ang="0">
                  <a:pos x="100" y="4"/>
                </a:cxn>
              </a:cxnLst>
              <a:rect l="0" t="0" r="0" b="0"/>
              <a:pathLst>
                <a:path w="255" h="85">
                  <a:moveTo>
                    <a:pt x="100" y="4"/>
                  </a:moveTo>
                  <a:lnTo>
                    <a:pt x="81" y="15"/>
                  </a:lnTo>
                  <a:lnTo>
                    <a:pt x="74" y="26"/>
                  </a:lnTo>
                  <a:lnTo>
                    <a:pt x="70" y="37"/>
                  </a:lnTo>
                  <a:lnTo>
                    <a:pt x="74" y="41"/>
                  </a:lnTo>
                  <a:lnTo>
                    <a:pt x="81" y="52"/>
                  </a:lnTo>
                  <a:lnTo>
                    <a:pt x="115" y="59"/>
                  </a:lnTo>
                  <a:lnTo>
                    <a:pt x="155" y="70"/>
                  </a:lnTo>
                  <a:lnTo>
                    <a:pt x="200" y="81"/>
                  </a:lnTo>
                  <a:lnTo>
                    <a:pt x="255" y="85"/>
                  </a:lnTo>
                  <a:lnTo>
                    <a:pt x="181" y="85"/>
                  </a:lnTo>
                  <a:lnTo>
                    <a:pt x="100" y="81"/>
                  </a:lnTo>
                  <a:lnTo>
                    <a:pt x="67" y="74"/>
                  </a:lnTo>
                  <a:lnTo>
                    <a:pt x="37" y="67"/>
                  </a:lnTo>
                  <a:lnTo>
                    <a:pt x="11" y="52"/>
                  </a:lnTo>
                  <a:lnTo>
                    <a:pt x="0" y="37"/>
                  </a:lnTo>
                  <a:lnTo>
                    <a:pt x="0" y="30"/>
                  </a:lnTo>
                  <a:lnTo>
                    <a:pt x="0" y="19"/>
                  </a:lnTo>
                  <a:lnTo>
                    <a:pt x="11" y="11"/>
                  </a:lnTo>
                  <a:lnTo>
                    <a:pt x="30" y="4"/>
                  </a:lnTo>
                  <a:lnTo>
                    <a:pt x="30" y="0"/>
                  </a:lnTo>
                  <a:lnTo>
                    <a:pt x="100" y="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4" name="図形 23"/>
            <p:cNvSpPr>
              <a:spLocks/>
            </p:cNvSpPr>
            <p:nvPr/>
          </p:nvSpPr>
          <p:spPr bwMode="auto">
            <a:xfrm>
              <a:off x="1649747" y="5292526"/>
              <a:ext cx="288246" cy="151134"/>
            </a:xfrm>
            <a:custGeom>
              <a:avLst/>
              <a:gdLst/>
              <a:ahLst/>
              <a:cxnLst>
                <a:cxn ang="0">
                  <a:pos x="88" y="7"/>
                </a:cxn>
                <a:cxn ang="0">
                  <a:pos x="63" y="15"/>
                </a:cxn>
                <a:cxn ang="0">
                  <a:pos x="55" y="26"/>
                </a:cxn>
                <a:cxn ang="0">
                  <a:pos x="44" y="37"/>
                </a:cxn>
                <a:cxn ang="0">
                  <a:pos x="48" y="56"/>
                </a:cxn>
                <a:cxn ang="0">
                  <a:pos x="63" y="70"/>
                </a:cxn>
                <a:cxn ang="0">
                  <a:pos x="88" y="85"/>
                </a:cxn>
                <a:cxn ang="0">
                  <a:pos x="129" y="96"/>
                </a:cxn>
                <a:cxn ang="0">
                  <a:pos x="188" y="107"/>
                </a:cxn>
                <a:cxn ang="0">
                  <a:pos x="96" y="107"/>
                </a:cxn>
                <a:cxn ang="0">
                  <a:pos x="59" y="96"/>
                </a:cxn>
                <a:cxn ang="0">
                  <a:pos x="40" y="92"/>
                </a:cxn>
                <a:cxn ang="0">
                  <a:pos x="29" y="81"/>
                </a:cxn>
                <a:cxn ang="0">
                  <a:pos x="26" y="78"/>
                </a:cxn>
                <a:cxn ang="0">
                  <a:pos x="3" y="56"/>
                </a:cxn>
                <a:cxn ang="0">
                  <a:pos x="0" y="41"/>
                </a:cxn>
                <a:cxn ang="0">
                  <a:pos x="3" y="26"/>
                </a:cxn>
                <a:cxn ang="0">
                  <a:pos x="18" y="15"/>
                </a:cxn>
                <a:cxn ang="0">
                  <a:pos x="44" y="0"/>
                </a:cxn>
                <a:cxn ang="0">
                  <a:pos x="88" y="7"/>
                </a:cxn>
              </a:cxnLst>
              <a:rect l="0" t="0" r="0" b="0"/>
              <a:pathLst>
                <a:path w="188" h="107">
                  <a:moveTo>
                    <a:pt x="88" y="7"/>
                  </a:moveTo>
                  <a:lnTo>
                    <a:pt x="63" y="15"/>
                  </a:lnTo>
                  <a:lnTo>
                    <a:pt x="55" y="26"/>
                  </a:lnTo>
                  <a:lnTo>
                    <a:pt x="44" y="37"/>
                  </a:lnTo>
                  <a:lnTo>
                    <a:pt x="48" y="56"/>
                  </a:lnTo>
                  <a:lnTo>
                    <a:pt x="63" y="70"/>
                  </a:lnTo>
                  <a:lnTo>
                    <a:pt x="88" y="85"/>
                  </a:lnTo>
                  <a:lnTo>
                    <a:pt x="129" y="96"/>
                  </a:lnTo>
                  <a:lnTo>
                    <a:pt x="188" y="107"/>
                  </a:lnTo>
                  <a:lnTo>
                    <a:pt x="96" y="107"/>
                  </a:lnTo>
                  <a:lnTo>
                    <a:pt x="59" y="96"/>
                  </a:lnTo>
                  <a:lnTo>
                    <a:pt x="40" y="92"/>
                  </a:lnTo>
                  <a:lnTo>
                    <a:pt x="29" y="81"/>
                  </a:lnTo>
                  <a:lnTo>
                    <a:pt x="26" y="78"/>
                  </a:lnTo>
                  <a:lnTo>
                    <a:pt x="3" y="56"/>
                  </a:lnTo>
                  <a:lnTo>
                    <a:pt x="0" y="41"/>
                  </a:lnTo>
                  <a:lnTo>
                    <a:pt x="3" y="26"/>
                  </a:lnTo>
                  <a:lnTo>
                    <a:pt x="18" y="15"/>
                  </a:lnTo>
                  <a:lnTo>
                    <a:pt x="44" y="0"/>
                  </a:lnTo>
                  <a:lnTo>
                    <a:pt x="88" y="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5" name="図形 24"/>
            <p:cNvSpPr>
              <a:spLocks/>
            </p:cNvSpPr>
            <p:nvPr/>
          </p:nvSpPr>
          <p:spPr bwMode="auto">
            <a:xfrm>
              <a:off x="1162183" y="5188003"/>
              <a:ext cx="617889" cy="255657"/>
            </a:xfrm>
            <a:custGeom>
              <a:avLst/>
              <a:gdLst/>
              <a:ahLst/>
              <a:cxnLst>
                <a:cxn ang="0">
                  <a:pos x="44" y="81"/>
                </a:cxn>
                <a:cxn ang="0">
                  <a:pos x="52" y="89"/>
                </a:cxn>
                <a:cxn ang="0">
                  <a:pos x="55" y="104"/>
                </a:cxn>
                <a:cxn ang="0">
                  <a:pos x="70" y="122"/>
                </a:cxn>
                <a:cxn ang="0">
                  <a:pos x="100" y="137"/>
                </a:cxn>
                <a:cxn ang="0">
                  <a:pos x="129" y="144"/>
                </a:cxn>
                <a:cxn ang="0">
                  <a:pos x="192" y="159"/>
                </a:cxn>
                <a:cxn ang="0">
                  <a:pos x="222" y="166"/>
                </a:cxn>
                <a:cxn ang="0">
                  <a:pos x="225" y="166"/>
                </a:cxn>
                <a:cxn ang="0">
                  <a:pos x="288" y="170"/>
                </a:cxn>
                <a:cxn ang="0">
                  <a:pos x="381" y="174"/>
                </a:cxn>
                <a:cxn ang="0">
                  <a:pos x="403" y="181"/>
                </a:cxn>
                <a:cxn ang="0">
                  <a:pos x="392" y="181"/>
                </a:cxn>
                <a:cxn ang="0">
                  <a:pos x="303" y="174"/>
                </a:cxn>
                <a:cxn ang="0">
                  <a:pos x="218" y="170"/>
                </a:cxn>
                <a:cxn ang="0">
                  <a:pos x="125" y="155"/>
                </a:cxn>
                <a:cxn ang="0">
                  <a:pos x="70" y="141"/>
                </a:cxn>
                <a:cxn ang="0">
                  <a:pos x="29" y="122"/>
                </a:cxn>
                <a:cxn ang="0">
                  <a:pos x="11" y="111"/>
                </a:cxn>
                <a:cxn ang="0">
                  <a:pos x="0" y="96"/>
                </a:cxn>
                <a:cxn ang="0">
                  <a:pos x="0" y="74"/>
                </a:cxn>
                <a:cxn ang="0">
                  <a:pos x="15" y="56"/>
                </a:cxn>
                <a:cxn ang="0">
                  <a:pos x="22" y="44"/>
                </a:cxn>
                <a:cxn ang="0">
                  <a:pos x="44" y="30"/>
                </a:cxn>
                <a:cxn ang="0">
                  <a:pos x="66" y="19"/>
                </a:cxn>
                <a:cxn ang="0">
                  <a:pos x="92" y="11"/>
                </a:cxn>
                <a:cxn ang="0">
                  <a:pos x="129" y="4"/>
                </a:cxn>
                <a:cxn ang="0">
                  <a:pos x="177" y="0"/>
                </a:cxn>
                <a:cxn ang="0">
                  <a:pos x="177" y="11"/>
                </a:cxn>
                <a:cxn ang="0">
                  <a:pos x="140" y="11"/>
                </a:cxn>
                <a:cxn ang="0">
                  <a:pos x="107" y="19"/>
                </a:cxn>
                <a:cxn ang="0">
                  <a:pos x="81" y="30"/>
                </a:cxn>
                <a:cxn ang="0">
                  <a:pos x="66" y="44"/>
                </a:cxn>
                <a:cxn ang="0">
                  <a:pos x="55" y="56"/>
                </a:cxn>
                <a:cxn ang="0">
                  <a:pos x="52" y="70"/>
                </a:cxn>
                <a:cxn ang="0">
                  <a:pos x="44" y="81"/>
                </a:cxn>
              </a:cxnLst>
              <a:rect l="0" t="0" r="0" b="0"/>
              <a:pathLst>
                <a:path w="403" h="181">
                  <a:moveTo>
                    <a:pt x="44" y="81"/>
                  </a:moveTo>
                  <a:lnTo>
                    <a:pt x="52" y="89"/>
                  </a:lnTo>
                  <a:lnTo>
                    <a:pt x="55" y="104"/>
                  </a:lnTo>
                  <a:lnTo>
                    <a:pt x="70" y="122"/>
                  </a:lnTo>
                  <a:lnTo>
                    <a:pt x="100" y="137"/>
                  </a:lnTo>
                  <a:lnTo>
                    <a:pt x="129" y="144"/>
                  </a:lnTo>
                  <a:lnTo>
                    <a:pt x="192" y="159"/>
                  </a:lnTo>
                  <a:lnTo>
                    <a:pt x="222" y="166"/>
                  </a:lnTo>
                  <a:lnTo>
                    <a:pt x="225" y="166"/>
                  </a:lnTo>
                  <a:lnTo>
                    <a:pt x="288" y="170"/>
                  </a:lnTo>
                  <a:lnTo>
                    <a:pt x="381" y="174"/>
                  </a:lnTo>
                  <a:lnTo>
                    <a:pt x="403" y="181"/>
                  </a:lnTo>
                  <a:lnTo>
                    <a:pt x="392" y="181"/>
                  </a:lnTo>
                  <a:lnTo>
                    <a:pt x="303" y="174"/>
                  </a:lnTo>
                  <a:lnTo>
                    <a:pt x="218" y="170"/>
                  </a:lnTo>
                  <a:lnTo>
                    <a:pt x="125" y="155"/>
                  </a:lnTo>
                  <a:lnTo>
                    <a:pt x="70" y="141"/>
                  </a:lnTo>
                  <a:lnTo>
                    <a:pt x="29" y="122"/>
                  </a:lnTo>
                  <a:lnTo>
                    <a:pt x="11" y="111"/>
                  </a:lnTo>
                  <a:lnTo>
                    <a:pt x="0" y="96"/>
                  </a:lnTo>
                  <a:lnTo>
                    <a:pt x="0" y="74"/>
                  </a:lnTo>
                  <a:lnTo>
                    <a:pt x="15" y="56"/>
                  </a:lnTo>
                  <a:lnTo>
                    <a:pt x="22" y="44"/>
                  </a:lnTo>
                  <a:lnTo>
                    <a:pt x="44" y="30"/>
                  </a:lnTo>
                  <a:lnTo>
                    <a:pt x="66" y="19"/>
                  </a:lnTo>
                  <a:lnTo>
                    <a:pt x="92" y="11"/>
                  </a:lnTo>
                  <a:lnTo>
                    <a:pt x="129" y="4"/>
                  </a:lnTo>
                  <a:lnTo>
                    <a:pt x="177" y="0"/>
                  </a:lnTo>
                  <a:lnTo>
                    <a:pt x="177" y="11"/>
                  </a:lnTo>
                  <a:lnTo>
                    <a:pt x="140" y="11"/>
                  </a:lnTo>
                  <a:lnTo>
                    <a:pt x="107" y="19"/>
                  </a:lnTo>
                  <a:lnTo>
                    <a:pt x="81" y="30"/>
                  </a:lnTo>
                  <a:lnTo>
                    <a:pt x="66" y="44"/>
                  </a:lnTo>
                  <a:lnTo>
                    <a:pt x="55" y="56"/>
                  </a:lnTo>
                  <a:lnTo>
                    <a:pt x="52" y="70"/>
                  </a:lnTo>
                  <a:lnTo>
                    <a:pt x="44" y="8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6" name="図形 25"/>
            <p:cNvSpPr>
              <a:spLocks/>
            </p:cNvSpPr>
            <p:nvPr/>
          </p:nvSpPr>
          <p:spPr bwMode="auto">
            <a:xfrm>
              <a:off x="1416698" y="5250152"/>
              <a:ext cx="294379" cy="152547"/>
            </a:xfrm>
            <a:custGeom>
              <a:avLst/>
              <a:gdLst/>
              <a:ahLst/>
              <a:cxnLst>
                <a:cxn ang="0">
                  <a:pos x="192" y="30"/>
                </a:cxn>
                <a:cxn ang="0">
                  <a:pos x="159" y="45"/>
                </a:cxn>
                <a:cxn ang="0">
                  <a:pos x="152" y="56"/>
                </a:cxn>
                <a:cxn ang="0">
                  <a:pos x="144" y="71"/>
                </a:cxn>
                <a:cxn ang="0">
                  <a:pos x="152" y="86"/>
                </a:cxn>
                <a:cxn ang="0">
                  <a:pos x="166" y="108"/>
                </a:cxn>
                <a:cxn ang="0">
                  <a:pos x="67" y="82"/>
                </a:cxn>
                <a:cxn ang="0">
                  <a:pos x="41" y="78"/>
                </a:cxn>
                <a:cxn ang="0">
                  <a:pos x="11" y="60"/>
                </a:cxn>
                <a:cxn ang="0">
                  <a:pos x="0" y="52"/>
                </a:cxn>
                <a:cxn ang="0">
                  <a:pos x="0" y="41"/>
                </a:cxn>
                <a:cxn ang="0">
                  <a:pos x="4" y="37"/>
                </a:cxn>
                <a:cxn ang="0">
                  <a:pos x="11" y="26"/>
                </a:cxn>
                <a:cxn ang="0">
                  <a:pos x="30" y="15"/>
                </a:cxn>
                <a:cxn ang="0">
                  <a:pos x="59" y="8"/>
                </a:cxn>
                <a:cxn ang="0">
                  <a:pos x="59" y="0"/>
                </a:cxn>
                <a:cxn ang="0">
                  <a:pos x="122" y="23"/>
                </a:cxn>
                <a:cxn ang="0">
                  <a:pos x="192" y="30"/>
                </a:cxn>
              </a:cxnLst>
              <a:rect l="0" t="0" r="0" b="0"/>
              <a:pathLst>
                <a:path w="192" h="108">
                  <a:moveTo>
                    <a:pt x="192" y="30"/>
                  </a:moveTo>
                  <a:lnTo>
                    <a:pt x="159" y="45"/>
                  </a:lnTo>
                  <a:lnTo>
                    <a:pt x="152" y="56"/>
                  </a:lnTo>
                  <a:lnTo>
                    <a:pt x="144" y="71"/>
                  </a:lnTo>
                  <a:lnTo>
                    <a:pt x="152" y="86"/>
                  </a:lnTo>
                  <a:lnTo>
                    <a:pt x="166" y="108"/>
                  </a:lnTo>
                  <a:lnTo>
                    <a:pt x="67" y="82"/>
                  </a:lnTo>
                  <a:lnTo>
                    <a:pt x="41" y="78"/>
                  </a:lnTo>
                  <a:lnTo>
                    <a:pt x="11" y="60"/>
                  </a:lnTo>
                  <a:lnTo>
                    <a:pt x="0" y="52"/>
                  </a:lnTo>
                  <a:lnTo>
                    <a:pt x="0" y="41"/>
                  </a:lnTo>
                  <a:lnTo>
                    <a:pt x="4" y="37"/>
                  </a:lnTo>
                  <a:lnTo>
                    <a:pt x="11" y="26"/>
                  </a:lnTo>
                  <a:lnTo>
                    <a:pt x="30" y="15"/>
                  </a:lnTo>
                  <a:lnTo>
                    <a:pt x="59" y="8"/>
                  </a:lnTo>
                  <a:lnTo>
                    <a:pt x="59" y="0"/>
                  </a:lnTo>
                  <a:lnTo>
                    <a:pt x="122" y="23"/>
                  </a:lnTo>
                  <a:lnTo>
                    <a:pt x="192" y="3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7" name="図形 26"/>
            <p:cNvSpPr>
              <a:spLocks/>
            </p:cNvSpPr>
            <p:nvPr/>
          </p:nvSpPr>
          <p:spPr bwMode="auto">
            <a:xfrm>
              <a:off x="1332370" y="5245914"/>
              <a:ext cx="384839" cy="176559"/>
            </a:xfrm>
            <a:custGeom>
              <a:avLst/>
              <a:gdLst/>
              <a:ahLst/>
              <a:cxnLst>
                <a:cxn ang="0">
                  <a:pos x="99" y="0"/>
                </a:cxn>
                <a:cxn ang="0">
                  <a:pos x="114" y="3"/>
                </a:cxn>
                <a:cxn ang="0">
                  <a:pos x="81" y="18"/>
                </a:cxn>
                <a:cxn ang="0">
                  <a:pos x="59" y="29"/>
                </a:cxn>
                <a:cxn ang="0">
                  <a:pos x="51" y="44"/>
                </a:cxn>
                <a:cxn ang="0">
                  <a:pos x="55" y="55"/>
                </a:cxn>
                <a:cxn ang="0">
                  <a:pos x="59" y="63"/>
                </a:cxn>
                <a:cxn ang="0">
                  <a:pos x="96" y="85"/>
                </a:cxn>
                <a:cxn ang="0">
                  <a:pos x="122" y="89"/>
                </a:cxn>
                <a:cxn ang="0">
                  <a:pos x="225" y="114"/>
                </a:cxn>
                <a:cxn ang="0">
                  <a:pos x="233" y="118"/>
                </a:cxn>
                <a:cxn ang="0">
                  <a:pos x="251" y="125"/>
                </a:cxn>
                <a:cxn ang="0">
                  <a:pos x="196" y="118"/>
                </a:cxn>
                <a:cxn ang="0">
                  <a:pos x="125" y="111"/>
                </a:cxn>
                <a:cxn ang="0">
                  <a:pos x="55" y="96"/>
                </a:cxn>
                <a:cxn ang="0">
                  <a:pos x="26" y="81"/>
                </a:cxn>
                <a:cxn ang="0">
                  <a:pos x="11" y="70"/>
                </a:cxn>
                <a:cxn ang="0">
                  <a:pos x="0" y="48"/>
                </a:cxn>
                <a:cxn ang="0">
                  <a:pos x="3" y="44"/>
                </a:cxn>
                <a:cxn ang="0">
                  <a:pos x="18" y="26"/>
                </a:cxn>
                <a:cxn ang="0">
                  <a:pos x="29" y="15"/>
                </a:cxn>
                <a:cxn ang="0">
                  <a:pos x="51" y="11"/>
                </a:cxn>
                <a:cxn ang="0">
                  <a:pos x="70" y="3"/>
                </a:cxn>
                <a:cxn ang="0">
                  <a:pos x="99" y="0"/>
                </a:cxn>
              </a:cxnLst>
              <a:rect l="0" t="0" r="0" b="0"/>
              <a:pathLst>
                <a:path w="251" h="125">
                  <a:moveTo>
                    <a:pt x="99" y="0"/>
                  </a:moveTo>
                  <a:lnTo>
                    <a:pt x="114" y="3"/>
                  </a:lnTo>
                  <a:lnTo>
                    <a:pt x="81" y="18"/>
                  </a:lnTo>
                  <a:lnTo>
                    <a:pt x="59" y="29"/>
                  </a:lnTo>
                  <a:lnTo>
                    <a:pt x="51" y="44"/>
                  </a:lnTo>
                  <a:lnTo>
                    <a:pt x="55" y="55"/>
                  </a:lnTo>
                  <a:lnTo>
                    <a:pt x="59" y="63"/>
                  </a:lnTo>
                  <a:lnTo>
                    <a:pt x="96" y="85"/>
                  </a:lnTo>
                  <a:lnTo>
                    <a:pt x="122" y="89"/>
                  </a:lnTo>
                  <a:lnTo>
                    <a:pt x="225" y="114"/>
                  </a:lnTo>
                  <a:lnTo>
                    <a:pt x="233" y="118"/>
                  </a:lnTo>
                  <a:lnTo>
                    <a:pt x="251" y="125"/>
                  </a:lnTo>
                  <a:lnTo>
                    <a:pt x="196" y="118"/>
                  </a:lnTo>
                  <a:lnTo>
                    <a:pt x="125" y="111"/>
                  </a:lnTo>
                  <a:lnTo>
                    <a:pt x="55" y="96"/>
                  </a:lnTo>
                  <a:lnTo>
                    <a:pt x="26" y="81"/>
                  </a:lnTo>
                  <a:lnTo>
                    <a:pt x="11" y="70"/>
                  </a:lnTo>
                  <a:lnTo>
                    <a:pt x="0" y="48"/>
                  </a:lnTo>
                  <a:lnTo>
                    <a:pt x="3" y="44"/>
                  </a:lnTo>
                  <a:lnTo>
                    <a:pt x="18" y="26"/>
                  </a:lnTo>
                  <a:lnTo>
                    <a:pt x="29" y="15"/>
                  </a:lnTo>
                  <a:lnTo>
                    <a:pt x="51" y="11"/>
                  </a:lnTo>
                  <a:lnTo>
                    <a:pt x="70" y="3"/>
                  </a:lnTo>
                  <a:lnTo>
                    <a:pt x="99"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8" name="図形 27"/>
            <p:cNvSpPr>
              <a:spLocks/>
            </p:cNvSpPr>
            <p:nvPr/>
          </p:nvSpPr>
          <p:spPr bwMode="auto">
            <a:xfrm>
              <a:off x="1280241" y="5224727"/>
              <a:ext cx="459967" cy="209046"/>
            </a:xfrm>
            <a:custGeom>
              <a:avLst/>
              <a:gdLst/>
              <a:ahLst/>
              <a:cxnLst>
                <a:cxn ang="0">
                  <a:pos x="115" y="0"/>
                </a:cxn>
                <a:cxn ang="0">
                  <a:pos x="130" y="7"/>
                </a:cxn>
                <a:cxn ang="0">
                  <a:pos x="100" y="15"/>
                </a:cxn>
                <a:cxn ang="0">
                  <a:pos x="78" y="18"/>
                </a:cxn>
                <a:cxn ang="0">
                  <a:pos x="60" y="30"/>
                </a:cxn>
                <a:cxn ang="0">
                  <a:pos x="48" y="41"/>
                </a:cxn>
                <a:cxn ang="0">
                  <a:pos x="34" y="59"/>
                </a:cxn>
                <a:cxn ang="0">
                  <a:pos x="34" y="63"/>
                </a:cxn>
                <a:cxn ang="0">
                  <a:pos x="34" y="74"/>
                </a:cxn>
                <a:cxn ang="0">
                  <a:pos x="37" y="85"/>
                </a:cxn>
                <a:cxn ang="0">
                  <a:pos x="60" y="100"/>
                </a:cxn>
                <a:cxn ang="0">
                  <a:pos x="93" y="115"/>
                </a:cxn>
                <a:cxn ang="0">
                  <a:pos x="178" y="133"/>
                </a:cxn>
                <a:cxn ang="0">
                  <a:pos x="255" y="144"/>
                </a:cxn>
                <a:cxn ang="0">
                  <a:pos x="289" y="144"/>
                </a:cxn>
                <a:cxn ang="0">
                  <a:pos x="300" y="148"/>
                </a:cxn>
                <a:cxn ang="0">
                  <a:pos x="204" y="140"/>
                </a:cxn>
                <a:cxn ang="0">
                  <a:pos x="148" y="133"/>
                </a:cxn>
                <a:cxn ang="0">
                  <a:pos x="100" y="126"/>
                </a:cxn>
                <a:cxn ang="0">
                  <a:pos x="63" y="115"/>
                </a:cxn>
                <a:cxn ang="0">
                  <a:pos x="19" y="89"/>
                </a:cxn>
                <a:cxn ang="0">
                  <a:pos x="4" y="74"/>
                </a:cxn>
                <a:cxn ang="0">
                  <a:pos x="0" y="63"/>
                </a:cxn>
                <a:cxn ang="0">
                  <a:pos x="4" y="44"/>
                </a:cxn>
                <a:cxn ang="0">
                  <a:pos x="15" y="30"/>
                </a:cxn>
                <a:cxn ang="0">
                  <a:pos x="37" y="15"/>
                </a:cxn>
                <a:cxn ang="0">
                  <a:pos x="71" y="4"/>
                </a:cxn>
                <a:cxn ang="0">
                  <a:pos x="115" y="0"/>
                </a:cxn>
              </a:cxnLst>
              <a:rect l="0" t="0" r="0" b="0"/>
              <a:pathLst>
                <a:path w="300" h="148">
                  <a:moveTo>
                    <a:pt x="115" y="0"/>
                  </a:moveTo>
                  <a:lnTo>
                    <a:pt x="130" y="7"/>
                  </a:lnTo>
                  <a:lnTo>
                    <a:pt x="100" y="15"/>
                  </a:lnTo>
                  <a:lnTo>
                    <a:pt x="78" y="18"/>
                  </a:lnTo>
                  <a:lnTo>
                    <a:pt x="60" y="30"/>
                  </a:lnTo>
                  <a:lnTo>
                    <a:pt x="48" y="41"/>
                  </a:lnTo>
                  <a:lnTo>
                    <a:pt x="34" y="59"/>
                  </a:lnTo>
                  <a:lnTo>
                    <a:pt x="34" y="63"/>
                  </a:lnTo>
                  <a:lnTo>
                    <a:pt x="34" y="74"/>
                  </a:lnTo>
                  <a:lnTo>
                    <a:pt x="37" y="85"/>
                  </a:lnTo>
                  <a:lnTo>
                    <a:pt x="60" y="100"/>
                  </a:lnTo>
                  <a:lnTo>
                    <a:pt x="93" y="115"/>
                  </a:lnTo>
                  <a:lnTo>
                    <a:pt x="178" y="133"/>
                  </a:lnTo>
                  <a:lnTo>
                    <a:pt x="255" y="144"/>
                  </a:lnTo>
                  <a:lnTo>
                    <a:pt x="289" y="144"/>
                  </a:lnTo>
                  <a:lnTo>
                    <a:pt x="300" y="148"/>
                  </a:lnTo>
                  <a:lnTo>
                    <a:pt x="204" y="140"/>
                  </a:lnTo>
                  <a:lnTo>
                    <a:pt x="148" y="133"/>
                  </a:lnTo>
                  <a:lnTo>
                    <a:pt x="100" y="126"/>
                  </a:lnTo>
                  <a:lnTo>
                    <a:pt x="63" y="115"/>
                  </a:lnTo>
                  <a:lnTo>
                    <a:pt x="19" y="89"/>
                  </a:lnTo>
                  <a:lnTo>
                    <a:pt x="4" y="74"/>
                  </a:lnTo>
                  <a:lnTo>
                    <a:pt x="0" y="63"/>
                  </a:lnTo>
                  <a:lnTo>
                    <a:pt x="4" y="44"/>
                  </a:lnTo>
                  <a:lnTo>
                    <a:pt x="15" y="30"/>
                  </a:lnTo>
                  <a:lnTo>
                    <a:pt x="37" y="15"/>
                  </a:lnTo>
                  <a:lnTo>
                    <a:pt x="71" y="4"/>
                  </a:lnTo>
                  <a:lnTo>
                    <a:pt x="115"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9" name="図形 28"/>
            <p:cNvSpPr>
              <a:spLocks/>
            </p:cNvSpPr>
            <p:nvPr/>
          </p:nvSpPr>
          <p:spPr bwMode="auto">
            <a:xfrm>
              <a:off x="1241910" y="5203540"/>
              <a:ext cx="225384" cy="209046"/>
            </a:xfrm>
            <a:custGeom>
              <a:avLst/>
              <a:gdLst/>
              <a:ahLst/>
              <a:cxnLst>
                <a:cxn ang="0">
                  <a:pos x="129" y="0"/>
                </a:cxn>
                <a:cxn ang="0">
                  <a:pos x="133" y="8"/>
                </a:cxn>
                <a:cxn ang="0">
                  <a:pos x="133" y="15"/>
                </a:cxn>
                <a:cxn ang="0">
                  <a:pos x="88" y="15"/>
                </a:cxn>
                <a:cxn ang="0">
                  <a:pos x="59" y="22"/>
                </a:cxn>
                <a:cxn ang="0">
                  <a:pos x="33" y="41"/>
                </a:cxn>
                <a:cxn ang="0">
                  <a:pos x="25" y="59"/>
                </a:cxn>
                <a:cxn ang="0">
                  <a:pos x="18" y="78"/>
                </a:cxn>
                <a:cxn ang="0">
                  <a:pos x="25" y="89"/>
                </a:cxn>
                <a:cxn ang="0">
                  <a:pos x="40" y="104"/>
                </a:cxn>
                <a:cxn ang="0">
                  <a:pos x="77" y="126"/>
                </a:cxn>
                <a:cxn ang="0">
                  <a:pos x="147" y="148"/>
                </a:cxn>
                <a:cxn ang="0">
                  <a:pos x="110" y="141"/>
                </a:cxn>
                <a:cxn ang="0">
                  <a:pos x="55" y="126"/>
                </a:cxn>
                <a:cxn ang="0">
                  <a:pos x="33" y="115"/>
                </a:cxn>
                <a:cxn ang="0">
                  <a:pos x="18" y="100"/>
                </a:cxn>
                <a:cxn ang="0">
                  <a:pos x="3" y="85"/>
                </a:cxn>
                <a:cxn ang="0">
                  <a:pos x="0" y="70"/>
                </a:cxn>
                <a:cxn ang="0">
                  <a:pos x="3" y="59"/>
                </a:cxn>
                <a:cxn ang="0">
                  <a:pos x="7" y="48"/>
                </a:cxn>
                <a:cxn ang="0">
                  <a:pos x="14" y="33"/>
                </a:cxn>
                <a:cxn ang="0">
                  <a:pos x="25" y="22"/>
                </a:cxn>
                <a:cxn ang="0">
                  <a:pos x="48" y="15"/>
                </a:cxn>
                <a:cxn ang="0">
                  <a:pos x="85" y="4"/>
                </a:cxn>
                <a:cxn ang="0">
                  <a:pos x="129" y="0"/>
                </a:cxn>
              </a:cxnLst>
              <a:rect l="0" t="0" r="0" b="0"/>
              <a:pathLst>
                <a:path w="147" h="148">
                  <a:moveTo>
                    <a:pt x="129" y="0"/>
                  </a:moveTo>
                  <a:lnTo>
                    <a:pt x="133" y="8"/>
                  </a:lnTo>
                  <a:lnTo>
                    <a:pt x="133" y="15"/>
                  </a:lnTo>
                  <a:lnTo>
                    <a:pt x="88" y="15"/>
                  </a:lnTo>
                  <a:lnTo>
                    <a:pt x="59" y="22"/>
                  </a:lnTo>
                  <a:lnTo>
                    <a:pt x="33" y="41"/>
                  </a:lnTo>
                  <a:lnTo>
                    <a:pt x="25" y="59"/>
                  </a:lnTo>
                  <a:lnTo>
                    <a:pt x="18" y="78"/>
                  </a:lnTo>
                  <a:lnTo>
                    <a:pt x="25" y="89"/>
                  </a:lnTo>
                  <a:lnTo>
                    <a:pt x="40" y="104"/>
                  </a:lnTo>
                  <a:lnTo>
                    <a:pt x="77" y="126"/>
                  </a:lnTo>
                  <a:lnTo>
                    <a:pt x="147" y="148"/>
                  </a:lnTo>
                  <a:lnTo>
                    <a:pt x="110" y="141"/>
                  </a:lnTo>
                  <a:lnTo>
                    <a:pt x="55" y="126"/>
                  </a:lnTo>
                  <a:lnTo>
                    <a:pt x="33" y="115"/>
                  </a:lnTo>
                  <a:lnTo>
                    <a:pt x="18" y="100"/>
                  </a:lnTo>
                  <a:lnTo>
                    <a:pt x="3" y="85"/>
                  </a:lnTo>
                  <a:lnTo>
                    <a:pt x="0" y="70"/>
                  </a:lnTo>
                  <a:lnTo>
                    <a:pt x="3" y="59"/>
                  </a:lnTo>
                  <a:lnTo>
                    <a:pt x="7" y="48"/>
                  </a:lnTo>
                  <a:lnTo>
                    <a:pt x="14" y="33"/>
                  </a:lnTo>
                  <a:lnTo>
                    <a:pt x="25" y="22"/>
                  </a:lnTo>
                  <a:lnTo>
                    <a:pt x="48" y="15"/>
                  </a:lnTo>
                  <a:lnTo>
                    <a:pt x="85" y="4"/>
                  </a:lnTo>
                  <a:lnTo>
                    <a:pt x="129"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0" name="図形 29"/>
            <p:cNvSpPr>
              <a:spLocks/>
            </p:cNvSpPr>
            <p:nvPr/>
          </p:nvSpPr>
          <p:spPr bwMode="auto">
            <a:xfrm>
              <a:off x="2175643" y="4827823"/>
              <a:ext cx="205452" cy="199158"/>
            </a:xfrm>
            <a:custGeom>
              <a:avLst/>
              <a:gdLst/>
              <a:ahLst/>
              <a:cxnLst>
                <a:cxn ang="0">
                  <a:pos x="126" y="41"/>
                </a:cxn>
                <a:cxn ang="0">
                  <a:pos x="134" y="59"/>
                </a:cxn>
                <a:cxn ang="0">
                  <a:pos x="126" y="74"/>
                </a:cxn>
                <a:cxn ang="0">
                  <a:pos x="119" y="89"/>
                </a:cxn>
                <a:cxn ang="0">
                  <a:pos x="104" y="111"/>
                </a:cxn>
                <a:cxn ang="0">
                  <a:pos x="71" y="118"/>
                </a:cxn>
                <a:cxn ang="0">
                  <a:pos x="0" y="141"/>
                </a:cxn>
                <a:cxn ang="0">
                  <a:pos x="52" y="126"/>
                </a:cxn>
                <a:cxn ang="0">
                  <a:pos x="71" y="111"/>
                </a:cxn>
                <a:cxn ang="0">
                  <a:pos x="89" y="89"/>
                </a:cxn>
                <a:cxn ang="0">
                  <a:pos x="97" y="63"/>
                </a:cxn>
                <a:cxn ang="0">
                  <a:pos x="93" y="44"/>
                </a:cxn>
                <a:cxn ang="0">
                  <a:pos x="78" y="26"/>
                </a:cxn>
                <a:cxn ang="0">
                  <a:pos x="56" y="15"/>
                </a:cxn>
                <a:cxn ang="0">
                  <a:pos x="26" y="0"/>
                </a:cxn>
                <a:cxn ang="0">
                  <a:pos x="67" y="7"/>
                </a:cxn>
                <a:cxn ang="0">
                  <a:pos x="97" y="19"/>
                </a:cxn>
                <a:cxn ang="0">
                  <a:pos x="119" y="30"/>
                </a:cxn>
                <a:cxn ang="0">
                  <a:pos x="126" y="41"/>
                </a:cxn>
              </a:cxnLst>
              <a:rect l="0" t="0" r="0" b="0"/>
              <a:pathLst>
                <a:path w="134" h="141">
                  <a:moveTo>
                    <a:pt x="126" y="41"/>
                  </a:moveTo>
                  <a:lnTo>
                    <a:pt x="134" y="59"/>
                  </a:lnTo>
                  <a:lnTo>
                    <a:pt x="126" y="74"/>
                  </a:lnTo>
                  <a:lnTo>
                    <a:pt x="119" y="89"/>
                  </a:lnTo>
                  <a:lnTo>
                    <a:pt x="104" y="111"/>
                  </a:lnTo>
                  <a:lnTo>
                    <a:pt x="71" y="118"/>
                  </a:lnTo>
                  <a:lnTo>
                    <a:pt x="0" y="141"/>
                  </a:lnTo>
                  <a:lnTo>
                    <a:pt x="52" y="126"/>
                  </a:lnTo>
                  <a:lnTo>
                    <a:pt x="71" y="111"/>
                  </a:lnTo>
                  <a:lnTo>
                    <a:pt x="89" y="89"/>
                  </a:lnTo>
                  <a:lnTo>
                    <a:pt x="97" y="63"/>
                  </a:lnTo>
                  <a:lnTo>
                    <a:pt x="93" y="44"/>
                  </a:lnTo>
                  <a:lnTo>
                    <a:pt x="78" y="26"/>
                  </a:lnTo>
                  <a:lnTo>
                    <a:pt x="56" y="15"/>
                  </a:lnTo>
                  <a:lnTo>
                    <a:pt x="26" y="0"/>
                  </a:lnTo>
                  <a:lnTo>
                    <a:pt x="67" y="7"/>
                  </a:lnTo>
                  <a:lnTo>
                    <a:pt x="97" y="19"/>
                  </a:lnTo>
                  <a:lnTo>
                    <a:pt x="119" y="30"/>
                  </a:lnTo>
                  <a:lnTo>
                    <a:pt x="126" y="4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1" name="図形 30"/>
            <p:cNvSpPr>
              <a:spLocks/>
            </p:cNvSpPr>
            <p:nvPr/>
          </p:nvSpPr>
          <p:spPr bwMode="auto">
            <a:xfrm>
              <a:off x="2102048" y="4827823"/>
              <a:ext cx="216184" cy="209046"/>
            </a:xfrm>
            <a:custGeom>
              <a:avLst/>
              <a:gdLst/>
              <a:ahLst/>
              <a:cxnLst>
                <a:cxn ang="0">
                  <a:pos x="45" y="0"/>
                </a:cxn>
                <a:cxn ang="0">
                  <a:pos x="85" y="7"/>
                </a:cxn>
                <a:cxn ang="0">
                  <a:pos x="115" y="26"/>
                </a:cxn>
                <a:cxn ang="0">
                  <a:pos x="130" y="41"/>
                </a:cxn>
                <a:cxn ang="0">
                  <a:pos x="137" y="44"/>
                </a:cxn>
                <a:cxn ang="0">
                  <a:pos x="141" y="63"/>
                </a:cxn>
                <a:cxn ang="0">
                  <a:pos x="137" y="85"/>
                </a:cxn>
                <a:cxn ang="0">
                  <a:pos x="119" y="100"/>
                </a:cxn>
                <a:cxn ang="0">
                  <a:pos x="104" y="115"/>
                </a:cxn>
                <a:cxn ang="0">
                  <a:pos x="67" y="133"/>
                </a:cxn>
                <a:cxn ang="0">
                  <a:pos x="15" y="144"/>
                </a:cxn>
                <a:cxn ang="0">
                  <a:pos x="0" y="148"/>
                </a:cxn>
                <a:cxn ang="0">
                  <a:pos x="26" y="141"/>
                </a:cxn>
                <a:cxn ang="0">
                  <a:pos x="56" y="118"/>
                </a:cxn>
                <a:cxn ang="0">
                  <a:pos x="82" y="96"/>
                </a:cxn>
                <a:cxn ang="0">
                  <a:pos x="89" y="78"/>
                </a:cxn>
                <a:cxn ang="0">
                  <a:pos x="96" y="63"/>
                </a:cxn>
                <a:cxn ang="0">
                  <a:pos x="96" y="59"/>
                </a:cxn>
                <a:cxn ang="0">
                  <a:pos x="85" y="41"/>
                </a:cxn>
                <a:cxn ang="0">
                  <a:pos x="82" y="26"/>
                </a:cxn>
                <a:cxn ang="0">
                  <a:pos x="67" y="15"/>
                </a:cxn>
                <a:cxn ang="0">
                  <a:pos x="41" y="4"/>
                </a:cxn>
                <a:cxn ang="0">
                  <a:pos x="11" y="0"/>
                </a:cxn>
                <a:cxn ang="0">
                  <a:pos x="45" y="0"/>
                </a:cxn>
              </a:cxnLst>
              <a:rect l="0" t="0" r="0" b="0"/>
              <a:pathLst>
                <a:path w="141" h="148">
                  <a:moveTo>
                    <a:pt x="45" y="0"/>
                  </a:moveTo>
                  <a:lnTo>
                    <a:pt x="85" y="7"/>
                  </a:lnTo>
                  <a:lnTo>
                    <a:pt x="115" y="26"/>
                  </a:lnTo>
                  <a:lnTo>
                    <a:pt x="130" y="41"/>
                  </a:lnTo>
                  <a:lnTo>
                    <a:pt x="137" y="44"/>
                  </a:lnTo>
                  <a:lnTo>
                    <a:pt x="141" y="63"/>
                  </a:lnTo>
                  <a:lnTo>
                    <a:pt x="137" y="85"/>
                  </a:lnTo>
                  <a:lnTo>
                    <a:pt x="119" y="100"/>
                  </a:lnTo>
                  <a:lnTo>
                    <a:pt x="104" y="115"/>
                  </a:lnTo>
                  <a:lnTo>
                    <a:pt x="67" y="133"/>
                  </a:lnTo>
                  <a:lnTo>
                    <a:pt x="15" y="144"/>
                  </a:lnTo>
                  <a:lnTo>
                    <a:pt x="0" y="148"/>
                  </a:lnTo>
                  <a:lnTo>
                    <a:pt x="26" y="141"/>
                  </a:lnTo>
                  <a:lnTo>
                    <a:pt x="56" y="118"/>
                  </a:lnTo>
                  <a:lnTo>
                    <a:pt x="82" y="96"/>
                  </a:lnTo>
                  <a:lnTo>
                    <a:pt x="89" y="78"/>
                  </a:lnTo>
                  <a:lnTo>
                    <a:pt x="96" y="63"/>
                  </a:lnTo>
                  <a:lnTo>
                    <a:pt x="96" y="59"/>
                  </a:lnTo>
                  <a:lnTo>
                    <a:pt x="85" y="41"/>
                  </a:lnTo>
                  <a:lnTo>
                    <a:pt x="82" y="26"/>
                  </a:lnTo>
                  <a:lnTo>
                    <a:pt x="67" y="15"/>
                  </a:lnTo>
                  <a:lnTo>
                    <a:pt x="41" y="4"/>
                  </a:lnTo>
                  <a:lnTo>
                    <a:pt x="11" y="0"/>
                  </a:lnTo>
                  <a:lnTo>
                    <a:pt x="45"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2" name="図形 31"/>
            <p:cNvSpPr>
              <a:spLocks/>
            </p:cNvSpPr>
            <p:nvPr/>
          </p:nvSpPr>
          <p:spPr bwMode="auto">
            <a:xfrm>
              <a:off x="1994723" y="4827823"/>
              <a:ext cx="243782" cy="218933"/>
            </a:xfrm>
            <a:custGeom>
              <a:avLst/>
              <a:gdLst/>
              <a:ahLst/>
              <a:cxnLst>
                <a:cxn ang="0">
                  <a:pos x="33" y="0"/>
                </a:cxn>
                <a:cxn ang="0">
                  <a:pos x="59" y="0"/>
                </a:cxn>
                <a:cxn ang="0">
                  <a:pos x="100" y="4"/>
                </a:cxn>
                <a:cxn ang="0">
                  <a:pos x="126" y="15"/>
                </a:cxn>
                <a:cxn ang="0">
                  <a:pos x="144" y="30"/>
                </a:cxn>
                <a:cxn ang="0">
                  <a:pos x="155" y="41"/>
                </a:cxn>
                <a:cxn ang="0">
                  <a:pos x="159" y="59"/>
                </a:cxn>
                <a:cxn ang="0">
                  <a:pos x="159" y="63"/>
                </a:cxn>
                <a:cxn ang="0">
                  <a:pos x="155" y="85"/>
                </a:cxn>
                <a:cxn ang="0">
                  <a:pos x="144" y="100"/>
                </a:cxn>
                <a:cxn ang="0">
                  <a:pos x="111" y="129"/>
                </a:cxn>
                <a:cxn ang="0">
                  <a:pos x="74" y="144"/>
                </a:cxn>
                <a:cxn ang="0">
                  <a:pos x="59" y="148"/>
                </a:cxn>
                <a:cxn ang="0">
                  <a:pos x="15" y="155"/>
                </a:cxn>
                <a:cxn ang="0">
                  <a:pos x="59" y="133"/>
                </a:cxn>
                <a:cxn ang="0">
                  <a:pos x="74" y="118"/>
                </a:cxn>
                <a:cxn ang="0">
                  <a:pos x="89" y="100"/>
                </a:cxn>
                <a:cxn ang="0">
                  <a:pos x="96" y="78"/>
                </a:cxn>
                <a:cxn ang="0">
                  <a:pos x="89" y="63"/>
                </a:cxn>
                <a:cxn ang="0">
                  <a:pos x="70" y="33"/>
                </a:cxn>
                <a:cxn ang="0">
                  <a:pos x="41" y="15"/>
                </a:cxn>
                <a:cxn ang="0">
                  <a:pos x="0" y="0"/>
                </a:cxn>
                <a:cxn ang="0">
                  <a:pos x="33" y="0"/>
                </a:cxn>
              </a:cxnLst>
              <a:rect l="0" t="0" r="0" b="0"/>
              <a:pathLst>
                <a:path w="159" h="155">
                  <a:moveTo>
                    <a:pt x="33" y="0"/>
                  </a:moveTo>
                  <a:lnTo>
                    <a:pt x="59" y="0"/>
                  </a:lnTo>
                  <a:lnTo>
                    <a:pt x="100" y="4"/>
                  </a:lnTo>
                  <a:lnTo>
                    <a:pt x="126" y="15"/>
                  </a:lnTo>
                  <a:lnTo>
                    <a:pt x="144" y="30"/>
                  </a:lnTo>
                  <a:lnTo>
                    <a:pt x="155" y="41"/>
                  </a:lnTo>
                  <a:lnTo>
                    <a:pt x="159" y="59"/>
                  </a:lnTo>
                  <a:lnTo>
                    <a:pt x="159" y="63"/>
                  </a:lnTo>
                  <a:lnTo>
                    <a:pt x="155" y="85"/>
                  </a:lnTo>
                  <a:lnTo>
                    <a:pt x="144" y="100"/>
                  </a:lnTo>
                  <a:lnTo>
                    <a:pt x="111" y="129"/>
                  </a:lnTo>
                  <a:lnTo>
                    <a:pt x="74" y="144"/>
                  </a:lnTo>
                  <a:lnTo>
                    <a:pt x="59" y="148"/>
                  </a:lnTo>
                  <a:lnTo>
                    <a:pt x="15" y="155"/>
                  </a:lnTo>
                  <a:lnTo>
                    <a:pt x="59" y="133"/>
                  </a:lnTo>
                  <a:lnTo>
                    <a:pt x="74" y="118"/>
                  </a:lnTo>
                  <a:lnTo>
                    <a:pt x="89" y="100"/>
                  </a:lnTo>
                  <a:lnTo>
                    <a:pt x="96" y="78"/>
                  </a:lnTo>
                  <a:lnTo>
                    <a:pt x="89" y="63"/>
                  </a:lnTo>
                  <a:lnTo>
                    <a:pt x="70" y="33"/>
                  </a:lnTo>
                  <a:lnTo>
                    <a:pt x="41" y="15"/>
                  </a:lnTo>
                  <a:lnTo>
                    <a:pt x="0" y="0"/>
                  </a:lnTo>
                  <a:lnTo>
                    <a:pt x="33"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3" name="図形 32"/>
            <p:cNvSpPr>
              <a:spLocks/>
            </p:cNvSpPr>
            <p:nvPr/>
          </p:nvSpPr>
          <p:spPr bwMode="auto">
            <a:xfrm>
              <a:off x="1864399" y="4827823"/>
              <a:ext cx="266781" cy="240120"/>
            </a:xfrm>
            <a:custGeom>
              <a:avLst/>
              <a:gdLst/>
              <a:ahLst/>
              <a:cxnLst>
                <a:cxn ang="0">
                  <a:pos x="70" y="0"/>
                </a:cxn>
                <a:cxn ang="0">
                  <a:pos x="96" y="4"/>
                </a:cxn>
                <a:cxn ang="0">
                  <a:pos x="115" y="15"/>
                </a:cxn>
                <a:cxn ang="0">
                  <a:pos x="152" y="33"/>
                </a:cxn>
                <a:cxn ang="0">
                  <a:pos x="166" y="56"/>
                </a:cxn>
                <a:cxn ang="0">
                  <a:pos x="170" y="63"/>
                </a:cxn>
                <a:cxn ang="0">
                  <a:pos x="174" y="78"/>
                </a:cxn>
                <a:cxn ang="0">
                  <a:pos x="170" y="100"/>
                </a:cxn>
                <a:cxn ang="0">
                  <a:pos x="155" y="118"/>
                </a:cxn>
                <a:cxn ang="0">
                  <a:pos x="133" y="141"/>
                </a:cxn>
                <a:cxn ang="0">
                  <a:pos x="89" y="159"/>
                </a:cxn>
                <a:cxn ang="0">
                  <a:pos x="0" y="170"/>
                </a:cxn>
                <a:cxn ang="0">
                  <a:pos x="59" y="144"/>
                </a:cxn>
                <a:cxn ang="0">
                  <a:pos x="100" y="129"/>
                </a:cxn>
                <a:cxn ang="0">
                  <a:pos x="115" y="118"/>
                </a:cxn>
                <a:cxn ang="0">
                  <a:pos x="130" y="104"/>
                </a:cxn>
                <a:cxn ang="0">
                  <a:pos x="133" y="89"/>
                </a:cxn>
                <a:cxn ang="0">
                  <a:pos x="130" y="70"/>
                </a:cxn>
                <a:cxn ang="0">
                  <a:pos x="126" y="63"/>
                </a:cxn>
                <a:cxn ang="0">
                  <a:pos x="104" y="41"/>
                </a:cxn>
                <a:cxn ang="0">
                  <a:pos x="70" y="15"/>
                </a:cxn>
                <a:cxn ang="0">
                  <a:pos x="48" y="4"/>
                </a:cxn>
                <a:cxn ang="0">
                  <a:pos x="19" y="0"/>
                </a:cxn>
                <a:cxn ang="0">
                  <a:pos x="70" y="0"/>
                </a:cxn>
              </a:cxnLst>
              <a:rect l="0" t="0" r="0" b="0"/>
              <a:pathLst>
                <a:path w="174" h="170">
                  <a:moveTo>
                    <a:pt x="70" y="0"/>
                  </a:moveTo>
                  <a:lnTo>
                    <a:pt x="96" y="4"/>
                  </a:lnTo>
                  <a:lnTo>
                    <a:pt x="115" y="15"/>
                  </a:lnTo>
                  <a:lnTo>
                    <a:pt x="152" y="33"/>
                  </a:lnTo>
                  <a:lnTo>
                    <a:pt x="166" y="56"/>
                  </a:lnTo>
                  <a:lnTo>
                    <a:pt x="170" y="63"/>
                  </a:lnTo>
                  <a:lnTo>
                    <a:pt x="174" y="78"/>
                  </a:lnTo>
                  <a:lnTo>
                    <a:pt x="170" y="100"/>
                  </a:lnTo>
                  <a:lnTo>
                    <a:pt x="155" y="118"/>
                  </a:lnTo>
                  <a:lnTo>
                    <a:pt x="133" y="141"/>
                  </a:lnTo>
                  <a:lnTo>
                    <a:pt x="89" y="159"/>
                  </a:lnTo>
                  <a:lnTo>
                    <a:pt x="0" y="170"/>
                  </a:lnTo>
                  <a:lnTo>
                    <a:pt x="59" y="144"/>
                  </a:lnTo>
                  <a:lnTo>
                    <a:pt x="100" y="129"/>
                  </a:lnTo>
                  <a:lnTo>
                    <a:pt x="115" y="118"/>
                  </a:lnTo>
                  <a:lnTo>
                    <a:pt x="130" y="104"/>
                  </a:lnTo>
                  <a:lnTo>
                    <a:pt x="133" y="89"/>
                  </a:lnTo>
                  <a:lnTo>
                    <a:pt x="130" y="70"/>
                  </a:lnTo>
                  <a:lnTo>
                    <a:pt x="126" y="63"/>
                  </a:lnTo>
                  <a:lnTo>
                    <a:pt x="104" y="41"/>
                  </a:lnTo>
                  <a:lnTo>
                    <a:pt x="70" y="15"/>
                  </a:lnTo>
                  <a:lnTo>
                    <a:pt x="48" y="4"/>
                  </a:lnTo>
                  <a:lnTo>
                    <a:pt x="19" y="0"/>
                  </a:lnTo>
                  <a:lnTo>
                    <a:pt x="70"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4" name="図形 33"/>
            <p:cNvSpPr>
              <a:spLocks/>
            </p:cNvSpPr>
            <p:nvPr/>
          </p:nvSpPr>
          <p:spPr bwMode="auto">
            <a:xfrm>
              <a:off x="1609884" y="4827823"/>
              <a:ext cx="453834" cy="240120"/>
            </a:xfrm>
            <a:custGeom>
              <a:avLst/>
              <a:gdLst/>
              <a:ahLst/>
              <a:cxnLst>
                <a:cxn ang="0">
                  <a:pos x="174" y="0"/>
                </a:cxn>
                <a:cxn ang="0">
                  <a:pos x="207" y="4"/>
                </a:cxn>
                <a:cxn ang="0">
                  <a:pos x="229" y="15"/>
                </a:cxn>
                <a:cxn ang="0">
                  <a:pos x="266" y="41"/>
                </a:cxn>
                <a:cxn ang="0">
                  <a:pos x="284" y="63"/>
                </a:cxn>
                <a:cxn ang="0">
                  <a:pos x="296" y="74"/>
                </a:cxn>
                <a:cxn ang="0">
                  <a:pos x="296" y="89"/>
                </a:cxn>
                <a:cxn ang="0">
                  <a:pos x="292" y="100"/>
                </a:cxn>
                <a:cxn ang="0">
                  <a:pos x="277" y="115"/>
                </a:cxn>
                <a:cxn ang="0">
                  <a:pos x="262" y="129"/>
                </a:cxn>
                <a:cxn ang="0">
                  <a:pos x="214" y="144"/>
                </a:cxn>
                <a:cxn ang="0">
                  <a:pos x="159" y="166"/>
                </a:cxn>
                <a:cxn ang="0">
                  <a:pos x="159" y="170"/>
                </a:cxn>
                <a:cxn ang="0">
                  <a:pos x="100" y="170"/>
                </a:cxn>
                <a:cxn ang="0">
                  <a:pos x="137" y="155"/>
                </a:cxn>
                <a:cxn ang="0">
                  <a:pos x="151" y="144"/>
                </a:cxn>
                <a:cxn ang="0">
                  <a:pos x="155" y="133"/>
                </a:cxn>
                <a:cxn ang="0">
                  <a:pos x="166" y="115"/>
                </a:cxn>
                <a:cxn ang="0">
                  <a:pos x="159" y="100"/>
                </a:cxn>
                <a:cxn ang="0">
                  <a:pos x="155" y="78"/>
                </a:cxn>
                <a:cxn ang="0">
                  <a:pos x="144" y="59"/>
                </a:cxn>
                <a:cxn ang="0">
                  <a:pos x="125" y="44"/>
                </a:cxn>
                <a:cxn ang="0">
                  <a:pos x="85" y="26"/>
                </a:cxn>
                <a:cxn ang="0">
                  <a:pos x="40" y="7"/>
                </a:cxn>
                <a:cxn ang="0">
                  <a:pos x="0" y="0"/>
                </a:cxn>
                <a:cxn ang="0">
                  <a:pos x="174" y="0"/>
                </a:cxn>
              </a:cxnLst>
              <a:rect l="0" t="0" r="0" b="0"/>
              <a:pathLst>
                <a:path w="296" h="170">
                  <a:moveTo>
                    <a:pt x="174" y="0"/>
                  </a:moveTo>
                  <a:lnTo>
                    <a:pt x="207" y="4"/>
                  </a:lnTo>
                  <a:lnTo>
                    <a:pt x="229" y="15"/>
                  </a:lnTo>
                  <a:lnTo>
                    <a:pt x="266" y="41"/>
                  </a:lnTo>
                  <a:lnTo>
                    <a:pt x="284" y="63"/>
                  </a:lnTo>
                  <a:lnTo>
                    <a:pt x="296" y="74"/>
                  </a:lnTo>
                  <a:lnTo>
                    <a:pt x="296" y="89"/>
                  </a:lnTo>
                  <a:lnTo>
                    <a:pt x="292" y="100"/>
                  </a:lnTo>
                  <a:lnTo>
                    <a:pt x="277" y="115"/>
                  </a:lnTo>
                  <a:lnTo>
                    <a:pt x="262" y="129"/>
                  </a:lnTo>
                  <a:lnTo>
                    <a:pt x="214" y="144"/>
                  </a:lnTo>
                  <a:lnTo>
                    <a:pt x="159" y="166"/>
                  </a:lnTo>
                  <a:lnTo>
                    <a:pt x="159" y="170"/>
                  </a:lnTo>
                  <a:lnTo>
                    <a:pt x="100" y="170"/>
                  </a:lnTo>
                  <a:lnTo>
                    <a:pt x="137" y="155"/>
                  </a:lnTo>
                  <a:lnTo>
                    <a:pt x="151" y="144"/>
                  </a:lnTo>
                  <a:lnTo>
                    <a:pt x="155" y="133"/>
                  </a:lnTo>
                  <a:lnTo>
                    <a:pt x="166" y="115"/>
                  </a:lnTo>
                  <a:lnTo>
                    <a:pt x="159" y="100"/>
                  </a:lnTo>
                  <a:lnTo>
                    <a:pt x="155" y="78"/>
                  </a:lnTo>
                  <a:lnTo>
                    <a:pt x="144" y="59"/>
                  </a:lnTo>
                  <a:lnTo>
                    <a:pt x="125" y="44"/>
                  </a:lnTo>
                  <a:lnTo>
                    <a:pt x="85" y="26"/>
                  </a:lnTo>
                  <a:lnTo>
                    <a:pt x="40" y="7"/>
                  </a:lnTo>
                  <a:lnTo>
                    <a:pt x="0" y="0"/>
                  </a:lnTo>
                  <a:lnTo>
                    <a:pt x="174"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5" name="図形 34"/>
            <p:cNvSpPr>
              <a:spLocks/>
            </p:cNvSpPr>
            <p:nvPr/>
          </p:nvSpPr>
          <p:spPr bwMode="auto">
            <a:xfrm>
              <a:off x="1433563" y="4827823"/>
              <a:ext cx="420103" cy="255657"/>
            </a:xfrm>
            <a:custGeom>
              <a:avLst/>
              <a:gdLst/>
              <a:ahLst/>
              <a:cxnLst>
                <a:cxn ang="0">
                  <a:pos x="78" y="0"/>
                </a:cxn>
                <a:cxn ang="0">
                  <a:pos x="118" y="4"/>
                </a:cxn>
                <a:cxn ang="0">
                  <a:pos x="174" y="15"/>
                </a:cxn>
                <a:cxn ang="0">
                  <a:pos x="204" y="26"/>
                </a:cxn>
                <a:cxn ang="0">
                  <a:pos x="229" y="41"/>
                </a:cxn>
                <a:cxn ang="0">
                  <a:pos x="252" y="59"/>
                </a:cxn>
                <a:cxn ang="0">
                  <a:pos x="270" y="78"/>
                </a:cxn>
                <a:cxn ang="0">
                  <a:pos x="274" y="100"/>
                </a:cxn>
                <a:cxn ang="0">
                  <a:pos x="274" y="115"/>
                </a:cxn>
                <a:cxn ang="0">
                  <a:pos x="270" y="133"/>
                </a:cxn>
                <a:cxn ang="0">
                  <a:pos x="259" y="144"/>
                </a:cxn>
                <a:cxn ang="0">
                  <a:pos x="240" y="155"/>
                </a:cxn>
                <a:cxn ang="0">
                  <a:pos x="218" y="166"/>
                </a:cxn>
                <a:cxn ang="0">
                  <a:pos x="196" y="174"/>
                </a:cxn>
                <a:cxn ang="0">
                  <a:pos x="189" y="174"/>
                </a:cxn>
                <a:cxn ang="0">
                  <a:pos x="130" y="181"/>
                </a:cxn>
                <a:cxn ang="0">
                  <a:pos x="148" y="166"/>
                </a:cxn>
                <a:cxn ang="0">
                  <a:pos x="170" y="148"/>
                </a:cxn>
                <a:cxn ang="0">
                  <a:pos x="189" y="129"/>
                </a:cxn>
                <a:cxn ang="0">
                  <a:pos x="196" y="104"/>
                </a:cxn>
                <a:cxn ang="0">
                  <a:pos x="189" y="85"/>
                </a:cxn>
                <a:cxn ang="0">
                  <a:pos x="181" y="70"/>
                </a:cxn>
                <a:cxn ang="0">
                  <a:pos x="155" y="48"/>
                </a:cxn>
                <a:cxn ang="0">
                  <a:pos x="126" y="33"/>
                </a:cxn>
                <a:cxn ang="0">
                  <a:pos x="89" y="19"/>
                </a:cxn>
                <a:cxn ang="0">
                  <a:pos x="48" y="7"/>
                </a:cxn>
                <a:cxn ang="0">
                  <a:pos x="0" y="0"/>
                </a:cxn>
                <a:cxn ang="0">
                  <a:pos x="78" y="0"/>
                </a:cxn>
              </a:cxnLst>
              <a:rect l="0" t="0" r="0" b="0"/>
              <a:pathLst>
                <a:path w="274" h="181">
                  <a:moveTo>
                    <a:pt x="78" y="0"/>
                  </a:moveTo>
                  <a:lnTo>
                    <a:pt x="118" y="4"/>
                  </a:lnTo>
                  <a:lnTo>
                    <a:pt x="174" y="15"/>
                  </a:lnTo>
                  <a:lnTo>
                    <a:pt x="204" y="26"/>
                  </a:lnTo>
                  <a:lnTo>
                    <a:pt x="229" y="41"/>
                  </a:lnTo>
                  <a:lnTo>
                    <a:pt x="252" y="59"/>
                  </a:lnTo>
                  <a:lnTo>
                    <a:pt x="270" y="78"/>
                  </a:lnTo>
                  <a:lnTo>
                    <a:pt x="274" y="100"/>
                  </a:lnTo>
                  <a:lnTo>
                    <a:pt x="274" y="115"/>
                  </a:lnTo>
                  <a:lnTo>
                    <a:pt x="270" y="133"/>
                  </a:lnTo>
                  <a:lnTo>
                    <a:pt x="259" y="144"/>
                  </a:lnTo>
                  <a:lnTo>
                    <a:pt x="240" y="155"/>
                  </a:lnTo>
                  <a:lnTo>
                    <a:pt x="218" y="166"/>
                  </a:lnTo>
                  <a:lnTo>
                    <a:pt x="196" y="174"/>
                  </a:lnTo>
                  <a:lnTo>
                    <a:pt x="189" y="174"/>
                  </a:lnTo>
                  <a:lnTo>
                    <a:pt x="130" y="181"/>
                  </a:lnTo>
                  <a:lnTo>
                    <a:pt x="148" y="166"/>
                  </a:lnTo>
                  <a:lnTo>
                    <a:pt x="170" y="148"/>
                  </a:lnTo>
                  <a:lnTo>
                    <a:pt x="189" y="129"/>
                  </a:lnTo>
                  <a:lnTo>
                    <a:pt x="196" y="104"/>
                  </a:lnTo>
                  <a:lnTo>
                    <a:pt x="189" y="85"/>
                  </a:lnTo>
                  <a:lnTo>
                    <a:pt x="181" y="70"/>
                  </a:lnTo>
                  <a:lnTo>
                    <a:pt x="155" y="48"/>
                  </a:lnTo>
                  <a:lnTo>
                    <a:pt x="126" y="33"/>
                  </a:lnTo>
                  <a:lnTo>
                    <a:pt x="89" y="19"/>
                  </a:lnTo>
                  <a:lnTo>
                    <a:pt x="48" y="7"/>
                  </a:lnTo>
                  <a:lnTo>
                    <a:pt x="0" y="0"/>
                  </a:lnTo>
                  <a:lnTo>
                    <a:pt x="78"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6" name="図形 35"/>
            <p:cNvSpPr>
              <a:spLocks/>
            </p:cNvSpPr>
            <p:nvPr/>
          </p:nvSpPr>
          <p:spPr bwMode="auto">
            <a:xfrm>
              <a:off x="1359968" y="4827823"/>
              <a:ext cx="363374" cy="261307"/>
            </a:xfrm>
            <a:custGeom>
              <a:avLst/>
              <a:gdLst/>
              <a:ahLst/>
              <a:cxnLst>
                <a:cxn ang="0">
                  <a:pos x="33" y="0"/>
                </a:cxn>
                <a:cxn ang="0">
                  <a:pos x="26" y="0"/>
                </a:cxn>
                <a:cxn ang="0">
                  <a:pos x="81" y="7"/>
                </a:cxn>
                <a:cxn ang="0">
                  <a:pos x="126" y="26"/>
                </a:cxn>
                <a:cxn ang="0">
                  <a:pos x="174" y="41"/>
                </a:cxn>
                <a:cxn ang="0">
                  <a:pos x="203" y="56"/>
                </a:cxn>
                <a:cxn ang="0">
                  <a:pos x="222" y="70"/>
                </a:cxn>
                <a:cxn ang="0">
                  <a:pos x="237" y="89"/>
                </a:cxn>
                <a:cxn ang="0">
                  <a:pos x="237" y="104"/>
                </a:cxn>
                <a:cxn ang="0">
                  <a:pos x="237" y="118"/>
                </a:cxn>
                <a:cxn ang="0">
                  <a:pos x="233" y="129"/>
                </a:cxn>
                <a:cxn ang="0">
                  <a:pos x="207" y="148"/>
                </a:cxn>
                <a:cxn ang="0">
                  <a:pos x="181" y="170"/>
                </a:cxn>
                <a:cxn ang="0">
                  <a:pos x="166" y="181"/>
                </a:cxn>
                <a:cxn ang="0">
                  <a:pos x="137" y="185"/>
                </a:cxn>
                <a:cxn ang="0">
                  <a:pos x="174" y="159"/>
                </a:cxn>
                <a:cxn ang="0">
                  <a:pos x="189" y="144"/>
                </a:cxn>
                <a:cxn ang="0">
                  <a:pos x="196" y="126"/>
                </a:cxn>
                <a:cxn ang="0">
                  <a:pos x="192" y="100"/>
                </a:cxn>
                <a:cxn ang="0">
                  <a:pos x="178" y="70"/>
                </a:cxn>
                <a:cxn ang="0">
                  <a:pos x="122" y="41"/>
                </a:cxn>
                <a:cxn ang="0">
                  <a:pos x="67" y="19"/>
                </a:cxn>
                <a:cxn ang="0">
                  <a:pos x="0" y="0"/>
                </a:cxn>
                <a:cxn ang="0">
                  <a:pos x="33" y="0"/>
                </a:cxn>
              </a:cxnLst>
              <a:rect l="0" t="0" r="0" b="0"/>
              <a:pathLst>
                <a:path w="237" h="185">
                  <a:moveTo>
                    <a:pt x="33" y="0"/>
                  </a:moveTo>
                  <a:lnTo>
                    <a:pt x="26" y="0"/>
                  </a:lnTo>
                  <a:lnTo>
                    <a:pt x="81" y="7"/>
                  </a:lnTo>
                  <a:lnTo>
                    <a:pt x="126" y="26"/>
                  </a:lnTo>
                  <a:lnTo>
                    <a:pt x="174" y="41"/>
                  </a:lnTo>
                  <a:lnTo>
                    <a:pt x="203" y="56"/>
                  </a:lnTo>
                  <a:lnTo>
                    <a:pt x="222" y="70"/>
                  </a:lnTo>
                  <a:lnTo>
                    <a:pt x="237" y="89"/>
                  </a:lnTo>
                  <a:lnTo>
                    <a:pt x="237" y="104"/>
                  </a:lnTo>
                  <a:lnTo>
                    <a:pt x="237" y="118"/>
                  </a:lnTo>
                  <a:lnTo>
                    <a:pt x="233" y="129"/>
                  </a:lnTo>
                  <a:lnTo>
                    <a:pt x="207" y="148"/>
                  </a:lnTo>
                  <a:lnTo>
                    <a:pt x="181" y="170"/>
                  </a:lnTo>
                  <a:lnTo>
                    <a:pt x="166" y="181"/>
                  </a:lnTo>
                  <a:lnTo>
                    <a:pt x="137" y="185"/>
                  </a:lnTo>
                  <a:lnTo>
                    <a:pt x="174" y="159"/>
                  </a:lnTo>
                  <a:lnTo>
                    <a:pt x="189" y="144"/>
                  </a:lnTo>
                  <a:lnTo>
                    <a:pt x="196" y="126"/>
                  </a:lnTo>
                  <a:lnTo>
                    <a:pt x="192" y="100"/>
                  </a:lnTo>
                  <a:lnTo>
                    <a:pt x="178" y="70"/>
                  </a:lnTo>
                  <a:lnTo>
                    <a:pt x="122" y="41"/>
                  </a:lnTo>
                  <a:lnTo>
                    <a:pt x="67" y="19"/>
                  </a:lnTo>
                  <a:lnTo>
                    <a:pt x="0" y="0"/>
                  </a:lnTo>
                  <a:lnTo>
                    <a:pt x="33"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7" name="図形 36"/>
            <p:cNvSpPr>
              <a:spLocks/>
            </p:cNvSpPr>
            <p:nvPr/>
          </p:nvSpPr>
          <p:spPr bwMode="auto">
            <a:xfrm>
              <a:off x="985862" y="4827823"/>
              <a:ext cx="668485" cy="673748"/>
            </a:xfrm>
            <a:custGeom>
              <a:avLst/>
              <a:gdLst/>
              <a:ahLst/>
              <a:cxnLst>
                <a:cxn ang="0">
                  <a:pos x="222" y="0"/>
                </a:cxn>
                <a:cxn ang="0">
                  <a:pos x="255" y="4"/>
                </a:cxn>
                <a:cxn ang="0">
                  <a:pos x="292" y="15"/>
                </a:cxn>
                <a:cxn ang="0">
                  <a:pos x="355" y="41"/>
                </a:cxn>
                <a:cxn ang="0">
                  <a:pos x="422" y="74"/>
                </a:cxn>
                <a:cxn ang="0">
                  <a:pos x="433" y="100"/>
                </a:cxn>
                <a:cxn ang="0">
                  <a:pos x="436" y="126"/>
                </a:cxn>
                <a:cxn ang="0">
                  <a:pos x="433" y="141"/>
                </a:cxn>
                <a:cxn ang="0">
                  <a:pos x="422" y="144"/>
                </a:cxn>
                <a:cxn ang="0">
                  <a:pos x="403" y="170"/>
                </a:cxn>
                <a:cxn ang="0">
                  <a:pos x="370" y="189"/>
                </a:cxn>
                <a:cxn ang="0">
                  <a:pos x="337" y="200"/>
                </a:cxn>
                <a:cxn ang="0">
                  <a:pos x="314" y="211"/>
                </a:cxn>
                <a:cxn ang="0">
                  <a:pos x="266" y="229"/>
                </a:cxn>
                <a:cxn ang="0">
                  <a:pos x="207" y="240"/>
                </a:cxn>
                <a:cxn ang="0">
                  <a:pos x="144" y="251"/>
                </a:cxn>
                <a:cxn ang="0">
                  <a:pos x="96" y="266"/>
                </a:cxn>
                <a:cxn ang="0">
                  <a:pos x="59" y="281"/>
                </a:cxn>
                <a:cxn ang="0">
                  <a:pos x="45" y="296"/>
                </a:cxn>
                <a:cxn ang="0">
                  <a:pos x="33" y="307"/>
                </a:cxn>
                <a:cxn ang="0">
                  <a:pos x="30" y="329"/>
                </a:cxn>
                <a:cxn ang="0">
                  <a:pos x="30" y="336"/>
                </a:cxn>
                <a:cxn ang="0">
                  <a:pos x="41" y="366"/>
                </a:cxn>
                <a:cxn ang="0">
                  <a:pos x="48" y="392"/>
                </a:cxn>
                <a:cxn ang="0">
                  <a:pos x="74" y="410"/>
                </a:cxn>
                <a:cxn ang="0">
                  <a:pos x="104" y="421"/>
                </a:cxn>
                <a:cxn ang="0">
                  <a:pos x="159" y="436"/>
                </a:cxn>
                <a:cxn ang="0">
                  <a:pos x="185" y="440"/>
                </a:cxn>
                <a:cxn ang="0">
                  <a:pos x="311" y="462"/>
                </a:cxn>
                <a:cxn ang="0">
                  <a:pos x="425" y="477"/>
                </a:cxn>
                <a:cxn ang="0">
                  <a:pos x="381" y="477"/>
                </a:cxn>
                <a:cxn ang="0">
                  <a:pos x="322" y="466"/>
                </a:cxn>
                <a:cxn ang="0">
                  <a:pos x="255" y="462"/>
                </a:cxn>
                <a:cxn ang="0">
                  <a:pos x="185" y="447"/>
                </a:cxn>
                <a:cxn ang="0">
                  <a:pos x="115" y="436"/>
                </a:cxn>
                <a:cxn ang="0">
                  <a:pos x="48" y="410"/>
                </a:cxn>
                <a:cxn ang="0">
                  <a:pos x="33" y="396"/>
                </a:cxn>
                <a:cxn ang="0">
                  <a:pos x="15" y="377"/>
                </a:cxn>
                <a:cxn ang="0">
                  <a:pos x="4" y="355"/>
                </a:cxn>
                <a:cxn ang="0">
                  <a:pos x="0" y="336"/>
                </a:cxn>
                <a:cxn ang="0">
                  <a:pos x="0" y="322"/>
                </a:cxn>
                <a:cxn ang="0">
                  <a:pos x="4" y="311"/>
                </a:cxn>
                <a:cxn ang="0">
                  <a:pos x="19" y="296"/>
                </a:cxn>
                <a:cxn ang="0">
                  <a:pos x="33" y="274"/>
                </a:cxn>
                <a:cxn ang="0">
                  <a:pos x="56" y="259"/>
                </a:cxn>
                <a:cxn ang="0">
                  <a:pos x="89" y="251"/>
                </a:cxn>
                <a:cxn ang="0">
                  <a:pos x="141" y="240"/>
                </a:cxn>
                <a:cxn ang="0">
                  <a:pos x="170" y="237"/>
                </a:cxn>
                <a:cxn ang="0">
                  <a:pos x="229" y="226"/>
                </a:cxn>
                <a:cxn ang="0">
                  <a:pos x="266" y="214"/>
                </a:cxn>
                <a:cxn ang="0">
                  <a:pos x="307" y="200"/>
                </a:cxn>
                <a:cxn ang="0">
                  <a:pos x="337" y="185"/>
                </a:cxn>
                <a:cxn ang="0">
                  <a:pos x="366" y="159"/>
                </a:cxn>
                <a:cxn ang="0">
                  <a:pos x="370" y="141"/>
                </a:cxn>
                <a:cxn ang="0">
                  <a:pos x="377" y="115"/>
                </a:cxn>
                <a:cxn ang="0">
                  <a:pos x="370" y="85"/>
                </a:cxn>
                <a:cxn ang="0">
                  <a:pos x="351" y="59"/>
                </a:cxn>
                <a:cxn ang="0">
                  <a:pos x="333" y="41"/>
                </a:cxn>
                <a:cxn ang="0">
                  <a:pos x="296" y="26"/>
                </a:cxn>
                <a:cxn ang="0">
                  <a:pos x="255" y="15"/>
                </a:cxn>
                <a:cxn ang="0">
                  <a:pos x="244" y="7"/>
                </a:cxn>
                <a:cxn ang="0">
                  <a:pos x="207" y="0"/>
                </a:cxn>
                <a:cxn ang="0">
                  <a:pos x="222" y="0"/>
                </a:cxn>
              </a:cxnLst>
              <a:rect l="0" t="0" r="0" b="0"/>
              <a:pathLst>
                <a:path w="436" h="477">
                  <a:moveTo>
                    <a:pt x="222" y="0"/>
                  </a:moveTo>
                  <a:lnTo>
                    <a:pt x="255" y="4"/>
                  </a:lnTo>
                  <a:lnTo>
                    <a:pt x="292" y="15"/>
                  </a:lnTo>
                  <a:lnTo>
                    <a:pt x="355" y="41"/>
                  </a:lnTo>
                  <a:lnTo>
                    <a:pt x="422" y="74"/>
                  </a:lnTo>
                  <a:lnTo>
                    <a:pt x="433" y="100"/>
                  </a:lnTo>
                  <a:lnTo>
                    <a:pt x="436" y="126"/>
                  </a:lnTo>
                  <a:lnTo>
                    <a:pt x="433" y="141"/>
                  </a:lnTo>
                  <a:lnTo>
                    <a:pt x="422" y="144"/>
                  </a:lnTo>
                  <a:lnTo>
                    <a:pt x="403" y="170"/>
                  </a:lnTo>
                  <a:lnTo>
                    <a:pt x="370" y="189"/>
                  </a:lnTo>
                  <a:lnTo>
                    <a:pt x="337" y="200"/>
                  </a:lnTo>
                  <a:lnTo>
                    <a:pt x="314" y="211"/>
                  </a:lnTo>
                  <a:lnTo>
                    <a:pt x="266" y="229"/>
                  </a:lnTo>
                  <a:lnTo>
                    <a:pt x="207" y="240"/>
                  </a:lnTo>
                  <a:lnTo>
                    <a:pt x="144" y="251"/>
                  </a:lnTo>
                  <a:lnTo>
                    <a:pt x="96" y="266"/>
                  </a:lnTo>
                  <a:lnTo>
                    <a:pt x="59" y="281"/>
                  </a:lnTo>
                  <a:lnTo>
                    <a:pt x="45" y="296"/>
                  </a:lnTo>
                  <a:lnTo>
                    <a:pt x="33" y="307"/>
                  </a:lnTo>
                  <a:lnTo>
                    <a:pt x="30" y="329"/>
                  </a:lnTo>
                  <a:lnTo>
                    <a:pt x="30" y="336"/>
                  </a:lnTo>
                  <a:lnTo>
                    <a:pt x="41" y="366"/>
                  </a:lnTo>
                  <a:lnTo>
                    <a:pt x="48" y="392"/>
                  </a:lnTo>
                  <a:lnTo>
                    <a:pt x="74" y="410"/>
                  </a:lnTo>
                  <a:lnTo>
                    <a:pt x="104" y="421"/>
                  </a:lnTo>
                  <a:lnTo>
                    <a:pt x="159" y="436"/>
                  </a:lnTo>
                  <a:lnTo>
                    <a:pt x="185" y="440"/>
                  </a:lnTo>
                  <a:lnTo>
                    <a:pt x="311" y="462"/>
                  </a:lnTo>
                  <a:lnTo>
                    <a:pt x="425" y="477"/>
                  </a:lnTo>
                  <a:lnTo>
                    <a:pt x="381" y="477"/>
                  </a:lnTo>
                  <a:lnTo>
                    <a:pt x="322" y="466"/>
                  </a:lnTo>
                  <a:lnTo>
                    <a:pt x="255" y="462"/>
                  </a:lnTo>
                  <a:lnTo>
                    <a:pt x="185" y="447"/>
                  </a:lnTo>
                  <a:lnTo>
                    <a:pt x="115" y="436"/>
                  </a:lnTo>
                  <a:lnTo>
                    <a:pt x="48" y="410"/>
                  </a:lnTo>
                  <a:lnTo>
                    <a:pt x="33" y="396"/>
                  </a:lnTo>
                  <a:lnTo>
                    <a:pt x="15" y="377"/>
                  </a:lnTo>
                  <a:lnTo>
                    <a:pt x="4" y="355"/>
                  </a:lnTo>
                  <a:lnTo>
                    <a:pt x="0" y="336"/>
                  </a:lnTo>
                  <a:lnTo>
                    <a:pt x="0" y="322"/>
                  </a:lnTo>
                  <a:lnTo>
                    <a:pt x="4" y="311"/>
                  </a:lnTo>
                  <a:lnTo>
                    <a:pt x="19" y="296"/>
                  </a:lnTo>
                  <a:lnTo>
                    <a:pt x="33" y="274"/>
                  </a:lnTo>
                  <a:lnTo>
                    <a:pt x="56" y="259"/>
                  </a:lnTo>
                  <a:lnTo>
                    <a:pt x="89" y="251"/>
                  </a:lnTo>
                  <a:lnTo>
                    <a:pt x="141" y="240"/>
                  </a:lnTo>
                  <a:lnTo>
                    <a:pt x="170" y="237"/>
                  </a:lnTo>
                  <a:lnTo>
                    <a:pt x="229" y="226"/>
                  </a:lnTo>
                  <a:lnTo>
                    <a:pt x="266" y="214"/>
                  </a:lnTo>
                  <a:lnTo>
                    <a:pt x="307" y="200"/>
                  </a:lnTo>
                  <a:lnTo>
                    <a:pt x="337" y="185"/>
                  </a:lnTo>
                  <a:lnTo>
                    <a:pt x="366" y="159"/>
                  </a:lnTo>
                  <a:lnTo>
                    <a:pt x="370" y="141"/>
                  </a:lnTo>
                  <a:lnTo>
                    <a:pt x="377" y="115"/>
                  </a:lnTo>
                  <a:lnTo>
                    <a:pt x="370" y="85"/>
                  </a:lnTo>
                  <a:lnTo>
                    <a:pt x="351" y="59"/>
                  </a:lnTo>
                  <a:lnTo>
                    <a:pt x="333" y="41"/>
                  </a:lnTo>
                  <a:lnTo>
                    <a:pt x="296" y="26"/>
                  </a:lnTo>
                  <a:lnTo>
                    <a:pt x="255" y="15"/>
                  </a:lnTo>
                  <a:lnTo>
                    <a:pt x="244" y="7"/>
                  </a:lnTo>
                  <a:lnTo>
                    <a:pt x="207" y="0"/>
                  </a:lnTo>
                  <a:lnTo>
                    <a:pt x="222"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8" name="図形 37"/>
            <p:cNvSpPr>
              <a:spLocks/>
            </p:cNvSpPr>
            <p:nvPr/>
          </p:nvSpPr>
          <p:spPr bwMode="auto">
            <a:xfrm>
              <a:off x="662352" y="5147041"/>
              <a:ext cx="884670" cy="360180"/>
            </a:xfrm>
            <a:custGeom>
              <a:avLst/>
              <a:gdLst/>
              <a:ahLst/>
              <a:cxnLst>
                <a:cxn ang="0">
                  <a:pos x="0" y="110"/>
                </a:cxn>
                <a:cxn ang="0">
                  <a:pos x="0" y="99"/>
                </a:cxn>
                <a:cxn ang="0">
                  <a:pos x="4" y="88"/>
                </a:cxn>
                <a:cxn ang="0">
                  <a:pos x="19" y="73"/>
                </a:cxn>
                <a:cxn ang="0">
                  <a:pos x="49" y="55"/>
                </a:cxn>
                <a:cxn ang="0">
                  <a:pos x="111" y="33"/>
                </a:cxn>
                <a:cxn ang="0">
                  <a:pos x="196" y="14"/>
                </a:cxn>
                <a:cxn ang="0">
                  <a:pos x="293" y="0"/>
                </a:cxn>
                <a:cxn ang="0">
                  <a:pos x="226" y="14"/>
                </a:cxn>
                <a:cxn ang="0">
                  <a:pos x="156" y="40"/>
                </a:cxn>
                <a:cxn ang="0">
                  <a:pos x="119" y="55"/>
                </a:cxn>
                <a:cxn ang="0">
                  <a:pos x="97" y="70"/>
                </a:cxn>
                <a:cxn ang="0">
                  <a:pos x="74" y="96"/>
                </a:cxn>
                <a:cxn ang="0">
                  <a:pos x="63" y="118"/>
                </a:cxn>
                <a:cxn ang="0">
                  <a:pos x="63" y="125"/>
                </a:cxn>
                <a:cxn ang="0">
                  <a:pos x="71" y="133"/>
                </a:cxn>
                <a:cxn ang="0">
                  <a:pos x="86" y="151"/>
                </a:cxn>
                <a:cxn ang="0">
                  <a:pos x="126" y="170"/>
                </a:cxn>
                <a:cxn ang="0">
                  <a:pos x="189" y="195"/>
                </a:cxn>
                <a:cxn ang="0">
                  <a:pos x="285" y="221"/>
                </a:cxn>
                <a:cxn ang="0">
                  <a:pos x="448" y="236"/>
                </a:cxn>
                <a:cxn ang="0">
                  <a:pos x="522" y="244"/>
                </a:cxn>
                <a:cxn ang="0">
                  <a:pos x="577" y="251"/>
                </a:cxn>
                <a:cxn ang="0">
                  <a:pos x="525" y="255"/>
                </a:cxn>
                <a:cxn ang="0">
                  <a:pos x="511" y="251"/>
                </a:cxn>
                <a:cxn ang="0">
                  <a:pos x="507" y="251"/>
                </a:cxn>
                <a:cxn ang="0">
                  <a:pos x="448" y="251"/>
                </a:cxn>
                <a:cxn ang="0">
                  <a:pos x="378" y="240"/>
                </a:cxn>
                <a:cxn ang="0">
                  <a:pos x="226" y="214"/>
                </a:cxn>
                <a:cxn ang="0">
                  <a:pos x="141" y="195"/>
                </a:cxn>
                <a:cxn ang="0">
                  <a:pos x="71" y="170"/>
                </a:cxn>
                <a:cxn ang="0">
                  <a:pos x="41" y="155"/>
                </a:cxn>
                <a:cxn ang="0">
                  <a:pos x="19" y="140"/>
                </a:cxn>
                <a:cxn ang="0">
                  <a:pos x="4" y="125"/>
                </a:cxn>
                <a:cxn ang="0">
                  <a:pos x="0" y="110"/>
                </a:cxn>
              </a:cxnLst>
              <a:rect l="0" t="0" r="0" b="0"/>
              <a:pathLst>
                <a:path w="577" h="255">
                  <a:moveTo>
                    <a:pt x="0" y="110"/>
                  </a:moveTo>
                  <a:lnTo>
                    <a:pt x="0" y="99"/>
                  </a:lnTo>
                  <a:lnTo>
                    <a:pt x="4" y="88"/>
                  </a:lnTo>
                  <a:lnTo>
                    <a:pt x="19" y="73"/>
                  </a:lnTo>
                  <a:lnTo>
                    <a:pt x="49" y="55"/>
                  </a:lnTo>
                  <a:lnTo>
                    <a:pt x="111" y="33"/>
                  </a:lnTo>
                  <a:lnTo>
                    <a:pt x="196" y="14"/>
                  </a:lnTo>
                  <a:lnTo>
                    <a:pt x="293" y="0"/>
                  </a:lnTo>
                  <a:lnTo>
                    <a:pt x="226" y="14"/>
                  </a:lnTo>
                  <a:lnTo>
                    <a:pt x="156" y="40"/>
                  </a:lnTo>
                  <a:lnTo>
                    <a:pt x="119" y="55"/>
                  </a:lnTo>
                  <a:lnTo>
                    <a:pt x="97" y="70"/>
                  </a:lnTo>
                  <a:lnTo>
                    <a:pt x="74" y="96"/>
                  </a:lnTo>
                  <a:lnTo>
                    <a:pt x="63" y="118"/>
                  </a:lnTo>
                  <a:lnTo>
                    <a:pt x="63" y="125"/>
                  </a:lnTo>
                  <a:lnTo>
                    <a:pt x="71" y="133"/>
                  </a:lnTo>
                  <a:lnTo>
                    <a:pt x="86" y="151"/>
                  </a:lnTo>
                  <a:lnTo>
                    <a:pt x="126" y="170"/>
                  </a:lnTo>
                  <a:lnTo>
                    <a:pt x="189" y="195"/>
                  </a:lnTo>
                  <a:lnTo>
                    <a:pt x="285" y="221"/>
                  </a:lnTo>
                  <a:lnTo>
                    <a:pt x="448" y="236"/>
                  </a:lnTo>
                  <a:lnTo>
                    <a:pt x="522" y="244"/>
                  </a:lnTo>
                  <a:lnTo>
                    <a:pt x="577" y="251"/>
                  </a:lnTo>
                  <a:lnTo>
                    <a:pt x="525" y="255"/>
                  </a:lnTo>
                  <a:lnTo>
                    <a:pt x="511" y="251"/>
                  </a:lnTo>
                  <a:lnTo>
                    <a:pt x="507" y="251"/>
                  </a:lnTo>
                  <a:lnTo>
                    <a:pt x="448" y="251"/>
                  </a:lnTo>
                  <a:lnTo>
                    <a:pt x="378" y="240"/>
                  </a:lnTo>
                  <a:lnTo>
                    <a:pt x="226" y="214"/>
                  </a:lnTo>
                  <a:lnTo>
                    <a:pt x="141" y="195"/>
                  </a:lnTo>
                  <a:lnTo>
                    <a:pt x="71" y="170"/>
                  </a:lnTo>
                  <a:lnTo>
                    <a:pt x="41" y="155"/>
                  </a:lnTo>
                  <a:lnTo>
                    <a:pt x="19" y="140"/>
                  </a:lnTo>
                  <a:lnTo>
                    <a:pt x="4" y="125"/>
                  </a:lnTo>
                  <a:lnTo>
                    <a:pt x="0" y="11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9" name="図形 38"/>
            <p:cNvSpPr>
              <a:spLocks/>
            </p:cNvSpPr>
            <p:nvPr/>
          </p:nvSpPr>
          <p:spPr bwMode="auto">
            <a:xfrm>
              <a:off x="578025" y="5135742"/>
              <a:ext cx="748213" cy="365830"/>
            </a:xfrm>
            <a:custGeom>
              <a:avLst/>
              <a:gdLst/>
              <a:ahLst/>
              <a:cxnLst>
                <a:cxn ang="0">
                  <a:pos x="174" y="207"/>
                </a:cxn>
                <a:cxn ang="0">
                  <a:pos x="96" y="189"/>
                </a:cxn>
                <a:cxn ang="0">
                  <a:pos x="41" y="167"/>
                </a:cxn>
                <a:cxn ang="0">
                  <a:pos x="11" y="141"/>
                </a:cxn>
                <a:cxn ang="0">
                  <a:pos x="0" y="122"/>
                </a:cxn>
                <a:cxn ang="0">
                  <a:pos x="0" y="111"/>
                </a:cxn>
                <a:cxn ang="0">
                  <a:pos x="0" y="96"/>
                </a:cxn>
                <a:cxn ang="0">
                  <a:pos x="4" y="93"/>
                </a:cxn>
                <a:cxn ang="0">
                  <a:pos x="19" y="78"/>
                </a:cxn>
                <a:cxn ang="0">
                  <a:pos x="33" y="63"/>
                </a:cxn>
                <a:cxn ang="0">
                  <a:pos x="85" y="41"/>
                </a:cxn>
                <a:cxn ang="0">
                  <a:pos x="141" y="26"/>
                </a:cxn>
                <a:cxn ang="0">
                  <a:pos x="200" y="19"/>
                </a:cxn>
                <a:cxn ang="0">
                  <a:pos x="307" y="8"/>
                </a:cxn>
                <a:cxn ang="0">
                  <a:pos x="348" y="8"/>
                </a:cxn>
                <a:cxn ang="0">
                  <a:pos x="377" y="0"/>
                </a:cxn>
                <a:cxn ang="0">
                  <a:pos x="362" y="0"/>
                </a:cxn>
                <a:cxn ang="0">
                  <a:pos x="251" y="19"/>
                </a:cxn>
                <a:cxn ang="0">
                  <a:pos x="166" y="37"/>
                </a:cxn>
                <a:cxn ang="0">
                  <a:pos x="111" y="56"/>
                </a:cxn>
                <a:cxn ang="0">
                  <a:pos x="74" y="78"/>
                </a:cxn>
                <a:cxn ang="0">
                  <a:pos x="55" y="96"/>
                </a:cxn>
                <a:cxn ang="0">
                  <a:pos x="48" y="107"/>
                </a:cxn>
                <a:cxn ang="0">
                  <a:pos x="48" y="118"/>
                </a:cxn>
                <a:cxn ang="0">
                  <a:pos x="55" y="133"/>
                </a:cxn>
                <a:cxn ang="0">
                  <a:pos x="67" y="148"/>
                </a:cxn>
                <a:cxn ang="0">
                  <a:pos x="85" y="163"/>
                </a:cxn>
                <a:cxn ang="0">
                  <a:pos x="104" y="174"/>
                </a:cxn>
                <a:cxn ang="0">
                  <a:pos x="170" y="196"/>
                </a:cxn>
                <a:cxn ang="0">
                  <a:pos x="240" y="218"/>
                </a:cxn>
                <a:cxn ang="0">
                  <a:pos x="381" y="244"/>
                </a:cxn>
                <a:cxn ang="0">
                  <a:pos x="488" y="259"/>
                </a:cxn>
                <a:cxn ang="0">
                  <a:pos x="447" y="259"/>
                </a:cxn>
                <a:cxn ang="0">
                  <a:pos x="447" y="252"/>
                </a:cxn>
                <a:cxn ang="0">
                  <a:pos x="348" y="244"/>
                </a:cxn>
                <a:cxn ang="0">
                  <a:pos x="266" y="229"/>
                </a:cxn>
                <a:cxn ang="0">
                  <a:pos x="174" y="207"/>
                </a:cxn>
              </a:cxnLst>
              <a:rect l="0" t="0" r="0" b="0"/>
              <a:pathLst>
                <a:path w="488" h="259">
                  <a:moveTo>
                    <a:pt x="174" y="207"/>
                  </a:moveTo>
                  <a:lnTo>
                    <a:pt x="96" y="189"/>
                  </a:lnTo>
                  <a:lnTo>
                    <a:pt x="41" y="167"/>
                  </a:lnTo>
                  <a:lnTo>
                    <a:pt x="11" y="141"/>
                  </a:lnTo>
                  <a:lnTo>
                    <a:pt x="0" y="122"/>
                  </a:lnTo>
                  <a:lnTo>
                    <a:pt x="0" y="111"/>
                  </a:lnTo>
                  <a:lnTo>
                    <a:pt x="0" y="96"/>
                  </a:lnTo>
                  <a:lnTo>
                    <a:pt x="4" y="93"/>
                  </a:lnTo>
                  <a:lnTo>
                    <a:pt x="19" y="78"/>
                  </a:lnTo>
                  <a:lnTo>
                    <a:pt x="33" y="63"/>
                  </a:lnTo>
                  <a:lnTo>
                    <a:pt x="85" y="41"/>
                  </a:lnTo>
                  <a:lnTo>
                    <a:pt x="141" y="26"/>
                  </a:lnTo>
                  <a:lnTo>
                    <a:pt x="200" y="19"/>
                  </a:lnTo>
                  <a:lnTo>
                    <a:pt x="307" y="8"/>
                  </a:lnTo>
                  <a:lnTo>
                    <a:pt x="348" y="8"/>
                  </a:lnTo>
                  <a:lnTo>
                    <a:pt x="377" y="0"/>
                  </a:lnTo>
                  <a:lnTo>
                    <a:pt x="362" y="0"/>
                  </a:lnTo>
                  <a:lnTo>
                    <a:pt x="251" y="19"/>
                  </a:lnTo>
                  <a:lnTo>
                    <a:pt x="166" y="37"/>
                  </a:lnTo>
                  <a:lnTo>
                    <a:pt x="111" y="56"/>
                  </a:lnTo>
                  <a:lnTo>
                    <a:pt x="74" y="78"/>
                  </a:lnTo>
                  <a:lnTo>
                    <a:pt x="55" y="96"/>
                  </a:lnTo>
                  <a:lnTo>
                    <a:pt x="48" y="107"/>
                  </a:lnTo>
                  <a:lnTo>
                    <a:pt x="48" y="118"/>
                  </a:lnTo>
                  <a:lnTo>
                    <a:pt x="55" y="133"/>
                  </a:lnTo>
                  <a:lnTo>
                    <a:pt x="67" y="148"/>
                  </a:lnTo>
                  <a:lnTo>
                    <a:pt x="85" y="163"/>
                  </a:lnTo>
                  <a:lnTo>
                    <a:pt x="104" y="174"/>
                  </a:lnTo>
                  <a:lnTo>
                    <a:pt x="170" y="196"/>
                  </a:lnTo>
                  <a:lnTo>
                    <a:pt x="240" y="218"/>
                  </a:lnTo>
                  <a:lnTo>
                    <a:pt x="381" y="244"/>
                  </a:lnTo>
                  <a:lnTo>
                    <a:pt x="488" y="259"/>
                  </a:lnTo>
                  <a:lnTo>
                    <a:pt x="447" y="259"/>
                  </a:lnTo>
                  <a:lnTo>
                    <a:pt x="447" y="252"/>
                  </a:lnTo>
                  <a:lnTo>
                    <a:pt x="348" y="244"/>
                  </a:lnTo>
                  <a:lnTo>
                    <a:pt x="266" y="229"/>
                  </a:lnTo>
                  <a:lnTo>
                    <a:pt x="174" y="20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0" name="図形 39"/>
            <p:cNvSpPr>
              <a:spLocks/>
            </p:cNvSpPr>
            <p:nvPr/>
          </p:nvSpPr>
          <p:spPr bwMode="auto">
            <a:xfrm>
              <a:off x="771211" y="4827823"/>
              <a:ext cx="781944" cy="637024"/>
            </a:xfrm>
            <a:custGeom>
              <a:avLst/>
              <a:gdLst/>
              <a:ahLst/>
              <a:cxnLst>
                <a:cxn ang="0">
                  <a:pos x="321" y="0"/>
                </a:cxn>
                <a:cxn ang="0">
                  <a:pos x="377" y="7"/>
                </a:cxn>
                <a:cxn ang="0">
                  <a:pos x="395" y="15"/>
                </a:cxn>
                <a:cxn ang="0">
                  <a:pos x="436" y="30"/>
                </a:cxn>
                <a:cxn ang="0">
                  <a:pos x="465" y="44"/>
                </a:cxn>
                <a:cxn ang="0">
                  <a:pos x="491" y="59"/>
                </a:cxn>
                <a:cxn ang="0">
                  <a:pos x="506" y="85"/>
                </a:cxn>
                <a:cxn ang="0">
                  <a:pos x="510" y="115"/>
                </a:cxn>
                <a:cxn ang="0">
                  <a:pos x="510" y="141"/>
                </a:cxn>
                <a:cxn ang="0">
                  <a:pos x="502" y="159"/>
                </a:cxn>
                <a:cxn ang="0">
                  <a:pos x="477" y="181"/>
                </a:cxn>
                <a:cxn ang="0">
                  <a:pos x="440" y="200"/>
                </a:cxn>
                <a:cxn ang="0">
                  <a:pos x="406" y="211"/>
                </a:cxn>
                <a:cxn ang="0">
                  <a:pos x="366" y="218"/>
                </a:cxn>
                <a:cxn ang="0">
                  <a:pos x="307" y="237"/>
                </a:cxn>
                <a:cxn ang="0">
                  <a:pos x="281" y="237"/>
                </a:cxn>
                <a:cxn ang="0">
                  <a:pos x="229" y="244"/>
                </a:cxn>
                <a:cxn ang="0">
                  <a:pos x="188" y="259"/>
                </a:cxn>
                <a:cxn ang="0">
                  <a:pos x="173" y="274"/>
                </a:cxn>
                <a:cxn ang="0">
                  <a:pos x="155" y="288"/>
                </a:cxn>
                <a:cxn ang="0">
                  <a:pos x="144" y="307"/>
                </a:cxn>
                <a:cxn ang="0">
                  <a:pos x="136" y="322"/>
                </a:cxn>
                <a:cxn ang="0">
                  <a:pos x="136" y="336"/>
                </a:cxn>
                <a:cxn ang="0">
                  <a:pos x="140" y="355"/>
                </a:cxn>
                <a:cxn ang="0">
                  <a:pos x="151" y="377"/>
                </a:cxn>
                <a:cxn ang="0">
                  <a:pos x="170" y="396"/>
                </a:cxn>
                <a:cxn ang="0">
                  <a:pos x="185" y="410"/>
                </a:cxn>
                <a:cxn ang="0">
                  <a:pos x="244" y="436"/>
                </a:cxn>
                <a:cxn ang="0">
                  <a:pos x="310" y="451"/>
                </a:cxn>
                <a:cxn ang="0">
                  <a:pos x="214" y="440"/>
                </a:cxn>
                <a:cxn ang="0">
                  <a:pos x="151" y="425"/>
                </a:cxn>
                <a:cxn ang="0">
                  <a:pos x="88" y="407"/>
                </a:cxn>
                <a:cxn ang="0">
                  <a:pos x="48" y="392"/>
                </a:cxn>
                <a:cxn ang="0">
                  <a:pos x="26" y="377"/>
                </a:cxn>
                <a:cxn ang="0">
                  <a:pos x="11" y="366"/>
                </a:cxn>
                <a:cxn ang="0">
                  <a:pos x="0" y="355"/>
                </a:cxn>
                <a:cxn ang="0">
                  <a:pos x="0" y="344"/>
                </a:cxn>
                <a:cxn ang="0">
                  <a:pos x="3" y="325"/>
                </a:cxn>
                <a:cxn ang="0">
                  <a:pos x="15" y="311"/>
                </a:cxn>
                <a:cxn ang="0">
                  <a:pos x="29" y="296"/>
                </a:cxn>
                <a:cxn ang="0">
                  <a:pos x="48" y="285"/>
                </a:cxn>
                <a:cxn ang="0">
                  <a:pos x="96" y="266"/>
                </a:cxn>
                <a:cxn ang="0">
                  <a:pos x="144" y="251"/>
                </a:cxn>
                <a:cxn ang="0">
                  <a:pos x="236" y="229"/>
                </a:cxn>
                <a:cxn ang="0">
                  <a:pos x="281" y="226"/>
                </a:cxn>
                <a:cxn ang="0">
                  <a:pos x="336" y="214"/>
                </a:cxn>
                <a:cxn ang="0">
                  <a:pos x="380" y="200"/>
                </a:cxn>
                <a:cxn ang="0">
                  <a:pos x="417" y="181"/>
                </a:cxn>
                <a:cxn ang="0">
                  <a:pos x="436" y="155"/>
                </a:cxn>
                <a:cxn ang="0">
                  <a:pos x="451" y="141"/>
                </a:cxn>
                <a:cxn ang="0">
                  <a:pos x="454" y="118"/>
                </a:cxn>
                <a:cxn ang="0">
                  <a:pos x="462" y="104"/>
                </a:cxn>
                <a:cxn ang="0">
                  <a:pos x="454" y="78"/>
                </a:cxn>
                <a:cxn ang="0">
                  <a:pos x="440" y="63"/>
                </a:cxn>
                <a:cxn ang="0">
                  <a:pos x="421" y="44"/>
                </a:cxn>
                <a:cxn ang="0">
                  <a:pos x="403" y="33"/>
                </a:cxn>
                <a:cxn ang="0">
                  <a:pos x="351" y="7"/>
                </a:cxn>
                <a:cxn ang="0">
                  <a:pos x="321" y="0"/>
                </a:cxn>
              </a:cxnLst>
              <a:rect l="0" t="0" r="0" b="0"/>
              <a:pathLst>
                <a:path w="510" h="451">
                  <a:moveTo>
                    <a:pt x="321" y="0"/>
                  </a:moveTo>
                  <a:lnTo>
                    <a:pt x="377" y="7"/>
                  </a:lnTo>
                  <a:lnTo>
                    <a:pt x="395" y="15"/>
                  </a:lnTo>
                  <a:lnTo>
                    <a:pt x="436" y="30"/>
                  </a:lnTo>
                  <a:lnTo>
                    <a:pt x="465" y="44"/>
                  </a:lnTo>
                  <a:lnTo>
                    <a:pt x="491" y="59"/>
                  </a:lnTo>
                  <a:lnTo>
                    <a:pt x="506" y="85"/>
                  </a:lnTo>
                  <a:lnTo>
                    <a:pt x="510" y="115"/>
                  </a:lnTo>
                  <a:lnTo>
                    <a:pt x="510" y="141"/>
                  </a:lnTo>
                  <a:lnTo>
                    <a:pt x="502" y="159"/>
                  </a:lnTo>
                  <a:lnTo>
                    <a:pt x="477" y="181"/>
                  </a:lnTo>
                  <a:lnTo>
                    <a:pt x="440" y="200"/>
                  </a:lnTo>
                  <a:lnTo>
                    <a:pt x="406" y="211"/>
                  </a:lnTo>
                  <a:lnTo>
                    <a:pt x="366" y="218"/>
                  </a:lnTo>
                  <a:lnTo>
                    <a:pt x="307" y="237"/>
                  </a:lnTo>
                  <a:lnTo>
                    <a:pt x="281" y="237"/>
                  </a:lnTo>
                  <a:lnTo>
                    <a:pt x="229" y="244"/>
                  </a:lnTo>
                  <a:lnTo>
                    <a:pt x="188" y="259"/>
                  </a:lnTo>
                  <a:lnTo>
                    <a:pt x="173" y="274"/>
                  </a:lnTo>
                  <a:lnTo>
                    <a:pt x="155" y="288"/>
                  </a:lnTo>
                  <a:lnTo>
                    <a:pt x="144" y="307"/>
                  </a:lnTo>
                  <a:lnTo>
                    <a:pt x="136" y="322"/>
                  </a:lnTo>
                  <a:lnTo>
                    <a:pt x="136" y="336"/>
                  </a:lnTo>
                  <a:lnTo>
                    <a:pt x="140" y="355"/>
                  </a:lnTo>
                  <a:lnTo>
                    <a:pt x="151" y="377"/>
                  </a:lnTo>
                  <a:lnTo>
                    <a:pt x="170" y="396"/>
                  </a:lnTo>
                  <a:lnTo>
                    <a:pt x="185" y="410"/>
                  </a:lnTo>
                  <a:lnTo>
                    <a:pt x="244" y="436"/>
                  </a:lnTo>
                  <a:lnTo>
                    <a:pt x="310" y="451"/>
                  </a:lnTo>
                  <a:lnTo>
                    <a:pt x="214" y="440"/>
                  </a:lnTo>
                  <a:lnTo>
                    <a:pt x="151" y="425"/>
                  </a:lnTo>
                  <a:lnTo>
                    <a:pt x="88" y="407"/>
                  </a:lnTo>
                  <a:lnTo>
                    <a:pt x="48" y="392"/>
                  </a:lnTo>
                  <a:lnTo>
                    <a:pt x="26" y="377"/>
                  </a:lnTo>
                  <a:lnTo>
                    <a:pt x="11" y="366"/>
                  </a:lnTo>
                  <a:lnTo>
                    <a:pt x="0" y="355"/>
                  </a:lnTo>
                  <a:lnTo>
                    <a:pt x="0" y="344"/>
                  </a:lnTo>
                  <a:lnTo>
                    <a:pt x="3" y="325"/>
                  </a:lnTo>
                  <a:lnTo>
                    <a:pt x="15" y="311"/>
                  </a:lnTo>
                  <a:lnTo>
                    <a:pt x="29" y="296"/>
                  </a:lnTo>
                  <a:lnTo>
                    <a:pt x="48" y="285"/>
                  </a:lnTo>
                  <a:lnTo>
                    <a:pt x="96" y="266"/>
                  </a:lnTo>
                  <a:lnTo>
                    <a:pt x="144" y="251"/>
                  </a:lnTo>
                  <a:lnTo>
                    <a:pt x="236" y="229"/>
                  </a:lnTo>
                  <a:lnTo>
                    <a:pt x="281" y="226"/>
                  </a:lnTo>
                  <a:lnTo>
                    <a:pt x="336" y="214"/>
                  </a:lnTo>
                  <a:lnTo>
                    <a:pt x="380" y="200"/>
                  </a:lnTo>
                  <a:lnTo>
                    <a:pt x="417" y="181"/>
                  </a:lnTo>
                  <a:lnTo>
                    <a:pt x="436" y="155"/>
                  </a:lnTo>
                  <a:lnTo>
                    <a:pt x="451" y="141"/>
                  </a:lnTo>
                  <a:lnTo>
                    <a:pt x="454" y="118"/>
                  </a:lnTo>
                  <a:lnTo>
                    <a:pt x="462" y="104"/>
                  </a:lnTo>
                  <a:lnTo>
                    <a:pt x="454" y="78"/>
                  </a:lnTo>
                  <a:lnTo>
                    <a:pt x="440" y="63"/>
                  </a:lnTo>
                  <a:lnTo>
                    <a:pt x="421" y="44"/>
                  </a:lnTo>
                  <a:lnTo>
                    <a:pt x="403" y="33"/>
                  </a:lnTo>
                  <a:lnTo>
                    <a:pt x="351" y="7"/>
                  </a:lnTo>
                  <a:lnTo>
                    <a:pt x="321"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1" name="図形 40"/>
            <p:cNvSpPr>
              <a:spLocks/>
            </p:cNvSpPr>
            <p:nvPr/>
          </p:nvSpPr>
          <p:spPr bwMode="auto">
            <a:xfrm>
              <a:off x="1139184" y="4827823"/>
              <a:ext cx="328110" cy="319218"/>
            </a:xfrm>
            <a:custGeom>
              <a:avLst/>
              <a:gdLst/>
              <a:ahLst/>
              <a:cxnLst>
                <a:cxn ang="0">
                  <a:pos x="59" y="0"/>
                </a:cxn>
                <a:cxn ang="0">
                  <a:pos x="85" y="4"/>
                </a:cxn>
                <a:cxn ang="0">
                  <a:pos x="137" y="26"/>
                </a:cxn>
                <a:cxn ang="0">
                  <a:pos x="166" y="41"/>
                </a:cxn>
                <a:cxn ang="0">
                  <a:pos x="192" y="59"/>
                </a:cxn>
                <a:cxn ang="0">
                  <a:pos x="207" y="78"/>
                </a:cxn>
                <a:cxn ang="0">
                  <a:pos x="214" y="104"/>
                </a:cxn>
                <a:cxn ang="0">
                  <a:pos x="214" y="118"/>
                </a:cxn>
                <a:cxn ang="0">
                  <a:pos x="207" y="141"/>
                </a:cxn>
                <a:cxn ang="0">
                  <a:pos x="196" y="155"/>
                </a:cxn>
                <a:cxn ang="0">
                  <a:pos x="170" y="174"/>
                </a:cxn>
                <a:cxn ang="0">
                  <a:pos x="140" y="196"/>
                </a:cxn>
                <a:cxn ang="0">
                  <a:pos x="96" y="211"/>
                </a:cxn>
                <a:cxn ang="0">
                  <a:pos x="41" y="218"/>
                </a:cxn>
                <a:cxn ang="0">
                  <a:pos x="0" y="226"/>
                </a:cxn>
                <a:cxn ang="0">
                  <a:pos x="55" y="211"/>
                </a:cxn>
                <a:cxn ang="0">
                  <a:pos x="85" y="200"/>
                </a:cxn>
                <a:cxn ang="0">
                  <a:pos x="111" y="181"/>
                </a:cxn>
                <a:cxn ang="0">
                  <a:pos x="129" y="166"/>
                </a:cxn>
                <a:cxn ang="0">
                  <a:pos x="140" y="144"/>
                </a:cxn>
                <a:cxn ang="0">
                  <a:pos x="144" y="133"/>
                </a:cxn>
                <a:cxn ang="0">
                  <a:pos x="144" y="115"/>
                </a:cxn>
                <a:cxn ang="0">
                  <a:pos x="140" y="96"/>
                </a:cxn>
                <a:cxn ang="0">
                  <a:pos x="129" y="74"/>
                </a:cxn>
                <a:cxn ang="0">
                  <a:pos x="92" y="44"/>
                </a:cxn>
                <a:cxn ang="0">
                  <a:pos x="52" y="19"/>
                </a:cxn>
                <a:cxn ang="0">
                  <a:pos x="0" y="0"/>
                </a:cxn>
                <a:cxn ang="0">
                  <a:pos x="59" y="0"/>
                </a:cxn>
              </a:cxnLst>
              <a:rect l="0" t="0" r="0" b="0"/>
              <a:pathLst>
                <a:path w="214" h="226">
                  <a:moveTo>
                    <a:pt x="59" y="0"/>
                  </a:moveTo>
                  <a:lnTo>
                    <a:pt x="85" y="4"/>
                  </a:lnTo>
                  <a:lnTo>
                    <a:pt x="137" y="26"/>
                  </a:lnTo>
                  <a:lnTo>
                    <a:pt x="166" y="41"/>
                  </a:lnTo>
                  <a:lnTo>
                    <a:pt x="192" y="59"/>
                  </a:lnTo>
                  <a:lnTo>
                    <a:pt x="207" y="78"/>
                  </a:lnTo>
                  <a:lnTo>
                    <a:pt x="214" y="104"/>
                  </a:lnTo>
                  <a:lnTo>
                    <a:pt x="214" y="118"/>
                  </a:lnTo>
                  <a:lnTo>
                    <a:pt x="207" y="141"/>
                  </a:lnTo>
                  <a:lnTo>
                    <a:pt x="196" y="155"/>
                  </a:lnTo>
                  <a:lnTo>
                    <a:pt x="170" y="174"/>
                  </a:lnTo>
                  <a:lnTo>
                    <a:pt x="140" y="196"/>
                  </a:lnTo>
                  <a:lnTo>
                    <a:pt x="96" y="211"/>
                  </a:lnTo>
                  <a:lnTo>
                    <a:pt x="41" y="218"/>
                  </a:lnTo>
                  <a:lnTo>
                    <a:pt x="0" y="226"/>
                  </a:lnTo>
                  <a:lnTo>
                    <a:pt x="55" y="211"/>
                  </a:lnTo>
                  <a:lnTo>
                    <a:pt x="85" y="200"/>
                  </a:lnTo>
                  <a:lnTo>
                    <a:pt x="111" y="181"/>
                  </a:lnTo>
                  <a:lnTo>
                    <a:pt x="129" y="166"/>
                  </a:lnTo>
                  <a:lnTo>
                    <a:pt x="140" y="144"/>
                  </a:lnTo>
                  <a:lnTo>
                    <a:pt x="144" y="133"/>
                  </a:lnTo>
                  <a:lnTo>
                    <a:pt x="144" y="115"/>
                  </a:lnTo>
                  <a:lnTo>
                    <a:pt x="140" y="96"/>
                  </a:lnTo>
                  <a:lnTo>
                    <a:pt x="129" y="74"/>
                  </a:lnTo>
                  <a:lnTo>
                    <a:pt x="92" y="44"/>
                  </a:lnTo>
                  <a:lnTo>
                    <a:pt x="52" y="19"/>
                  </a:lnTo>
                  <a:lnTo>
                    <a:pt x="0" y="0"/>
                  </a:lnTo>
                  <a:lnTo>
                    <a:pt x="59"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2" name="図形 41"/>
            <p:cNvSpPr>
              <a:spLocks/>
            </p:cNvSpPr>
            <p:nvPr/>
          </p:nvSpPr>
          <p:spPr bwMode="auto">
            <a:xfrm>
              <a:off x="470699" y="4889972"/>
              <a:ext cx="243782" cy="261307"/>
            </a:xfrm>
            <a:custGeom>
              <a:avLst/>
              <a:gdLst/>
              <a:ahLst/>
              <a:cxnLst>
                <a:cxn ang="0">
                  <a:pos x="59" y="182"/>
                </a:cxn>
                <a:cxn ang="0">
                  <a:pos x="29" y="185"/>
                </a:cxn>
                <a:cxn ang="0">
                  <a:pos x="70" y="159"/>
                </a:cxn>
                <a:cxn ang="0">
                  <a:pos x="96" y="145"/>
                </a:cxn>
                <a:cxn ang="0">
                  <a:pos x="111" y="122"/>
                </a:cxn>
                <a:cxn ang="0">
                  <a:pos x="114" y="97"/>
                </a:cxn>
                <a:cxn ang="0">
                  <a:pos x="114" y="74"/>
                </a:cxn>
                <a:cxn ang="0">
                  <a:pos x="103" y="67"/>
                </a:cxn>
                <a:cxn ang="0">
                  <a:pos x="85" y="45"/>
                </a:cxn>
                <a:cxn ang="0">
                  <a:pos x="48" y="19"/>
                </a:cxn>
                <a:cxn ang="0">
                  <a:pos x="29" y="12"/>
                </a:cxn>
                <a:cxn ang="0">
                  <a:pos x="0" y="0"/>
                </a:cxn>
                <a:cxn ang="0">
                  <a:pos x="33" y="0"/>
                </a:cxn>
                <a:cxn ang="0">
                  <a:pos x="55" y="4"/>
                </a:cxn>
                <a:cxn ang="0">
                  <a:pos x="100" y="19"/>
                </a:cxn>
                <a:cxn ang="0">
                  <a:pos x="125" y="34"/>
                </a:cxn>
                <a:cxn ang="0">
                  <a:pos x="144" y="52"/>
                </a:cxn>
                <a:cxn ang="0">
                  <a:pos x="155" y="74"/>
                </a:cxn>
                <a:cxn ang="0">
                  <a:pos x="159" y="100"/>
                </a:cxn>
                <a:cxn ang="0">
                  <a:pos x="155" y="111"/>
                </a:cxn>
                <a:cxn ang="0">
                  <a:pos x="140" y="137"/>
                </a:cxn>
                <a:cxn ang="0">
                  <a:pos x="125" y="152"/>
                </a:cxn>
                <a:cxn ang="0">
                  <a:pos x="111" y="167"/>
                </a:cxn>
                <a:cxn ang="0">
                  <a:pos x="89" y="174"/>
                </a:cxn>
                <a:cxn ang="0">
                  <a:pos x="59" y="182"/>
                </a:cxn>
              </a:cxnLst>
              <a:rect l="0" t="0" r="0" b="0"/>
              <a:pathLst>
                <a:path w="159" h="185">
                  <a:moveTo>
                    <a:pt x="59" y="182"/>
                  </a:moveTo>
                  <a:lnTo>
                    <a:pt x="29" y="185"/>
                  </a:lnTo>
                  <a:lnTo>
                    <a:pt x="70" y="159"/>
                  </a:lnTo>
                  <a:lnTo>
                    <a:pt x="96" y="145"/>
                  </a:lnTo>
                  <a:lnTo>
                    <a:pt x="111" y="122"/>
                  </a:lnTo>
                  <a:lnTo>
                    <a:pt x="114" y="97"/>
                  </a:lnTo>
                  <a:lnTo>
                    <a:pt x="114" y="74"/>
                  </a:lnTo>
                  <a:lnTo>
                    <a:pt x="103" y="67"/>
                  </a:lnTo>
                  <a:lnTo>
                    <a:pt x="85" y="45"/>
                  </a:lnTo>
                  <a:lnTo>
                    <a:pt x="48" y="19"/>
                  </a:lnTo>
                  <a:lnTo>
                    <a:pt x="29" y="12"/>
                  </a:lnTo>
                  <a:lnTo>
                    <a:pt x="0" y="0"/>
                  </a:lnTo>
                  <a:lnTo>
                    <a:pt x="33" y="0"/>
                  </a:lnTo>
                  <a:lnTo>
                    <a:pt x="55" y="4"/>
                  </a:lnTo>
                  <a:lnTo>
                    <a:pt x="100" y="19"/>
                  </a:lnTo>
                  <a:lnTo>
                    <a:pt x="125" y="34"/>
                  </a:lnTo>
                  <a:lnTo>
                    <a:pt x="144" y="52"/>
                  </a:lnTo>
                  <a:lnTo>
                    <a:pt x="155" y="74"/>
                  </a:lnTo>
                  <a:lnTo>
                    <a:pt x="159" y="100"/>
                  </a:lnTo>
                  <a:lnTo>
                    <a:pt x="155" y="111"/>
                  </a:lnTo>
                  <a:lnTo>
                    <a:pt x="140" y="137"/>
                  </a:lnTo>
                  <a:lnTo>
                    <a:pt x="125" y="152"/>
                  </a:lnTo>
                  <a:lnTo>
                    <a:pt x="111" y="167"/>
                  </a:lnTo>
                  <a:lnTo>
                    <a:pt x="89" y="174"/>
                  </a:lnTo>
                  <a:lnTo>
                    <a:pt x="59" y="182"/>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3" name="図形 42"/>
            <p:cNvSpPr>
              <a:spLocks/>
            </p:cNvSpPr>
            <p:nvPr/>
          </p:nvSpPr>
          <p:spPr bwMode="auto">
            <a:xfrm>
              <a:off x="617888" y="4911159"/>
              <a:ext cx="277513" cy="224583"/>
            </a:xfrm>
            <a:custGeom>
              <a:avLst/>
              <a:gdLst/>
              <a:ahLst/>
              <a:cxnLst>
                <a:cxn ang="0">
                  <a:pos x="118" y="144"/>
                </a:cxn>
                <a:cxn ang="0">
                  <a:pos x="78" y="152"/>
                </a:cxn>
                <a:cxn ang="0">
                  <a:pos x="0" y="159"/>
                </a:cxn>
                <a:cxn ang="0">
                  <a:pos x="33" y="141"/>
                </a:cxn>
                <a:cxn ang="0">
                  <a:pos x="55" y="115"/>
                </a:cxn>
                <a:cxn ang="0">
                  <a:pos x="70" y="85"/>
                </a:cxn>
                <a:cxn ang="0">
                  <a:pos x="63" y="59"/>
                </a:cxn>
                <a:cxn ang="0">
                  <a:pos x="55" y="37"/>
                </a:cxn>
                <a:cxn ang="0">
                  <a:pos x="33" y="15"/>
                </a:cxn>
                <a:cxn ang="0">
                  <a:pos x="7" y="0"/>
                </a:cxn>
                <a:cxn ang="0">
                  <a:pos x="74" y="15"/>
                </a:cxn>
                <a:cxn ang="0">
                  <a:pos x="115" y="26"/>
                </a:cxn>
                <a:cxn ang="0">
                  <a:pos x="140" y="41"/>
                </a:cxn>
                <a:cxn ang="0">
                  <a:pos x="144" y="45"/>
                </a:cxn>
                <a:cxn ang="0">
                  <a:pos x="170" y="67"/>
                </a:cxn>
                <a:cxn ang="0">
                  <a:pos x="174" y="82"/>
                </a:cxn>
                <a:cxn ang="0">
                  <a:pos x="181" y="85"/>
                </a:cxn>
                <a:cxn ang="0">
                  <a:pos x="170" y="107"/>
                </a:cxn>
                <a:cxn ang="0">
                  <a:pos x="148" y="126"/>
                </a:cxn>
                <a:cxn ang="0">
                  <a:pos x="118" y="144"/>
                </a:cxn>
              </a:cxnLst>
              <a:rect l="0" t="0" r="0" b="0"/>
              <a:pathLst>
                <a:path w="181" h="159">
                  <a:moveTo>
                    <a:pt x="118" y="144"/>
                  </a:moveTo>
                  <a:lnTo>
                    <a:pt x="78" y="152"/>
                  </a:lnTo>
                  <a:lnTo>
                    <a:pt x="0" y="159"/>
                  </a:lnTo>
                  <a:lnTo>
                    <a:pt x="33" y="141"/>
                  </a:lnTo>
                  <a:lnTo>
                    <a:pt x="55" y="115"/>
                  </a:lnTo>
                  <a:lnTo>
                    <a:pt x="70" y="85"/>
                  </a:lnTo>
                  <a:lnTo>
                    <a:pt x="63" y="59"/>
                  </a:lnTo>
                  <a:lnTo>
                    <a:pt x="55" y="37"/>
                  </a:lnTo>
                  <a:lnTo>
                    <a:pt x="33" y="15"/>
                  </a:lnTo>
                  <a:lnTo>
                    <a:pt x="7" y="0"/>
                  </a:lnTo>
                  <a:lnTo>
                    <a:pt x="74" y="15"/>
                  </a:lnTo>
                  <a:lnTo>
                    <a:pt x="115" y="26"/>
                  </a:lnTo>
                  <a:lnTo>
                    <a:pt x="140" y="41"/>
                  </a:lnTo>
                  <a:lnTo>
                    <a:pt x="144" y="45"/>
                  </a:lnTo>
                  <a:lnTo>
                    <a:pt x="170" y="67"/>
                  </a:lnTo>
                  <a:lnTo>
                    <a:pt x="174" y="82"/>
                  </a:lnTo>
                  <a:lnTo>
                    <a:pt x="181" y="85"/>
                  </a:lnTo>
                  <a:lnTo>
                    <a:pt x="170" y="107"/>
                  </a:lnTo>
                  <a:lnTo>
                    <a:pt x="148" y="126"/>
                  </a:lnTo>
                  <a:lnTo>
                    <a:pt x="118" y="14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4" name="図形 43"/>
            <p:cNvSpPr>
              <a:spLocks/>
            </p:cNvSpPr>
            <p:nvPr/>
          </p:nvSpPr>
          <p:spPr bwMode="auto">
            <a:xfrm>
              <a:off x="538161" y="4885735"/>
              <a:ext cx="441568" cy="224583"/>
            </a:xfrm>
            <a:custGeom>
              <a:avLst/>
              <a:gdLst/>
              <a:ahLst/>
              <a:cxnLst>
                <a:cxn ang="0">
                  <a:pos x="277" y="59"/>
                </a:cxn>
                <a:cxn ang="0">
                  <a:pos x="281" y="70"/>
                </a:cxn>
                <a:cxn ang="0">
                  <a:pos x="288" y="85"/>
                </a:cxn>
                <a:cxn ang="0">
                  <a:pos x="288" y="92"/>
                </a:cxn>
                <a:cxn ang="0">
                  <a:pos x="281" y="103"/>
                </a:cxn>
                <a:cxn ang="0">
                  <a:pos x="277" y="114"/>
                </a:cxn>
                <a:cxn ang="0">
                  <a:pos x="252" y="140"/>
                </a:cxn>
                <a:cxn ang="0">
                  <a:pos x="218" y="155"/>
                </a:cxn>
                <a:cxn ang="0">
                  <a:pos x="181" y="159"/>
                </a:cxn>
                <a:cxn ang="0">
                  <a:pos x="211" y="140"/>
                </a:cxn>
                <a:cxn ang="0">
                  <a:pos x="226" y="125"/>
                </a:cxn>
                <a:cxn ang="0">
                  <a:pos x="233" y="103"/>
                </a:cxn>
                <a:cxn ang="0">
                  <a:pos x="233" y="92"/>
                </a:cxn>
                <a:cxn ang="0">
                  <a:pos x="226" y="85"/>
                </a:cxn>
                <a:cxn ang="0">
                  <a:pos x="200" y="59"/>
                </a:cxn>
                <a:cxn ang="0">
                  <a:pos x="192" y="55"/>
                </a:cxn>
                <a:cxn ang="0">
                  <a:pos x="167" y="44"/>
                </a:cxn>
                <a:cxn ang="0">
                  <a:pos x="122" y="29"/>
                </a:cxn>
                <a:cxn ang="0">
                  <a:pos x="52" y="18"/>
                </a:cxn>
                <a:cxn ang="0">
                  <a:pos x="0" y="3"/>
                </a:cxn>
                <a:cxn ang="0">
                  <a:pos x="37" y="0"/>
                </a:cxn>
                <a:cxn ang="0">
                  <a:pos x="67" y="0"/>
                </a:cxn>
                <a:cxn ang="0">
                  <a:pos x="155" y="7"/>
                </a:cxn>
                <a:cxn ang="0">
                  <a:pos x="218" y="18"/>
                </a:cxn>
                <a:cxn ang="0">
                  <a:pos x="255" y="37"/>
                </a:cxn>
                <a:cxn ang="0">
                  <a:pos x="277" y="59"/>
                </a:cxn>
              </a:cxnLst>
              <a:rect l="0" t="0" r="0" b="0"/>
              <a:pathLst>
                <a:path w="288" h="159">
                  <a:moveTo>
                    <a:pt x="277" y="59"/>
                  </a:moveTo>
                  <a:lnTo>
                    <a:pt x="281" y="70"/>
                  </a:lnTo>
                  <a:lnTo>
                    <a:pt x="288" y="85"/>
                  </a:lnTo>
                  <a:lnTo>
                    <a:pt x="288" y="92"/>
                  </a:lnTo>
                  <a:lnTo>
                    <a:pt x="281" y="103"/>
                  </a:lnTo>
                  <a:lnTo>
                    <a:pt x="277" y="114"/>
                  </a:lnTo>
                  <a:lnTo>
                    <a:pt x="252" y="140"/>
                  </a:lnTo>
                  <a:lnTo>
                    <a:pt x="218" y="155"/>
                  </a:lnTo>
                  <a:lnTo>
                    <a:pt x="181" y="159"/>
                  </a:lnTo>
                  <a:lnTo>
                    <a:pt x="211" y="140"/>
                  </a:lnTo>
                  <a:lnTo>
                    <a:pt x="226" y="125"/>
                  </a:lnTo>
                  <a:lnTo>
                    <a:pt x="233" y="103"/>
                  </a:lnTo>
                  <a:lnTo>
                    <a:pt x="233" y="92"/>
                  </a:lnTo>
                  <a:lnTo>
                    <a:pt x="226" y="85"/>
                  </a:lnTo>
                  <a:lnTo>
                    <a:pt x="200" y="59"/>
                  </a:lnTo>
                  <a:lnTo>
                    <a:pt x="192" y="55"/>
                  </a:lnTo>
                  <a:lnTo>
                    <a:pt x="167" y="44"/>
                  </a:lnTo>
                  <a:lnTo>
                    <a:pt x="122" y="29"/>
                  </a:lnTo>
                  <a:lnTo>
                    <a:pt x="52" y="18"/>
                  </a:lnTo>
                  <a:lnTo>
                    <a:pt x="0" y="3"/>
                  </a:lnTo>
                  <a:lnTo>
                    <a:pt x="37" y="0"/>
                  </a:lnTo>
                  <a:lnTo>
                    <a:pt x="67" y="0"/>
                  </a:lnTo>
                  <a:lnTo>
                    <a:pt x="155" y="7"/>
                  </a:lnTo>
                  <a:lnTo>
                    <a:pt x="218" y="18"/>
                  </a:lnTo>
                  <a:lnTo>
                    <a:pt x="255" y="37"/>
                  </a:lnTo>
                  <a:lnTo>
                    <a:pt x="277" y="59"/>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5" name="図形 44"/>
            <p:cNvSpPr>
              <a:spLocks/>
            </p:cNvSpPr>
            <p:nvPr/>
          </p:nvSpPr>
          <p:spPr bwMode="auto">
            <a:xfrm>
              <a:off x="680751" y="4885735"/>
              <a:ext cx="10733" cy="1412"/>
            </a:xfrm>
            <a:custGeom>
              <a:avLst/>
              <a:gdLst/>
              <a:ahLst/>
              <a:cxnLst>
                <a:cxn ang="0">
                  <a:pos x="0" y="0"/>
                </a:cxn>
                <a:cxn ang="0">
                  <a:pos x="7" y="0"/>
                </a:cxn>
                <a:cxn ang="0">
                  <a:pos x="0" y="0"/>
                </a:cxn>
              </a:cxnLst>
              <a:rect l="0" t="0" r="0" b="0"/>
              <a:pathLst>
                <a:path w="7">
                  <a:moveTo>
                    <a:pt x="0" y="0"/>
                  </a:moveTo>
                  <a:lnTo>
                    <a:pt x="7" y="0"/>
                  </a:lnTo>
                  <a:lnTo>
                    <a:pt x="0"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6" name="図形 45"/>
            <p:cNvSpPr>
              <a:spLocks/>
            </p:cNvSpPr>
            <p:nvPr/>
          </p:nvSpPr>
          <p:spPr bwMode="auto">
            <a:xfrm>
              <a:off x="628621" y="4827823"/>
              <a:ext cx="102726" cy="46612"/>
            </a:xfrm>
            <a:custGeom>
              <a:avLst/>
              <a:gdLst/>
              <a:ahLst/>
              <a:cxnLst>
                <a:cxn ang="0">
                  <a:pos x="52" y="33"/>
                </a:cxn>
                <a:cxn ang="0">
                  <a:pos x="8" y="33"/>
                </a:cxn>
                <a:cxn ang="0">
                  <a:pos x="22" y="30"/>
                </a:cxn>
                <a:cxn ang="0">
                  <a:pos x="26" y="19"/>
                </a:cxn>
                <a:cxn ang="0">
                  <a:pos x="22" y="7"/>
                </a:cxn>
                <a:cxn ang="0">
                  <a:pos x="0" y="0"/>
                </a:cxn>
                <a:cxn ang="0">
                  <a:pos x="41" y="0"/>
                </a:cxn>
                <a:cxn ang="0">
                  <a:pos x="41" y="4"/>
                </a:cxn>
                <a:cxn ang="0">
                  <a:pos x="63" y="7"/>
                </a:cxn>
                <a:cxn ang="0">
                  <a:pos x="67" y="15"/>
                </a:cxn>
                <a:cxn ang="0">
                  <a:pos x="63" y="26"/>
                </a:cxn>
                <a:cxn ang="0">
                  <a:pos x="52" y="33"/>
                </a:cxn>
              </a:cxnLst>
              <a:rect l="0" t="0" r="0" b="0"/>
              <a:pathLst>
                <a:path w="67" h="33">
                  <a:moveTo>
                    <a:pt x="52" y="33"/>
                  </a:moveTo>
                  <a:lnTo>
                    <a:pt x="8" y="33"/>
                  </a:lnTo>
                  <a:lnTo>
                    <a:pt x="22" y="30"/>
                  </a:lnTo>
                  <a:lnTo>
                    <a:pt x="26" y="19"/>
                  </a:lnTo>
                  <a:lnTo>
                    <a:pt x="22" y="7"/>
                  </a:lnTo>
                  <a:lnTo>
                    <a:pt x="0" y="0"/>
                  </a:lnTo>
                  <a:lnTo>
                    <a:pt x="41" y="0"/>
                  </a:lnTo>
                  <a:lnTo>
                    <a:pt x="41" y="4"/>
                  </a:lnTo>
                  <a:lnTo>
                    <a:pt x="63" y="7"/>
                  </a:lnTo>
                  <a:lnTo>
                    <a:pt x="67" y="15"/>
                  </a:lnTo>
                  <a:lnTo>
                    <a:pt x="63" y="26"/>
                  </a:lnTo>
                  <a:lnTo>
                    <a:pt x="52" y="33"/>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7" name="図形 46"/>
            <p:cNvSpPr>
              <a:spLocks/>
            </p:cNvSpPr>
            <p:nvPr/>
          </p:nvSpPr>
          <p:spPr bwMode="auto">
            <a:xfrm>
              <a:off x="708349" y="4827823"/>
              <a:ext cx="90460" cy="46612"/>
            </a:xfrm>
            <a:custGeom>
              <a:avLst/>
              <a:gdLst/>
              <a:ahLst/>
              <a:cxnLst>
                <a:cxn ang="0">
                  <a:pos x="33" y="30"/>
                </a:cxn>
                <a:cxn ang="0">
                  <a:pos x="4" y="33"/>
                </a:cxn>
                <a:cxn ang="0">
                  <a:pos x="15" y="26"/>
                </a:cxn>
                <a:cxn ang="0">
                  <a:pos x="19" y="15"/>
                </a:cxn>
                <a:cxn ang="0">
                  <a:pos x="15" y="7"/>
                </a:cxn>
                <a:cxn ang="0">
                  <a:pos x="0" y="0"/>
                </a:cxn>
                <a:cxn ang="0">
                  <a:pos x="30" y="0"/>
                </a:cxn>
                <a:cxn ang="0">
                  <a:pos x="52" y="7"/>
                </a:cxn>
                <a:cxn ang="0">
                  <a:pos x="59" y="15"/>
                </a:cxn>
                <a:cxn ang="0">
                  <a:pos x="56" y="26"/>
                </a:cxn>
                <a:cxn ang="0">
                  <a:pos x="33" y="30"/>
                </a:cxn>
              </a:cxnLst>
              <a:rect l="0" t="0" r="0" b="0"/>
              <a:pathLst>
                <a:path w="59" h="33">
                  <a:moveTo>
                    <a:pt x="33" y="30"/>
                  </a:moveTo>
                  <a:lnTo>
                    <a:pt x="4" y="33"/>
                  </a:lnTo>
                  <a:lnTo>
                    <a:pt x="15" y="26"/>
                  </a:lnTo>
                  <a:lnTo>
                    <a:pt x="19" y="15"/>
                  </a:lnTo>
                  <a:lnTo>
                    <a:pt x="15" y="7"/>
                  </a:lnTo>
                  <a:lnTo>
                    <a:pt x="0" y="0"/>
                  </a:lnTo>
                  <a:lnTo>
                    <a:pt x="30" y="0"/>
                  </a:lnTo>
                  <a:lnTo>
                    <a:pt x="52" y="7"/>
                  </a:lnTo>
                  <a:lnTo>
                    <a:pt x="59" y="15"/>
                  </a:lnTo>
                  <a:lnTo>
                    <a:pt x="56" y="26"/>
                  </a:lnTo>
                  <a:lnTo>
                    <a:pt x="33" y="3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8" name="図形 47"/>
            <p:cNvSpPr>
              <a:spLocks/>
            </p:cNvSpPr>
            <p:nvPr/>
          </p:nvSpPr>
          <p:spPr bwMode="auto">
            <a:xfrm>
              <a:off x="153322" y="5188003"/>
              <a:ext cx="617889" cy="276844"/>
            </a:xfrm>
            <a:custGeom>
              <a:avLst/>
              <a:gdLst/>
              <a:ahLst/>
              <a:cxnLst>
                <a:cxn ang="0">
                  <a:pos x="7" y="100"/>
                </a:cxn>
                <a:cxn ang="0">
                  <a:pos x="0" y="89"/>
                </a:cxn>
                <a:cxn ang="0">
                  <a:pos x="7" y="74"/>
                </a:cxn>
                <a:cxn ang="0">
                  <a:pos x="11" y="67"/>
                </a:cxn>
                <a:cxn ang="0">
                  <a:pos x="26" y="44"/>
                </a:cxn>
                <a:cxn ang="0">
                  <a:pos x="55" y="30"/>
                </a:cxn>
                <a:cxn ang="0">
                  <a:pos x="100" y="11"/>
                </a:cxn>
                <a:cxn ang="0">
                  <a:pos x="166" y="0"/>
                </a:cxn>
                <a:cxn ang="0">
                  <a:pos x="196" y="0"/>
                </a:cxn>
                <a:cxn ang="0">
                  <a:pos x="122" y="19"/>
                </a:cxn>
                <a:cxn ang="0">
                  <a:pos x="96" y="30"/>
                </a:cxn>
                <a:cxn ang="0">
                  <a:pos x="59" y="44"/>
                </a:cxn>
                <a:cxn ang="0">
                  <a:pos x="52" y="59"/>
                </a:cxn>
                <a:cxn ang="0">
                  <a:pos x="44" y="70"/>
                </a:cxn>
                <a:cxn ang="0">
                  <a:pos x="52" y="89"/>
                </a:cxn>
                <a:cxn ang="0">
                  <a:pos x="59" y="104"/>
                </a:cxn>
                <a:cxn ang="0">
                  <a:pos x="77" y="122"/>
                </a:cxn>
                <a:cxn ang="0">
                  <a:pos x="96" y="137"/>
                </a:cxn>
                <a:cxn ang="0">
                  <a:pos x="129" y="152"/>
                </a:cxn>
                <a:cxn ang="0">
                  <a:pos x="222" y="174"/>
                </a:cxn>
                <a:cxn ang="0">
                  <a:pos x="321" y="192"/>
                </a:cxn>
                <a:cxn ang="0">
                  <a:pos x="403" y="196"/>
                </a:cxn>
                <a:cxn ang="0">
                  <a:pos x="318" y="192"/>
                </a:cxn>
                <a:cxn ang="0">
                  <a:pos x="185" y="181"/>
                </a:cxn>
                <a:cxn ang="0">
                  <a:pos x="122" y="166"/>
                </a:cxn>
                <a:cxn ang="0">
                  <a:pos x="66" y="152"/>
                </a:cxn>
                <a:cxn ang="0">
                  <a:pos x="26" y="126"/>
                </a:cxn>
                <a:cxn ang="0">
                  <a:pos x="11" y="115"/>
                </a:cxn>
                <a:cxn ang="0">
                  <a:pos x="7" y="100"/>
                </a:cxn>
              </a:cxnLst>
              <a:rect l="0" t="0" r="0" b="0"/>
              <a:pathLst>
                <a:path w="403" h="196">
                  <a:moveTo>
                    <a:pt x="7" y="100"/>
                  </a:moveTo>
                  <a:lnTo>
                    <a:pt x="0" y="89"/>
                  </a:lnTo>
                  <a:lnTo>
                    <a:pt x="7" y="74"/>
                  </a:lnTo>
                  <a:lnTo>
                    <a:pt x="11" y="67"/>
                  </a:lnTo>
                  <a:lnTo>
                    <a:pt x="26" y="44"/>
                  </a:lnTo>
                  <a:lnTo>
                    <a:pt x="55" y="30"/>
                  </a:lnTo>
                  <a:lnTo>
                    <a:pt x="100" y="11"/>
                  </a:lnTo>
                  <a:lnTo>
                    <a:pt x="166" y="0"/>
                  </a:lnTo>
                  <a:lnTo>
                    <a:pt x="196" y="0"/>
                  </a:lnTo>
                  <a:lnTo>
                    <a:pt x="122" y="19"/>
                  </a:lnTo>
                  <a:lnTo>
                    <a:pt x="96" y="30"/>
                  </a:lnTo>
                  <a:lnTo>
                    <a:pt x="59" y="44"/>
                  </a:lnTo>
                  <a:lnTo>
                    <a:pt x="52" y="59"/>
                  </a:lnTo>
                  <a:lnTo>
                    <a:pt x="44" y="70"/>
                  </a:lnTo>
                  <a:lnTo>
                    <a:pt x="52" y="89"/>
                  </a:lnTo>
                  <a:lnTo>
                    <a:pt x="59" y="104"/>
                  </a:lnTo>
                  <a:lnTo>
                    <a:pt x="77" y="122"/>
                  </a:lnTo>
                  <a:lnTo>
                    <a:pt x="96" y="137"/>
                  </a:lnTo>
                  <a:lnTo>
                    <a:pt x="129" y="152"/>
                  </a:lnTo>
                  <a:lnTo>
                    <a:pt x="222" y="174"/>
                  </a:lnTo>
                  <a:lnTo>
                    <a:pt x="321" y="192"/>
                  </a:lnTo>
                  <a:lnTo>
                    <a:pt x="403" y="196"/>
                  </a:lnTo>
                  <a:lnTo>
                    <a:pt x="318" y="192"/>
                  </a:lnTo>
                  <a:lnTo>
                    <a:pt x="185" y="181"/>
                  </a:lnTo>
                  <a:lnTo>
                    <a:pt x="122" y="166"/>
                  </a:lnTo>
                  <a:lnTo>
                    <a:pt x="66" y="152"/>
                  </a:lnTo>
                  <a:lnTo>
                    <a:pt x="26" y="126"/>
                  </a:lnTo>
                  <a:lnTo>
                    <a:pt x="11" y="115"/>
                  </a:lnTo>
                  <a:lnTo>
                    <a:pt x="7" y="10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9" name="図形 48"/>
            <p:cNvSpPr>
              <a:spLocks/>
            </p:cNvSpPr>
            <p:nvPr/>
          </p:nvSpPr>
          <p:spPr bwMode="auto">
            <a:xfrm>
              <a:off x="233049" y="4827823"/>
              <a:ext cx="1126919" cy="673748"/>
            </a:xfrm>
            <a:custGeom>
              <a:avLst/>
              <a:gdLst/>
              <a:ahLst/>
              <a:cxnLst>
                <a:cxn ang="0">
                  <a:pos x="561" y="466"/>
                </a:cxn>
                <a:cxn ang="0">
                  <a:pos x="329" y="447"/>
                </a:cxn>
                <a:cxn ang="0">
                  <a:pos x="159" y="421"/>
                </a:cxn>
                <a:cxn ang="0">
                  <a:pos x="55" y="392"/>
                </a:cxn>
                <a:cxn ang="0">
                  <a:pos x="14" y="355"/>
                </a:cxn>
                <a:cxn ang="0">
                  <a:pos x="0" y="325"/>
                </a:cxn>
                <a:cxn ang="0">
                  <a:pos x="7" y="307"/>
                </a:cxn>
                <a:cxn ang="0">
                  <a:pos x="77" y="274"/>
                </a:cxn>
                <a:cxn ang="0">
                  <a:pos x="173" y="251"/>
                </a:cxn>
                <a:cxn ang="0">
                  <a:pos x="314" y="237"/>
                </a:cxn>
                <a:cxn ang="0">
                  <a:pos x="421" y="226"/>
                </a:cxn>
                <a:cxn ang="0">
                  <a:pos x="502" y="200"/>
                </a:cxn>
                <a:cxn ang="0">
                  <a:pos x="550" y="159"/>
                </a:cxn>
                <a:cxn ang="0">
                  <a:pos x="565" y="104"/>
                </a:cxn>
                <a:cxn ang="0">
                  <a:pos x="550" y="78"/>
                </a:cxn>
                <a:cxn ang="0">
                  <a:pos x="521" y="56"/>
                </a:cxn>
                <a:cxn ang="0">
                  <a:pos x="439" y="33"/>
                </a:cxn>
                <a:cxn ang="0">
                  <a:pos x="362" y="30"/>
                </a:cxn>
                <a:cxn ang="0">
                  <a:pos x="369" y="15"/>
                </a:cxn>
                <a:cxn ang="0">
                  <a:pos x="354" y="0"/>
                </a:cxn>
                <a:cxn ang="0">
                  <a:pos x="595" y="4"/>
                </a:cxn>
                <a:cxn ang="0">
                  <a:pos x="676" y="41"/>
                </a:cxn>
                <a:cxn ang="0">
                  <a:pos x="717" y="74"/>
                </a:cxn>
                <a:cxn ang="0">
                  <a:pos x="735" y="115"/>
                </a:cxn>
                <a:cxn ang="0">
                  <a:pos x="731" y="144"/>
                </a:cxn>
                <a:cxn ang="0">
                  <a:pos x="691" y="181"/>
                </a:cxn>
                <a:cxn ang="0">
                  <a:pos x="643" y="203"/>
                </a:cxn>
                <a:cxn ang="0">
                  <a:pos x="573" y="218"/>
                </a:cxn>
                <a:cxn ang="0">
                  <a:pos x="421" y="229"/>
                </a:cxn>
                <a:cxn ang="0">
                  <a:pos x="306" y="255"/>
                </a:cxn>
                <a:cxn ang="0">
                  <a:pos x="240" y="288"/>
                </a:cxn>
                <a:cxn ang="0">
                  <a:pos x="221" y="314"/>
                </a:cxn>
                <a:cxn ang="0">
                  <a:pos x="221" y="340"/>
                </a:cxn>
                <a:cxn ang="0">
                  <a:pos x="266" y="385"/>
                </a:cxn>
                <a:cxn ang="0">
                  <a:pos x="399" y="429"/>
                </a:cxn>
                <a:cxn ang="0">
                  <a:pos x="565" y="462"/>
                </a:cxn>
                <a:cxn ang="0">
                  <a:pos x="621" y="477"/>
                </a:cxn>
              </a:cxnLst>
              <a:rect l="0" t="0" r="0" b="0"/>
              <a:pathLst>
                <a:path w="735" h="477">
                  <a:moveTo>
                    <a:pt x="602" y="470"/>
                  </a:moveTo>
                  <a:lnTo>
                    <a:pt x="561" y="466"/>
                  </a:lnTo>
                  <a:lnTo>
                    <a:pt x="380" y="451"/>
                  </a:lnTo>
                  <a:lnTo>
                    <a:pt x="329" y="447"/>
                  </a:lnTo>
                  <a:lnTo>
                    <a:pt x="221" y="436"/>
                  </a:lnTo>
                  <a:lnTo>
                    <a:pt x="159" y="421"/>
                  </a:lnTo>
                  <a:lnTo>
                    <a:pt x="99" y="410"/>
                  </a:lnTo>
                  <a:lnTo>
                    <a:pt x="55" y="392"/>
                  </a:lnTo>
                  <a:lnTo>
                    <a:pt x="29" y="370"/>
                  </a:lnTo>
                  <a:lnTo>
                    <a:pt x="14" y="355"/>
                  </a:lnTo>
                  <a:lnTo>
                    <a:pt x="3" y="340"/>
                  </a:lnTo>
                  <a:lnTo>
                    <a:pt x="0" y="325"/>
                  </a:lnTo>
                  <a:lnTo>
                    <a:pt x="3" y="314"/>
                  </a:lnTo>
                  <a:lnTo>
                    <a:pt x="7" y="307"/>
                  </a:lnTo>
                  <a:lnTo>
                    <a:pt x="44" y="288"/>
                  </a:lnTo>
                  <a:lnTo>
                    <a:pt x="77" y="274"/>
                  </a:lnTo>
                  <a:lnTo>
                    <a:pt x="170" y="251"/>
                  </a:lnTo>
                  <a:lnTo>
                    <a:pt x="173" y="251"/>
                  </a:lnTo>
                  <a:lnTo>
                    <a:pt x="244" y="240"/>
                  </a:lnTo>
                  <a:lnTo>
                    <a:pt x="314" y="237"/>
                  </a:lnTo>
                  <a:lnTo>
                    <a:pt x="351" y="229"/>
                  </a:lnTo>
                  <a:lnTo>
                    <a:pt x="421" y="226"/>
                  </a:lnTo>
                  <a:lnTo>
                    <a:pt x="462" y="214"/>
                  </a:lnTo>
                  <a:lnTo>
                    <a:pt x="502" y="200"/>
                  </a:lnTo>
                  <a:lnTo>
                    <a:pt x="532" y="185"/>
                  </a:lnTo>
                  <a:lnTo>
                    <a:pt x="550" y="159"/>
                  </a:lnTo>
                  <a:lnTo>
                    <a:pt x="565" y="141"/>
                  </a:lnTo>
                  <a:lnTo>
                    <a:pt x="565" y="104"/>
                  </a:lnTo>
                  <a:lnTo>
                    <a:pt x="561" y="96"/>
                  </a:lnTo>
                  <a:lnTo>
                    <a:pt x="550" y="78"/>
                  </a:lnTo>
                  <a:lnTo>
                    <a:pt x="536" y="70"/>
                  </a:lnTo>
                  <a:lnTo>
                    <a:pt x="521" y="56"/>
                  </a:lnTo>
                  <a:lnTo>
                    <a:pt x="487" y="41"/>
                  </a:lnTo>
                  <a:lnTo>
                    <a:pt x="439" y="33"/>
                  </a:lnTo>
                  <a:lnTo>
                    <a:pt x="384" y="30"/>
                  </a:lnTo>
                  <a:lnTo>
                    <a:pt x="362" y="30"/>
                  </a:lnTo>
                  <a:lnTo>
                    <a:pt x="369" y="26"/>
                  </a:lnTo>
                  <a:lnTo>
                    <a:pt x="369" y="15"/>
                  </a:lnTo>
                  <a:lnTo>
                    <a:pt x="366" y="4"/>
                  </a:lnTo>
                  <a:lnTo>
                    <a:pt x="354" y="0"/>
                  </a:lnTo>
                  <a:lnTo>
                    <a:pt x="565" y="0"/>
                  </a:lnTo>
                  <a:lnTo>
                    <a:pt x="595" y="4"/>
                  </a:lnTo>
                  <a:lnTo>
                    <a:pt x="628" y="15"/>
                  </a:lnTo>
                  <a:lnTo>
                    <a:pt x="676" y="41"/>
                  </a:lnTo>
                  <a:lnTo>
                    <a:pt x="706" y="63"/>
                  </a:lnTo>
                  <a:lnTo>
                    <a:pt x="717" y="74"/>
                  </a:lnTo>
                  <a:lnTo>
                    <a:pt x="731" y="96"/>
                  </a:lnTo>
                  <a:lnTo>
                    <a:pt x="735" y="115"/>
                  </a:lnTo>
                  <a:lnTo>
                    <a:pt x="735" y="133"/>
                  </a:lnTo>
                  <a:lnTo>
                    <a:pt x="731" y="144"/>
                  </a:lnTo>
                  <a:lnTo>
                    <a:pt x="717" y="166"/>
                  </a:lnTo>
                  <a:lnTo>
                    <a:pt x="691" y="181"/>
                  </a:lnTo>
                  <a:lnTo>
                    <a:pt x="672" y="196"/>
                  </a:lnTo>
                  <a:lnTo>
                    <a:pt x="643" y="203"/>
                  </a:lnTo>
                  <a:lnTo>
                    <a:pt x="591" y="214"/>
                  </a:lnTo>
                  <a:lnTo>
                    <a:pt x="573" y="218"/>
                  </a:lnTo>
                  <a:lnTo>
                    <a:pt x="532" y="218"/>
                  </a:lnTo>
                  <a:lnTo>
                    <a:pt x="421" y="229"/>
                  </a:lnTo>
                  <a:lnTo>
                    <a:pt x="362" y="240"/>
                  </a:lnTo>
                  <a:lnTo>
                    <a:pt x="306" y="255"/>
                  </a:lnTo>
                  <a:lnTo>
                    <a:pt x="258" y="281"/>
                  </a:lnTo>
                  <a:lnTo>
                    <a:pt x="240" y="288"/>
                  </a:lnTo>
                  <a:lnTo>
                    <a:pt x="229" y="307"/>
                  </a:lnTo>
                  <a:lnTo>
                    <a:pt x="221" y="314"/>
                  </a:lnTo>
                  <a:lnTo>
                    <a:pt x="221" y="325"/>
                  </a:lnTo>
                  <a:lnTo>
                    <a:pt x="221" y="340"/>
                  </a:lnTo>
                  <a:lnTo>
                    <a:pt x="236" y="366"/>
                  </a:lnTo>
                  <a:lnTo>
                    <a:pt x="266" y="385"/>
                  </a:lnTo>
                  <a:lnTo>
                    <a:pt x="314" y="410"/>
                  </a:lnTo>
                  <a:lnTo>
                    <a:pt x="399" y="429"/>
                  </a:lnTo>
                  <a:lnTo>
                    <a:pt x="487" y="447"/>
                  </a:lnTo>
                  <a:lnTo>
                    <a:pt x="565" y="462"/>
                  </a:lnTo>
                  <a:lnTo>
                    <a:pt x="661" y="477"/>
                  </a:lnTo>
                  <a:lnTo>
                    <a:pt x="621" y="477"/>
                  </a:lnTo>
                  <a:lnTo>
                    <a:pt x="602" y="47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0" name="図形 49"/>
            <p:cNvSpPr>
              <a:spLocks/>
            </p:cNvSpPr>
            <p:nvPr/>
          </p:nvSpPr>
          <p:spPr bwMode="auto">
            <a:xfrm>
              <a:off x="390971" y="5710617"/>
              <a:ext cx="720615" cy="313568"/>
            </a:xfrm>
            <a:custGeom>
              <a:avLst/>
              <a:gdLst/>
              <a:ahLst/>
              <a:cxnLst>
                <a:cxn ang="0">
                  <a:pos x="0" y="125"/>
                </a:cxn>
                <a:cxn ang="0">
                  <a:pos x="0" y="122"/>
                </a:cxn>
                <a:cxn ang="0">
                  <a:pos x="7" y="107"/>
                </a:cxn>
                <a:cxn ang="0">
                  <a:pos x="15" y="92"/>
                </a:cxn>
                <a:cxn ang="0">
                  <a:pos x="41" y="77"/>
                </a:cxn>
                <a:cxn ang="0">
                  <a:pos x="81" y="55"/>
                </a:cxn>
                <a:cxn ang="0">
                  <a:pos x="141" y="40"/>
                </a:cxn>
                <a:cxn ang="0">
                  <a:pos x="222" y="33"/>
                </a:cxn>
                <a:cxn ang="0">
                  <a:pos x="384" y="11"/>
                </a:cxn>
                <a:cxn ang="0">
                  <a:pos x="407" y="7"/>
                </a:cxn>
                <a:cxn ang="0">
                  <a:pos x="470" y="0"/>
                </a:cxn>
                <a:cxn ang="0">
                  <a:pos x="436" y="11"/>
                </a:cxn>
                <a:cxn ang="0">
                  <a:pos x="421" y="22"/>
                </a:cxn>
                <a:cxn ang="0">
                  <a:pos x="407" y="22"/>
                </a:cxn>
                <a:cxn ang="0">
                  <a:pos x="233" y="37"/>
                </a:cxn>
                <a:cxn ang="0">
                  <a:pos x="181" y="48"/>
                </a:cxn>
                <a:cxn ang="0">
                  <a:pos x="122" y="55"/>
                </a:cxn>
                <a:cxn ang="0">
                  <a:pos x="81" y="70"/>
                </a:cxn>
                <a:cxn ang="0">
                  <a:pos x="56" y="85"/>
                </a:cxn>
                <a:cxn ang="0">
                  <a:pos x="48" y="103"/>
                </a:cxn>
                <a:cxn ang="0">
                  <a:pos x="41" y="122"/>
                </a:cxn>
                <a:cxn ang="0">
                  <a:pos x="48" y="125"/>
                </a:cxn>
                <a:cxn ang="0">
                  <a:pos x="63" y="140"/>
                </a:cxn>
                <a:cxn ang="0">
                  <a:pos x="81" y="155"/>
                </a:cxn>
                <a:cxn ang="0">
                  <a:pos x="133" y="188"/>
                </a:cxn>
                <a:cxn ang="0">
                  <a:pos x="196" y="207"/>
                </a:cxn>
                <a:cxn ang="0">
                  <a:pos x="263" y="222"/>
                </a:cxn>
                <a:cxn ang="0">
                  <a:pos x="203" y="218"/>
                </a:cxn>
                <a:cxn ang="0">
                  <a:pos x="118" y="196"/>
                </a:cxn>
                <a:cxn ang="0">
                  <a:pos x="78" y="188"/>
                </a:cxn>
                <a:cxn ang="0">
                  <a:pos x="41" y="166"/>
                </a:cxn>
                <a:cxn ang="0">
                  <a:pos x="15" y="148"/>
                </a:cxn>
                <a:cxn ang="0">
                  <a:pos x="7" y="133"/>
                </a:cxn>
                <a:cxn ang="0">
                  <a:pos x="0" y="125"/>
                </a:cxn>
              </a:cxnLst>
              <a:rect l="0" t="0" r="0" b="0"/>
              <a:pathLst>
                <a:path w="470" h="222">
                  <a:moveTo>
                    <a:pt x="0" y="125"/>
                  </a:moveTo>
                  <a:lnTo>
                    <a:pt x="0" y="122"/>
                  </a:lnTo>
                  <a:lnTo>
                    <a:pt x="7" y="107"/>
                  </a:lnTo>
                  <a:lnTo>
                    <a:pt x="15" y="92"/>
                  </a:lnTo>
                  <a:lnTo>
                    <a:pt x="41" y="77"/>
                  </a:lnTo>
                  <a:lnTo>
                    <a:pt x="81" y="55"/>
                  </a:lnTo>
                  <a:lnTo>
                    <a:pt x="141" y="40"/>
                  </a:lnTo>
                  <a:lnTo>
                    <a:pt x="222" y="33"/>
                  </a:lnTo>
                  <a:lnTo>
                    <a:pt x="384" y="11"/>
                  </a:lnTo>
                  <a:lnTo>
                    <a:pt x="407" y="7"/>
                  </a:lnTo>
                  <a:lnTo>
                    <a:pt x="470" y="0"/>
                  </a:lnTo>
                  <a:lnTo>
                    <a:pt x="436" y="11"/>
                  </a:lnTo>
                  <a:lnTo>
                    <a:pt x="421" y="22"/>
                  </a:lnTo>
                  <a:lnTo>
                    <a:pt x="407" y="22"/>
                  </a:lnTo>
                  <a:lnTo>
                    <a:pt x="233" y="37"/>
                  </a:lnTo>
                  <a:lnTo>
                    <a:pt x="181" y="48"/>
                  </a:lnTo>
                  <a:lnTo>
                    <a:pt x="122" y="55"/>
                  </a:lnTo>
                  <a:lnTo>
                    <a:pt x="81" y="70"/>
                  </a:lnTo>
                  <a:lnTo>
                    <a:pt x="56" y="85"/>
                  </a:lnTo>
                  <a:lnTo>
                    <a:pt x="48" y="103"/>
                  </a:lnTo>
                  <a:lnTo>
                    <a:pt x="41" y="122"/>
                  </a:lnTo>
                  <a:lnTo>
                    <a:pt x="48" y="125"/>
                  </a:lnTo>
                  <a:lnTo>
                    <a:pt x="63" y="140"/>
                  </a:lnTo>
                  <a:lnTo>
                    <a:pt x="81" y="155"/>
                  </a:lnTo>
                  <a:lnTo>
                    <a:pt x="133" y="188"/>
                  </a:lnTo>
                  <a:lnTo>
                    <a:pt x="196" y="207"/>
                  </a:lnTo>
                  <a:lnTo>
                    <a:pt x="263" y="222"/>
                  </a:lnTo>
                  <a:lnTo>
                    <a:pt x="203" y="218"/>
                  </a:lnTo>
                  <a:lnTo>
                    <a:pt x="118" y="196"/>
                  </a:lnTo>
                  <a:lnTo>
                    <a:pt x="78" y="188"/>
                  </a:lnTo>
                  <a:lnTo>
                    <a:pt x="41" y="166"/>
                  </a:lnTo>
                  <a:lnTo>
                    <a:pt x="15" y="148"/>
                  </a:lnTo>
                  <a:lnTo>
                    <a:pt x="7" y="133"/>
                  </a:lnTo>
                  <a:lnTo>
                    <a:pt x="0" y="12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1" name="図形 50"/>
            <p:cNvSpPr>
              <a:spLocks/>
            </p:cNvSpPr>
            <p:nvPr/>
          </p:nvSpPr>
          <p:spPr bwMode="auto">
            <a:xfrm>
              <a:off x="968996" y="5486034"/>
              <a:ext cx="311244" cy="218933"/>
            </a:xfrm>
            <a:custGeom>
              <a:avLst/>
              <a:gdLst/>
              <a:ahLst/>
              <a:cxnLst>
                <a:cxn ang="0">
                  <a:pos x="93" y="15"/>
                </a:cxn>
                <a:cxn ang="0">
                  <a:pos x="141" y="26"/>
                </a:cxn>
                <a:cxn ang="0">
                  <a:pos x="178" y="40"/>
                </a:cxn>
                <a:cxn ang="0">
                  <a:pos x="196" y="55"/>
                </a:cxn>
                <a:cxn ang="0">
                  <a:pos x="203" y="66"/>
                </a:cxn>
                <a:cxn ang="0">
                  <a:pos x="203" y="81"/>
                </a:cxn>
                <a:cxn ang="0">
                  <a:pos x="203" y="89"/>
                </a:cxn>
                <a:cxn ang="0">
                  <a:pos x="196" y="96"/>
                </a:cxn>
                <a:cxn ang="0">
                  <a:pos x="192" y="111"/>
                </a:cxn>
                <a:cxn ang="0">
                  <a:pos x="166" y="122"/>
                </a:cxn>
                <a:cxn ang="0">
                  <a:pos x="111" y="137"/>
                </a:cxn>
                <a:cxn ang="0">
                  <a:pos x="56" y="144"/>
                </a:cxn>
                <a:cxn ang="0">
                  <a:pos x="0" y="155"/>
                </a:cxn>
                <a:cxn ang="0">
                  <a:pos x="37" y="144"/>
                </a:cxn>
                <a:cxn ang="0">
                  <a:pos x="59" y="126"/>
                </a:cxn>
                <a:cxn ang="0">
                  <a:pos x="85" y="103"/>
                </a:cxn>
                <a:cxn ang="0">
                  <a:pos x="96" y="96"/>
                </a:cxn>
                <a:cxn ang="0">
                  <a:pos x="96" y="81"/>
                </a:cxn>
                <a:cxn ang="0">
                  <a:pos x="96" y="66"/>
                </a:cxn>
                <a:cxn ang="0">
                  <a:pos x="85" y="52"/>
                </a:cxn>
                <a:cxn ang="0">
                  <a:pos x="67" y="33"/>
                </a:cxn>
                <a:cxn ang="0">
                  <a:pos x="52" y="18"/>
                </a:cxn>
                <a:cxn ang="0">
                  <a:pos x="41" y="15"/>
                </a:cxn>
                <a:cxn ang="0">
                  <a:pos x="0" y="0"/>
                </a:cxn>
                <a:cxn ang="0">
                  <a:pos x="59" y="11"/>
                </a:cxn>
                <a:cxn ang="0">
                  <a:pos x="93" y="15"/>
                </a:cxn>
              </a:cxnLst>
              <a:rect l="0" t="0" r="0" b="0"/>
              <a:pathLst>
                <a:path w="203" h="155">
                  <a:moveTo>
                    <a:pt x="93" y="15"/>
                  </a:moveTo>
                  <a:lnTo>
                    <a:pt x="141" y="26"/>
                  </a:lnTo>
                  <a:lnTo>
                    <a:pt x="178" y="40"/>
                  </a:lnTo>
                  <a:lnTo>
                    <a:pt x="196" y="55"/>
                  </a:lnTo>
                  <a:lnTo>
                    <a:pt x="203" y="66"/>
                  </a:lnTo>
                  <a:lnTo>
                    <a:pt x="203" y="81"/>
                  </a:lnTo>
                  <a:lnTo>
                    <a:pt x="203" y="89"/>
                  </a:lnTo>
                  <a:lnTo>
                    <a:pt x="196" y="96"/>
                  </a:lnTo>
                  <a:lnTo>
                    <a:pt x="192" y="111"/>
                  </a:lnTo>
                  <a:lnTo>
                    <a:pt x="166" y="122"/>
                  </a:lnTo>
                  <a:lnTo>
                    <a:pt x="111" y="137"/>
                  </a:lnTo>
                  <a:lnTo>
                    <a:pt x="56" y="144"/>
                  </a:lnTo>
                  <a:lnTo>
                    <a:pt x="0" y="155"/>
                  </a:lnTo>
                  <a:lnTo>
                    <a:pt x="37" y="144"/>
                  </a:lnTo>
                  <a:lnTo>
                    <a:pt x="59" y="126"/>
                  </a:lnTo>
                  <a:lnTo>
                    <a:pt x="85" y="103"/>
                  </a:lnTo>
                  <a:lnTo>
                    <a:pt x="96" y="96"/>
                  </a:lnTo>
                  <a:lnTo>
                    <a:pt x="96" y="81"/>
                  </a:lnTo>
                  <a:lnTo>
                    <a:pt x="96" y="66"/>
                  </a:lnTo>
                  <a:lnTo>
                    <a:pt x="85" y="52"/>
                  </a:lnTo>
                  <a:lnTo>
                    <a:pt x="67" y="33"/>
                  </a:lnTo>
                  <a:lnTo>
                    <a:pt x="52" y="18"/>
                  </a:lnTo>
                  <a:lnTo>
                    <a:pt x="41" y="15"/>
                  </a:lnTo>
                  <a:lnTo>
                    <a:pt x="0" y="0"/>
                  </a:lnTo>
                  <a:lnTo>
                    <a:pt x="59" y="11"/>
                  </a:lnTo>
                  <a:lnTo>
                    <a:pt x="93" y="1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2" name="図形 51"/>
            <p:cNvSpPr>
              <a:spLocks/>
            </p:cNvSpPr>
            <p:nvPr/>
          </p:nvSpPr>
          <p:spPr bwMode="auto">
            <a:xfrm>
              <a:off x="210051" y="5486034"/>
              <a:ext cx="906135" cy="521201"/>
            </a:xfrm>
            <a:custGeom>
              <a:avLst/>
              <a:gdLst/>
              <a:ahLst/>
              <a:cxnLst>
                <a:cxn ang="0">
                  <a:pos x="436" y="0"/>
                </a:cxn>
                <a:cxn ang="0">
                  <a:pos x="480" y="4"/>
                </a:cxn>
                <a:cxn ang="0">
                  <a:pos x="517" y="11"/>
                </a:cxn>
                <a:cxn ang="0">
                  <a:pos x="547" y="18"/>
                </a:cxn>
                <a:cxn ang="0">
                  <a:pos x="562" y="33"/>
                </a:cxn>
                <a:cxn ang="0">
                  <a:pos x="576" y="52"/>
                </a:cxn>
                <a:cxn ang="0">
                  <a:pos x="588" y="66"/>
                </a:cxn>
                <a:cxn ang="0">
                  <a:pos x="591" y="81"/>
                </a:cxn>
                <a:cxn ang="0">
                  <a:pos x="588" y="96"/>
                </a:cxn>
                <a:cxn ang="0">
                  <a:pos x="576" y="103"/>
                </a:cxn>
                <a:cxn ang="0">
                  <a:pos x="554" y="126"/>
                </a:cxn>
                <a:cxn ang="0">
                  <a:pos x="532" y="140"/>
                </a:cxn>
                <a:cxn ang="0">
                  <a:pos x="451" y="159"/>
                </a:cxn>
                <a:cxn ang="0">
                  <a:pos x="344" y="174"/>
                </a:cxn>
                <a:cxn ang="0">
                  <a:pos x="203" y="196"/>
                </a:cxn>
                <a:cxn ang="0">
                  <a:pos x="155" y="199"/>
                </a:cxn>
                <a:cxn ang="0">
                  <a:pos x="114" y="214"/>
                </a:cxn>
                <a:cxn ang="0">
                  <a:pos x="88" y="225"/>
                </a:cxn>
                <a:cxn ang="0">
                  <a:pos x="70" y="240"/>
                </a:cxn>
                <a:cxn ang="0">
                  <a:pos x="59" y="255"/>
                </a:cxn>
                <a:cxn ang="0">
                  <a:pos x="55" y="266"/>
                </a:cxn>
                <a:cxn ang="0">
                  <a:pos x="55" y="281"/>
                </a:cxn>
                <a:cxn ang="0">
                  <a:pos x="59" y="292"/>
                </a:cxn>
                <a:cxn ang="0">
                  <a:pos x="70" y="310"/>
                </a:cxn>
                <a:cxn ang="0">
                  <a:pos x="88" y="325"/>
                </a:cxn>
                <a:cxn ang="0">
                  <a:pos x="111" y="336"/>
                </a:cxn>
                <a:cxn ang="0">
                  <a:pos x="159" y="355"/>
                </a:cxn>
                <a:cxn ang="0">
                  <a:pos x="218" y="369"/>
                </a:cxn>
                <a:cxn ang="0">
                  <a:pos x="166" y="362"/>
                </a:cxn>
                <a:cxn ang="0">
                  <a:pos x="118" y="347"/>
                </a:cxn>
                <a:cxn ang="0">
                  <a:pos x="55" y="321"/>
                </a:cxn>
                <a:cxn ang="0">
                  <a:pos x="18" y="296"/>
                </a:cxn>
                <a:cxn ang="0">
                  <a:pos x="7" y="292"/>
                </a:cxn>
                <a:cxn ang="0">
                  <a:pos x="0" y="277"/>
                </a:cxn>
                <a:cxn ang="0">
                  <a:pos x="3" y="255"/>
                </a:cxn>
                <a:cxn ang="0">
                  <a:pos x="18" y="236"/>
                </a:cxn>
                <a:cxn ang="0">
                  <a:pos x="48" y="222"/>
                </a:cxn>
                <a:cxn ang="0">
                  <a:pos x="85" y="207"/>
                </a:cxn>
                <a:cxn ang="0">
                  <a:pos x="118" y="196"/>
                </a:cxn>
                <a:cxn ang="0">
                  <a:pos x="174" y="185"/>
                </a:cxn>
                <a:cxn ang="0">
                  <a:pos x="454" y="137"/>
                </a:cxn>
                <a:cxn ang="0">
                  <a:pos x="484" y="126"/>
                </a:cxn>
                <a:cxn ang="0">
                  <a:pos x="510" y="114"/>
                </a:cxn>
                <a:cxn ang="0">
                  <a:pos x="525" y="100"/>
                </a:cxn>
                <a:cxn ang="0">
                  <a:pos x="532" y="89"/>
                </a:cxn>
                <a:cxn ang="0">
                  <a:pos x="532" y="70"/>
                </a:cxn>
                <a:cxn ang="0">
                  <a:pos x="521" y="59"/>
                </a:cxn>
                <a:cxn ang="0">
                  <a:pos x="502" y="44"/>
                </a:cxn>
                <a:cxn ang="0">
                  <a:pos x="469" y="26"/>
                </a:cxn>
                <a:cxn ang="0">
                  <a:pos x="432" y="15"/>
                </a:cxn>
                <a:cxn ang="0">
                  <a:pos x="384" y="4"/>
                </a:cxn>
                <a:cxn ang="0">
                  <a:pos x="336" y="0"/>
                </a:cxn>
                <a:cxn ang="0">
                  <a:pos x="436" y="0"/>
                </a:cxn>
              </a:cxnLst>
              <a:rect l="0" t="0" r="0" b="0"/>
              <a:pathLst>
                <a:path w="591" h="369">
                  <a:moveTo>
                    <a:pt x="436" y="0"/>
                  </a:moveTo>
                  <a:lnTo>
                    <a:pt x="480" y="4"/>
                  </a:lnTo>
                  <a:lnTo>
                    <a:pt x="517" y="11"/>
                  </a:lnTo>
                  <a:lnTo>
                    <a:pt x="547" y="18"/>
                  </a:lnTo>
                  <a:lnTo>
                    <a:pt x="562" y="33"/>
                  </a:lnTo>
                  <a:lnTo>
                    <a:pt x="576" y="52"/>
                  </a:lnTo>
                  <a:lnTo>
                    <a:pt x="588" y="66"/>
                  </a:lnTo>
                  <a:lnTo>
                    <a:pt x="591" y="81"/>
                  </a:lnTo>
                  <a:lnTo>
                    <a:pt x="588" y="96"/>
                  </a:lnTo>
                  <a:lnTo>
                    <a:pt x="576" y="103"/>
                  </a:lnTo>
                  <a:lnTo>
                    <a:pt x="554" y="126"/>
                  </a:lnTo>
                  <a:lnTo>
                    <a:pt x="532" y="140"/>
                  </a:lnTo>
                  <a:lnTo>
                    <a:pt x="451" y="159"/>
                  </a:lnTo>
                  <a:lnTo>
                    <a:pt x="344" y="174"/>
                  </a:lnTo>
                  <a:lnTo>
                    <a:pt x="203" y="196"/>
                  </a:lnTo>
                  <a:lnTo>
                    <a:pt x="155" y="199"/>
                  </a:lnTo>
                  <a:lnTo>
                    <a:pt x="114" y="214"/>
                  </a:lnTo>
                  <a:lnTo>
                    <a:pt x="88" y="225"/>
                  </a:lnTo>
                  <a:lnTo>
                    <a:pt x="70" y="240"/>
                  </a:lnTo>
                  <a:lnTo>
                    <a:pt x="59" y="255"/>
                  </a:lnTo>
                  <a:lnTo>
                    <a:pt x="55" y="266"/>
                  </a:lnTo>
                  <a:lnTo>
                    <a:pt x="55" y="281"/>
                  </a:lnTo>
                  <a:lnTo>
                    <a:pt x="59" y="292"/>
                  </a:lnTo>
                  <a:lnTo>
                    <a:pt x="70" y="310"/>
                  </a:lnTo>
                  <a:lnTo>
                    <a:pt x="88" y="325"/>
                  </a:lnTo>
                  <a:lnTo>
                    <a:pt x="111" y="336"/>
                  </a:lnTo>
                  <a:lnTo>
                    <a:pt x="159" y="355"/>
                  </a:lnTo>
                  <a:lnTo>
                    <a:pt x="218" y="369"/>
                  </a:lnTo>
                  <a:lnTo>
                    <a:pt x="166" y="362"/>
                  </a:lnTo>
                  <a:lnTo>
                    <a:pt x="118" y="347"/>
                  </a:lnTo>
                  <a:lnTo>
                    <a:pt x="55" y="321"/>
                  </a:lnTo>
                  <a:lnTo>
                    <a:pt x="18" y="296"/>
                  </a:lnTo>
                  <a:lnTo>
                    <a:pt x="7" y="292"/>
                  </a:lnTo>
                  <a:lnTo>
                    <a:pt x="0" y="277"/>
                  </a:lnTo>
                  <a:lnTo>
                    <a:pt x="3" y="255"/>
                  </a:lnTo>
                  <a:lnTo>
                    <a:pt x="18" y="236"/>
                  </a:lnTo>
                  <a:lnTo>
                    <a:pt x="48" y="222"/>
                  </a:lnTo>
                  <a:lnTo>
                    <a:pt x="85" y="207"/>
                  </a:lnTo>
                  <a:lnTo>
                    <a:pt x="118" y="196"/>
                  </a:lnTo>
                  <a:lnTo>
                    <a:pt x="174" y="185"/>
                  </a:lnTo>
                  <a:lnTo>
                    <a:pt x="454" y="137"/>
                  </a:lnTo>
                  <a:lnTo>
                    <a:pt x="484" y="126"/>
                  </a:lnTo>
                  <a:lnTo>
                    <a:pt x="510" y="114"/>
                  </a:lnTo>
                  <a:lnTo>
                    <a:pt x="525" y="100"/>
                  </a:lnTo>
                  <a:lnTo>
                    <a:pt x="532" y="89"/>
                  </a:lnTo>
                  <a:lnTo>
                    <a:pt x="532" y="70"/>
                  </a:lnTo>
                  <a:lnTo>
                    <a:pt x="521" y="59"/>
                  </a:lnTo>
                  <a:lnTo>
                    <a:pt x="502" y="44"/>
                  </a:lnTo>
                  <a:lnTo>
                    <a:pt x="469" y="26"/>
                  </a:lnTo>
                  <a:lnTo>
                    <a:pt x="432" y="15"/>
                  </a:lnTo>
                  <a:lnTo>
                    <a:pt x="384" y="4"/>
                  </a:lnTo>
                  <a:lnTo>
                    <a:pt x="336" y="0"/>
                  </a:lnTo>
                  <a:lnTo>
                    <a:pt x="436"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3" name="図形 52"/>
            <p:cNvSpPr>
              <a:spLocks/>
            </p:cNvSpPr>
            <p:nvPr/>
          </p:nvSpPr>
          <p:spPr bwMode="auto">
            <a:xfrm>
              <a:off x="16865" y="5767116"/>
              <a:ext cx="22998" cy="1412"/>
            </a:xfrm>
            <a:custGeom>
              <a:avLst/>
              <a:gdLst/>
              <a:ahLst/>
              <a:cxnLst>
                <a:cxn ang="0">
                  <a:pos x="0" y="0"/>
                </a:cxn>
                <a:cxn ang="0">
                  <a:pos x="15" y="0"/>
                </a:cxn>
                <a:cxn ang="0">
                  <a:pos x="0" y="0"/>
                </a:cxn>
              </a:cxnLst>
              <a:rect l="0" t="0" r="0" b="0"/>
              <a:pathLst>
                <a:path w="15">
                  <a:moveTo>
                    <a:pt x="0" y="0"/>
                  </a:moveTo>
                  <a:lnTo>
                    <a:pt x="15" y="0"/>
                  </a:lnTo>
                  <a:lnTo>
                    <a:pt x="0"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4" name="図形 53"/>
            <p:cNvSpPr>
              <a:spLocks/>
            </p:cNvSpPr>
            <p:nvPr/>
          </p:nvSpPr>
          <p:spPr bwMode="auto">
            <a:xfrm>
              <a:off x="62862" y="5486034"/>
              <a:ext cx="447701" cy="276844"/>
            </a:xfrm>
            <a:custGeom>
              <a:avLst/>
              <a:gdLst/>
              <a:ahLst/>
              <a:cxnLst>
                <a:cxn ang="0">
                  <a:pos x="151" y="155"/>
                </a:cxn>
                <a:cxn ang="0">
                  <a:pos x="184" y="137"/>
                </a:cxn>
                <a:cxn ang="0">
                  <a:pos x="196" y="122"/>
                </a:cxn>
                <a:cxn ang="0">
                  <a:pos x="199" y="111"/>
                </a:cxn>
                <a:cxn ang="0">
                  <a:pos x="210" y="89"/>
                </a:cxn>
                <a:cxn ang="0">
                  <a:pos x="207" y="70"/>
                </a:cxn>
                <a:cxn ang="0">
                  <a:pos x="207" y="55"/>
                </a:cxn>
                <a:cxn ang="0">
                  <a:pos x="188" y="33"/>
                </a:cxn>
                <a:cxn ang="0">
                  <a:pos x="170" y="18"/>
                </a:cxn>
                <a:cxn ang="0">
                  <a:pos x="125" y="0"/>
                </a:cxn>
                <a:cxn ang="0">
                  <a:pos x="173" y="0"/>
                </a:cxn>
                <a:cxn ang="0">
                  <a:pos x="210" y="11"/>
                </a:cxn>
                <a:cxn ang="0">
                  <a:pos x="244" y="26"/>
                </a:cxn>
                <a:cxn ang="0">
                  <a:pos x="277" y="44"/>
                </a:cxn>
                <a:cxn ang="0">
                  <a:pos x="284" y="59"/>
                </a:cxn>
                <a:cxn ang="0">
                  <a:pos x="292" y="70"/>
                </a:cxn>
                <a:cxn ang="0">
                  <a:pos x="284" y="96"/>
                </a:cxn>
                <a:cxn ang="0">
                  <a:pos x="270" y="111"/>
                </a:cxn>
                <a:cxn ang="0">
                  <a:pos x="251" y="129"/>
                </a:cxn>
                <a:cxn ang="0">
                  <a:pos x="221" y="144"/>
                </a:cxn>
                <a:cxn ang="0">
                  <a:pos x="188" y="155"/>
                </a:cxn>
                <a:cxn ang="0">
                  <a:pos x="118" y="174"/>
                </a:cxn>
                <a:cxn ang="0">
                  <a:pos x="48" y="192"/>
                </a:cxn>
                <a:cxn ang="0">
                  <a:pos x="0" y="196"/>
                </a:cxn>
                <a:cxn ang="0">
                  <a:pos x="59" y="185"/>
                </a:cxn>
                <a:cxn ang="0">
                  <a:pos x="103" y="170"/>
                </a:cxn>
                <a:cxn ang="0">
                  <a:pos x="151" y="155"/>
                </a:cxn>
              </a:cxnLst>
              <a:rect l="0" t="0" r="0" b="0"/>
              <a:pathLst>
                <a:path w="292" h="196">
                  <a:moveTo>
                    <a:pt x="151" y="155"/>
                  </a:moveTo>
                  <a:lnTo>
                    <a:pt x="184" y="137"/>
                  </a:lnTo>
                  <a:lnTo>
                    <a:pt x="196" y="122"/>
                  </a:lnTo>
                  <a:lnTo>
                    <a:pt x="199" y="111"/>
                  </a:lnTo>
                  <a:lnTo>
                    <a:pt x="210" y="89"/>
                  </a:lnTo>
                  <a:lnTo>
                    <a:pt x="207" y="70"/>
                  </a:lnTo>
                  <a:lnTo>
                    <a:pt x="207" y="55"/>
                  </a:lnTo>
                  <a:lnTo>
                    <a:pt x="188" y="33"/>
                  </a:lnTo>
                  <a:lnTo>
                    <a:pt x="170" y="18"/>
                  </a:lnTo>
                  <a:lnTo>
                    <a:pt x="125" y="0"/>
                  </a:lnTo>
                  <a:lnTo>
                    <a:pt x="173" y="0"/>
                  </a:lnTo>
                  <a:lnTo>
                    <a:pt x="210" y="11"/>
                  </a:lnTo>
                  <a:lnTo>
                    <a:pt x="244" y="26"/>
                  </a:lnTo>
                  <a:lnTo>
                    <a:pt x="277" y="44"/>
                  </a:lnTo>
                  <a:lnTo>
                    <a:pt x="284" y="59"/>
                  </a:lnTo>
                  <a:lnTo>
                    <a:pt x="292" y="70"/>
                  </a:lnTo>
                  <a:lnTo>
                    <a:pt x="284" y="96"/>
                  </a:lnTo>
                  <a:lnTo>
                    <a:pt x="270" y="111"/>
                  </a:lnTo>
                  <a:lnTo>
                    <a:pt x="251" y="129"/>
                  </a:lnTo>
                  <a:lnTo>
                    <a:pt x="221" y="144"/>
                  </a:lnTo>
                  <a:lnTo>
                    <a:pt x="188" y="155"/>
                  </a:lnTo>
                  <a:lnTo>
                    <a:pt x="118" y="174"/>
                  </a:lnTo>
                  <a:lnTo>
                    <a:pt x="48" y="192"/>
                  </a:lnTo>
                  <a:lnTo>
                    <a:pt x="0" y="196"/>
                  </a:lnTo>
                  <a:lnTo>
                    <a:pt x="59" y="185"/>
                  </a:lnTo>
                  <a:lnTo>
                    <a:pt x="103" y="170"/>
                  </a:lnTo>
                  <a:lnTo>
                    <a:pt x="151" y="15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5" name="図形 54"/>
            <p:cNvSpPr>
              <a:spLocks/>
            </p:cNvSpPr>
            <p:nvPr/>
          </p:nvSpPr>
          <p:spPr bwMode="auto">
            <a:xfrm>
              <a:off x="367973" y="5522758"/>
              <a:ext cx="226917" cy="187859"/>
            </a:xfrm>
            <a:custGeom>
              <a:avLst/>
              <a:gdLst/>
              <a:ahLst/>
              <a:cxnLst>
                <a:cxn ang="0">
                  <a:pos x="56" y="0"/>
                </a:cxn>
                <a:cxn ang="0">
                  <a:pos x="107" y="7"/>
                </a:cxn>
                <a:cxn ang="0">
                  <a:pos x="126" y="14"/>
                </a:cxn>
                <a:cxn ang="0">
                  <a:pos x="137" y="29"/>
                </a:cxn>
                <a:cxn ang="0">
                  <a:pos x="141" y="40"/>
                </a:cxn>
                <a:cxn ang="0">
                  <a:pos x="148" y="48"/>
                </a:cxn>
                <a:cxn ang="0">
                  <a:pos x="148" y="59"/>
                </a:cxn>
                <a:cxn ang="0">
                  <a:pos x="137" y="77"/>
                </a:cxn>
                <a:cxn ang="0">
                  <a:pos x="122" y="96"/>
                </a:cxn>
                <a:cxn ang="0">
                  <a:pos x="96" y="111"/>
                </a:cxn>
                <a:cxn ang="0">
                  <a:pos x="78" y="118"/>
                </a:cxn>
                <a:cxn ang="0">
                  <a:pos x="26" y="129"/>
                </a:cxn>
                <a:cxn ang="0">
                  <a:pos x="0" y="133"/>
                </a:cxn>
                <a:cxn ang="0">
                  <a:pos x="56" y="103"/>
                </a:cxn>
                <a:cxn ang="0">
                  <a:pos x="78" y="88"/>
                </a:cxn>
                <a:cxn ang="0">
                  <a:pos x="85" y="70"/>
                </a:cxn>
                <a:cxn ang="0">
                  <a:pos x="93" y="44"/>
                </a:cxn>
                <a:cxn ang="0">
                  <a:pos x="93" y="33"/>
                </a:cxn>
                <a:cxn ang="0">
                  <a:pos x="82" y="26"/>
                </a:cxn>
                <a:cxn ang="0">
                  <a:pos x="56" y="0"/>
                </a:cxn>
              </a:cxnLst>
              <a:rect l="0" t="0" r="0" b="0"/>
              <a:pathLst>
                <a:path w="148" h="133">
                  <a:moveTo>
                    <a:pt x="56" y="0"/>
                  </a:moveTo>
                  <a:lnTo>
                    <a:pt x="107" y="7"/>
                  </a:lnTo>
                  <a:lnTo>
                    <a:pt x="126" y="14"/>
                  </a:lnTo>
                  <a:lnTo>
                    <a:pt x="137" y="29"/>
                  </a:lnTo>
                  <a:lnTo>
                    <a:pt x="141" y="40"/>
                  </a:lnTo>
                  <a:lnTo>
                    <a:pt x="148" y="48"/>
                  </a:lnTo>
                  <a:lnTo>
                    <a:pt x="148" y="59"/>
                  </a:lnTo>
                  <a:lnTo>
                    <a:pt x="137" y="77"/>
                  </a:lnTo>
                  <a:lnTo>
                    <a:pt x="122" y="96"/>
                  </a:lnTo>
                  <a:lnTo>
                    <a:pt x="96" y="111"/>
                  </a:lnTo>
                  <a:lnTo>
                    <a:pt x="78" y="118"/>
                  </a:lnTo>
                  <a:lnTo>
                    <a:pt x="26" y="129"/>
                  </a:lnTo>
                  <a:lnTo>
                    <a:pt x="0" y="133"/>
                  </a:lnTo>
                  <a:lnTo>
                    <a:pt x="56" y="103"/>
                  </a:lnTo>
                  <a:lnTo>
                    <a:pt x="78" y="88"/>
                  </a:lnTo>
                  <a:lnTo>
                    <a:pt x="85" y="70"/>
                  </a:lnTo>
                  <a:lnTo>
                    <a:pt x="93" y="44"/>
                  </a:lnTo>
                  <a:lnTo>
                    <a:pt x="93" y="33"/>
                  </a:lnTo>
                  <a:lnTo>
                    <a:pt x="82" y="26"/>
                  </a:lnTo>
                  <a:lnTo>
                    <a:pt x="56"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6" name="図形 55"/>
            <p:cNvSpPr>
              <a:spLocks/>
            </p:cNvSpPr>
            <p:nvPr/>
          </p:nvSpPr>
          <p:spPr bwMode="auto">
            <a:xfrm>
              <a:off x="84327" y="5459197"/>
              <a:ext cx="941399" cy="307918"/>
            </a:xfrm>
            <a:custGeom>
              <a:avLst/>
              <a:gdLst/>
              <a:ahLst/>
              <a:cxnLst>
                <a:cxn ang="0">
                  <a:pos x="0" y="218"/>
                </a:cxn>
                <a:cxn ang="0">
                  <a:pos x="82" y="204"/>
                </a:cxn>
                <a:cxn ang="0">
                  <a:pos x="130" y="193"/>
                </a:cxn>
                <a:cxn ang="0">
                  <a:pos x="182" y="178"/>
                </a:cxn>
                <a:cxn ang="0">
                  <a:pos x="207" y="178"/>
                </a:cxn>
                <a:cxn ang="0">
                  <a:pos x="256" y="170"/>
                </a:cxn>
                <a:cxn ang="0">
                  <a:pos x="281" y="159"/>
                </a:cxn>
                <a:cxn ang="0">
                  <a:pos x="307" y="145"/>
                </a:cxn>
                <a:cxn ang="0">
                  <a:pos x="326" y="130"/>
                </a:cxn>
                <a:cxn ang="0">
                  <a:pos x="337" y="104"/>
                </a:cxn>
                <a:cxn ang="0">
                  <a:pos x="337" y="93"/>
                </a:cxn>
                <a:cxn ang="0">
                  <a:pos x="333" y="85"/>
                </a:cxn>
                <a:cxn ang="0">
                  <a:pos x="326" y="71"/>
                </a:cxn>
                <a:cxn ang="0">
                  <a:pos x="311" y="59"/>
                </a:cxn>
                <a:cxn ang="0">
                  <a:pos x="292" y="48"/>
                </a:cxn>
                <a:cxn ang="0">
                  <a:pos x="270" y="45"/>
                </a:cxn>
                <a:cxn ang="0">
                  <a:pos x="241" y="37"/>
                </a:cxn>
                <a:cxn ang="0">
                  <a:pos x="241" y="45"/>
                </a:cxn>
                <a:cxn ang="0">
                  <a:pos x="237" y="37"/>
                </a:cxn>
                <a:cxn ang="0">
                  <a:pos x="200" y="23"/>
                </a:cxn>
                <a:cxn ang="0">
                  <a:pos x="159" y="19"/>
                </a:cxn>
                <a:cxn ang="0">
                  <a:pos x="111" y="15"/>
                </a:cxn>
                <a:cxn ang="0">
                  <a:pos x="111" y="19"/>
                </a:cxn>
                <a:cxn ang="0">
                  <a:pos x="71" y="4"/>
                </a:cxn>
                <a:cxn ang="0">
                  <a:pos x="30" y="0"/>
                </a:cxn>
                <a:cxn ang="0">
                  <a:pos x="52" y="0"/>
                </a:cxn>
                <a:cxn ang="0">
                  <a:pos x="292" y="15"/>
                </a:cxn>
                <a:cxn ang="0">
                  <a:pos x="333" y="19"/>
                </a:cxn>
                <a:cxn ang="0">
                  <a:pos x="411" y="19"/>
                </a:cxn>
                <a:cxn ang="0">
                  <a:pos x="463" y="30"/>
                </a:cxn>
                <a:cxn ang="0">
                  <a:pos x="507" y="34"/>
                </a:cxn>
                <a:cxn ang="0">
                  <a:pos x="551" y="48"/>
                </a:cxn>
                <a:cxn ang="0">
                  <a:pos x="584" y="63"/>
                </a:cxn>
                <a:cxn ang="0">
                  <a:pos x="599" y="78"/>
                </a:cxn>
                <a:cxn ang="0">
                  <a:pos x="607" y="89"/>
                </a:cxn>
                <a:cxn ang="0">
                  <a:pos x="614" y="108"/>
                </a:cxn>
                <a:cxn ang="0">
                  <a:pos x="603" y="119"/>
                </a:cxn>
                <a:cxn ang="0">
                  <a:pos x="592" y="130"/>
                </a:cxn>
                <a:cxn ang="0">
                  <a:pos x="566" y="145"/>
                </a:cxn>
                <a:cxn ang="0">
                  <a:pos x="536" y="148"/>
                </a:cxn>
                <a:cxn ang="0">
                  <a:pos x="256" y="200"/>
                </a:cxn>
                <a:cxn ang="0">
                  <a:pos x="200" y="211"/>
                </a:cxn>
                <a:cxn ang="0">
                  <a:pos x="196" y="211"/>
                </a:cxn>
                <a:cxn ang="0">
                  <a:pos x="152" y="215"/>
                </a:cxn>
                <a:cxn ang="0">
                  <a:pos x="115" y="218"/>
                </a:cxn>
                <a:cxn ang="0">
                  <a:pos x="67" y="215"/>
                </a:cxn>
                <a:cxn ang="0">
                  <a:pos x="0" y="218"/>
                </a:cxn>
              </a:cxnLst>
              <a:rect l="0" t="0" r="0" b="0"/>
              <a:pathLst>
                <a:path w="614" h="218">
                  <a:moveTo>
                    <a:pt x="0" y="218"/>
                  </a:moveTo>
                  <a:lnTo>
                    <a:pt x="82" y="204"/>
                  </a:lnTo>
                  <a:lnTo>
                    <a:pt x="130" y="193"/>
                  </a:lnTo>
                  <a:lnTo>
                    <a:pt x="182" y="178"/>
                  </a:lnTo>
                  <a:lnTo>
                    <a:pt x="207" y="178"/>
                  </a:lnTo>
                  <a:lnTo>
                    <a:pt x="256" y="170"/>
                  </a:lnTo>
                  <a:lnTo>
                    <a:pt x="281" y="159"/>
                  </a:lnTo>
                  <a:lnTo>
                    <a:pt x="307" y="145"/>
                  </a:lnTo>
                  <a:lnTo>
                    <a:pt x="326" y="130"/>
                  </a:lnTo>
                  <a:lnTo>
                    <a:pt x="337" y="104"/>
                  </a:lnTo>
                  <a:lnTo>
                    <a:pt x="337" y="93"/>
                  </a:lnTo>
                  <a:lnTo>
                    <a:pt x="333" y="85"/>
                  </a:lnTo>
                  <a:lnTo>
                    <a:pt x="326" y="71"/>
                  </a:lnTo>
                  <a:lnTo>
                    <a:pt x="311" y="59"/>
                  </a:lnTo>
                  <a:lnTo>
                    <a:pt x="292" y="48"/>
                  </a:lnTo>
                  <a:lnTo>
                    <a:pt x="270" y="45"/>
                  </a:lnTo>
                  <a:lnTo>
                    <a:pt x="241" y="37"/>
                  </a:lnTo>
                  <a:lnTo>
                    <a:pt x="241" y="45"/>
                  </a:lnTo>
                  <a:lnTo>
                    <a:pt x="237" y="37"/>
                  </a:lnTo>
                  <a:lnTo>
                    <a:pt x="200" y="23"/>
                  </a:lnTo>
                  <a:lnTo>
                    <a:pt x="159" y="19"/>
                  </a:lnTo>
                  <a:lnTo>
                    <a:pt x="111" y="15"/>
                  </a:lnTo>
                  <a:lnTo>
                    <a:pt x="111" y="19"/>
                  </a:lnTo>
                  <a:lnTo>
                    <a:pt x="71" y="4"/>
                  </a:lnTo>
                  <a:lnTo>
                    <a:pt x="30" y="0"/>
                  </a:lnTo>
                  <a:lnTo>
                    <a:pt x="52" y="0"/>
                  </a:lnTo>
                  <a:lnTo>
                    <a:pt x="292" y="15"/>
                  </a:lnTo>
                  <a:lnTo>
                    <a:pt x="333" y="19"/>
                  </a:lnTo>
                  <a:lnTo>
                    <a:pt x="411" y="19"/>
                  </a:lnTo>
                  <a:lnTo>
                    <a:pt x="463" y="30"/>
                  </a:lnTo>
                  <a:lnTo>
                    <a:pt x="507" y="34"/>
                  </a:lnTo>
                  <a:lnTo>
                    <a:pt x="551" y="48"/>
                  </a:lnTo>
                  <a:lnTo>
                    <a:pt x="584" y="63"/>
                  </a:lnTo>
                  <a:lnTo>
                    <a:pt x="599" y="78"/>
                  </a:lnTo>
                  <a:lnTo>
                    <a:pt x="607" y="89"/>
                  </a:lnTo>
                  <a:lnTo>
                    <a:pt x="614" y="108"/>
                  </a:lnTo>
                  <a:lnTo>
                    <a:pt x="603" y="119"/>
                  </a:lnTo>
                  <a:lnTo>
                    <a:pt x="592" y="130"/>
                  </a:lnTo>
                  <a:lnTo>
                    <a:pt x="566" y="145"/>
                  </a:lnTo>
                  <a:lnTo>
                    <a:pt x="536" y="148"/>
                  </a:lnTo>
                  <a:lnTo>
                    <a:pt x="256" y="200"/>
                  </a:lnTo>
                  <a:lnTo>
                    <a:pt x="200" y="211"/>
                  </a:lnTo>
                  <a:lnTo>
                    <a:pt x="196" y="211"/>
                  </a:lnTo>
                  <a:lnTo>
                    <a:pt x="152" y="215"/>
                  </a:lnTo>
                  <a:lnTo>
                    <a:pt x="115" y="218"/>
                  </a:lnTo>
                  <a:lnTo>
                    <a:pt x="67" y="215"/>
                  </a:lnTo>
                  <a:lnTo>
                    <a:pt x="0" y="21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7" name="図形 56"/>
            <p:cNvSpPr>
              <a:spLocks/>
            </p:cNvSpPr>
            <p:nvPr/>
          </p:nvSpPr>
          <p:spPr bwMode="auto">
            <a:xfrm>
              <a:off x="90460" y="5747341"/>
              <a:ext cx="964397" cy="317806"/>
            </a:xfrm>
            <a:custGeom>
              <a:avLst/>
              <a:gdLst/>
              <a:ahLst/>
              <a:cxnLst>
                <a:cxn ang="0">
                  <a:pos x="617" y="221"/>
                </a:cxn>
                <a:cxn ang="0">
                  <a:pos x="569" y="225"/>
                </a:cxn>
                <a:cxn ang="0">
                  <a:pos x="558" y="221"/>
                </a:cxn>
                <a:cxn ang="0">
                  <a:pos x="477" y="225"/>
                </a:cxn>
                <a:cxn ang="0">
                  <a:pos x="281" y="210"/>
                </a:cxn>
                <a:cxn ang="0">
                  <a:pos x="196" y="192"/>
                </a:cxn>
                <a:cxn ang="0">
                  <a:pos x="96" y="155"/>
                </a:cxn>
                <a:cxn ang="0">
                  <a:pos x="30" y="125"/>
                </a:cxn>
                <a:cxn ang="0">
                  <a:pos x="0" y="99"/>
                </a:cxn>
                <a:cxn ang="0">
                  <a:pos x="0" y="92"/>
                </a:cxn>
                <a:cxn ang="0">
                  <a:pos x="22" y="66"/>
                </a:cxn>
                <a:cxn ang="0">
                  <a:pos x="100" y="22"/>
                </a:cxn>
                <a:cxn ang="0">
                  <a:pos x="141" y="14"/>
                </a:cxn>
                <a:cxn ang="0">
                  <a:pos x="152" y="22"/>
                </a:cxn>
                <a:cxn ang="0">
                  <a:pos x="93" y="51"/>
                </a:cxn>
                <a:cxn ang="0">
                  <a:pos x="78" y="92"/>
                </a:cxn>
                <a:cxn ang="0">
                  <a:pos x="96" y="114"/>
                </a:cxn>
                <a:cxn ang="0">
                  <a:pos x="196" y="166"/>
                </a:cxn>
                <a:cxn ang="0">
                  <a:pos x="303" y="192"/>
                </a:cxn>
                <a:cxn ang="0">
                  <a:pos x="422" y="196"/>
                </a:cxn>
                <a:cxn ang="0">
                  <a:pos x="470" y="196"/>
                </a:cxn>
                <a:cxn ang="0">
                  <a:pos x="569" y="207"/>
                </a:cxn>
                <a:cxn ang="0">
                  <a:pos x="422" y="184"/>
                </a:cxn>
                <a:cxn ang="0">
                  <a:pos x="318" y="151"/>
                </a:cxn>
                <a:cxn ang="0">
                  <a:pos x="259" y="111"/>
                </a:cxn>
                <a:cxn ang="0">
                  <a:pos x="244" y="96"/>
                </a:cxn>
                <a:cxn ang="0">
                  <a:pos x="259" y="66"/>
                </a:cxn>
                <a:cxn ang="0">
                  <a:pos x="318" y="37"/>
                </a:cxn>
                <a:cxn ang="0">
                  <a:pos x="429" y="14"/>
                </a:cxn>
                <a:cxn ang="0">
                  <a:pos x="584" y="0"/>
                </a:cxn>
                <a:cxn ang="0">
                  <a:pos x="540" y="7"/>
                </a:cxn>
                <a:cxn ang="0">
                  <a:pos x="470" y="14"/>
                </a:cxn>
                <a:cxn ang="0">
                  <a:pos x="385" y="37"/>
                </a:cxn>
                <a:cxn ang="0">
                  <a:pos x="322" y="66"/>
                </a:cxn>
                <a:cxn ang="0">
                  <a:pos x="307" y="96"/>
                </a:cxn>
                <a:cxn ang="0">
                  <a:pos x="318" y="111"/>
                </a:cxn>
                <a:cxn ang="0">
                  <a:pos x="333" y="129"/>
                </a:cxn>
                <a:cxn ang="0">
                  <a:pos x="418" y="162"/>
                </a:cxn>
                <a:cxn ang="0">
                  <a:pos x="573" y="184"/>
                </a:cxn>
                <a:cxn ang="0">
                  <a:pos x="617" y="199"/>
                </a:cxn>
              </a:cxnLst>
              <a:rect l="0" t="0" r="0" b="0"/>
              <a:pathLst>
                <a:path w="629" h="225">
                  <a:moveTo>
                    <a:pt x="617" y="218"/>
                  </a:moveTo>
                  <a:lnTo>
                    <a:pt x="617" y="221"/>
                  </a:lnTo>
                  <a:lnTo>
                    <a:pt x="617" y="225"/>
                  </a:lnTo>
                  <a:lnTo>
                    <a:pt x="569" y="225"/>
                  </a:lnTo>
                  <a:lnTo>
                    <a:pt x="562" y="221"/>
                  </a:lnTo>
                  <a:lnTo>
                    <a:pt x="558" y="221"/>
                  </a:lnTo>
                  <a:lnTo>
                    <a:pt x="562" y="225"/>
                  </a:lnTo>
                  <a:lnTo>
                    <a:pt x="477" y="225"/>
                  </a:lnTo>
                  <a:lnTo>
                    <a:pt x="385" y="221"/>
                  </a:lnTo>
                  <a:lnTo>
                    <a:pt x="281" y="210"/>
                  </a:lnTo>
                  <a:lnTo>
                    <a:pt x="237" y="199"/>
                  </a:lnTo>
                  <a:lnTo>
                    <a:pt x="196" y="192"/>
                  </a:lnTo>
                  <a:lnTo>
                    <a:pt x="166" y="181"/>
                  </a:lnTo>
                  <a:lnTo>
                    <a:pt x="96" y="155"/>
                  </a:lnTo>
                  <a:lnTo>
                    <a:pt x="63" y="140"/>
                  </a:lnTo>
                  <a:lnTo>
                    <a:pt x="30" y="125"/>
                  </a:lnTo>
                  <a:lnTo>
                    <a:pt x="8" y="107"/>
                  </a:lnTo>
                  <a:lnTo>
                    <a:pt x="0" y="99"/>
                  </a:lnTo>
                  <a:lnTo>
                    <a:pt x="0" y="96"/>
                  </a:lnTo>
                  <a:lnTo>
                    <a:pt x="0" y="92"/>
                  </a:lnTo>
                  <a:lnTo>
                    <a:pt x="8" y="85"/>
                  </a:lnTo>
                  <a:lnTo>
                    <a:pt x="22" y="66"/>
                  </a:lnTo>
                  <a:lnTo>
                    <a:pt x="52" y="44"/>
                  </a:lnTo>
                  <a:lnTo>
                    <a:pt x="100" y="22"/>
                  </a:lnTo>
                  <a:lnTo>
                    <a:pt x="107" y="22"/>
                  </a:lnTo>
                  <a:lnTo>
                    <a:pt x="141" y="14"/>
                  </a:lnTo>
                  <a:lnTo>
                    <a:pt x="189" y="11"/>
                  </a:lnTo>
                  <a:lnTo>
                    <a:pt x="152" y="22"/>
                  </a:lnTo>
                  <a:lnTo>
                    <a:pt x="118" y="37"/>
                  </a:lnTo>
                  <a:lnTo>
                    <a:pt x="93" y="51"/>
                  </a:lnTo>
                  <a:lnTo>
                    <a:pt x="78" y="70"/>
                  </a:lnTo>
                  <a:lnTo>
                    <a:pt x="78" y="92"/>
                  </a:lnTo>
                  <a:lnTo>
                    <a:pt x="85" y="107"/>
                  </a:lnTo>
                  <a:lnTo>
                    <a:pt x="96" y="114"/>
                  </a:lnTo>
                  <a:lnTo>
                    <a:pt x="133" y="140"/>
                  </a:lnTo>
                  <a:lnTo>
                    <a:pt x="196" y="166"/>
                  </a:lnTo>
                  <a:lnTo>
                    <a:pt x="248" y="181"/>
                  </a:lnTo>
                  <a:lnTo>
                    <a:pt x="303" y="192"/>
                  </a:lnTo>
                  <a:lnTo>
                    <a:pt x="366" y="196"/>
                  </a:lnTo>
                  <a:lnTo>
                    <a:pt x="422" y="196"/>
                  </a:lnTo>
                  <a:lnTo>
                    <a:pt x="470" y="199"/>
                  </a:lnTo>
                  <a:lnTo>
                    <a:pt x="470" y="196"/>
                  </a:lnTo>
                  <a:lnTo>
                    <a:pt x="569" y="210"/>
                  </a:lnTo>
                  <a:lnTo>
                    <a:pt x="569" y="207"/>
                  </a:lnTo>
                  <a:lnTo>
                    <a:pt x="525" y="199"/>
                  </a:lnTo>
                  <a:lnTo>
                    <a:pt x="422" y="184"/>
                  </a:lnTo>
                  <a:lnTo>
                    <a:pt x="366" y="170"/>
                  </a:lnTo>
                  <a:lnTo>
                    <a:pt x="318" y="151"/>
                  </a:lnTo>
                  <a:lnTo>
                    <a:pt x="274" y="125"/>
                  </a:lnTo>
                  <a:lnTo>
                    <a:pt x="259" y="111"/>
                  </a:lnTo>
                  <a:lnTo>
                    <a:pt x="244" y="99"/>
                  </a:lnTo>
                  <a:lnTo>
                    <a:pt x="244" y="96"/>
                  </a:lnTo>
                  <a:lnTo>
                    <a:pt x="244" y="81"/>
                  </a:lnTo>
                  <a:lnTo>
                    <a:pt x="259" y="66"/>
                  </a:lnTo>
                  <a:lnTo>
                    <a:pt x="277" y="51"/>
                  </a:lnTo>
                  <a:lnTo>
                    <a:pt x="318" y="37"/>
                  </a:lnTo>
                  <a:lnTo>
                    <a:pt x="377" y="26"/>
                  </a:lnTo>
                  <a:lnTo>
                    <a:pt x="429" y="14"/>
                  </a:lnTo>
                  <a:lnTo>
                    <a:pt x="588" y="0"/>
                  </a:lnTo>
                  <a:lnTo>
                    <a:pt x="584" y="0"/>
                  </a:lnTo>
                  <a:lnTo>
                    <a:pt x="562" y="0"/>
                  </a:lnTo>
                  <a:lnTo>
                    <a:pt x="540" y="7"/>
                  </a:lnTo>
                  <a:lnTo>
                    <a:pt x="532" y="7"/>
                  </a:lnTo>
                  <a:lnTo>
                    <a:pt x="470" y="14"/>
                  </a:lnTo>
                  <a:lnTo>
                    <a:pt x="433" y="26"/>
                  </a:lnTo>
                  <a:lnTo>
                    <a:pt x="385" y="37"/>
                  </a:lnTo>
                  <a:lnTo>
                    <a:pt x="348" y="51"/>
                  </a:lnTo>
                  <a:lnTo>
                    <a:pt x="322" y="66"/>
                  </a:lnTo>
                  <a:lnTo>
                    <a:pt x="307" y="85"/>
                  </a:lnTo>
                  <a:lnTo>
                    <a:pt x="307" y="96"/>
                  </a:lnTo>
                  <a:lnTo>
                    <a:pt x="307" y="99"/>
                  </a:lnTo>
                  <a:lnTo>
                    <a:pt x="318" y="111"/>
                  </a:lnTo>
                  <a:lnTo>
                    <a:pt x="322" y="122"/>
                  </a:lnTo>
                  <a:lnTo>
                    <a:pt x="333" y="129"/>
                  </a:lnTo>
                  <a:lnTo>
                    <a:pt x="373" y="148"/>
                  </a:lnTo>
                  <a:lnTo>
                    <a:pt x="418" y="162"/>
                  </a:lnTo>
                  <a:lnTo>
                    <a:pt x="473" y="170"/>
                  </a:lnTo>
                  <a:lnTo>
                    <a:pt x="573" y="184"/>
                  </a:lnTo>
                  <a:lnTo>
                    <a:pt x="629" y="192"/>
                  </a:lnTo>
                  <a:lnTo>
                    <a:pt x="617" y="199"/>
                  </a:lnTo>
                  <a:lnTo>
                    <a:pt x="617" y="21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8" name="図形 57"/>
            <p:cNvSpPr>
              <a:spLocks/>
            </p:cNvSpPr>
            <p:nvPr/>
          </p:nvSpPr>
          <p:spPr bwMode="auto">
            <a:xfrm>
              <a:off x="838673" y="5757229"/>
              <a:ext cx="237650" cy="199158"/>
            </a:xfrm>
            <a:custGeom>
              <a:avLst/>
              <a:gdLst/>
              <a:ahLst/>
              <a:cxnLst>
                <a:cxn ang="0">
                  <a:pos x="41" y="74"/>
                </a:cxn>
                <a:cxn ang="0">
                  <a:pos x="44" y="85"/>
                </a:cxn>
                <a:cxn ang="0">
                  <a:pos x="56" y="92"/>
                </a:cxn>
                <a:cxn ang="0">
                  <a:pos x="92" y="115"/>
                </a:cxn>
                <a:cxn ang="0">
                  <a:pos x="129" y="129"/>
                </a:cxn>
                <a:cxn ang="0">
                  <a:pos x="155" y="141"/>
                </a:cxn>
                <a:cxn ang="0">
                  <a:pos x="122" y="129"/>
                </a:cxn>
                <a:cxn ang="0">
                  <a:pos x="67" y="115"/>
                </a:cxn>
                <a:cxn ang="0">
                  <a:pos x="26" y="92"/>
                </a:cxn>
                <a:cxn ang="0">
                  <a:pos x="11" y="85"/>
                </a:cxn>
                <a:cxn ang="0">
                  <a:pos x="0" y="70"/>
                </a:cxn>
                <a:cxn ang="0">
                  <a:pos x="0" y="59"/>
                </a:cxn>
                <a:cxn ang="0">
                  <a:pos x="0" y="48"/>
                </a:cxn>
                <a:cxn ang="0">
                  <a:pos x="11" y="33"/>
                </a:cxn>
                <a:cxn ang="0">
                  <a:pos x="22" y="19"/>
                </a:cxn>
                <a:cxn ang="0">
                  <a:pos x="37" y="7"/>
                </a:cxn>
                <a:cxn ang="0">
                  <a:pos x="74" y="0"/>
                </a:cxn>
                <a:cxn ang="0">
                  <a:pos x="92" y="0"/>
                </a:cxn>
                <a:cxn ang="0">
                  <a:pos x="81" y="4"/>
                </a:cxn>
                <a:cxn ang="0">
                  <a:pos x="56" y="15"/>
                </a:cxn>
                <a:cxn ang="0">
                  <a:pos x="44" y="33"/>
                </a:cxn>
                <a:cxn ang="0">
                  <a:pos x="41" y="48"/>
                </a:cxn>
                <a:cxn ang="0">
                  <a:pos x="37" y="59"/>
                </a:cxn>
                <a:cxn ang="0">
                  <a:pos x="41" y="74"/>
                </a:cxn>
              </a:cxnLst>
              <a:rect l="0" t="0" r="0" b="0"/>
              <a:pathLst>
                <a:path w="155" h="141">
                  <a:moveTo>
                    <a:pt x="41" y="74"/>
                  </a:moveTo>
                  <a:lnTo>
                    <a:pt x="44" y="85"/>
                  </a:lnTo>
                  <a:lnTo>
                    <a:pt x="56" y="92"/>
                  </a:lnTo>
                  <a:lnTo>
                    <a:pt x="92" y="115"/>
                  </a:lnTo>
                  <a:lnTo>
                    <a:pt x="129" y="129"/>
                  </a:lnTo>
                  <a:lnTo>
                    <a:pt x="155" y="141"/>
                  </a:lnTo>
                  <a:lnTo>
                    <a:pt x="122" y="129"/>
                  </a:lnTo>
                  <a:lnTo>
                    <a:pt x="67" y="115"/>
                  </a:lnTo>
                  <a:lnTo>
                    <a:pt x="26" y="92"/>
                  </a:lnTo>
                  <a:lnTo>
                    <a:pt x="11" y="85"/>
                  </a:lnTo>
                  <a:lnTo>
                    <a:pt x="0" y="70"/>
                  </a:lnTo>
                  <a:lnTo>
                    <a:pt x="0" y="59"/>
                  </a:lnTo>
                  <a:lnTo>
                    <a:pt x="0" y="48"/>
                  </a:lnTo>
                  <a:lnTo>
                    <a:pt x="11" y="33"/>
                  </a:lnTo>
                  <a:lnTo>
                    <a:pt x="22" y="19"/>
                  </a:lnTo>
                  <a:lnTo>
                    <a:pt x="37" y="7"/>
                  </a:lnTo>
                  <a:lnTo>
                    <a:pt x="74" y="0"/>
                  </a:lnTo>
                  <a:lnTo>
                    <a:pt x="92" y="0"/>
                  </a:lnTo>
                  <a:lnTo>
                    <a:pt x="81" y="4"/>
                  </a:lnTo>
                  <a:lnTo>
                    <a:pt x="56" y="15"/>
                  </a:lnTo>
                  <a:lnTo>
                    <a:pt x="44" y="33"/>
                  </a:lnTo>
                  <a:lnTo>
                    <a:pt x="41" y="48"/>
                  </a:lnTo>
                  <a:lnTo>
                    <a:pt x="37" y="59"/>
                  </a:lnTo>
                  <a:lnTo>
                    <a:pt x="41" y="7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9" name="図形 58"/>
            <p:cNvSpPr>
              <a:spLocks/>
            </p:cNvSpPr>
            <p:nvPr/>
          </p:nvSpPr>
          <p:spPr bwMode="auto">
            <a:xfrm>
              <a:off x="702216" y="5778416"/>
              <a:ext cx="352641" cy="203396"/>
            </a:xfrm>
            <a:custGeom>
              <a:avLst/>
              <a:gdLst/>
              <a:ahLst/>
              <a:cxnLst>
                <a:cxn ang="0">
                  <a:pos x="56" y="74"/>
                </a:cxn>
                <a:cxn ang="0">
                  <a:pos x="63" y="85"/>
                </a:cxn>
                <a:cxn ang="0">
                  <a:pos x="85" y="100"/>
                </a:cxn>
                <a:cxn ang="0">
                  <a:pos x="130" y="118"/>
                </a:cxn>
                <a:cxn ang="0">
                  <a:pos x="185" y="140"/>
                </a:cxn>
                <a:cxn ang="0">
                  <a:pos x="230" y="144"/>
                </a:cxn>
                <a:cxn ang="0">
                  <a:pos x="170" y="140"/>
                </a:cxn>
                <a:cxn ang="0">
                  <a:pos x="100" y="126"/>
                </a:cxn>
                <a:cxn ang="0">
                  <a:pos x="63" y="114"/>
                </a:cxn>
                <a:cxn ang="0">
                  <a:pos x="34" y="100"/>
                </a:cxn>
                <a:cxn ang="0">
                  <a:pos x="8" y="85"/>
                </a:cxn>
                <a:cxn ang="0">
                  <a:pos x="0" y="63"/>
                </a:cxn>
                <a:cxn ang="0">
                  <a:pos x="0" y="55"/>
                </a:cxn>
                <a:cxn ang="0">
                  <a:pos x="8" y="37"/>
                </a:cxn>
                <a:cxn ang="0">
                  <a:pos x="19" y="22"/>
                </a:cxn>
                <a:cxn ang="0">
                  <a:pos x="37" y="15"/>
                </a:cxn>
                <a:cxn ang="0">
                  <a:pos x="71" y="4"/>
                </a:cxn>
                <a:cxn ang="0">
                  <a:pos x="115" y="0"/>
                </a:cxn>
                <a:cxn ang="0">
                  <a:pos x="93" y="15"/>
                </a:cxn>
                <a:cxn ang="0">
                  <a:pos x="89" y="18"/>
                </a:cxn>
                <a:cxn ang="0">
                  <a:pos x="74" y="22"/>
                </a:cxn>
                <a:cxn ang="0">
                  <a:pos x="63" y="29"/>
                </a:cxn>
                <a:cxn ang="0">
                  <a:pos x="60" y="44"/>
                </a:cxn>
                <a:cxn ang="0">
                  <a:pos x="56" y="59"/>
                </a:cxn>
                <a:cxn ang="0">
                  <a:pos x="56" y="74"/>
                </a:cxn>
              </a:cxnLst>
              <a:rect l="0" t="0" r="0" b="0"/>
              <a:pathLst>
                <a:path w="230" h="144">
                  <a:moveTo>
                    <a:pt x="56" y="74"/>
                  </a:moveTo>
                  <a:lnTo>
                    <a:pt x="63" y="85"/>
                  </a:lnTo>
                  <a:lnTo>
                    <a:pt x="85" y="100"/>
                  </a:lnTo>
                  <a:lnTo>
                    <a:pt x="130" y="118"/>
                  </a:lnTo>
                  <a:lnTo>
                    <a:pt x="185" y="140"/>
                  </a:lnTo>
                  <a:lnTo>
                    <a:pt x="230" y="144"/>
                  </a:lnTo>
                  <a:lnTo>
                    <a:pt x="170" y="140"/>
                  </a:lnTo>
                  <a:lnTo>
                    <a:pt x="100" y="126"/>
                  </a:lnTo>
                  <a:lnTo>
                    <a:pt x="63" y="114"/>
                  </a:lnTo>
                  <a:lnTo>
                    <a:pt x="34" y="100"/>
                  </a:lnTo>
                  <a:lnTo>
                    <a:pt x="8" y="85"/>
                  </a:lnTo>
                  <a:lnTo>
                    <a:pt x="0" y="63"/>
                  </a:lnTo>
                  <a:lnTo>
                    <a:pt x="0" y="55"/>
                  </a:lnTo>
                  <a:lnTo>
                    <a:pt x="8" y="37"/>
                  </a:lnTo>
                  <a:lnTo>
                    <a:pt x="19" y="22"/>
                  </a:lnTo>
                  <a:lnTo>
                    <a:pt x="37" y="15"/>
                  </a:lnTo>
                  <a:lnTo>
                    <a:pt x="71" y="4"/>
                  </a:lnTo>
                  <a:lnTo>
                    <a:pt x="115" y="0"/>
                  </a:lnTo>
                  <a:lnTo>
                    <a:pt x="93" y="15"/>
                  </a:lnTo>
                  <a:lnTo>
                    <a:pt x="89" y="18"/>
                  </a:lnTo>
                  <a:lnTo>
                    <a:pt x="74" y="22"/>
                  </a:lnTo>
                  <a:lnTo>
                    <a:pt x="63" y="29"/>
                  </a:lnTo>
                  <a:lnTo>
                    <a:pt x="60" y="44"/>
                  </a:lnTo>
                  <a:lnTo>
                    <a:pt x="56" y="59"/>
                  </a:lnTo>
                  <a:lnTo>
                    <a:pt x="56" y="7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0" name="図形 59"/>
            <p:cNvSpPr>
              <a:spLocks/>
            </p:cNvSpPr>
            <p:nvPr/>
          </p:nvSpPr>
          <p:spPr bwMode="auto">
            <a:xfrm>
              <a:off x="561159" y="5762878"/>
              <a:ext cx="515163" cy="255657"/>
            </a:xfrm>
            <a:custGeom>
              <a:avLst/>
              <a:gdLst/>
              <a:ahLst/>
              <a:cxnLst>
                <a:cxn ang="0">
                  <a:pos x="322" y="181"/>
                </a:cxn>
                <a:cxn ang="0">
                  <a:pos x="322" y="173"/>
                </a:cxn>
                <a:cxn ang="0">
                  <a:pos x="277" y="170"/>
                </a:cxn>
                <a:cxn ang="0">
                  <a:pos x="177" y="155"/>
                </a:cxn>
                <a:cxn ang="0">
                  <a:pos x="122" y="144"/>
                </a:cxn>
                <a:cxn ang="0">
                  <a:pos x="70" y="137"/>
                </a:cxn>
                <a:cxn ang="0">
                  <a:pos x="30" y="114"/>
                </a:cxn>
                <a:cxn ang="0">
                  <a:pos x="22" y="111"/>
                </a:cxn>
                <a:cxn ang="0">
                  <a:pos x="11" y="100"/>
                </a:cxn>
                <a:cxn ang="0">
                  <a:pos x="7" y="88"/>
                </a:cxn>
                <a:cxn ang="0">
                  <a:pos x="0" y="85"/>
                </a:cxn>
                <a:cxn ang="0">
                  <a:pos x="7" y="74"/>
                </a:cxn>
                <a:cxn ang="0">
                  <a:pos x="11" y="59"/>
                </a:cxn>
                <a:cxn ang="0">
                  <a:pos x="37" y="44"/>
                </a:cxn>
                <a:cxn ang="0">
                  <a:pos x="70" y="29"/>
                </a:cxn>
                <a:cxn ang="0">
                  <a:pos x="126" y="15"/>
                </a:cxn>
                <a:cxn ang="0">
                  <a:pos x="163" y="11"/>
                </a:cxn>
                <a:cxn ang="0">
                  <a:pos x="225" y="0"/>
                </a:cxn>
                <a:cxn ang="0">
                  <a:pos x="211" y="3"/>
                </a:cxn>
                <a:cxn ang="0">
                  <a:pos x="163" y="11"/>
                </a:cxn>
                <a:cxn ang="0">
                  <a:pos x="129" y="18"/>
                </a:cxn>
                <a:cxn ang="0">
                  <a:pos x="107" y="33"/>
                </a:cxn>
                <a:cxn ang="0">
                  <a:pos x="96" y="44"/>
                </a:cxn>
                <a:cxn ang="0">
                  <a:pos x="85" y="66"/>
                </a:cxn>
                <a:cxn ang="0">
                  <a:pos x="85" y="74"/>
                </a:cxn>
                <a:cxn ang="0">
                  <a:pos x="96" y="88"/>
                </a:cxn>
                <a:cxn ang="0">
                  <a:pos x="107" y="100"/>
                </a:cxn>
                <a:cxn ang="0">
                  <a:pos x="137" y="118"/>
                </a:cxn>
                <a:cxn ang="0">
                  <a:pos x="177" y="137"/>
                </a:cxn>
                <a:cxn ang="0">
                  <a:pos x="222" y="151"/>
                </a:cxn>
                <a:cxn ang="0">
                  <a:pos x="303" y="159"/>
                </a:cxn>
                <a:cxn ang="0">
                  <a:pos x="336" y="159"/>
                </a:cxn>
                <a:cxn ang="0">
                  <a:pos x="322" y="181"/>
                </a:cxn>
              </a:cxnLst>
              <a:rect l="0" t="0" r="0" b="0"/>
              <a:pathLst>
                <a:path w="336" h="181">
                  <a:moveTo>
                    <a:pt x="322" y="181"/>
                  </a:moveTo>
                  <a:lnTo>
                    <a:pt x="322" y="173"/>
                  </a:lnTo>
                  <a:lnTo>
                    <a:pt x="277" y="170"/>
                  </a:lnTo>
                  <a:lnTo>
                    <a:pt x="177" y="155"/>
                  </a:lnTo>
                  <a:lnTo>
                    <a:pt x="122" y="144"/>
                  </a:lnTo>
                  <a:lnTo>
                    <a:pt x="70" y="137"/>
                  </a:lnTo>
                  <a:lnTo>
                    <a:pt x="30" y="114"/>
                  </a:lnTo>
                  <a:lnTo>
                    <a:pt x="22" y="111"/>
                  </a:lnTo>
                  <a:lnTo>
                    <a:pt x="11" y="100"/>
                  </a:lnTo>
                  <a:lnTo>
                    <a:pt x="7" y="88"/>
                  </a:lnTo>
                  <a:lnTo>
                    <a:pt x="0" y="85"/>
                  </a:lnTo>
                  <a:lnTo>
                    <a:pt x="7" y="74"/>
                  </a:lnTo>
                  <a:lnTo>
                    <a:pt x="11" y="59"/>
                  </a:lnTo>
                  <a:lnTo>
                    <a:pt x="37" y="44"/>
                  </a:lnTo>
                  <a:lnTo>
                    <a:pt x="70" y="29"/>
                  </a:lnTo>
                  <a:lnTo>
                    <a:pt x="126" y="15"/>
                  </a:lnTo>
                  <a:lnTo>
                    <a:pt x="163" y="11"/>
                  </a:lnTo>
                  <a:lnTo>
                    <a:pt x="225" y="0"/>
                  </a:lnTo>
                  <a:lnTo>
                    <a:pt x="211" y="3"/>
                  </a:lnTo>
                  <a:lnTo>
                    <a:pt x="163" y="11"/>
                  </a:lnTo>
                  <a:lnTo>
                    <a:pt x="129" y="18"/>
                  </a:lnTo>
                  <a:lnTo>
                    <a:pt x="107" y="33"/>
                  </a:lnTo>
                  <a:lnTo>
                    <a:pt x="96" y="44"/>
                  </a:lnTo>
                  <a:lnTo>
                    <a:pt x="85" y="66"/>
                  </a:lnTo>
                  <a:lnTo>
                    <a:pt x="85" y="74"/>
                  </a:lnTo>
                  <a:lnTo>
                    <a:pt x="96" y="88"/>
                  </a:lnTo>
                  <a:lnTo>
                    <a:pt x="107" y="100"/>
                  </a:lnTo>
                  <a:lnTo>
                    <a:pt x="137" y="118"/>
                  </a:lnTo>
                  <a:lnTo>
                    <a:pt x="177" y="137"/>
                  </a:lnTo>
                  <a:lnTo>
                    <a:pt x="222" y="151"/>
                  </a:lnTo>
                  <a:lnTo>
                    <a:pt x="303" y="159"/>
                  </a:lnTo>
                  <a:lnTo>
                    <a:pt x="336" y="159"/>
                  </a:lnTo>
                  <a:lnTo>
                    <a:pt x="322" y="18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1" name="図形 60"/>
            <p:cNvSpPr>
              <a:spLocks/>
            </p:cNvSpPr>
            <p:nvPr/>
          </p:nvSpPr>
          <p:spPr bwMode="auto">
            <a:xfrm>
              <a:off x="794209" y="5809490"/>
              <a:ext cx="338842" cy="177971"/>
            </a:xfrm>
            <a:custGeom>
              <a:avLst/>
              <a:gdLst/>
              <a:ahLst/>
              <a:cxnLst>
                <a:cxn ang="0">
                  <a:pos x="192" y="126"/>
                </a:cxn>
                <a:cxn ang="0">
                  <a:pos x="192" y="122"/>
                </a:cxn>
                <a:cxn ang="0">
                  <a:pos x="170" y="122"/>
                </a:cxn>
                <a:cxn ang="0">
                  <a:pos x="110" y="107"/>
                </a:cxn>
                <a:cxn ang="0">
                  <a:pos x="73" y="96"/>
                </a:cxn>
                <a:cxn ang="0">
                  <a:pos x="40" y="81"/>
                </a:cxn>
                <a:cxn ang="0">
                  <a:pos x="14" y="67"/>
                </a:cxn>
                <a:cxn ang="0">
                  <a:pos x="0" y="48"/>
                </a:cxn>
                <a:cxn ang="0">
                  <a:pos x="0" y="37"/>
                </a:cxn>
                <a:cxn ang="0">
                  <a:pos x="0" y="22"/>
                </a:cxn>
                <a:cxn ang="0">
                  <a:pos x="11" y="11"/>
                </a:cxn>
                <a:cxn ang="0">
                  <a:pos x="18" y="0"/>
                </a:cxn>
                <a:cxn ang="0">
                  <a:pos x="29" y="0"/>
                </a:cxn>
                <a:cxn ang="0">
                  <a:pos x="25" y="22"/>
                </a:cxn>
                <a:cxn ang="0">
                  <a:pos x="25" y="33"/>
                </a:cxn>
                <a:cxn ang="0">
                  <a:pos x="40" y="55"/>
                </a:cxn>
                <a:cxn ang="0">
                  <a:pos x="66" y="67"/>
                </a:cxn>
                <a:cxn ang="0">
                  <a:pos x="96" y="81"/>
                </a:cxn>
                <a:cxn ang="0">
                  <a:pos x="129" y="92"/>
                </a:cxn>
                <a:cxn ang="0">
                  <a:pos x="184" y="107"/>
                </a:cxn>
                <a:cxn ang="0">
                  <a:pos x="214" y="111"/>
                </a:cxn>
                <a:cxn ang="0">
                  <a:pos x="221" y="111"/>
                </a:cxn>
                <a:cxn ang="0">
                  <a:pos x="192" y="126"/>
                </a:cxn>
              </a:cxnLst>
              <a:rect l="0" t="0" r="0" b="0"/>
              <a:pathLst>
                <a:path w="221" h="126">
                  <a:moveTo>
                    <a:pt x="192" y="126"/>
                  </a:moveTo>
                  <a:lnTo>
                    <a:pt x="192" y="122"/>
                  </a:lnTo>
                  <a:lnTo>
                    <a:pt x="170" y="122"/>
                  </a:lnTo>
                  <a:lnTo>
                    <a:pt x="110" y="107"/>
                  </a:lnTo>
                  <a:lnTo>
                    <a:pt x="73" y="96"/>
                  </a:lnTo>
                  <a:lnTo>
                    <a:pt x="40" y="81"/>
                  </a:lnTo>
                  <a:lnTo>
                    <a:pt x="14" y="67"/>
                  </a:lnTo>
                  <a:lnTo>
                    <a:pt x="0" y="48"/>
                  </a:lnTo>
                  <a:lnTo>
                    <a:pt x="0" y="37"/>
                  </a:lnTo>
                  <a:lnTo>
                    <a:pt x="0" y="22"/>
                  </a:lnTo>
                  <a:lnTo>
                    <a:pt x="11" y="11"/>
                  </a:lnTo>
                  <a:lnTo>
                    <a:pt x="18" y="0"/>
                  </a:lnTo>
                  <a:lnTo>
                    <a:pt x="29" y="0"/>
                  </a:lnTo>
                  <a:lnTo>
                    <a:pt x="25" y="22"/>
                  </a:lnTo>
                  <a:lnTo>
                    <a:pt x="25" y="33"/>
                  </a:lnTo>
                  <a:lnTo>
                    <a:pt x="40" y="55"/>
                  </a:lnTo>
                  <a:lnTo>
                    <a:pt x="66" y="67"/>
                  </a:lnTo>
                  <a:lnTo>
                    <a:pt x="96" y="81"/>
                  </a:lnTo>
                  <a:lnTo>
                    <a:pt x="129" y="92"/>
                  </a:lnTo>
                  <a:lnTo>
                    <a:pt x="184" y="107"/>
                  </a:lnTo>
                  <a:lnTo>
                    <a:pt x="214" y="111"/>
                  </a:lnTo>
                  <a:lnTo>
                    <a:pt x="221" y="111"/>
                  </a:lnTo>
                  <a:lnTo>
                    <a:pt x="192" y="12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2" name="図形 61"/>
            <p:cNvSpPr>
              <a:spLocks/>
            </p:cNvSpPr>
            <p:nvPr/>
          </p:nvSpPr>
          <p:spPr bwMode="auto">
            <a:xfrm>
              <a:off x="901535" y="5767116"/>
              <a:ext cx="265248" cy="199158"/>
            </a:xfrm>
            <a:custGeom>
              <a:avLst/>
              <a:gdLst/>
              <a:ahLst/>
              <a:cxnLst>
                <a:cxn ang="0">
                  <a:pos x="170" y="137"/>
                </a:cxn>
                <a:cxn ang="0">
                  <a:pos x="159" y="141"/>
                </a:cxn>
                <a:cxn ang="0">
                  <a:pos x="159" y="137"/>
                </a:cxn>
                <a:cxn ang="0">
                  <a:pos x="137" y="134"/>
                </a:cxn>
                <a:cxn ang="0">
                  <a:pos x="88" y="115"/>
                </a:cxn>
                <a:cxn ang="0">
                  <a:pos x="59" y="108"/>
                </a:cxn>
                <a:cxn ang="0">
                  <a:pos x="33" y="93"/>
                </a:cxn>
                <a:cxn ang="0">
                  <a:pos x="15" y="82"/>
                </a:cxn>
                <a:cxn ang="0">
                  <a:pos x="3" y="63"/>
                </a:cxn>
                <a:cxn ang="0">
                  <a:pos x="0" y="52"/>
                </a:cxn>
                <a:cxn ang="0">
                  <a:pos x="0" y="41"/>
                </a:cxn>
                <a:cxn ang="0">
                  <a:pos x="3" y="26"/>
                </a:cxn>
                <a:cxn ang="0">
                  <a:pos x="18" y="12"/>
                </a:cxn>
                <a:cxn ang="0">
                  <a:pos x="33" y="0"/>
                </a:cxn>
                <a:cxn ang="0">
                  <a:pos x="29" y="15"/>
                </a:cxn>
                <a:cxn ang="0">
                  <a:pos x="26" y="30"/>
                </a:cxn>
                <a:cxn ang="0">
                  <a:pos x="26" y="45"/>
                </a:cxn>
                <a:cxn ang="0">
                  <a:pos x="33" y="67"/>
                </a:cxn>
                <a:cxn ang="0">
                  <a:pos x="51" y="85"/>
                </a:cxn>
                <a:cxn ang="0">
                  <a:pos x="74" y="97"/>
                </a:cxn>
                <a:cxn ang="0">
                  <a:pos x="100" y="108"/>
                </a:cxn>
                <a:cxn ang="0">
                  <a:pos x="140" y="126"/>
                </a:cxn>
                <a:cxn ang="0">
                  <a:pos x="173" y="134"/>
                </a:cxn>
                <a:cxn ang="0">
                  <a:pos x="170" y="137"/>
                </a:cxn>
              </a:cxnLst>
              <a:rect l="0" t="0" r="0" b="0"/>
              <a:pathLst>
                <a:path w="173" h="141">
                  <a:moveTo>
                    <a:pt x="170" y="137"/>
                  </a:moveTo>
                  <a:lnTo>
                    <a:pt x="159" y="141"/>
                  </a:lnTo>
                  <a:lnTo>
                    <a:pt x="159" y="137"/>
                  </a:lnTo>
                  <a:lnTo>
                    <a:pt x="137" y="134"/>
                  </a:lnTo>
                  <a:lnTo>
                    <a:pt x="88" y="115"/>
                  </a:lnTo>
                  <a:lnTo>
                    <a:pt x="59" y="108"/>
                  </a:lnTo>
                  <a:lnTo>
                    <a:pt x="33" y="93"/>
                  </a:lnTo>
                  <a:lnTo>
                    <a:pt x="15" y="82"/>
                  </a:lnTo>
                  <a:lnTo>
                    <a:pt x="3" y="63"/>
                  </a:lnTo>
                  <a:lnTo>
                    <a:pt x="0" y="52"/>
                  </a:lnTo>
                  <a:lnTo>
                    <a:pt x="0" y="41"/>
                  </a:lnTo>
                  <a:lnTo>
                    <a:pt x="3" y="26"/>
                  </a:lnTo>
                  <a:lnTo>
                    <a:pt x="18" y="12"/>
                  </a:lnTo>
                  <a:lnTo>
                    <a:pt x="33" y="0"/>
                  </a:lnTo>
                  <a:lnTo>
                    <a:pt x="29" y="15"/>
                  </a:lnTo>
                  <a:lnTo>
                    <a:pt x="26" y="30"/>
                  </a:lnTo>
                  <a:lnTo>
                    <a:pt x="26" y="45"/>
                  </a:lnTo>
                  <a:lnTo>
                    <a:pt x="33" y="67"/>
                  </a:lnTo>
                  <a:lnTo>
                    <a:pt x="51" y="85"/>
                  </a:lnTo>
                  <a:lnTo>
                    <a:pt x="74" y="97"/>
                  </a:lnTo>
                  <a:lnTo>
                    <a:pt x="100" y="108"/>
                  </a:lnTo>
                  <a:lnTo>
                    <a:pt x="140" y="126"/>
                  </a:lnTo>
                  <a:lnTo>
                    <a:pt x="173" y="134"/>
                  </a:lnTo>
                  <a:lnTo>
                    <a:pt x="170" y="13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3" name="図形 62"/>
            <p:cNvSpPr>
              <a:spLocks/>
            </p:cNvSpPr>
            <p:nvPr/>
          </p:nvSpPr>
          <p:spPr bwMode="auto">
            <a:xfrm>
              <a:off x="941398" y="5747341"/>
              <a:ext cx="305111" cy="209046"/>
            </a:xfrm>
            <a:custGeom>
              <a:avLst/>
              <a:gdLst/>
              <a:ahLst/>
              <a:cxnLst>
                <a:cxn ang="0">
                  <a:pos x="155" y="148"/>
                </a:cxn>
                <a:cxn ang="0">
                  <a:pos x="129" y="140"/>
                </a:cxn>
                <a:cxn ang="0">
                  <a:pos x="77" y="122"/>
                </a:cxn>
                <a:cxn ang="0">
                  <a:pos x="59" y="111"/>
                </a:cxn>
                <a:cxn ang="0">
                  <a:pos x="33" y="99"/>
                </a:cxn>
                <a:cxn ang="0">
                  <a:pos x="14" y="81"/>
                </a:cxn>
                <a:cxn ang="0">
                  <a:pos x="0" y="59"/>
                </a:cxn>
                <a:cxn ang="0">
                  <a:pos x="3" y="44"/>
                </a:cxn>
                <a:cxn ang="0">
                  <a:pos x="7" y="29"/>
                </a:cxn>
                <a:cxn ang="0">
                  <a:pos x="18" y="14"/>
                </a:cxn>
                <a:cxn ang="0">
                  <a:pos x="33" y="7"/>
                </a:cxn>
                <a:cxn ang="0">
                  <a:pos x="59" y="0"/>
                </a:cxn>
                <a:cxn ang="0">
                  <a:pos x="40" y="14"/>
                </a:cxn>
                <a:cxn ang="0">
                  <a:pos x="29" y="37"/>
                </a:cxn>
                <a:cxn ang="0">
                  <a:pos x="25" y="51"/>
                </a:cxn>
                <a:cxn ang="0">
                  <a:pos x="29" y="70"/>
                </a:cxn>
                <a:cxn ang="0">
                  <a:pos x="48" y="85"/>
                </a:cxn>
                <a:cxn ang="0">
                  <a:pos x="74" y="99"/>
                </a:cxn>
                <a:cxn ang="0">
                  <a:pos x="96" y="107"/>
                </a:cxn>
                <a:cxn ang="0">
                  <a:pos x="155" y="125"/>
                </a:cxn>
                <a:cxn ang="0">
                  <a:pos x="199" y="129"/>
                </a:cxn>
                <a:cxn ang="0">
                  <a:pos x="155" y="148"/>
                </a:cxn>
              </a:cxnLst>
              <a:rect l="0" t="0" r="0" b="0"/>
              <a:pathLst>
                <a:path w="199" h="148">
                  <a:moveTo>
                    <a:pt x="155" y="148"/>
                  </a:moveTo>
                  <a:lnTo>
                    <a:pt x="129" y="140"/>
                  </a:lnTo>
                  <a:lnTo>
                    <a:pt x="77" y="122"/>
                  </a:lnTo>
                  <a:lnTo>
                    <a:pt x="59" y="111"/>
                  </a:lnTo>
                  <a:lnTo>
                    <a:pt x="33" y="99"/>
                  </a:lnTo>
                  <a:lnTo>
                    <a:pt x="14" y="81"/>
                  </a:lnTo>
                  <a:lnTo>
                    <a:pt x="0" y="59"/>
                  </a:lnTo>
                  <a:lnTo>
                    <a:pt x="3" y="44"/>
                  </a:lnTo>
                  <a:lnTo>
                    <a:pt x="7" y="29"/>
                  </a:lnTo>
                  <a:lnTo>
                    <a:pt x="18" y="14"/>
                  </a:lnTo>
                  <a:lnTo>
                    <a:pt x="33" y="7"/>
                  </a:lnTo>
                  <a:lnTo>
                    <a:pt x="59" y="0"/>
                  </a:lnTo>
                  <a:lnTo>
                    <a:pt x="40" y="14"/>
                  </a:lnTo>
                  <a:lnTo>
                    <a:pt x="29" y="37"/>
                  </a:lnTo>
                  <a:lnTo>
                    <a:pt x="25" y="51"/>
                  </a:lnTo>
                  <a:lnTo>
                    <a:pt x="29" y="70"/>
                  </a:lnTo>
                  <a:lnTo>
                    <a:pt x="48" y="85"/>
                  </a:lnTo>
                  <a:lnTo>
                    <a:pt x="74" y="99"/>
                  </a:lnTo>
                  <a:lnTo>
                    <a:pt x="96" y="107"/>
                  </a:lnTo>
                  <a:lnTo>
                    <a:pt x="155" y="125"/>
                  </a:lnTo>
                  <a:lnTo>
                    <a:pt x="199" y="129"/>
                  </a:lnTo>
                  <a:lnTo>
                    <a:pt x="155" y="14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4" name="図形 63"/>
            <p:cNvSpPr>
              <a:spLocks/>
            </p:cNvSpPr>
            <p:nvPr/>
          </p:nvSpPr>
          <p:spPr bwMode="auto">
            <a:xfrm>
              <a:off x="985862" y="5522758"/>
              <a:ext cx="516696" cy="406791"/>
            </a:xfrm>
            <a:custGeom>
              <a:avLst/>
              <a:gdLst/>
              <a:ahLst/>
              <a:cxnLst>
                <a:cxn ang="0">
                  <a:pos x="174" y="288"/>
                </a:cxn>
                <a:cxn ang="0">
                  <a:pos x="144" y="284"/>
                </a:cxn>
                <a:cxn ang="0">
                  <a:pos x="82" y="266"/>
                </a:cxn>
                <a:cxn ang="0">
                  <a:pos x="45" y="258"/>
                </a:cxn>
                <a:cxn ang="0">
                  <a:pos x="30" y="244"/>
                </a:cxn>
                <a:cxn ang="0">
                  <a:pos x="4" y="229"/>
                </a:cxn>
                <a:cxn ang="0">
                  <a:pos x="0" y="218"/>
                </a:cxn>
                <a:cxn ang="0">
                  <a:pos x="0" y="210"/>
                </a:cxn>
                <a:cxn ang="0">
                  <a:pos x="4" y="199"/>
                </a:cxn>
                <a:cxn ang="0">
                  <a:pos x="15" y="181"/>
                </a:cxn>
                <a:cxn ang="0">
                  <a:pos x="26" y="166"/>
                </a:cxn>
                <a:cxn ang="0">
                  <a:pos x="45" y="155"/>
                </a:cxn>
                <a:cxn ang="0">
                  <a:pos x="56" y="144"/>
                </a:cxn>
                <a:cxn ang="0">
                  <a:pos x="85" y="133"/>
                </a:cxn>
                <a:cxn ang="0">
                  <a:pos x="152" y="125"/>
                </a:cxn>
                <a:cxn ang="0">
                  <a:pos x="252" y="100"/>
                </a:cxn>
                <a:cxn ang="0">
                  <a:pos x="270" y="85"/>
                </a:cxn>
                <a:cxn ang="0">
                  <a:pos x="285" y="74"/>
                </a:cxn>
                <a:cxn ang="0">
                  <a:pos x="296" y="59"/>
                </a:cxn>
                <a:cxn ang="0">
                  <a:pos x="292" y="44"/>
                </a:cxn>
                <a:cxn ang="0">
                  <a:pos x="277" y="33"/>
                </a:cxn>
                <a:cxn ang="0">
                  <a:pos x="252" y="26"/>
                </a:cxn>
                <a:cxn ang="0">
                  <a:pos x="222" y="7"/>
                </a:cxn>
                <a:cxn ang="0">
                  <a:pos x="185" y="0"/>
                </a:cxn>
                <a:cxn ang="0">
                  <a:pos x="244" y="0"/>
                </a:cxn>
                <a:cxn ang="0">
                  <a:pos x="244" y="3"/>
                </a:cxn>
                <a:cxn ang="0">
                  <a:pos x="281" y="7"/>
                </a:cxn>
                <a:cxn ang="0">
                  <a:pos x="311" y="26"/>
                </a:cxn>
                <a:cxn ang="0">
                  <a:pos x="325" y="29"/>
                </a:cxn>
                <a:cxn ang="0">
                  <a:pos x="333" y="40"/>
                </a:cxn>
                <a:cxn ang="0">
                  <a:pos x="337" y="55"/>
                </a:cxn>
                <a:cxn ang="0">
                  <a:pos x="337" y="63"/>
                </a:cxn>
                <a:cxn ang="0">
                  <a:pos x="333" y="74"/>
                </a:cxn>
                <a:cxn ang="0">
                  <a:pos x="311" y="88"/>
                </a:cxn>
                <a:cxn ang="0">
                  <a:pos x="270" y="111"/>
                </a:cxn>
                <a:cxn ang="0">
                  <a:pos x="240" y="118"/>
                </a:cxn>
                <a:cxn ang="0">
                  <a:pos x="200" y="125"/>
                </a:cxn>
                <a:cxn ang="0">
                  <a:pos x="159" y="129"/>
                </a:cxn>
                <a:cxn ang="0">
                  <a:pos x="152" y="129"/>
                </a:cxn>
                <a:cxn ang="0">
                  <a:pos x="115" y="133"/>
                </a:cxn>
                <a:cxn ang="0">
                  <a:pos x="85" y="140"/>
                </a:cxn>
                <a:cxn ang="0">
                  <a:pos x="67" y="155"/>
                </a:cxn>
                <a:cxn ang="0">
                  <a:pos x="45" y="166"/>
                </a:cxn>
                <a:cxn ang="0">
                  <a:pos x="41" y="185"/>
                </a:cxn>
                <a:cxn ang="0">
                  <a:pos x="33" y="196"/>
                </a:cxn>
                <a:cxn ang="0">
                  <a:pos x="33" y="214"/>
                </a:cxn>
                <a:cxn ang="0">
                  <a:pos x="45" y="236"/>
                </a:cxn>
                <a:cxn ang="0">
                  <a:pos x="67" y="251"/>
                </a:cxn>
                <a:cxn ang="0">
                  <a:pos x="89" y="258"/>
                </a:cxn>
                <a:cxn ang="0">
                  <a:pos x="152" y="273"/>
                </a:cxn>
                <a:cxn ang="0">
                  <a:pos x="192" y="284"/>
                </a:cxn>
                <a:cxn ang="0">
                  <a:pos x="174" y="288"/>
                </a:cxn>
              </a:cxnLst>
              <a:rect l="0" t="0" r="0" b="0"/>
              <a:pathLst>
                <a:path w="337" h="288">
                  <a:moveTo>
                    <a:pt x="174" y="288"/>
                  </a:moveTo>
                  <a:lnTo>
                    <a:pt x="144" y="284"/>
                  </a:lnTo>
                  <a:lnTo>
                    <a:pt x="82" y="266"/>
                  </a:lnTo>
                  <a:lnTo>
                    <a:pt x="45" y="258"/>
                  </a:lnTo>
                  <a:lnTo>
                    <a:pt x="30" y="244"/>
                  </a:lnTo>
                  <a:lnTo>
                    <a:pt x="4" y="229"/>
                  </a:lnTo>
                  <a:lnTo>
                    <a:pt x="0" y="218"/>
                  </a:lnTo>
                  <a:lnTo>
                    <a:pt x="0" y="210"/>
                  </a:lnTo>
                  <a:lnTo>
                    <a:pt x="4" y="199"/>
                  </a:lnTo>
                  <a:lnTo>
                    <a:pt x="15" y="181"/>
                  </a:lnTo>
                  <a:lnTo>
                    <a:pt x="26" y="166"/>
                  </a:lnTo>
                  <a:lnTo>
                    <a:pt x="45" y="155"/>
                  </a:lnTo>
                  <a:lnTo>
                    <a:pt x="56" y="144"/>
                  </a:lnTo>
                  <a:lnTo>
                    <a:pt x="85" y="133"/>
                  </a:lnTo>
                  <a:lnTo>
                    <a:pt x="152" y="125"/>
                  </a:lnTo>
                  <a:lnTo>
                    <a:pt x="252" y="100"/>
                  </a:lnTo>
                  <a:lnTo>
                    <a:pt x="270" y="85"/>
                  </a:lnTo>
                  <a:lnTo>
                    <a:pt x="285" y="74"/>
                  </a:lnTo>
                  <a:lnTo>
                    <a:pt x="296" y="59"/>
                  </a:lnTo>
                  <a:lnTo>
                    <a:pt x="292" y="44"/>
                  </a:lnTo>
                  <a:lnTo>
                    <a:pt x="277" y="33"/>
                  </a:lnTo>
                  <a:lnTo>
                    <a:pt x="252" y="26"/>
                  </a:lnTo>
                  <a:lnTo>
                    <a:pt x="222" y="7"/>
                  </a:lnTo>
                  <a:lnTo>
                    <a:pt x="185" y="0"/>
                  </a:lnTo>
                  <a:lnTo>
                    <a:pt x="244" y="0"/>
                  </a:lnTo>
                  <a:lnTo>
                    <a:pt x="244" y="3"/>
                  </a:lnTo>
                  <a:lnTo>
                    <a:pt x="281" y="7"/>
                  </a:lnTo>
                  <a:lnTo>
                    <a:pt x="311" y="26"/>
                  </a:lnTo>
                  <a:lnTo>
                    <a:pt x="325" y="29"/>
                  </a:lnTo>
                  <a:lnTo>
                    <a:pt x="333" y="40"/>
                  </a:lnTo>
                  <a:lnTo>
                    <a:pt x="337" y="55"/>
                  </a:lnTo>
                  <a:lnTo>
                    <a:pt x="337" y="63"/>
                  </a:lnTo>
                  <a:lnTo>
                    <a:pt x="333" y="74"/>
                  </a:lnTo>
                  <a:lnTo>
                    <a:pt x="311" y="88"/>
                  </a:lnTo>
                  <a:lnTo>
                    <a:pt x="270" y="111"/>
                  </a:lnTo>
                  <a:lnTo>
                    <a:pt x="240" y="118"/>
                  </a:lnTo>
                  <a:lnTo>
                    <a:pt x="200" y="125"/>
                  </a:lnTo>
                  <a:lnTo>
                    <a:pt x="159" y="129"/>
                  </a:lnTo>
                  <a:lnTo>
                    <a:pt x="152" y="129"/>
                  </a:lnTo>
                  <a:lnTo>
                    <a:pt x="115" y="133"/>
                  </a:lnTo>
                  <a:lnTo>
                    <a:pt x="85" y="140"/>
                  </a:lnTo>
                  <a:lnTo>
                    <a:pt x="67" y="155"/>
                  </a:lnTo>
                  <a:lnTo>
                    <a:pt x="45" y="166"/>
                  </a:lnTo>
                  <a:lnTo>
                    <a:pt x="41" y="185"/>
                  </a:lnTo>
                  <a:lnTo>
                    <a:pt x="33" y="196"/>
                  </a:lnTo>
                  <a:lnTo>
                    <a:pt x="33" y="214"/>
                  </a:lnTo>
                  <a:lnTo>
                    <a:pt x="45" y="236"/>
                  </a:lnTo>
                  <a:lnTo>
                    <a:pt x="67" y="251"/>
                  </a:lnTo>
                  <a:lnTo>
                    <a:pt x="89" y="258"/>
                  </a:lnTo>
                  <a:lnTo>
                    <a:pt x="152" y="273"/>
                  </a:lnTo>
                  <a:lnTo>
                    <a:pt x="192" y="284"/>
                  </a:lnTo>
                  <a:lnTo>
                    <a:pt x="174" y="28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5" name="図形 64"/>
            <p:cNvSpPr>
              <a:spLocks/>
            </p:cNvSpPr>
            <p:nvPr/>
          </p:nvSpPr>
          <p:spPr bwMode="auto">
            <a:xfrm>
              <a:off x="1036458" y="5710617"/>
              <a:ext cx="312777" cy="213283"/>
            </a:xfrm>
            <a:custGeom>
              <a:avLst/>
              <a:gdLst/>
              <a:ahLst/>
              <a:cxnLst>
                <a:cxn ang="0">
                  <a:pos x="178" y="148"/>
                </a:cxn>
                <a:cxn ang="0">
                  <a:pos x="167" y="151"/>
                </a:cxn>
                <a:cxn ang="0">
                  <a:pos x="137" y="140"/>
                </a:cxn>
                <a:cxn ang="0">
                  <a:pos x="78" y="125"/>
                </a:cxn>
                <a:cxn ang="0">
                  <a:pos x="49" y="118"/>
                </a:cxn>
                <a:cxn ang="0">
                  <a:pos x="15" y="103"/>
                </a:cxn>
                <a:cxn ang="0">
                  <a:pos x="12" y="85"/>
                </a:cxn>
                <a:cxn ang="0">
                  <a:pos x="0" y="66"/>
                </a:cxn>
                <a:cxn ang="0">
                  <a:pos x="0" y="63"/>
                </a:cxn>
                <a:cxn ang="0">
                  <a:pos x="8" y="55"/>
                </a:cxn>
                <a:cxn ang="0">
                  <a:pos x="15" y="33"/>
                </a:cxn>
                <a:cxn ang="0">
                  <a:pos x="34" y="22"/>
                </a:cxn>
                <a:cxn ang="0">
                  <a:pos x="52" y="11"/>
                </a:cxn>
                <a:cxn ang="0">
                  <a:pos x="82" y="7"/>
                </a:cxn>
                <a:cxn ang="0">
                  <a:pos x="119" y="0"/>
                </a:cxn>
                <a:cxn ang="0">
                  <a:pos x="71" y="15"/>
                </a:cxn>
                <a:cxn ang="0">
                  <a:pos x="56" y="26"/>
                </a:cxn>
                <a:cxn ang="0">
                  <a:pos x="41" y="40"/>
                </a:cxn>
                <a:cxn ang="0">
                  <a:pos x="37" y="63"/>
                </a:cxn>
                <a:cxn ang="0">
                  <a:pos x="41" y="81"/>
                </a:cxn>
                <a:cxn ang="0">
                  <a:pos x="49" y="85"/>
                </a:cxn>
                <a:cxn ang="0">
                  <a:pos x="71" y="107"/>
                </a:cxn>
                <a:cxn ang="0">
                  <a:pos x="122" y="125"/>
                </a:cxn>
                <a:cxn ang="0">
                  <a:pos x="204" y="148"/>
                </a:cxn>
                <a:cxn ang="0">
                  <a:pos x="178" y="148"/>
                </a:cxn>
              </a:cxnLst>
              <a:rect l="0" t="0" r="0" b="0"/>
              <a:pathLst>
                <a:path w="204" h="151">
                  <a:moveTo>
                    <a:pt x="178" y="148"/>
                  </a:moveTo>
                  <a:lnTo>
                    <a:pt x="167" y="151"/>
                  </a:lnTo>
                  <a:lnTo>
                    <a:pt x="137" y="140"/>
                  </a:lnTo>
                  <a:lnTo>
                    <a:pt x="78" y="125"/>
                  </a:lnTo>
                  <a:lnTo>
                    <a:pt x="49" y="118"/>
                  </a:lnTo>
                  <a:lnTo>
                    <a:pt x="15" y="103"/>
                  </a:lnTo>
                  <a:lnTo>
                    <a:pt x="12" y="85"/>
                  </a:lnTo>
                  <a:lnTo>
                    <a:pt x="0" y="66"/>
                  </a:lnTo>
                  <a:lnTo>
                    <a:pt x="0" y="63"/>
                  </a:lnTo>
                  <a:lnTo>
                    <a:pt x="8" y="55"/>
                  </a:lnTo>
                  <a:lnTo>
                    <a:pt x="15" y="33"/>
                  </a:lnTo>
                  <a:lnTo>
                    <a:pt x="34" y="22"/>
                  </a:lnTo>
                  <a:lnTo>
                    <a:pt x="52" y="11"/>
                  </a:lnTo>
                  <a:lnTo>
                    <a:pt x="82" y="7"/>
                  </a:lnTo>
                  <a:lnTo>
                    <a:pt x="119" y="0"/>
                  </a:lnTo>
                  <a:lnTo>
                    <a:pt x="71" y="15"/>
                  </a:lnTo>
                  <a:lnTo>
                    <a:pt x="56" y="26"/>
                  </a:lnTo>
                  <a:lnTo>
                    <a:pt x="41" y="40"/>
                  </a:lnTo>
                  <a:lnTo>
                    <a:pt x="37" y="63"/>
                  </a:lnTo>
                  <a:lnTo>
                    <a:pt x="41" y="81"/>
                  </a:lnTo>
                  <a:lnTo>
                    <a:pt x="49" y="85"/>
                  </a:lnTo>
                  <a:lnTo>
                    <a:pt x="71" y="107"/>
                  </a:lnTo>
                  <a:lnTo>
                    <a:pt x="122" y="125"/>
                  </a:lnTo>
                  <a:lnTo>
                    <a:pt x="204" y="148"/>
                  </a:lnTo>
                  <a:lnTo>
                    <a:pt x="178" y="14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6" name="図形 65"/>
            <p:cNvSpPr>
              <a:spLocks/>
            </p:cNvSpPr>
            <p:nvPr/>
          </p:nvSpPr>
          <p:spPr bwMode="auto">
            <a:xfrm>
              <a:off x="1099320" y="5526996"/>
              <a:ext cx="453834" cy="381367"/>
            </a:xfrm>
            <a:custGeom>
              <a:avLst/>
              <a:gdLst/>
              <a:ahLst/>
              <a:cxnLst>
                <a:cxn ang="0">
                  <a:pos x="170" y="270"/>
                </a:cxn>
                <a:cxn ang="0">
                  <a:pos x="85" y="255"/>
                </a:cxn>
                <a:cxn ang="0">
                  <a:pos x="37" y="233"/>
                </a:cxn>
                <a:cxn ang="0">
                  <a:pos x="11" y="215"/>
                </a:cxn>
                <a:cxn ang="0">
                  <a:pos x="0" y="207"/>
                </a:cxn>
                <a:cxn ang="0">
                  <a:pos x="0" y="193"/>
                </a:cxn>
                <a:cxn ang="0">
                  <a:pos x="8" y="178"/>
                </a:cxn>
                <a:cxn ang="0">
                  <a:pos x="15" y="163"/>
                </a:cxn>
                <a:cxn ang="0">
                  <a:pos x="37" y="152"/>
                </a:cxn>
                <a:cxn ang="0">
                  <a:pos x="78" y="137"/>
                </a:cxn>
                <a:cxn ang="0">
                  <a:pos x="126" y="122"/>
                </a:cxn>
                <a:cxn ang="0">
                  <a:pos x="166" y="115"/>
                </a:cxn>
                <a:cxn ang="0">
                  <a:pos x="196" y="111"/>
                </a:cxn>
                <a:cxn ang="0">
                  <a:pos x="237" y="93"/>
                </a:cxn>
                <a:cxn ang="0">
                  <a:pos x="259" y="71"/>
                </a:cxn>
                <a:cxn ang="0">
                  <a:pos x="266" y="60"/>
                </a:cxn>
                <a:cxn ang="0">
                  <a:pos x="266" y="45"/>
                </a:cxn>
                <a:cxn ang="0">
                  <a:pos x="263" y="37"/>
                </a:cxn>
                <a:cxn ang="0">
                  <a:pos x="251" y="23"/>
                </a:cxn>
                <a:cxn ang="0">
                  <a:pos x="233" y="11"/>
                </a:cxn>
                <a:cxn ang="0">
                  <a:pos x="196" y="0"/>
                </a:cxn>
                <a:cxn ang="0">
                  <a:pos x="233" y="4"/>
                </a:cxn>
                <a:cxn ang="0">
                  <a:pos x="263" y="15"/>
                </a:cxn>
                <a:cxn ang="0">
                  <a:pos x="281" y="26"/>
                </a:cxn>
                <a:cxn ang="0">
                  <a:pos x="292" y="37"/>
                </a:cxn>
                <a:cxn ang="0">
                  <a:pos x="296" y="56"/>
                </a:cxn>
                <a:cxn ang="0">
                  <a:pos x="296" y="67"/>
                </a:cxn>
                <a:cxn ang="0">
                  <a:pos x="292" y="82"/>
                </a:cxn>
                <a:cxn ang="0">
                  <a:pos x="274" y="97"/>
                </a:cxn>
                <a:cxn ang="0">
                  <a:pos x="248" y="108"/>
                </a:cxn>
                <a:cxn ang="0">
                  <a:pos x="222" y="111"/>
                </a:cxn>
                <a:cxn ang="0">
                  <a:pos x="166" y="122"/>
                </a:cxn>
                <a:cxn ang="0">
                  <a:pos x="148" y="126"/>
                </a:cxn>
                <a:cxn ang="0">
                  <a:pos x="111" y="130"/>
                </a:cxn>
                <a:cxn ang="0">
                  <a:pos x="85" y="141"/>
                </a:cxn>
                <a:cxn ang="0">
                  <a:pos x="67" y="152"/>
                </a:cxn>
                <a:cxn ang="0">
                  <a:pos x="56" y="163"/>
                </a:cxn>
                <a:cxn ang="0">
                  <a:pos x="41" y="182"/>
                </a:cxn>
                <a:cxn ang="0">
                  <a:pos x="41" y="185"/>
                </a:cxn>
                <a:cxn ang="0">
                  <a:pos x="44" y="207"/>
                </a:cxn>
                <a:cxn ang="0">
                  <a:pos x="63" y="222"/>
                </a:cxn>
                <a:cxn ang="0">
                  <a:pos x="81" y="237"/>
                </a:cxn>
                <a:cxn ang="0">
                  <a:pos x="111" y="252"/>
                </a:cxn>
                <a:cxn ang="0">
                  <a:pos x="163" y="263"/>
                </a:cxn>
                <a:cxn ang="0">
                  <a:pos x="196" y="270"/>
                </a:cxn>
                <a:cxn ang="0">
                  <a:pos x="170" y="270"/>
                </a:cxn>
              </a:cxnLst>
              <a:rect l="0" t="0" r="0" b="0"/>
              <a:pathLst>
                <a:path w="296" h="270">
                  <a:moveTo>
                    <a:pt x="170" y="270"/>
                  </a:moveTo>
                  <a:lnTo>
                    <a:pt x="85" y="255"/>
                  </a:lnTo>
                  <a:lnTo>
                    <a:pt x="37" y="233"/>
                  </a:lnTo>
                  <a:lnTo>
                    <a:pt x="11" y="215"/>
                  </a:lnTo>
                  <a:lnTo>
                    <a:pt x="0" y="207"/>
                  </a:lnTo>
                  <a:lnTo>
                    <a:pt x="0" y="193"/>
                  </a:lnTo>
                  <a:lnTo>
                    <a:pt x="8" y="178"/>
                  </a:lnTo>
                  <a:lnTo>
                    <a:pt x="15" y="163"/>
                  </a:lnTo>
                  <a:lnTo>
                    <a:pt x="37" y="152"/>
                  </a:lnTo>
                  <a:lnTo>
                    <a:pt x="78" y="137"/>
                  </a:lnTo>
                  <a:lnTo>
                    <a:pt x="126" y="122"/>
                  </a:lnTo>
                  <a:lnTo>
                    <a:pt x="166" y="115"/>
                  </a:lnTo>
                  <a:lnTo>
                    <a:pt x="196" y="111"/>
                  </a:lnTo>
                  <a:lnTo>
                    <a:pt x="237" y="93"/>
                  </a:lnTo>
                  <a:lnTo>
                    <a:pt x="259" y="71"/>
                  </a:lnTo>
                  <a:lnTo>
                    <a:pt x="266" y="60"/>
                  </a:lnTo>
                  <a:lnTo>
                    <a:pt x="266" y="45"/>
                  </a:lnTo>
                  <a:lnTo>
                    <a:pt x="263" y="37"/>
                  </a:lnTo>
                  <a:lnTo>
                    <a:pt x="251" y="23"/>
                  </a:lnTo>
                  <a:lnTo>
                    <a:pt x="233" y="11"/>
                  </a:lnTo>
                  <a:lnTo>
                    <a:pt x="196" y="0"/>
                  </a:lnTo>
                  <a:lnTo>
                    <a:pt x="233" y="4"/>
                  </a:lnTo>
                  <a:lnTo>
                    <a:pt x="263" y="15"/>
                  </a:lnTo>
                  <a:lnTo>
                    <a:pt x="281" y="26"/>
                  </a:lnTo>
                  <a:lnTo>
                    <a:pt x="292" y="37"/>
                  </a:lnTo>
                  <a:lnTo>
                    <a:pt x="296" y="56"/>
                  </a:lnTo>
                  <a:lnTo>
                    <a:pt x="296" y="67"/>
                  </a:lnTo>
                  <a:lnTo>
                    <a:pt x="292" y="82"/>
                  </a:lnTo>
                  <a:lnTo>
                    <a:pt x="274" y="97"/>
                  </a:lnTo>
                  <a:lnTo>
                    <a:pt x="248" y="108"/>
                  </a:lnTo>
                  <a:lnTo>
                    <a:pt x="222" y="111"/>
                  </a:lnTo>
                  <a:lnTo>
                    <a:pt x="166" y="122"/>
                  </a:lnTo>
                  <a:lnTo>
                    <a:pt x="148" y="126"/>
                  </a:lnTo>
                  <a:lnTo>
                    <a:pt x="111" y="130"/>
                  </a:lnTo>
                  <a:lnTo>
                    <a:pt x="85" y="141"/>
                  </a:lnTo>
                  <a:lnTo>
                    <a:pt x="67" y="152"/>
                  </a:lnTo>
                  <a:lnTo>
                    <a:pt x="56" y="163"/>
                  </a:lnTo>
                  <a:lnTo>
                    <a:pt x="41" y="182"/>
                  </a:lnTo>
                  <a:lnTo>
                    <a:pt x="41" y="185"/>
                  </a:lnTo>
                  <a:lnTo>
                    <a:pt x="44" y="207"/>
                  </a:lnTo>
                  <a:lnTo>
                    <a:pt x="63" y="222"/>
                  </a:lnTo>
                  <a:lnTo>
                    <a:pt x="81" y="237"/>
                  </a:lnTo>
                  <a:lnTo>
                    <a:pt x="111" y="252"/>
                  </a:lnTo>
                  <a:lnTo>
                    <a:pt x="163" y="263"/>
                  </a:lnTo>
                  <a:lnTo>
                    <a:pt x="196" y="270"/>
                  </a:lnTo>
                  <a:lnTo>
                    <a:pt x="170" y="27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7" name="図形 66"/>
            <p:cNvSpPr>
              <a:spLocks/>
            </p:cNvSpPr>
            <p:nvPr/>
          </p:nvSpPr>
          <p:spPr bwMode="auto">
            <a:xfrm>
              <a:off x="1166782" y="5507221"/>
              <a:ext cx="487565" cy="401141"/>
            </a:xfrm>
            <a:custGeom>
              <a:avLst/>
              <a:gdLst/>
              <a:ahLst/>
              <a:cxnLst>
                <a:cxn ang="0">
                  <a:pos x="159" y="284"/>
                </a:cxn>
                <a:cxn ang="0">
                  <a:pos x="159" y="281"/>
                </a:cxn>
                <a:cxn ang="0">
                  <a:pos x="134" y="277"/>
                </a:cxn>
                <a:cxn ang="0">
                  <a:pos x="74" y="266"/>
                </a:cxn>
                <a:cxn ang="0">
                  <a:pos x="49" y="251"/>
                </a:cxn>
                <a:cxn ang="0">
                  <a:pos x="23" y="236"/>
                </a:cxn>
                <a:cxn ang="0">
                  <a:pos x="8" y="221"/>
                </a:cxn>
                <a:cxn ang="0">
                  <a:pos x="0" y="199"/>
                </a:cxn>
                <a:cxn ang="0">
                  <a:pos x="0" y="196"/>
                </a:cxn>
                <a:cxn ang="0">
                  <a:pos x="12" y="181"/>
                </a:cxn>
                <a:cxn ang="0">
                  <a:pos x="26" y="170"/>
                </a:cxn>
                <a:cxn ang="0">
                  <a:pos x="49" y="159"/>
                </a:cxn>
                <a:cxn ang="0">
                  <a:pos x="67" y="151"/>
                </a:cxn>
                <a:cxn ang="0">
                  <a:pos x="104" y="144"/>
                </a:cxn>
                <a:cxn ang="0">
                  <a:pos x="126" y="140"/>
                </a:cxn>
                <a:cxn ang="0">
                  <a:pos x="182" y="129"/>
                </a:cxn>
                <a:cxn ang="0">
                  <a:pos x="207" y="122"/>
                </a:cxn>
                <a:cxn ang="0">
                  <a:pos x="233" y="111"/>
                </a:cxn>
                <a:cxn ang="0">
                  <a:pos x="252" y="96"/>
                </a:cxn>
                <a:cxn ang="0">
                  <a:pos x="259" y="81"/>
                </a:cxn>
                <a:cxn ang="0">
                  <a:pos x="259" y="70"/>
                </a:cxn>
                <a:cxn ang="0">
                  <a:pos x="248" y="51"/>
                </a:cxn>
                <a:cxn ang="0">
                  <a:pos x="237" y="40"/>
                </a:cxn>
                <a:cxn ang="0">
                  <a:pos x="219" y="25"/>
                </a:cxn>
                <a:cxn ang="0">
                  <a:pos x="182" y="14"/>
                </a:cxn>
                <a:cxn ang="0">
                  <a:pos x="137" y="11"/>
                </a:cxn>
                <a:cxn ang="0">
                  <a:pos x="56" y="3"/>
                </a:cxn>
                <a:cxn ang="0">
                  <a:pos x="56" y="11"/>
                </a:cxn>
                <a:cxn ang="0">
                  <a:pos x="26" y="0"/>
                </a:cxn>
                <a:cxn ang="0">
                  <a:pos x="122" y="0"/>
                </a:cxn>
                <a:cxn ang="0">
                  <a:pos x="182" y="0"/>
                </a:cxn>
                <a:cxn ang="0">
                  <a:pos x="193" y="0"/>
                </a:cxn>
                <a:cxn ang="0">
                  <a:pos x="259" y="14"/>
                </a:cxn>
                <a:cxn ang="0">
                  <a:pos x="292" y="29"/>
                </a:cxn>
                <a:cxn ang="0">
                  <a:pos x="307" y="40"/>
                </a:cxn>
                <a:cxn ang="0">
                  <a:pos x="315" y="51"/>
                </a:cxn>
                <a:cxn ang="0">
                  <a:pos x="318" y="66"/>
                </a:cxn>
                <a:cxn ang="0">
                  <a:pos x="315" y="81"/>
                </a:cxn>
                <a:cxn ang="0">
                  <a:pos x="307" y="85"/>
                </a:cxn>
                <a:cxn ang="0">
                  <a:pos x="292" y="99"/>
                </a:cxn>
                <a:cxn ang="0">
                  <a:pos x="248" y="122"/>
                </a:cxn>
                <a:cxn ang="0">
                  <a:pos x="159" y="140"/>
                </a:cxn>
                <a:cxn ang="0">
                  <a:pos x="108" y="151"/>
                </a:cxn>
                <a:cxn ang="0">
                  <a:pos x="74" y="170"/>
                </a:cxn>
                <a:cxn ang="0">
                  <a:pos x="63" y="181"/>
                </a:cxn>
                <a:cxn ang="0">
                  <a:pos x="52" y="192"/>
                </a:cxn>
                <a:cxn ang="0">
                  <a:pos x="49" y="210"/>
                </a:cxn>
                <a:cxn ang="0">
                  <a:pos x="52" y="225"/>
                </a:cxn>
                <a:cxn ang="0">
                  <a:pos x="56" y="236"/>
                </a:cxn>
                <a:cxn ang="0">
                  <a:pos x="74" y="251"/>
                </a:cxn>
                <a:cxn ang="0">
                  <a:pos x="119" y="269"/>
                </a:cxn>
                <a:cxn ang="0">
                  <a:pos x="182" y="284"/>
                </a:cxn>
                <a:cxn ang="0">
                  <a:pos x="159" y="284"/>
                </a:cxn>
              </a:cxnLst>
              <a:rect l="0" t="0" r="0" b="0"/>
              <a:pathLst>
                <a:path w="318" h="284">
                  <a:moveTo>
                    <a:pt x="159" y="284"/>
                  </a:moveTo>
                  <a:lnTo>
                    <a:pt x="159" y="281"/>
                  </a:lnTo>
                  <a:lnTo>
                    <a:pt x="134" y="277"/>
                  </a:lnTo>
                  <a:lnTo>
                    <a:pt x="74" y="266"/>
                  </a:lnTo>
                  <a:lnTo>
                    <a:pt x="49" y="251"/>
                  </a:lnTo>
                  <a:lnTo>
                    <a:pt x="23" y="236"/>
                  </a:lnTo>
                  <a:lnTo>
                    <a:pt x="8" y="221"/>
                  </a:lnTo>
                  <a:lnTo>
                    <a:pt x="0" y="199"/>
                  </a:lnTo>
                  <a:lnTo>
                    <a:pt x="0" y="196"/>
                  </a:lnTo>
                  <a:lnTo>
                    <a:pt x="12" y="181"/>
                  </a:lnTo>
                  <a:lnTo>
                    <a:pt x="26" y="170"/>
                  </a:lnTo>
                  <a:lnTo>
                    <a:pt x="49" y="159"/>
                  </a:lnTo>
                  <a:lnTo>
                    <a:pt x="67" y="151"/>
                  </a:lnTo>
                  <a:lnTo>
                    <a:pt x="104" y="144"/>
                  </a:lnTo>
                  <a:lnTo>
                    <a:pt x="126" y="140"/>
                  </a:lnTo>
                  <a:lnTo>
                    <a:pt x="182" y="129"/>
                  </a:lnTo>
                  <a:lnTo>
                    <a:pt x="207" y="122"/>
                  </a:lnTo>
                  <a:lnTo>
                    <a:pt x="233" y="111"/>
                  </a:lnTo>
                  <a:lnTo>
                    <a:pt x="252" y="96"/>
                  </a:lnTo>
                  <a:lnTo>
                    <a:pt x="259" y="81"/>
                  </a:lnTo>
                  <a:lnTo>
                    <a:pt x="259" y="70"/>
                  </a:lnTo>
                  <a:lnTo>
                    <a:pt x="248" y="51"/>
                  </a:lnTo>
                  <a:lnTo>
                    <a:pt x="237" y="40"/>
                  </a:lnTo>
                  <a:lnTo>
                    <a:pt x="219" y="25"/>
                  </a:lnTo>
                  <a:lnTo>
                    <a:pt x="182" y="14"/>
                  </a:lnTo>
                  <a:lnTo>
                    <a:pt x="137" y="11"/>
                  </a:lnTo>
                  <a:lnTo>
                    <a:pt x="56" y="3"/>
                  </a:lnTo>
                  <a:lnTo>
                    <a:pt x="56" y="11"/>
                  </a:lnTo>
                  <a:lnTo>
                    <a:pt x="26" y="0"/>
                  </a:lnTo>
                  <a:lnTo>
                    <a:pt x="122" y="0"/>
                  </a:lnTo>
                  <a:lnTo>
                    <a:pt x="182" y="0"/>
                  </a:lnTo>
                  <a:lnTo>
                    <a:pt x="193" y="0"/>
                  </a:lnTo>
                  <a:lnTo>
                    <a:pt x="259" y="14"/>
                  </a:lnTo>
                  <a:lnTo>
                    <a:pt x="292" y="29"/>
                  </a:lnTo>
                  <a:lnTo>
                    <a:pt x="307" y="40"/>
                  </a:lnTo>
                  <a:lnTo>
                    <a:pt x="315" y="51"/>
                  </a:lnTo>
                  <a:lnTo>
                    <a:pt x="318" y="66"/>
                  </a:lnTo>
                  <a:lnTo>
                    <a:pt x="315" y="81"/>
                  </a:lnTo>
                  <a:lnTo>
                    <a:pt x="307" y="85"/>
                  </a:lnTo>
                  <a:lnTo>
                    <a:pt x="292" y="99"/>
                  </a:lnTo>
                  <a:lnTo>
                    <a:pt x="248" y="122"/>
                  </a:lnTo>
                  <a:lnTo>
                    <a:pt x="159" y="140"/>
                  </a:lnTo>
                  <a:lnTo>
                    <a:pt x="108" y="151"/>
                  </a:lnTo>
                  <a:lnTo>
                    <a:pt x="74" y="170"/>
                  </a:lnTo>
                  <a:lnTo>
                    <a:pt x="63" y="181"/>
                  </a:lnTo>
                  <a:lnTo>
                    <a:pt x="52" y="192"/>
                  </a:lnTo>
                  <a:lnTo>
                    <a:pt x="49" y="210"/>
                  </a:lnTo>
                  <a:lnTo>
                    <a:pt x="52" y="225"/>
                  </a:lnTo>
                  <a:lnTo>
                    <a:pt x="56" y="236"/>
                  </a:lnTo>
                  <a:lnTo>
                    <a:pt x="74" y="251"/>
                  </a:lnTo>
                  <a:lnTo>
                    <a:pt x="119" y="269"/>
                  </a:lnTo>
                  <a:lnTo>
                    <a:pt x="182" y="284"/>
                  </a:lnTo>
                  <a:lnTo>
                    <a:pt x="159" y="28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8" name="図形 67"/>
            <p:cNvSpPr>
              <a:spLocks/>
            </p:cNvSpPr>
            <p:nvPr/>
          </p:nvSpPr>
          <p:spPr bwMode="auto">
            <a:xfrm>
              <a:off x="1246510" y="5511459"/>
              <a:ext cx="533562" cy="396904"/>
            </a:xfrm>
            <a:custGeom>
              <a:avLst/>
              <a:gdLst/>
              <a:ahLst/>
              <a:cxnLst>
                <a:cxn ang="0">
                  <a:pos x="141" y="281"/>
                </a:cxn>
                <a:cxn ang="0">
                  <a:pos x="141" y="278"/>
                </a:cxn>
                <a:cxn ang="0">
                  <a:pos x="107" y="274"/>
                </a:cxn>
                <a:cxn ang="0">
                  <a:pos x="70" y="266"/>
                </a:cxn>
                <a:cxn ang="0">
                  <a:pos x="26" y="248"/>
                </a:cxn>
                <a:cxn ang="0">
                  <a:pos x="11" y="226"/>
                </a:cxn>
                <a:cxn ang="0">
                  <a:pos x="4" y="222"/>
                </a:cxn>
                <a:cxn ang="0">
                  <a:pos x="0" y="207"/>
                </a:cxn>
                <a:cxn ang="0">
                  <a:pos x="0" y="193"/>
                </a:cxn>
                <a:cxn ang="0">
                  <a:pos x="11" y="178"/>
                </a:cxn>
                <a:cxn ang="0">
                  <a:pos x="22" y="167"/>
                </a:cxn>
                <a:cxn ang="0">
                  <a:pos x="59" y="152"/>
                </a:cxn>
                <a:cxn ang="0">
                  <a:pos x="107" y="141"/>
                </a:cxn>
                <a:cxn ang="0">
                  <a:pos x="196" y="122"/>
                </a:cxn>
                <a:cxn ang="0">
                  <a:pos x="248" y="104"/>
                </a:cxn>
                <a:cxn ang="0">
                  <a:pos x="263" y="82"/>
                </a:cxn>
                <a:cxn ang="0">
                  <a:pos x="266" y="78"/>
                </a:cxn>
                <a:cxn ang="0">
                  <a:pos x="270" y="63"/>
                </a:cxn>
                <a:cxn ang="0">
                  <a:pos x="266" y="48"/>
                </a:cxn>
                <a:cxn ang="0">
                  <a:pos x="252" y="34"/>
                </a:cxn>
                <a:cxn ang="0">
                  <a:pos x="226" y="15"/>
                </a:cxn>
                <a:cxn ang="0">
                  <a:pos x="170" y="0"/>
                </a:cxn>
                <a:cxn ang="0">
                  <a:pos x="252" y="11"/>
                </a:cxn>
                <a:cxn ang="0">
                  <a:pos x="307" y="22"/>
                </a:cxn>
                <a:cxn ang="0">
                  <a:pos x="337" y="37"/>
                </a:cxn>
                <a:cxn ang="0">
                  <a:pos x="348" y="48"/>
                </a:cxn>
                <a:cxn ang="0">
                  <a:pos x="348" y="56"/>
                </a:cxn>
                <a:cxn ang="0">
                  <a:pos x="348" y="63"/>
                </a:cxn>
                <a:cxn ang="0">
                  <a:pos x="333" y="82"/>
                </a:cxn>
                <a:cxn ang="0">
                  <a:pos x="311" y="96"/>
                </a:cxn>
                <a:cxn ang="0">
                  <a:pos x="281" y="108"/>
                </a:cxn>
                <a:cxn ang="0">
                  <a:pos x="252" y="119"/>
                </a:cxn>
                <a:cxn ang="0">
                  <a:pos x="196" y="133"/>
                </a:cxn>
                <a:cxn ang="0">
                  <a:pos x="170" y="133"/>
                </a:cxn>
                <a:cxn ang="0">
                  <a:pos x="96" y="152"/>
                </a:cxn>
                <a:cxn ang="0">
                  <a:pos x="56" y="174"/>
                </a:cxn>
                <a:cxn ang="0">
                  <a:pos x="41" y="189"/>
                </a:cxn>
                <a:cxn ang="0">
                  <a:pos x="37" y="193"/>
                </a:cxn>
                <a:cxn ang="0">
                  <a:pos x="37" y="211"/>
                </a:cxn>
                <a:cxn ang="0">
                  <a:pos x="52" y="226"/>
                </a:cxn>
                <a:cxn ang="0">
                  <a:pos x="67" y="244"/>
                </a:cxn>
                <a:cxn ang="0">
                  <a:pos x="85" y="259"/>
                </a:cxn>
                <a:cxn ang="0">
                  <a:pos x="137" y="274"/>
                </a:cxn>
                <a:cxn ang="0">
                  <a:pos x="181" y="281"/>
                </a:cxn>
                <a:cxn ang="0">
                  <a:pos x="141" y="281"/>
                </a:cxn>
              </a:cxnLst>
              <a:rect l="0" t="0" r="0" b="0"/>
              <a:pathLst>
                <a:path w="348" h="281">
                  <a:moveTo>
                    <a:pt x="141" y="281"/>
                  </a:moveTo>
                  <a:lnTo>
                    <a:pt x="141" y="278"/>
                  </a:lnTo>
                  <a:lnTo>
                    <a:pt x="107" y="274"/>
                  </a:lnTo>
                  <a:lnTo>
                    <a:pt x="70" y="266"/>
                  </a:lnTo>
                  <a:lnTo>
                    <a:pt x="26" y="248"/>
                  </a:lnTo>
                  <a:lnTo>
                    <a:pt x="11" y="226"/>
                  </a:lnTo>
                  <a:lnTo>
                    <a:pt x="4" y="222"/>
                  </a:lnTo>
                  <a:lnTo>
                    <a:pt x="0" y="207"/>
                  </a:lnTo>
                  <a:lnTo>
                    <a:pt x="0" y="193"/>
                  </a:lnTo>
                  <a:lnTo>
                    <a:pt x="11" y="178"/>
                  </a:lnTo>
                  <a:lnTo>
                    <a:pt x="22" y="167"/>
                  </a:lnTo>
                  <a:lnTo>
                    <a:pt x="59" y="152"/>
                  </a:lnTo>
                  <a:lnTo>
                    <a:pt x="107" y="141"/>
                  </a:lnTo>
                  <a:lnTo>
                    <a:pt x="196" y="122"/>
                  </a:lnTo>
                  <a:lnTo>
                    <a:pt x="248" y="104"/>
                  </a:lnTo>
                  <a:lnTo>
                    <a:pt x="263" y="82"/>
                  </a:lnTo>
                  <a:lnTo>
                    <a:pt x="266" y="78"/>
                  </a:lnTo>
                  <a:lnTo>
                    <a:pt x="270" y="63"/>
                  </a:lnTo>
                  <a:lnTo>
                    <a:pt x="266" y="48"/>
                  </a:lnTo>
                  <a:lnTo>
                    <a:pt x="252" y="34"/>
                  </a:lnTo>
                  <a:lnTo>
                    <a:pt x="226" y="15"/>
                  </a:lnTo>
                  <a:lnTo>
                    <a:pt x="170" y="0"/>
                  </a:lnTo>
                  <a:lnTo>
                    <a:pt x="252" y="11"/>
                  </a:lnTo>
                  <a:lnTo>
                    <a:pt x="307" y="22"/>
                  </a:lnTo>
                  <a:lnTo>
                    <a:pt x="337" y="37"/>
                  </a:lnTo>
                  <a:lnTo>
                    <a:pt x="348" y="48"/>
                  </a:lnTo>
                  <a:lnTo>
                    <a:pt x="348" y="56"/>
                  </a:lnTo>
                  <a:lnTo>
                    <a:pt x="348" y="63"/>
                  </a:lnTo>
                  <a:lnTo>
                    <a:pt x="333" y="82"/>
                  </a:lnTo>
                  <a:lnTo>
                    <a:pt x="311" y="96"/>
                  </a:lnTo>
                  <a:lnTo>
                    <a:pt x="281" y="108"/>
                  </a:lnTo>
                  <a:lnTo>
                    <a:pt x="252" y="119"/>
                  </a:lnTo>
                  <a:lnTo>
                    <a:pt x="196" y="133"/>
                  </a:lnTo>
                  <a:lnTo>
                    <a:pt x="170" y="133"/>
                  </a:lnTo>
                  <a:lnTo>
                    <a:pt x="96" y="152"/>
                  </a:lnTo>
                  <a:lnTo>
                    <a:pt x="56" y="174"/>
                  </a:lnTo>
                  <a:lnTo>
                    <a:pt x="41" y="189"/>
                  </a:lnTo>
                  <a:lnTo>
                    <a:pt x="37" y="193"/>
                  </a:lnTo>
                  <a:lnTo>
                    <a:pt x="37" y="211"/>
                  </a:lnTo>
                  <a:lnTo>
                    <a:pt x="52" y="226"/>
                  </a:lnTo>
                  <a:lnTo>
                    <a:pt x="67" y="244"/>
                  </a:lnTo>
                  <a:lnTo>
                    <a:pt x="85" y="259"/>
                  </a:lnTo>
                  <a:lnTo>
                    <a:pt x="137" y="274"/>
                  </a:lnTo>
                  <a:lnTo>
                    <a:pt x="181" y="281"/>
                  </a:lnTo>
                  <a:lnTo>
                    <a:pt x="141" y="28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9" name="図形 68"/>
            <p:cNvSpPr>
              <a:spLocks/>
            </p:cNvSpPr>
            <p:nvPr/>
          </p:nvSpPr>
          <p:spPr bwMode="auto">
            <a:xfrm>
              <a:off x="1547022" y="5919663"/>
              <a:ext cx="6133" cy="1412"/>
            </a:xfrm>
            <a:custGeom>
              <a:avLst/>
              <a:gdLst/>
              <a:ahLst/>
              <a:cxnLst>
                <a:cxn ang="0">
                  <a:pos x="0" y="0"/>
                </a:cxn>
                <a:cxn ang="0">
                  <a:pos x="4" y="0"/>
                </a:cxn>
                <a:cxn ang="0">
                  <a:pos x="0" y="0"/>
                </a:cxn>
              </a:cxnLst>
              <a:rect l="0" t="0" r="0" b="0"/>
              <a:pathLst>
                <a:path w="4">
                  <a:moveTo>
                    <a:pt x="0" y="0"/>
                  </a:moveTo>
                  <a:lnTo>
                    <a:pt x="4" y="0"/>
                  </a:lnTo>
                  <a:lnTo>
                    <a:pt x="0"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0" name="図形 69"/>
            <p:cNvSpPr>
              <a:spLocks/>
            </p:cNvSpPr>
            <p:nvPr/>
          </p:nvSpPr>
          <p:spPr bwMode="auto">
            <a:xfrm>
              <a:off x="1309372" y="5501571"/>
              <a:ext cx="640887" cy="418091"/>
            </a:xfrm>
            <a:custGeom>
              <a:avLst/>
              <a:gdLst/>
              <a:ahLst/>
              <a:cxnLst>
                <a:cxn ang="0">
                  <a:pos x="214" y="296"/>
                </a:cxn>
                <a:cxn ang="0">
                  <a:pos x="170" y="288"/>
                </a:cxn>
                <a:cxn ang="0">
                  <a:pos x="140" y="285"/>
                </a:cxn>
                <a:cxn ang="0">
                  <a:pos x="81" y="273"/>
                </a:cxn>
                <a:cxn ang="0">
                  <a:pos x="52" y="259"/>
                </a:cxn>
                <a:cxn ang="0">
                  <a:pos x="18" y="244"/>
                </a:cxn>
                <a:cxn ang="0">
                  <a:pos x="4" y="225"/>
                </a:cxn>
                <a:cxn ang="0">
                  <a:pos x="0" y="214"/>
                </a:cxn>
                <a:cxn ang="0">
                  <a:pos x="0" y="200"/>
                </a:cxn>
                <a:cxn ang="0">
                  <a:pos x="0" y="196"/>
                </a:cxn>
                <a:cxn ang="0">
                  <a:pos x="18" y="181"/>
                </a:cxn>
                <a:cxn ang="0">
                  <a:pos x="59" y="163"/>
                </a:cxn>
                <a:cxn ang="0">
                  <a:pos x="129" y="144"/>
                </a:cxn>
                <a:cxn ang="0">
                  <a:pos x="159" y="140"/>
                </a:cxn>
                <a:cxn ang="0">
                  <a:pos x="214" y="129"/>
                </a:cxn>
                <a:cxn ang="0">
                  <a:pos x="248" y="118"/>
                </a:cxn>
                <a:cxn ang="0">
                  <a:pos x="277" y="103"/>
                </a:cxn>
                <a:cxn ang="0">
                  <a:pos x="296" y="89"/>
                </a:cxn>
                <a:cxn ang="0">
                  <a:pos x="310" y="70"/>
                </a:cxn>
                <a:cxn ang="0">
                  <a:pos x="310" y="63"/>
                </a:cxn>
                <a:cxn ang="0">
                  <a:pos x="307" y="55"/>
                </a:cxn>
                <a:cxn ang="0">
                  <a:pos x="296" y="41"/>
                </a:cxn>
                <a:cxn ang="0">
                  <a:pos x="266" y="22"/>
                </a:cxn>
                <a:cxn ang="0">
                  <a:pos x="214" y="15"/>
                </a:cxn>
                <a:cxn ang="0">
                  <a:pos x="137" y="4"/>
                </a:cxn>
                <a:cxn ang="0">
                  <a:pos x="266" y="4"/>
                </a:cxn>
                <a:cxn ang="0">
                  <a:pos x="266" y="0"/>
                </a:cxn>
                <a:cxn ang="0">
                  <a:pos x="307" y="4"/>
                </a:cxn>
                <a:cxn ang="0">
                  <a:pos x="355" y="15"/>
                </a:cxn>
                <a:cxn ang="0">
                  <a:pos x="392" y="29"/>
                </a:cxn>
                <a:cxn ang="0">
                  <a:pos x="406" y="44"/>
                </a:cxn>
                <a:cxn ang="0">
                  <a:pos x="418" y="55"/>
                </a:cxn>
                <a:cxn ang="0">
                  <a:pos x="418" y="70"/>
                </a:cxn>
                <a:cxn ang="0">
                  <a:pos x="406" y="85"/>
                </a:cxn>
                <a:cxn ang="0">
                  <a:pos x="395" y="100"/>
                </a:cxn>
                <a:cxn ang="0">
                  <a:pos x="377" y="111"/>
                </a:cxn>
                <a:cxn ang="0">
                  <a:pos x="347" y="115"/>
                </a:cxn>
                <a:cxn ang="0">
                  <a:pos x="266" y="133"/>
                </a:cxn>
                <a:cxn ang="0">
                  <a:pos x="155" y="148"/>
                </a:cxn>
                <a:cxn ang="0">
                  <a:pos x="114" y="159"/>
                </a:cxn>
                <a:cxn ang="0">
                  <a:pos x="81" y="170"/>
                </a:cxn>
                <a:cxn ang="0">
                  <a:pos x="59" y="185"/>
                </a:cxn>
                <a:cxn ang="0">
                  <a:pos x="52" y="196"/>
                </a:cxn>
                <a:cxn ang="0">
                  <a:pos x="44" y="203"/>
                </a:cxn>
                <a:cxn ang="0">
                  <a:pos x="44" y="211"/>
                </a:cxn>
                <a:cxn ang="0">
                  <a:pos x="55" y="233"/>
                </a:cxn>
                <a:cxn ang="0">
                  <a:pos x="74" y="251"/>
                </a:cxn>
                <a:cxn ang="0">
                  <a:pos x="100" y="266"/>
                </a:cxn>
                <a:cxn ang="0">
                  <a:pos x="129" y="273"/>
                </a:cxn>
                <a:cxn ang="0">
                  <a:pos x="192" y="285"/>
                </a:cxn>
                <a:cxn ang="0">
                  <a:pos x="236" y="288"/>
                </a:cxn>
                <a:cxn ang="0">
                  <a:pos x="214" y="296"/>
                </a:cxn>
              </a:cxnLst>
              <a:rect l="0" t="0" r="0" b="0"/>
              <a:pathLst>
                <a:path w="418" h="296">
                  <a:moveTo>
                    <a:pt x="214" y="296"/>
                  </a:moveTo>
                  <a:lnTo>
                    <a:pt x="170" y="288"/>
                  </a:lnTo>
                  <a:lnTo>
                    <a:pt x="140" y="285"/>
                  </a:lnTo>
                  <a:lnTo>
                    <a:pt x="81" y="273"/>
                  </a:lnTo>
                  <a:lnTo>
                    <a:pt x="52" y="259"/>
                  </a:lnTo>
                  <a:lnTo>
                    <a:pt x="18" y="244"/>
                  </a:lnTo>
                  <a:lnTo>
                    <a:pt x="4" y="225"/>
                  </a:lnTo>
                  <a:lnTo>
                    <a:pt x="0" y="214"/>
                  </a:lnTo>
                  <a:lnTo>
                    <a:pt x="0" y="200"/>
                  </a:lnTo>
                  <a:lnTo>
                    <a:pt x="0" y="196"/>
                  </a:lnTo>
                  <a:lnTo>
                    <a:pt x="18" y="181"/>
                  </a:lnTo>
                  <a:lnTo>
                    <a:pt x="59" y="163"/>
                  </a:lnTo>
                  <a:lnTo>
                    <a:pt x="129" y="144"/>
                  </a:lnTo>
                  <a:lnTo>
                    <a:pt x="159" y="140"/>
                  </a:lnTo>
                  <a:lnTo>
                    <a:pt x="214" y="129"/>
                  </a:lnTo>
                  <a:lnTo>
                    <a:pt x="248" y="118"/>
                  </a:lnTo>
                  <a:lnTo>
                    <a:pt x="277" y="103"/>
                  </a:lnTo>
                  <a:lnTo>
                    <a:pt x="296" y="89"/>
                  </a:lnTo>
                  <a:lnTo>
                    <a:pt x="310" y="70"/>
                  </a:lnTo>
                  <a:lnTo>
                    <a:pt x="310" y="63"/>
                  </a:lnTo>
                  <a:lnTo>
                    <a:pt x="307" y="55"/>
                  </a:lnTo>
                  <a:lnTo>
                    <a:pt x="296" y="41"/>
                  </a:lnTo>
                  <a:lnTo>
                    <a:pt x="266" y="22"/>
                  </a:lnTo>
                  <a:lnTo>
                    <a:pt x="214" y="15"/>
                  </a:lnTo>
                  <a:lnTo>
                    <a:pt x="137" y="4"/>
                  </a:lnTo>
                  <a:lnTo>
                    <a:pt x="266" y="4"/>
                  </a:lnTo>
                  <a:lnTo>
                    <a:pt x="266" y="0"/>
                  </a:lnTo>
                  <a:lnTo>
                    <a:pt x="307" y="4"/>
                  </a:lnTo>
                  <a:lnTo>
                    <a:pt x="355" y="15"/>
                  </a:lnTo>
                  <a:lnTo>
                    <a:pt x="392" y="29"/>
                  </a:lnTo>
                  <a:lnTo>
                    <a:pt x="406" y="44"/>
                  </a:lnTo>
                  <a:lnTo>
                    <a:pt x="418" y="55"/>
                  </a:lnTo>
                  <a:lnTo>
                    <a:pt x="418" y="70"/>
                  </a:lnTo>
                  <a:lnTo>
                    <a:pt x="406" y="85"/>
                  </a:lnTo>
                  <a:lnTo>
                    <a:pt x="395" y="100"/>
                  </a:lnTo>
                  <a:lnTo>
                    <a:pt x="377" y="111"/>
                  </a:lnTo>
                  <a:lnTo>
                    <a:pt x="347" y="115"/>
                  </a:lnTo>
                  <a:lnTo>
                    <a:pt x="266" y="133"/>
                  </a:lnTo>
                  <a:lnTo>
                    <a:pt x="155" y="148"/>
                  </a:lnTo>
                  <a:lnTo>
                    <a:pt x="114" y="159"/>
                  </a:lnTo>
                  <a:lnTo>
                    <a:pt x="81" y="170"/>
                  </a:lnTo>
                  <a:lnTo>
                    <a:pt x="59" y="185"/>
                  </a:lnTo>
                  <a:lnTo>
                    <a:pt x="52" y="196"/>
                  </a:lnTo>
                  <a:lnTo>
                    <a:pt x="44" y="203"/>
                  </a:lnTo>
                  <a:lnTo>
                    <a:pt x="44" y="211"/>
                  </a:lnTo>
                  <a:lnTo>
                    <a:pt x="55" y="233"/>
                  </a:lnTo>
                  <a:lnTo>
                    <a:pt x="74" y="251"/>
                  </a:lnTo>
                  <a:lnTo>
                    <a:pt x="100" y="266"/>
                  </a:lnTo>
                  <a:lnTo>
                    <a:pt x="129" y="273"/>
                  </a:lnTo>
                  <a:lnTo>
                    <a:pt x="192" y="285"/>
                  </a:lnTo>
                  <a:lnTo>
                    <a:pt x="236" y="288"/>
                  </a:lnTo>
                  <a:lnTo>
                    <a:pt x="214" y="29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1" name="図形 70"/>
            <p:cNvSpPr>
              <a:spLocks/>
            </p:cNvSpPr>
            <p:nvPr/>
          </p:nvSpPr>
          <p:spPr bwMode="auto">
            <a:xfrm>
              <a:off x="1031859" y="5135742"/>
              <a:ext cx="1143784" cy="772621"/>
            </a:xfrm>
            <a:custGeom>
              <a:avLst/>
              <a:gdLst/>
              <a:ahLst/>
              <a:cxnLst>
                <a:cxn ang="0">
                  <a:pos x="403" y="544"/>
                </a:cxn>
                <a:cxn ang="0">
                  <a:pos x="295" y="529"/>
                </a:cxn>
                <a:cxn ang="0">
                  <a:pos x="240" y="492"/>
                </a:cxn>
                <a:cxn ang="0">
                  <a:pos x="233" y="470"/>
                </a:cxn>
                <a:cxn ang="0">
                  <a:pos x="236" y="455"/>
                </a:cxn>
                <a:cxn ang="0">
                  <a:pos x="266" y="433"/>
                </a:cxn>
                <a:cxn ang="0">
                  <a:pos x="340" y="414"/>
                </a:cxn>
                <a:cxn ang="0">
                  <a:pos x="532" y="377"/>
                </a:cxn>
                <a:cxn ang="0">
                  <a:pos x="576" y="359"/>
                </a:cxn>
                <a:cxn ang="0">
                  <a:pos x="599" y="333"/>
                </a:cxn>
                <a:cxn ang="0">
                  <a:pos x="587" y="300"/>
                </a:cxn>
                <a:cxn ang="0">
                  <a:pos x="532" y="266"/>
                </a:cxn>
                <a:cxn ang="0">
                  <a:pos x="380" y="252"/>
                </a:cxn>
                <a:cxn ang="0">
                  <a:pos x="155" y="222"/>
                </a:cxn>
                <a:cxn ang="0">
                  <a:pos x="81" y="203"/>
                </a:cxn>
                <a:cxn ang="0">
                  <a:pos x="26" y="167"/>
                </a:cxn>
                <a:cxn ang="0">
                  <a:pos x="0" y="118"/>
                </a:cxn>
                <a:cxn ang="0">
                  <a:pos x="11" y="93"/>
                </a:cxn>
                <a:cxn ang="0">
                  <a:pos x="37" y="63"/>
                </a:cxn>
                <a:cxn ang="0">
                  <a:pos x="114" y="37"/>
                </a:cxn>
                <a:cxn ang="0">
                  <a:pos x="225" y="19"/>
                </a:cxn>
                <a:cxn ang="0">
                  <a:pos x="262" y="19"/>
                </a:cxn>
                <a:cxn ang="0">
                  <a:pos x="262" y="33"/>
                </a:cxn>
                <a:cxn ang="0">
                  <a:pos x="177" y="41"/>
                </a:cxn>
                <a:cxn ang="0">
                  <a:pos x="129" y="63"/>
                </a:cxn>
                <a:cxn ang="0">
                  <a:pos x="96" y="89"/>
                </a:cxn>
                <a:cxn ang="0">
                  <a:pos x="85" y="133"/>
                </a:cxn>
                <a:cxn ang="0">
                  <a:pos x="111" y="163"/>
                </a:cxn>
                <a:cxn ang="0">
                  <a:pos x="192" y="192"/>
                </a:cxn>
                <a:cxn ang="0">
                  <a:pos x="303" y="207"/>
                </a:cxn>
                <a:cxn ang="0">
                  <a:pos x="477" y="222"/>
                </a:cxn>
                <a:cxn ang="0">
                  <a:pos x="602" y="229"/>
                </a:cxn>
                <a:cxn ang="0">
                  <a:pos x="695" y="244"/>
                </a:cxn>
                <a:cxn ang="0">
                  <a:pos x="743" y="266"/>
                </a:cxn>
                <a:cxn ang="0">
                  <a:pos x="746" y="292"/>
                </a:cxn>
                <a:cxn ang="0">
                  <a:pos x="732" y="322"/>
                </a:cxn>
                <a:cxn ang="0">
                  <a:pos x="687" y="348"/>
                </a:cxn>
                <a:cxn ang="0">
                  <a:pos x="602" y="370"/>
                </a:cxn>
                <a:cxn ang="0">
                  <a:pos x="521" y="388"/>
                </a:cxn>
                <a:cxn ang="0">
                  <a:pos x="488" y="399"/>
                </a:cxn>
                <a:cxn ang="0">
                  <a:pos x="395" y="414"/>
                </a:cxn>
                <a:cxn ang="0">
                  <a:pos x="325" y="429"/>
                </a:cxn>
                <a:cxn ang="0">
                  <a:pos x="266" y="462"/>
                </a:cxn>
                <a:cxn ang="0">
                  <a:pos x="262" y="484"/>
                </a:cxn>
                <a:cxn ang="0">
                  <a:pos x="281" y="503"/>
                </a:cxn>
                <a:cxn ang="0">
                  <a:pos x="351" y="532"/>
                </a:cxn>
                <a:cxn ang="0">
                  <a:pos x="447" y="544"/>
                </a:cxn>
              </a:cxnLst>
              <a:rect l="0" t="0" r="0" b="0"/>
              <a:pathLst>
                <a:path w="746" h="547">
                  <a:moveTo>
                    <a:pt x="432" y="547"/>
                  </a:moveTo>
                  <a:lnTo>
                    <a:pt x="403" y="544"/>
                  </a:lnTo>
                  <a:lnTo>
                    <a:pt x="336" y="532"/>
                  </a:lnTo>
                  <a:lnTo>
                    <a:pt x="295" y="529"/>
                  </a:lnTo>
                  <a:lnTo>
                    <a:pt x="266" y="514"/>
                  </a:lnTo>
                  <a:lnTo>
                    <a:pt x="240" y="492"/>
                  </a:lnTo>
                  <a:lnTo>
                    <a:pt x="236" y="484"/>
                  </a:lnTo>
                  <a:lnTo>
                    <a:pt x="233" y="470"/>
                  </a:lnTo>
                  <a:lnTo>
                    <a:pt x="233" y="462"/>
                  </a:lnTo>
                  <a:lnTo>
                    <a:pt x="236" y="455"/>
                  </a:lnTo>
                  <a:lnTo>
                    <a:pt x="247" y="444"/>
                  </a:lnTo>
                  <a:lnTo>
                    <a:pt x="266" y="433"/>
                  </a:lnTo>
                  <a:lnTo>
                    <a:pt x="295" y="422"/>
                  </a:lnTo>
                  <a:lnTo>
                    <a:pt x="340" y="414"/>
                  </a:lnTo>
                  <a:lnTo>
                    <a:pt x="451" y="399"/>
                  </a:lnTo>
                  <a:lnTo>
                    <a:pt x="532" y="377"/>
                  </a:lnTo>
                  <a:lnTo>
                    <a:pt x="562" y="370"/>
                  </a:lnTo>
                  <a:lnTo>
                    <a:pt x="576" y="359"/>
                  </a:lnTo>
                  <a:lnTo>
                    <a:pt x="591" y="344"/>
                  </a:lnTo>
                  <a:lnTo>
                    <a:pt x="599" y="333"/>
                  </a:lnTo>
                  <a:lnTo>
                    <a:pt x="602" y="314"/>
                  </a:lnTo>
                  <a:lnTo>
                    <a:pt x="587" y="300"/>
                  </a:lnTo>
                  <a:lnTo>
                    <a:pt x="569" y="281"/>
                  </a:lnTo>
                  <a:lnTo>
                    <a:pt x="532" y="266"/>
                  </a:lnTo>
                  <a:lnTo>
                    <a:pt x="488" y="259"/>
                  </a:lnTo>
                  <a:lnTo>
                    <a:pt x="380" y="252"/>
                  </a:lnTo>
                  <a:lnTo>
                    <a:pt x="270" y="237"/>
                  </a:lnTo>
                  <a:lnTo>
                    <a:pt x="155" y="222"/>
                  </a:lnTo>
                  <a:lnTo>
                    <a:pt x="129" y="218"/>
                  </a:lnTo>
                  <a:lnTo>
                    <a:pt x="81" y="203"/>
                  </a:lnTo>
                  <a:lnTo>
                    <a:pt x="52" y="189"/>
                  </a:lnTo>
                  <a:lnTo>
                    <a:pt x="26" y="167"/>
                  </a:lnTo>
                  <a:lnTo>
                    <a:pt x="15" y="148"/>
                  </a:lnTo>
                  <a:lnTo>
                    <a:pt x="0" y="118"/>
                  </a:lnTo>
                  <a:lnTo>
                    <a:pt x="0" y="111"/>
                  </a:lnTo>
                  <a:lnTo>
                    <a:pt x="11" y="93"/>
                  </a:lnTo>
                  <a:lnTo>
                    <a:pt x="15" y="78"/>
                  </a:lnTo>
                  <a:lnTo>
                    <a:pt x="37" y="63"/>
                  </a:lnTo>
                  <a:lnTo>
                    <a:pt x="70" y="48"/>
                  </a:lnTo>
                  <a:lnTo>
                    <a:pt x="114" y="37"/>
                  </a:lnTo>
                  <a:lnTo>
                    <a:pt x="170" y="26"/>
                  </a:lnTo>
                  <a:lnTo>
                    <a:pt x="225" y="19"/>
                  </a:lnTo>
                  <a:lnTo>
                    <a:pt x="277" y="0"/>
                  </a:lnTo>
                  <a:lnTo>
                    <a:pt x="262" y="19"/>
                  </a:lnTo>
                  <a:lnTo>
                    <a:pt x="262" y="26"/>
                  </a:lnTo>
                  <a:lnTo>
                    <a:pt x="262" y="33"/>
                  </a:lnTo>
                  <a:lnTo>
                    <a:pt x="210" y="37"/>
                  </a:lnTo>
                  <a:lnTo>
                    <a:pt x="177" y="41"/>
                  </a:lnTo>
                  <a:lnTo>
                    <a:pt x="151" y="52"/>
                  </a:lnTo>
                  <a:lnTo>
                    <a:pt x="129" y="63"/>
                  </a:lnTo>
                  <a:lnTo>
                    <a:pt x="107" y="78"/>
                  </a:lnTo>
                  <a:lnTo>
                    <a:pt x="96" y="89"/>
                  </a:lnTo>
                  <a:lnTo>
                    <a:pt x="81" y="111"/>
                  </a:lnTo>
                  <a:lnTo>
                    <a:pt x="85" y="133"/>
                  </a:lnTo>
                  <a:lnTo>
                    <a:pt x="96" y="148"/>
                  </a:lnTo>
                  <a:lnTo>
                    <a:pt x="111" y="163"/>
                  </a:lnTo>
                  <a:lnTo>
                    <a:pt x="155" y="178"/>
                  </a:lnTo>
                  <a:lnTo>
                    <a:pt x="192" y="192"/>
                  </a:lnTo>
                  <a:lnTo>
                    <a:pt x="210" y="192"/>
                  </a:lnTo>
                  <a:lnTo>
                    <a:pt x="303" y="207"/>
                  </a:lnTo>
                  <a:lnTo>
                    <a:pt x="388" y="218"/>
                  </a:lnTo>
                  <a:lnTo>
                    <a:pt x="477" y="222"/>
                  </a:lnTo>
                  <a:lnTo>
                    <a:pt x="517" y="222"/>
                  </a:lnTo>
                  <a:lnTo>
                    <a:pt x="602" y="229"/>
                  </a:lnTo>
                  <a:lnTo>
                    <a:pt x="647" y="233"/>
                  </a:lnTo>
                  <a:lnTo>
                    <a:pt x="695" y="244"/>
                  </a:lnTo>
                  <a:lnTo>
                    <a:pt x="724" y="252"/>
                  </a:lnTo>
                  <a:lnTo>
                    <a:pt x="743" y="266"/>
                  </a:lnTo>
                  <a:lnTo>
                    <a:pt x="746" y="281"/>
                  </a:lnTo>
                  <a:lnTo>
                    <a:pt x="746" y="292"/>
                  </a:lnTo>
                  <a:lnTo>
                    <a:pt x="746" y="307"/>
                  </a:lnTo>
                  <a:lnTo>
                    <a:pt x="732" y="322"/>
                  </a:lnTo>
                  <a:lnTo>
                    <a:pt x="713" y="337"/>
                  </a:lnTo>
                  <a:lnTo>
                    <a:pt x="687" y="348"/>
                  </a:lnTo>
                  <a:lnTo>
                    <a:pt x="647" y="359"/>
                  </a:lnTo>
                  <a:lnTo>
                    <a:pt x="602" y="370"/>
                  </a:lnTo>
                  <a:lnTo>
                    <a:pt x="543" y="385"/>
                  </a:lnTo>
                  <a:lnTo>
                    <a:pt x="521" y="388"/>
                  </a:lnTo>
                  <a:lnTo>
                    <a:pt x="514" y="392"/>
                  </a:lnTo>
                  <a:lnTo>
                    <a:pt x="488" y="399"/>
                  </a:lnTo>
                  <a:lnTo>
                    <a:pt x="447" y="407"/>
                  </a:lnTo>
                  <a:lnTo>
                    <a:pt x="395" y="414"/>
                  </a:lnTo>
                  <a:lnTo>
                    <a:pt x="358" y="418"/>
                  </a:lnTo>
                  <a:lnTo>
                    <a:pt x="325" y="429"/>
                  </a:lnTo>
                  <a:lnTo>
                    <a:pt x="284" y="447"/>
                  </a:lnTo>
                  <a:lnTo>
                    <a:pt x="266" y="462"/>
                  </a:lnTo>
                  <a:lnTo>
                    <a:pt x="262" y="470"/>
                  </a:lnTo>
                  <a:lnTo>
                    <a:pt x="262" y="484"/>
                  </a:lnTo>
                  <a:lnTo>
                    <a:pt x="266" y="492"/>
                  </a:lnTo>
                  <a:lnTo>
                    <a:pt x="281" y="503"/>
                  </a:lnTo>
                  <a:lnTo>
                    <a:pt x="303" y="514"/>
                  </a:lnTo>
                  <a:lnTo>
                    <a:pt x="351" y="532"/>
                  </a:lnTo>
                  <a:lnTo>
                    <a:pt x="403" y="540"/>
                  </a:lnTo>
                  <a:lnTo>
                    <a:pt x="447" y="544"/>
                  </a:lnTo>
                  <a:lnTo>
                    <a:pt x="432" y="54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2" name="図形 71"/>
            <p:cNvSpPr>
              <a:spLocks/>
            </p:cNvSpPr>
            <p:nvPr/>
          </p:nvSpPr>
          <p:spPr bwMode="auto">
            <a:xfrm>
              <a:off x="1870532" y="5459197"/>
              <a:ext cx="430836" cy="220345"/>
            </a:xfrm>
            <a:custGeom>
              <a:avLst/>
              <a:gdLst/>
              <a:ahLst/>
              <a:cxnLst>
                <a:cxn ang="0">
                  <a:pos x="277" y="45"/>
                </a:cxn>
                <a:cxn ang="0">
                  <a:pos x="281" y="52"/>
                </a:cxn>
                <a:cxn ang="0">
                  <a:pos x="281" y="63"/>
                </a:cxn>
                <a:cxn ang="0">
                  <a:pos x="281" y="74"/>
                </a:cxn>
                <a:cxn ang="0">
                  <a:pos x="262" y="93"/>
                </a:cxn>
                <a:cxn ang="0">
                  <a:pos x="236" y="108"/>
                </a:cxn>
                <a:cxn ang="0">
                  <a:pos x="181" y="133"/>
                </a:cxn>
                <a:cxn ang="0">
                  <a:pos x="140" y="145"/>
                </a:cxn>
                <a:cxn ang="0">
                  <a:pos x="122" y="145"/>
                </a:cxn>
                <a:cxn ang="0">
                  <a:pos x="122" y="148"/>
                </a:cxn>
                <a:cxn ang="0">
                  <a:pos x="77" y="148"/>
                </a:cxn>
                <a:cxn ang="0">
                  <a:pos x="0" y="156"/>
                </a:cxn>
                <a:cxn ang="0">
                  <a:pos x="59" y="141"/>
                </a:cxn>
                <a:cxn ang="0">
                  <a:pos x="100" y="133"/>
                </a:cxn>
                <a:cxn ang="0">
                  <a:pos x="140" y="122"/>
                </a:cxn>
                <a:cxn ang="0">
                  <a:pos x="170" y="108"/>
                </a:cxn>
                <a:cxn ang="0">
                  <a:pos x="192" y="100"/>
                </a:cxn>
                <a:cxn ang="0">
                  <a:pos x="199" y="78"/>
                </a:cxn>
                <a:cxn ang="0">
                  <a:pos x="207" y="63"/>
                </a:cxn>
                <a:cxn ang="0">
                  <a:pos x="207" y="52"/>
                </a:cxn>
                <a:cxn ang="0">
                  <a:pos x="199" y="37"/>
                </a:cxn>
                <a:cxn ang="0">
                  <a:pos x="185" y="23"/>
                </a:cxn>
                <a:cxn ang="0">
                  <a:pos x="155" y="15"/>
                </a:cxn>
                <a:cxn ang="0">
                  <a:pos x="81" y="0"/>
                </a:cxn>
                <a:cxn ang="0">
                  <a:pos x="155" y="0"/>
                </a:cxn>
                <a:cxn ang="0">
                  <a:pos x="207" y="8"/>
                </a:cxn>
                <a:cxn ang="0">
                  <a:pos x="240" y="19"/>
                </a:cxn>
                <a:cxn ang="0">
                  <a:pos x="266" y="30"/>
                </a:cxn>
                <a:cxn ang="0">
                  <a:pos x="277" y="45"/>
                </a:cxn>
              </a:cxnLst>
              <a:rect l="0" t="0" r="0" b="0"/>
              <a:pathLst>
                <a:path w="281" h="156">
                  <a:moveTo>
                    <a:pt x="277" y="45"/>
                  </a:moveTo>
                  <a:lnTo>
                    <a:pt x="281" y="52"/>
                  </a:lnTo>
                  <a:lnTo>
                    <a:pt x="281" y="63"/>
                  </a:lnTo>
                  <a:lnTo>
                    <a:pt x="281" y="74"/>
                  </a:lnTo>
                  <a:lnTo>
                    <a:pt x="262" y="93"/>
                  </a:lnTo>
                  <a:lnTo>
                    <a:pt x="236" y="108"/>
                  </a:lnTo>
                  <a:lnTo>
                    <a:pt x="181" y="133"/>
                  </a:lnTo>
                  <a:lnTo>
                    <a:pt x="140" y="145"/>
                  </a:lnTo>
                  <a:lnTo>
                    <a:pt x="122" y="145"/>
                  </a:lnTo>
                  <a:lnTo>
                    <a:pt x="122" y="148"/>
                  </a:lnTo>
                  <a:lnTo>
                    <a:pt x="77" y="148"/>
                  </a:lnTo>
                  <a:lnTo>
                    <a:pt x="0" y="156"/>
                  </a:lnTo>
                  <a:lnTo>
                    <a:pt x="59" y="141"/>
                  </a:lnTo>
                  <a:lnTo>
                    <a:pt x="100" y="133"/>
                  </a:lnTo>
                  <a:lnTo>
                    <a:pt x="140" y="122"/>
                  </a:lnTo>
                  <a:lnTo>
                    <a:pt x="170" y="108"/>
                  </a:lnTo>
                  <a:lnTo>
                    <a:pt x="192" y="100"/>
                  </a:lnTo>
                  <a:lnTo>
                    <a:pt x="199" y="78"/>
                  </a:lnTo>
                  <a:lnTo>
                    <a:pt x="207" y="63"/>
                  </a:lnTo>
                  <a:lnTo>
                    <a:pt x="207" y="52"/>
                  </a:lnTo>
                  <a:lnTo>
                    <a:pt x="199" y="37"/>
                  </a:lnTo>
                  <a:lnTo>
                    <a:pt x="185" y="23"/>
                  </a:lnTo>
                  <a:lnTo>
                    <a:pt x="155" y="15"/>
                  </a:lnTo>
                  <a:lnTo>
                    <a:pt x="81" y="0"/>
                  </a:lnTo>
                  <a:lnTo>
                    <a:pt x="155" y="0"/>
                  </a:lnTo>
                  <a:lnTo>
                    <a:pt x="207" y="8"/>
                  </a:lnTo>
                  <a:lnTo>
                    <a:pt x="240" y="19"/>
                  </a:lnTo>
                  <a:lnTo>
                    <a:pt x="266" y="30"/>
                  </a:lnTo>
                  <a:lnTo>
                    <a:pt x="277" y="4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3" name="図形 72"/>
            <p:cNvSpPr>
              <a:spLocks/>
            </p:cNvSpPr>
            <p:nvPr/>
          </p:nvSpPr>
          <p:spPr bwMode="auto">
            <a:xfrm>
              <a:off x="2080583" y="5470497"/>
              <a:ext cx="288246" cy="197746"/>
            </a:xfrm>
            <a:custGeom>
              <a:avLst/>
              <a:gdLst/>
              <a:ahLst/>
              <a:cxnLst>
                <a:cxn ang="0">
                  <a:pos x="144" y="37"/>
                </a:cxn>
                <a:cxn ang="0">
                  <a:pos x="125" y="15"/>
                </a:cxn>
                <a:cxn ang="0">
                  <a:pos x="85" y="0"/>
                </a:cxn>
                <a:cxn ang="0">
                  <a:pos x="118" y="7"/>
                </a:cxn>
                <a:cxn ang="0">
                  <a:pos x="151" y="15"/>
                </a:cxn>
                <a:cxn ang="0">
                  <a:pos x="170" y="26"/>
                </a:cxn>
                <a:cxn ang="0">
                  <a:pos x="184" y="37"/>
                </a:cxn>
                <a:cxn ang="0">
                  <a:pos x="188" y="51"/>
                </a:cxn>
                <a:cxn ang="0">
                  <a:pos x="184" y="63"/>
                </a:cxn>
                <a:cxn ang="0">
                  <a:pos x="181" y="70"/>
                </a:cxn>
                <a:cxn ang="0">
                  <a:pos x="159" y="92"/>
                </a:cxn>
                <a:cxn ang="0">
                  <a:pos x="133" y="111"/>
                </a:cxn>
                <a:cxn ang="0">
                  <a:pos x="110" y="125"/>
                </a:cxn>
                <a:cxn ang="0">
                  <a:pos x="74" y="133"/>
                </a:cxn>
                <a:cxn ang="0">
                  <a:pos x="0" y="140"/>
                </a:cxn>
                <a:cxn ang="0">
                  <a:pos x="29" y="133"/>
                </a:cxn>
                <a:cxn ang="0">
                  <a:pos x="70" y="122"/>
                </a:cxn>
                <a:cxn ang="0">
                  <a:pos x="110" y="100"/>
                </a:cxn>
                <a:cxn ang="0">
                  <a:pos x="129" y="85"/>
                </a:cxn>
                <a:cxn ang="0">
                  <a:pos x="144" y="66"/>
                </a:cxn>
                <a:cxn ang="0">
                  <a:pos x="151" y="55"/>
                </a:cxn>
                <a:cxn ang="0">
                  <a:pos x="151" y="44"/>
                </a:cxn>
                <a:cxn ang="0">
                  <a:pos x="144" y="37"/>
                </a:cxn>
              </a:cxnLst>
              <a:rect l="0" t="0" r="0" b="0"/>
              <a:pathLst>
                <a:path w="188" h="140">
                  <a:moveTo>
                    <a:pt x="144" y="37"/>
                  </a:moveTo>
                  <a:lnTo>
                    <a:pt x="125" y="15"/>
                  </a:lnTo>
                  <a:lnTo>
                    <a:pt x="85" y="0"/>
                  </a:lnTo>
                  <a:lnTo>
                    <a:pt x="118" y="7"/>
                  </a:lnTo>
                  <a:lnTo>
                    <a:pt x="151" y="15"/>
                  </a:lnTo>
                  <a:lnTo>
                    <a:pt x="170" y="26"/>
                  </a:lnTo>
                  <a:lnTo>
                    <a:pt x="184" y="37"/>
                  </a:lnTo>
                  <a:lnTo>
                    <a:pt x="188" y="51"/>
                  </a:lnTo>
                  <a:lnTo>
                    <a:pt x="184" y="63"/>
                  </a:lnTo>
                  <a:lnTo>
                    <a:pt x="181" y="70"/>
                  </a:lnTo>
                  <a:lnTo>
                    <a:pt x="159" y="92"/>
                  </a:lnTo>
                  <a:lnTo>
                    <a:pt x="133" y="111"/>
                  </a:lnTo>
                  <a:lnTo>
                    <a:pt x="110" y="125"/>
                  </a:lnTo>
                  <a:lnTo>
                    <a:pt x="74" y="133"/>
                  </a:lnTo>
                  <a:lnTo>
                    <a:pt x="0" y="140"/>
                  </a:lnTo>
                  <a:lnTo>
                    <a:pt x="29" y="133"/>
                  </a:lnTo>
                  <a:lnTo>
                    <a:pt x="70" y="122"/>
                  </a:lnTo>
                  <a:lnTo>
                    <a:pt x="110" y="100"/>
                  </a:lnTo>
                  <a:lnTo>
                    <a:pt x="129" y="85"/>
                  </a:lnTo>
                  <a:lnTo>
                    <a:pt x="144" y="66"/>
                  </a:lnTo>
                  <a:lnTo>
                    <a:pt x="151" y="55"/>
                  </a:lnTo>
                  <a:lnTo>
                    <a:pt x="151" y="44"/>
                  </a:lnTo>
                  <a:lnTo>
                    <a:pt x="144" y="3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4" name="図形 73"/>
            <p:cNvSpPr>
              <a:spLocks/>
            </p:cNvSpPr>
            <p:nvPr/>
          </p:nvSpPr>
          <p:spPr bwMode="auto">
            <a:xfrm>
              <a:off x="1439696" y="5704967"/>
              <a:ext cx="470699" cy="199158"/>
            </a:xfrm>
            <a:custGeom>
              <a:avLst/>
              <a:gdLst/>
              <a:ahLst/>
              <a:cxnLst>
                <a:cxn ang="0">
                  <a:pos x="214" y="141"/>
                </a:cxn>
                <a:cxn ang="0">
                  <a:pos x="214" y="137"/>
                </a:cxn>
                <a:cxn ang="0">
                  <a:pos x="196" y="141"/>
                </a:cxn>
                <a:cxn ang="0">
                  <a:pos x="163" y="137"/>
                </a:cxn>
                <a:cxn ang="0">
                  <a:pos x="100" y="129"/>
                </a:cxn>
                <a:cxn ang="0">
                  <a:pos x="41" y="111"/>
                </a:cxn>
                <a:cxn ang="0">
                  <a:pos x="18" y="100"/>
                </a:cxn>
                <a:cxn ang="0">
                  <a:pos x="4" y="85"/>
                </a:cxn>
                <a:cxn ang="0">
                  <a:pos x="0" y="74"/>
                </a:cxn>
                <a:cxn ang="0">
                  <a:pos x="0" y="70"/>
                </a:cxn>
                <a:cxn ang="0">
                  <a:pos x="4" y="59"/>
                </a:cxn>
                <a:cxn ang="0">
                  <a:pos x="26" y="44"/>
                </a:cxn>
                <a:cxn ang="0">
                  <a:pos x="66" y="30"/>
                </a:cxn>
                <a:cxn ang="0">
                  <a:pos x="129" y="15"/>
                </a:cxn>
                <a:cxn ang="0">
                  <a:pos x="225" y="0"/>
                </a:cxn>
                <a:cxn ang="0">
                  <a:pos x="200" y="15"/>
                </a:cxn>
                <a:cxn ang="0">
                  <a:pos x="181" y="26"/>
                </a:cxn>
                <a:cxn ang="0">
                  <a:pos x="166" y="44"/>
                </a:cxn>
                <a:cxn ang="0">
                  <a:pos x="166" y="59"/>
                </a:cxn>
                <a:cxn ang="0">
                  <a:pos x="166" y="81"/>
                </a:cxn>
                <a:cxn ang="0">
                  <a:pos x="177" y="89"/>
                </a:cxn>
                <a:cxn ang="0">
                  <a:pos x="192" y="100"/>
                </a:cxn>
                <a:cxn ang="0">
                  <a:pos x="225" y="115"/>
                </a:cxn>
                <a:cxn ang="0">
                  <a:pos x="270" y="129"/>
                </a:cxn>
                <a:cxn ang="0">
                  <a:pos x="307" y="129"/>
                </a:cxn>
                <a:cxn ang="0">
                  <a:pos x="270" y="129"/>
                </a:cxn>
                <a:cxn ang="0">
                  <a:pos x="214" y="141"/>
                </a:cxn>
              </a:cxnLst>
              <a:rect l="0" t="0" r="0" b="0"/>
              <a:pathLst>
                <a:path w="307" h="141">
                  <a:moveTo>
                    <a:pt x="214" y="141"/>
                  </a:moveTo>
                  <a:lnTo>
                    <a:pt x="214" y="137"/>
                  </a:lnTo>
                  <a:lnTo>
                    <a:pt x="196" y="141"/>
                  </a:lnTo>
                  <a:lnTo>
                    <a:pt x="163" y="137"/>
                  </a:lnTo>
                  <a:lnTo>
                    <a:pt x="100" y="129"/>
                  </a:lnTo>
                  <a:lnTo>
                    <a:pt x="41" y="111"/>
                  </a:lnTo>
                  <a:lnTo>
                    <a:pt x="18" y="100"/>
                  </a:lnTo>
                  <a:lnTo>
                    <a:pt x="4" y="85"/>
                  </a:lnTo>
                  <a:lnTo>
                    <a:pt x="0" y="74"/>
                  </a:lnTo>
                  <a:lnTo>
                    <a:pt x="0" y="70"/>
                  </a:lnTo>
                  <a:lnTo>
                    <a:pt x="4" y="59"/>
                  </a:lnTo>
                  <a:lnTo>
                    <a:pt x="26" y="44"/>
                  </a:lnTo>
                  <a:lnTo>
                    <a:pt x="66" y="30"/>
                  </a:lnTo>
                  <a:lnTo>
                    <a:pt x="129" y="15"/>
                  </a:lnTo>
                  <a:lnTo>
                    <a:pt x="225" y="0"/>
                  </a:lnTo>
                  <a:lnTo>
                    <a:pt x="200" y="15"/>
                  </a:lnTo>
                  <a:lnTo>
                    <a:pt x="181" y="26"/>
                  </a:lnTo>
                  <a:lnTo>
                    <a:pt x="166" y="44"/>
                  </a:lnTo>
                  <a:lnTo>
                    <a:pt x="166" y="59"/>
                  </a:lnTo>
                  <a:lnTo>
                    <a:pt x="166" y="81"/>
                  </a:lnTo>
                  <a:lnTo>
                    <a:pt x="177" y="89"/>
                  </a:lnTo>
                  <a:lnTo>
                    <a:pt x="192" y="100"/>
                  </a:lnTo>
                  <a:lnTo>
                    <a:pt x="225" y="115"/>
                  </a:lnTo>
                  <a:lnTo>
                    <a:pt x="270" y="129"/>
                  </a:lnTo>
                  <a:lnTo>
                    <a:pt x="307" y="129"/>
                  </a:lnTo>
                  <a:lnTo>
                    <a:pt x="270" y="129"/>
                  </a:lnTo>
                  <a:lnTo>
                    <a:pt x="214" y="14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5" name="図形 74"/>
            <p:cNvSpPr>
              <a:spLocks/>
            </p:cNvSpPr>
            <p:nvPr/>
          </p:nvSpPr>
          <p:spPr bwMode="auto">
            <a:xfrm>
              <a:off x="1694211" y="5443660"/>
              <a:ext cx="754346" cy="443516"/>
            </a:xfrm>
            <a:custGeom>
              <a:avLst/>
              <a:gdLst/>
              <a:ahLst/>
              <a:cxnLst>
                <a:cxn ang="0">
                  <a:pos x="159" y="314"/>
                </a:cxn>
                <a:cxn ang="0">
                  <a:pos x="130" y="314"/>
                </a:cxn>
                <a:cxn ang="0">
                  <a:pos x="82" y="307"/>
                </a:cxn>
                <a:cxn ang="0">
                  <a:pos x="34" y="285"/>
                </a:cxn>
                <a:cxn ang="0">
                  <a:pos x="19" y="274"/>
                </a:cxn>
                <a:cxn ang="0">
                  <a:pos x="4" y="259"/>
                </a:cxn>
                <a:cxn ang="0">
                  <a:pos x="0" y="244"/>
                </a:cxn>
                <a:cxn ang="0">
                  <a:pos x="4" y="229"/>
                </a:cxn>
                <a:cxn ang="0">
                  <a:pos x="15" y="222"/>
                </a:cxn>
                <a:cxn ang="0">
                  <a:pos x="41" y="200"/>
                </a:cxn>
                <a:cxn ang="0">
                  <a:pos x="67" y="185"/>
                </a:cxn>
                <a:cxn ang="0">
                  <a:pos x="100" y="174"/>
                </a:cxn>
                <a:cxn ang="0">
                  <a:pos x="141" y="167"/>
                </a:cxn>
                <a:cxn ang="0">
                  <a:pos x="192" y="159"/>
                </a:cxn>
                <a:cxn ang="0">
                  <a:pos x="270" y="159"/>
                </a:cxn>
                <a:cxn ang="0">
                  <a:pos x="337" y="156"/>
                </a:cxn>
                <a:cxn ang="0">
                  <a:pos x="366" y="144"/>
                </a:cxn>
                <a:cxn ang="0">
                  <a:pos x="385" y="133"/>
                </a:cxn>
                <a:cxn ang="0">
                  <a:pos x="418" y="115"/>
                </a:cxn>
                <a:cxn ang="0">
                  <a:pos x="436" y="96"/>
                </a:cxn>
                <a:cxn ang="0">
                  <a:pos x="440" y="82"/>
                </a:cxn>
                <a:cxn ang="0">
                  <a:pos x="440" y="70"/>
                </a:cxn>
                <a:cxn ang="0">
                  <a:pos x="436" y="56"/>
                </a:cxn>
                <a:cxn ang="0">
                  <a:pos x="422" y="41"/>
                </a:cxn>
                <a:cxn ang="0">
                  <a:pos x="403" y="30"/>
                </a:cxn>
                <a:cxn ang="0">
                  <a:pos x="370" y="19"/>
                </a:cxn>
                <a:cxn ang="0">
                  <a:pos x="307" y="11"/>
                </a:cxn>
                <a:cxn ang="0">
                  <a:pos x="244" y="11"/>
                </a:cxn>
                <a:cxn ang="0">
                  <a:pos x="181" y="11"/>
                </a:cxn>
                <a:cxn ang="0">
                  <a:pos x="89" y="0"/>
                </a:cxn>
                <a:cxn ang="0">
                  <a:pos x="181" y="4"/>
                </a:cxn>
                <a:cxn ang="0">
                  <a:pos x="255" y="4"/>
                </a:cxn>
                <a:cxn ang="0">
                  <a:pos x="333" y="11"/>
                </a:cxn>
                <a:cxn ang="0">
                  <a:pos x="392" y="19"/>
                </a:cxn>
                <a:cxn ang="0">
                  <a:pos x="436" y="30"/>
                </a:cxn>
                <a:cxn ang="0">
                  <a:pos x="462" y="48"/>
                </a:cxn>
                <a:cxn ang="0">
                  <a:pos x="481" y="63"/>
                </a:cxn>
                <a:cxn ang="0">
                  <a:pos x="492" y="85"/>
                </a:cxn>
                <a:cxn ang="0">
                  <a:pos x="492" y="96"/>
                </a:cxn>
                <a:cxn ang="0">
                  <a:pos x="492" y="111"/>
                </a:cxn>
                <a:cxn ang="0">
                  <a:pos x="477" y="130"/>
                </a:cxn>
                <a:cxn ang="0">
                  <a:pos x="448" y="144"/>
                </a:cxn>
                <a:cxn ang="0">
                  <a:pos x="407" y="156"/>
                </a:cxn>
                <a:cxn ang="0">
                  <a:pos x="366" y="167"/>
                </a:cxn>
                <a:cxn ang="0">
                  <a:pos x="296" y="170"/>
                </a:cxn>
                <a:cxn ang="0">
                  <a:pos x="263" y="170"/>
                </a:cxn>
                <a:cxn ang="0">
                  <a:pos x="200" y="174"/>
                </a:cxn>
                <a:cxn ang="0">
                  <a:pos x="152" y="181"/>
                </a:cxn>
                <a:cxn ang="0">
                  <a:pos x="115" y="189"/>
                </a:cxn>
                <a:cxn ang="0">
                  <a:pos x="89" y="200"/>
                </a:cxn>
                <a:cxn ang="0">
                  <a:pos x="74" y="211"/>
                </a:cxn>
                <a:cxn ang="0">
                  <a:pos x="67" y="222"/>
                </a:cxn>
                <a:cxn ang="0">
                  <a:pos x="59" y="229"/>
                </a:cxn>
                <a:cxn ang="0">
                  <a:pos x="56" y="244"/>
                </a:cxn>
                <a:cxn ang="0">
                  <a:pos x="56" y="255"/>
                </a:cxn>
                <a:cxn ang="0">
                  <a:pos x="67" y="270"/>
                </a:cxn>
                <a:cxn ang="0">
                  <a:pos x="74" y="281"/>
                </a:cxn>
                <a:cxn ang="0">
                  <a:pos x="111" y="296"/>
                </a:cxn>
                <a:cxn ang="0">
                  <a:pos x="181" y="314"/>
                </a:cxn>
                <a:cxn ang="0">
                  <a:pos x="159" y="314"/>
                </a:cxn>
              </a:cxnLst>
              <a:rect l="0" t="0" r="0" b="0"/>
              <a:pathLst>
                <a:path w="492" h="314">
                  <a:moveTo>
                    <a:pt x="159" y="314"/>
                  </a:moveTo>
                  <a:lnTo>
                    <a:pt x="130" y="314"/>
                  </a:lnTo>
                  <a:lnTo>
                    <a:pt x="82" y="307"/>
                  </a:lnTo>
                  <a:lnTo>
                    <a:pt x="34" y="285"/>
                  </a:lnTo>
                  <a:lnTo>
                    <a:pt x="19" y="274"/>
                  </a:lnTo>
                  <a:lnTo>
                    <a:pt x="4" y="259"/>
                  </a:lnTo>
                  <a:lnTo>
                    <a:pt x="0" y="244"/>
                  </a:lnTo>
                  <a:lnTo>
                    <a:pt x="4" y="229"/>
                  </a:lnTo>
                  <a:lnTo>
                    <a:pt x="15" y="222"/>
                  </a:lnTo>
                  <a:lnTo>
                    <a:pt x="41" y="200"/>
                  </a:lnTo>
                  <a:lnTo>
                    <a:pt x="67" y="185"/>
                  </a:lnTo>
                  <a:lnTo>
                    <a:pt x="100" y="174"/>
                  </a:lnTo>
                  <a:lnTo>
                    <a:pt x="141" y="167"/>
                  </a:lnTo>
                  <a:lnTo>
                    <a:pt x="192" y="159"/>
                  </a:lnTo>
                  <a:lnTo>
                    <a:pt x="270" y="159"/>
                  </a:lnTo>
                  <a:lnTo>
                    <a:pt x="337" y="156"/>
                  </a:lnTo>
                  <a:lnTo>
                    <a:pt x="366" y="144"/>
                  </a:lnTo>
                  <a:lnTo>
                    <a:pt x="385" y="133"/>
                  </a:lnTo>
                  <a:lnTo>
                    <a:pt x="418" y="115"/>
                  </a:lnTo>
                  <a:lnTo>
                    <a:pt x="436" y="96"/>
                  </a:lnTo>
                  <a:lnTo>
                    <a:pt x="440" y="82"/>
                  </a:lnTo>
                  <a:lnTo>
                    <a:pt x="440" y="70"/>
                  </a:lnTo>
                  <a:lnTo>
                    <a:pt x="436" y="56"/>
                  </a:lnTo>
                  <a:lnTo>
                    <a:pt x="422" y="41"/>
                  </a:lnTo>
                  <a:lnTo>
                    <a:pt x="403" y="30"/>
                  </a:lnTo>
                  <a:lnTo>
                    <a:pt x="370" y="19"/>
                  </a:lnTo>
                  <a:lnTo>
                    <a:pt x="307" y="11"/>
                  </a:lnTo>
                  <a:lnTo>
                    <a:pt x="244" y="11"/>
                  </a:lnTo>
                  <a:lnTo>
                    <a:pt x="181" y="11"/>
                  </a:lnTo>
                  <a:lnTo>
                    <a:pt x="89" y="0"/>
                  </a:lnTo>
                  <a:lnTo>
                    <a:pt x="181" y="4"/>
                  </a:lnTo>
                  <a:lnTo>
                    <a:pt x="255" y="4"/>
                  </a:lnTo>
                  <a:lnTo>
                    <a:pt x="333" y="11"/>
                  </a:lnTo>
                  <a:lnTo>
                    <a:pt x="392" y="19"/>
                  </a:lnTo>
                  <a:lnTo>
                    <a:pt x="436" y="30"/>
                  </a:lnTo>
                  <a:lnTo>
                    <a:pt x="462" y="48"/>
                  </a:lnTo>
                  <a:lnTo>
                    <a:pt x="481" y="63"/>
                  </a:lnTo>
                  <a:lnTo>
                    <a:pt x="492" y="85"/>
                  </a:lnTo>
                  <a:lnTo>
                    <a:pt x="492" y="96"/>
                  </a:lnTo>
                  <a:lnTo>
                    <a:pt x="492" y="111"/>
                  </a:lnTo>
                  <a:lnTo>
                    <a:pt x="477" y="130"/>
                  </a:lnTo>
                  <a:lnTo>
                    <a:pt x="448" y="144"/>
                  </a:lnTo>
                  <a:lnTo>
                    <a:pt x="407" y="156"/>
                  </a:lnTo>
                  <a:lnTo>
                    <a:pt x="366" y="167"/>
                  </a:lnTo>
                  <a:lnTo>
                    <a:pt x="296" y="170"/>
                  </a:lnTo>
                  <a:lnTo>
                    <a:pt x="263" y="170"/>
                  </a:lnTo>
                  <a:lnTo>
                    <a:pt x="200" y="174"/>
                  </a:lnTo>
                  <a:lnTo>
                    <a:pt x="152" y="181"/>
                  </a:lnTo>
                  <a:lnTo>
                    <a:pt x="115" y="189"/>
                  </a:lnTo>
                  <a:lnTo>
                    <a:pt x="89" y="200"/>
                  </a:lnTo>
                  <a:lnTo>
                    <a:pt x="74" y="211"/>
                  </a:lnTo>
                  <a:lnTo>
                    <a:pt x="67" y="222"/>
                  </a:lnTo>
                  <a:lnTo>
                    <a:pt x="59" y="229"/>
                  </a:lnTo>
                  <a:lnTo>
                    <a:pt x="56" y="244"/>
                  </a:lnTo>
                  <a:lnTo>
                    <a:pt x="56" y="255"/>
                  </a:lnTo>
                  <a:lnTo>
                    <a:pt x="67" y="270"/>
                  </a:lnTo>
                  <a:lnTo>
                    <a:pt x="74" y="281"/>
                  </a:lnTo>
                  <a:lnTo>
                    <a:pt x="111" y="296"/>
                  </a:lnTo>
                  <a:lnTo>
                    <a:pt x="181" y="314"/>
                  </a:lnTo>
                  <a:lnTo>
                    <a:pt x="159" y="31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6" name="図形 75"/>
            <p:cNvSpPr>
              <a:spLocks/>
            </p:cNvSpPr>
            <p:nvPr/>
          </p:nvSpPr>
          <p:spPr bwMode="auto">
            <a:xfrm>
              <a:off x="1784671" y="5689430"/>
              <a:ext cx="386372" cy="197746"/>
            </a:xfrm>
            <a:custGeom>
              <a:avLst/>
              <a:gdLst/>
              <a:ahLst/>
              <a:cxnLst>
                <a:cxn ang="0">
                  <a:pos x="163" y="140"/>
                </a:cxn>
                <a:cxn ang="0">
                  <a:pos x="133" y="140"/>
                </a:cxn>
                <a:cxn ang="0">
                  <a:pos x="67" y="122"/>
                </a:cxn>
                <a:cxn ang="0">
                  <a:pos x="26" y="107"/>
                </a:cxn>
                <a:cxn ang="0">
                  <a:pos x="11" y="92"/>
                </a:cxn>
                <a:cxn ang="0">
                  <a:pos x="0" y="81"/>
                </a:cxn>
                <a:cxn ang="0">
                  <a:pos x="0" y="70"/>
                </a:cxn>
                <a:cxn ang="0">
                  <a:pos x="8" y="55"/>
                </a:cxn>
                <a:cxn ang="0">
                  <a:pos x="11" y="48"/>
                </a:cxn>
                <a:cxn ang="0">
                  <a:pos x="23" y="41"/>
                </a:cxn>
                <a:cxn ang="0">
                  <a:pos x="37" y="30"/>
                </a:cxn>
                <a:cxn ang="0">
                  <a:pos x="56" y="22"/>
                </a:cxn>
                <a:cxn ang="0">
                  <a:pos x="93" y="11"/>
                </a:cxn>
                <a:cxn ang="0">
                  <a:pos x="141" y="7"/>
                </a:cxn>
                <a:cxn ang="0">
                  <a:pos x="204" y="0"/>
                </a:cxn>
                <a:cxn ang="0">
                  <a:pos x="252" y="0"/>
                </a:cxn>
                <a:cxn ang="0">
                  <a:pos x="196" y="7"/>
                </a:cxn>
                <a:cxn ang="0">
                  <a:pos x="141" y="15"/>
                </a:cxn>
                <a:cxn ang="0">
                  <a:pos x="96" y="37"/>
                </a:cxn>
                <a:cxn ang="0">
                  <a:pos x="82" y="52"/>
                </a:cxn>
                <a:cxn ang="0">
                  <a:pos x="71" y="67"/>
                </a:cxn>
                <a:cxn ang="0">
                  <a:pos x="71" y="70"/>
                </a:cxn>
                <a:cxn ang="0">
                  <a:pos x="78" y="85"/>
                </a:cxn>
                <a:cxn ang="0">
                  <a:pos x="85" y="100"/>
                </a:cxn>
                <a:cxn ang="0">
                  <a:pos x="100" y="111"/>
                </a:cxn>
                <a:cxn ang="0">
                  <a:pos x="126" y="126"/>
                </a:cxn>
                <a:cxn ang="0">
                  <a:pos x="167" y="137"/>
                </a:cxn>
                <a:cxn ang="0">
                  <a:pos x="163" y="140"/>
                </a:cxn>
              </a:cxnLst>
              <a:rect l="0" t="0" r="0" b="0"/>
              <a:pathLst>
                <a:path w="252" h="140">
                  <a:moveTo>
                    <a:pt x="163" y="140"/>
                  </a:moveTo>
                  <a:lnTo>
                    <a:pt x="133" y="140"/>
                  </a:lnTo>
                  <a:lnTo>
                    <a:pt x="67" y="122"/>
                  </a:lnTo>
                  <a:lnTo>
                    <a:pt x="26" y="107"/>
                  </a:lnTo>
                  <a:lnTo>
                    <a:pt x="11" y="92"/>
                  </a:lnTo>
                  <a:lnTo>
                    <a:pt x="0" y="81"/>
                  </a:lnTo>
                  <a:lnTo>
                    <a:pt x="0" y="70"/>
                  </a:lnTo>
                  <a:lnTo>
                    <a:pt x="8" y="55"/>
                  </a:lnTo>
                  <a:lnTo>
                    <a:pt x="11" y="48"/>
                  </a:lnTo>
                  <a:lnTo>
                    <a:pt x="23" y="41"/>
                  </a:lnTo>
                  <a:lnTo>
                    <a:pt x="37" y="30"/>
                  </a:lnTo>
                  <a:lnTo>
                    <a:pt x="56" y="22"/>
                  </a:lnTo>
                  <a:lnTo>
                    <a:pt x="93" y="11"/>
                  </a:lnTo>
                  <a:lnTo>
                    <a:pt x="141" y="7"/>
                  </a:lnTo>
                  <a:lnTo>
                    <a:pt x="204" y="0"/>
                  </a:lnTo>
                  <a:lnTo>
                    <a:pt x="252" y="0"/>
                  </a:lnTo>
                  <a:lnTo>
                    <a:pt x="196" y="7"/>
                  </a:lnTo>
                  <a:lnTo>
                    <a:pt x="141" y="15"/>
                  </a:lnTo>
                  <a:lnTo>
                    <a:pt x="96" y="37"/>
                  </a:lnTo>
                  <a:lnTo>
                    <a:pt x="82" y="52"/>
                  </a:lnTo>
                  <a:lnTo>
                    <a:pt x="71" y="67"/>
                  </a:lnTo>
                  <a:lnTo>
                    <a:pt x="71" y="70"/>
                  </a:lnTo>
                  <a:lnTo>
                    <a:pt x="78" y="85"/>
                  </a:lnTo>
                  <a:lnTo>
                    <a:pt x="85" y="100"/>
                  </a:lnTo>
                  <a:lnTo>
                    <a:pt x="100" y="111"/>
                  </a:lnTo>
                  <a:lnTo>
                    <a:pt x="126" y="126"/>
                  </a:lnTo>
                  <a:lnTo>
                    <a:pt x="167" y="137"/>
                  </a:lnTo>
                  <a:lnTo>
                    <a:pt x="163" y="14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7" name="図形 76"/>
            <p:cNvSpPr>
              <a:spLocks/>
            </p:cNvSpPr>
            <p:nvPr/>
          </p:nvSpPr>
          <p:spPr bwMode="auto">
            <a:xfrm>
              <a:off x="1904263" y="5459197"/>
              <a:ext cx="815675" cy="423741"/>
            </a:xfrm>
            <a:custGeom>
              <a:avLst/>
              <a:gdLst/>
              <a:ahLst/>
              <a:cxnLst>
                <a:cxn ang="0">
                  <a:pos x="325" y="163"/>
                </a:cxn>
                <a:cxn ang="0">
                  <a:pos x="296" y="163"/>
                </a:cxn>
                <a:cxn ang="0">
                  <a:pos x="133" y="178"/>
                </a:cxn>
                <a:cxn ang="0">
                  <a:pos x="92" y="189"/>
                </a:cxn>
                <a:cxn ang="0">
                  <a:pos x="70" y="200"/>
                </a:cxn>
                <a:cxn ang="0">
                  <a:pos x="55" y="211"/>
                </a:cxn>
                <a:cxn ang="0">
                  <a:pos x="44" y="218"/>
                </a:cxn>
                <a:cxn ang="0">
                  <a:pos x="37" y="233"/>
                </a:cxn>
                <a:cxn ang="0">
                  <a:pos x="37" y="241"/>
                </a:cxn>
                <a:cxn ang="0">
                  <a:pos x="37" y="248"/>
                </a:cxn>
                <a:cxn ang="0">
                  <a:pos x="55" y="259"/>
                </a:cxn>
                <a:cxn ang="0">
                  <a:pos x="85" y="274"/>
                </a:cxn>
                <a:cxn ang="0">
                  <a:pos x="155" y="289"/>
                </a:cxn>
                <a:cxn ang="0">
                  <a:pos x="104" y="300"/>
                </a:cxn>
                <a:cxn ang="0">
                  <a:pos x="92" y="300"/>
                </a:cxn>
                <a:cxn ang="0">
                  <a:pos x="55" y="289"/>
                </a:cxn>
                <a:cxn ang="0">
                  <a:pos x="30" y="274"/>
                </a:cxn>
                <a:cxn ang="0">
                  <a:pos x="7" y="259"/>
                </a:cxn>
                <a:cxn ang="0">
                  <a:pos x="0" y="248"/>
                </a:cxn>
                <a:cxn ang="0">
                  <a:pos x="0" y="233"/>
                </a:cxn>
                <a:cxn ang="0">
                  <a:pos x="0" y="230"/>
                </a:cxn>
                <a:cxn ang="0">
                  <a:pos x="4" y="215"/>
                </a:cxn>
                <a:cxn ang="0">
                  <a:pos x="18" y="204"/>
                </a:cxn>
                <a:cxn ang="0">
                  <a:pos x="55" y="189"/>
                </a:cxn>
                <a:cxn ang="0">
                  <a:pos x="100" y="174"/>
                </a:cxn>
                <a:cxn ang="0">
                  <a:pos x="144" y="170"/>
                </a:cxn>
                <a:cxn ang="0">
                  <a:pos x="233" y="163"/>
                </a:cxn>
                <a:cxn ang="0">
                  <a:pos x="270" y="163"/>
                </a:cxn>
                <a:cxn ang="0">
                  <a:pos x="299" y="159"/>
                </a:cxn>
                <a:cxn ang="0">
                  <a:pos x="311" y="163"/>
                </a:cxn>
                <a:cxn ang="0">
                  <a:pos x="355" y="159"/>
                </a:cxn>
                <a:cxn ang="0">
                  <a:pos x="396" y="148"/>
                </a:cxn>
                <a:cxn ang="0">
                  <a:pos x="425" y="141"/>
                </a:cxn>
                <a:cxn ang="0">
                  <a:pos x="455" y="122"/>
                </a:cxn>
                <a:cxn ang="0">
                  <a:pos x="492" y="104"/>
                </a:cxn>
                <a:cxn ang="0">
                  <a:pos x="499" y="89"/>
                </a:cxn>
                <a:cxn ang="0">
                  <a:pos x="506" y="71"/>
                </a:cxn>
                <a:cxn ang="0">
                  <a:pos x="499" y="48"/>
                </a:cxn>
                <a:cxn ang="0">
                  <a:pos x="484" y="34"/>
                </a:cxn>
                <a:cxn ang="0">
                  <a:pos x="466" y="19"/>
                </a:cxn>
                <a:cxn ang="0">
                  <a:pos x="421" y="0"/>
                </a:cxn>
                <a:cxn ang="0">
                  <a:pos x="462" y="8"/>
                </a:cxn>
                <a:cxn ang="0">
                  <a:pos x="492" y="19"/>
                </a:cxn>
                <a:cxn ang="0">
                  <a:pos x="510" y="34"/>
                </a:cxn>
                <a:cxn ang="0">
                  <a:pos x="525" y="45"/>
                </a:cxn>
                <a:cxn ang="0">
                  <a:pos x="532" y="59"/>
                </a:cxn>
                <a:cxn ang="0">
                  <a:pos x="532" y="74"/>
                </a:cxn>
                <a:cxn ang="0">
                  <a:pos x="532" y="78"/>
                </a:cxn>
                <a:cxn ang="0">
                  <a:pos x="514" y="100"/>
                </a:cxn>
                <a:cxn ang="0">
                  <a:pos x="492" y="119"/>
                </a:cxn>
                <a:cxn ang="0">
                  <a:pos x="455" y="133"/>
                </a:cxn>
                <a:cxn ang="0">
                  <a:pos x="421" y="145"/>
                </a:cxn>
                <a:cxn ang="0">
                  <a:pos x="355" y="159"/>
                </a:cxn>
                <a:cxn ang="0">
                  <a:pos x="325" y="163"/>
                </a:cxn>
              </a:cxnLst>
              <a:rect l="0" t="0" r="0" b="0"/>
              <a:pathLst>
                <a:path w="532" h="300">
                  <a:moveTo>
                    <a:pt x="325" y="163"/>
                  </a:moveTo>
                  <a:lnTo>
                    <a:pt x="296" y="163"/>
                  </a:lnTo>
                  <a:lnTo>
                    <a:pt x="133" y="178"/>
                  </a:lnTo>
                  <a:lnTo>
                    <a:pt x="92" y="189"/>
                  </a:lnTo>
                  <a:lnTo>
                    <a:pt x="70" y="200"/>
                  </a:lnTo>
                  <a:lnTo>
                    <a:pt x="55" y="211"/>
                  </a:lnTo>
                  <a:lnTo>
                    <a:pt x="44" y="218"/>
                  </a:lnTo>
                  <a:lnTo>
                    <a:pt x="37" y="233"/>
                  </a:lnTo>
                  <a:lnTo>
                    <a:pt x="37" y="241"/>
                  </a:lnTo>
                  <a:lnTo>
                    <a:pt x="37" y="248"/>
                  </a:lnTo>
                  <a:lnTo>
                    <a:pt x="55" y="259"/>
                  </a:lnTo>
                  <a:lnTo>
                    <a:pt x="85" y="274"/>
                  </a:lnTo>
                  <a:lnTo>
                    <a:pt x="155" y="289"/>
                  </a:lnTo>
                  <a:lnTo>
                    <a:pt x="104" y="300"/>
                  </a:lnTo>
                  <a:lnTo>
                    <a:pt x="92" y="300"/>
                  </a:lnTo>
                  <a:lnTo>
                    <a:pt x="55" y="289"/>
                  </a:lnTo>
                  <a:lnTo>
                    <a:pt x="30" y="274"/>
                  </a:lnTo>
                  <a:lnTo>
                    <a:pt x="7" y="259"/>
                  </a:lnTo>
                  <a:lnTo>
                    <a:pt x="0" y="248"/>
                  </a:lnTo>
                  <a:lnTo>
                    <a:pt x="0" y="233"/>
                  </a:lnTo>
                  <a:lnTo>
                    <a:pt x="0" y="230"/>
                  </a:lnTo>
                  <a:lnTo>
                    <a:pt x="4" y="215"/>
                  </a:lnTo>
                  <a:lnTo>
                    <a:pt x="18" y="204"/>
                  </a:lnTo>
                  <a:lnTo>
                    <a:pt x="55" y="189"/>
                  </a:lnTo>
                  <a:lnTo>
                    <a:pt x="100" y="174"/>
                  </a:lnTo>
                  <a:lnTo>
                    <a:pt x="144" y="170"/>
                  </a:lnTo>
                  <a:lnTo>
                    <a:pt x="233" y="163"/>
                  </a:lnTo>
                  <a:lnTo>
                    <a:pt x="270" y="163"/>
                  </a:lnTo>
                  <a:lnTo>
                    <a:pt x="299" y="159"/>
                  </a:lnTo>
                  <a:lnTo>
                    <a:pt x="311" y="163"/>
                  </a:lnTo>
                  <a:lnTo>
                    <a:pt x="355" y="159"/>
                  </a:lnTo>
                  <a:lnTo>
                    <a:pt x="396" y="148"/>
                  </a:lnTo>
                  <a:lnTo>
                    <a:pt x="425" y="141"/>
                  </a:lnTo>
                  <a:lnTo>
                    <a:pt x="455" y="122"/>
                  </a:lnTo>
                  <a:lnTo>
                    <a:pt x="492" y="104"/>
                  </a:lnTo>
                  <a:lnTo>
                    <a:pt x="499" y="89"/>
                  </a:lnTo>
                  <a:lnTo>
                    <a:pt x="506" y="71"/>
                  </a:lnTo>
                  <a:lnTo>
                    <a:pt x="499" y="48"/>
                  </a:lnTo>
                  <a:lnTo>
                    <a:pt x="484" y="34"/>
                  </a:lnTo>
                  <a:lnTo>
                    <a:pt x="466" y="19"/>
                  </a:lnTo>
                  <a:lnTo>
                    <a:pt x="421" y="0"/>
                  </a:lnTo>
                  <a:lnTo>
                    <a:pt x="462" y="8"/>
                  </a:lnTo>
                  <a:lnTo>
                    <a:pt x="492" y="19"/>
                  </a:lnTo>
                  <a:lnTo>
                    <a:pt x="510" y="34"/>
                  </a:lnTo>
                  <a:lnTo>
                    <a:pt x="525" y="45"/>
                  </a:lnTo>
                  <a:lnTo>
                    <a:pt x="532" y="59"/>
                  </a:lnTo>
                  <a:lnTo>
                    <a:pt x="532" y="74"/>
                  </a:lnTo>
                  <a:lnTo>
                    <a:pt x="532" y="78"/>
                  </a:lnTo>
                  <a:lnTo>
                    <a:pt x="514" y="100"/>
                  </a:lnTo>
                  <a:lnTo>
                    <a:pt x="492" y="119"/>
                  </a:lnTo>
                  <a:lnTo>
                    <a:pt x="455" y="133"/>
                  </a:lnTo>
                  <a:lnTo>
                    <a:pt x="421" y="145"/>
                  </a:lnTo>
                  <a:lnTo>
                    <a:pt x="355" y="159"/>
                  </a:lnTo>
                  <a:lnTo>
                    <a:pt x="325" y="163"/>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8" name="図形 77"/>
            <p:cNvSpPr>
              <a:spLocks/>
            </p:cNvSpPr>
            <p:nvPr/>
          </p:nvSpPr>
          <p:spPr bwMode="auto">
            <a:xfrm>
              <a:off x="1723342" y="5302413"/>
              <a:ext cx="1082455" cy="387017"/>
            </a:xfrm>
            <a:custGeom>
              <a:avLst/>
              <a:gdLst/>
              <a:ahLst/>
              <a:cxnLst>
                <a:cxn ang="0">
                  <a:pos x="539" y="100"/>
                </a:cxn>
                <a:cxn ang="0">
                  <a:pos x="654" y="119"/>
                </a:cxn>
                <a:cxn ang="0">
                  <a:pos x="698" y="159"/>
                </a:cxn>
                <a:cxn ang="0">
                  <a:pos x="698" y="204"/>
                </a:cxn>
                <a:cxn ang="0">
                  <a:pos x="632" y="252"/>
                </a:cxn>
                <a:cxn ang="0">
                  <a:pos x="469" y="274"/>
                </a:cxn>
                <a:cxn ang="0">
                  <a:pos x="599" y="241"/>
                </a:cxn>
                <a:cxn ang="0">
                  <a:pos x="654" y="189"/>
                </a:cxn>
                <a:cxn ang="0">
                  <a:pos x="643" y="156"/>
                </a:cxn>
                <a:cxn ang="0">
                  <a:pos x="562" y="115"/>
                </a:cxn>
                <a:cxn ang="0">
                  <a:pos x="554" y="119"/>
                </a:cxn>
                <a:cxn ang="0">
                  <a:pos x="617" y="163"/>
                </a:cxn>
                <a:cxn ang="0">
                  <a:pos x="602" y="211"/>
                </a:cxn>
                <a:cxn ang="0">
                  <a:pos x="514" y="259"/>
                </a:cxn>
                <a:cxn ang="0">
                  <a:pos x="421" y="270"/>
                </a:cxn>
                <a:cxn ang="0">
                  <a:pos x="528" y="230"/>
                </a:cxn>
                <a:cxn ang="0">
                  <a:pos x="547" y="174"/>
                </a:cxn>
                <a:cxn ang="0">
                  <a:pos x="525" y="130"/>
                </a:cxn>
                <a:cxn ang="0">
                  <a:pos x="406" y="100"/>
                </a:cxn>
                <a:cxn ang="0">
                  <a:pos x="210" y="93"/>
                </a:cxn>
                <a:cxn ang="0">
                  <a:pos x="66" y="63"/>
                </a:cxn>
                <a:cxn ang="0">
                  <a:pos x="48" y="41"/>
                </a:cxn>
                <a:cxn ang="0">
                  <a:pos x="77" y="4"/>
                </a:cxn>
                <a:cxn ang="0">
                  <a:pos x="48" y="30"/>
                </a:cxn>
                <a:cxn ang="0">
                  <a:pos x="70" y="71"/>
                </a:cxn>
                <a:cxn ang="0">
                  <a:pos x="210" y="100"/>
                </a:cxn>
                <a:cxn ang="0">
                  <a:pos x="406" y="100"/>
                </a:cxn>
                <a:cxn ang="0">
                  <a:pos x="517" y="134"/>
                </a:cxn>
                <a:cxn ang="0">
                  <a:pos x="543" y="174"/>
                </a:cxn>
                <a:cxn ang="0">
                  <a:pos x="528" y="226"/>
                </a:cxn>
                <a:cxn ang="0">
                  <a:pos x="388" y="270"/>
                </a:cxn>
                <a:cxn ang="0">
                  <a:pos x="414" y="256"/>
                </a:cxn>
                <a:cxn ang="0">
                  <a:pos x="477" y="211"/>
                </a:cxn>
                <a:cxn ang="0">
                  <a:pos x="462" y="163"/>
                </a:cxn>
                <a:cxn ang="0">
                  <a:pos x="373" y="115"/>
                </a:cxn>
                <a:cxn ang="0">
                  <a:pos x="173" y="100"/>
                </a:cxn>
                <a:cxn ang="0">
                  <a:pos x="15" y="63"/>
                </a:cxn>
                <a:cxn ang="0">
                  <a:pos x="11" y="19"/>
                </a:cxn>
                <a:cxn ang="0">
                  <a:pos x="85" y="0"/>
                </a:cxn>
                <a:cxn ang="0">
                  <a:pos x="77" y="23"/>
                </a:cxn>
                <a:cxn ang="0">
                  <a:pos x="85" y="56"/>
                </a:cxn>
                <a:cxn ang="0">
                  <a:pos x="192" y="89"/>
                </a:cxn>
                <a:cxn ang="0">
                  <a:pos x="414" y="89"/>
                </a:cxn>
              </a:cxnLst>
              <a:rect l="0" t="0" r="0" b="0"/>
              <a:pathLst>
                <a:path w="706" h="274">
                  <a:moveTo>
                    <a:pt x="414" y="89"/>
                  </a:moveTo>
                  <a:lnTo>
                    <a:pt x="484" y="93"/>
                  </a:lnTo>
                  <a:lnTo>
                    <a:pt x="539" y="100"/>
                  </a:lnTo>
                  <a:lnTo>
                    <a:pt x="587" y="104"/>
                  </a:lnTo>
                  <a:lnTo>
                    <a:pt x="624" y="111"/>
                  </a:lnTo>
                  <a:lnTo>
                    <a:pt x="654" y="119"/>
                  </a:lnTo>
                  <a:lnTo>
                    <a:pt x="672" y="134"/>
                  </a:lnTo>
                  <a:lnTo>
                    <a:pt x="687" y="145"/>
                  </a:lnTo>
                  <a:lnTo>
                    <a:pt x="698" y="159"/>
                  </a:lnTo>
                  <a:lnTo>
                    <a:pt x="706" y="174"/>
                  </a:lnTo>
                  <a:lnTo>
                    <a:pt x="706" y="189"/>
                  </a:lnTo>
                  <a:lnTo>
                    <a:pt x="698" y="204"/>
                  </a:lnTo>
                  <a:lnTo>
                    <a:pt x="684" y="226"/>
                  </a:lnTo>
                  <a:lnTo>
                    <a:pt x="665" y="241"/>
                  </a:lnTo>
                  <a:lnTo>
                    <a:pt x="632" y="252"/>
                  </a:lnTo>
                  <a:lnTo>
                    <a:pt x="599" y="259"/>
                  </a:lnTo>
                  <a:lnTo>
                    <a:pt x="532" y="270"/>
                  </a:lnTo>
                  <a:lnTo>
                    <a:pt x="469" y="274"/>
                  </a:lnTo>
                  <a:lnTo>
                    <a:pt x="517" y="267"/>
                  </a:lnTo>
                  <a:lnTo>
                    <a:pt x="573" y="252"/>
                  </a:lnTo>
                  <a:lnTo>
                    <a:pt x="599" y="241"/>
                  </a:lnTo>
                  <a:lnTo>
                    <a:pt x="624" y="226"/>
                  </a:lnTo>
                  <a:lnTo>
                    <a:pt x="643" y="211"/>
                  </a:lnTo>
                  <a:lnTo>
                    <a:pt x="654" y="189"/>
                  </a:lnTo>
                  <a:lnTo>
                    <a:pt x="654" y="182"/>
                  </a:lnTo>
                  <a:lnTo>
                    <a:pt x="654" y="163"/>
                  </a:lnTo>
                  <a:lnTo>
                    <a:pt x="643" y="156"/>
                  </a:lnTo>
                  <a:lnTo>
                    <a:pt x="628" y="141"/>
                  </a:lnTo>
                  <a:lnTo>
                    <a:pt x="602" y="126"/>
                  </a:lnTo>
                  <a:lnTo>
                    <a:pt x="562" y="115"/>
                  </a:lnTo>
                  <a:lnTo>
                    <a:pt x="510" y="111"/>
                  </a:lnTo>
                  <a:lnTo>
                    <a:pt x="510" y="111"/>
                  </a:lnTo>
                  <a:lnTo>
                    <a:pt x="554" y="119"/>
                  </a:lnTo>
                  <a:lnTo>
                    <a:pt x="595" y="141"/>
                  </a:lnTo>
                  <a:lnTo>
                    <a:pt x="610" y="148"/>
                  </a:lnTo>
                  <a:lnTo>
                    <a:pt x="617" y="163"/>
                  </a:lnTo>
                  <a:lnTo>
                    <a:pt x="617" y="182"/>
                  </a:lnTo>
                  <a:lnTo>
                    <a:pt x="613" y="200"/>
                  </a:lnTo>
                  <a:lnTo>
                    <a:pt x="602" y="211"/>
                  </a:lnTo>
                  <a:lnTo>
                    <a:pt x="569" y="233"/>
                  </a:lnTo>
                  <a:lnTo>
                    <a:pt x="543" y="244"/>
                  </a:lnTo>
                  <a:lnTo>
                    <a:pt x="514" y="259"/>
                  </a:lnTo>
                  <a:lnTo>
                    <a:pt x="473" y="267"/>
                  </a:lnTo>
                  <a:lnTo>
                    <a:pt x="429" y="270"/>
                  </a:lnTo>
                  <a:lnTo>
                    <a:pt x="421" y="270"/>
                  </a:lnTo>
                  <a:lnTo>
                    <a:pt x="469" y="259"/>
                  </a:lnTo>
                  <a:lnTo>
                    <a:pt x="502" y="244"/>
                  </a:lnTo>
                  <a:lnTo>
                    <a:pt x="528" y="230"/>
                  </a:lnTo>
                  <a:lnTo>
                    <a:pt x="543" y="211"/>
                  </a:lnTo>
                  <a:lnTo>
                    <a:pt x="547" y="189"/>
                  </a:lnTo>
                  <a:lnTo>
                    <a:pt x="547" y="174"/>
                  </a:lnTo>
                  <a:lnTo>
                    <a:pt x="543" y="159"/>
                  </a:lnTo>
                  <a:lnTo>
                    <a:pt x="532" y="145"/>
                  </a:lnTo>
                  <a:lnTo>
                    <a:pt x="525" y="130"/>
                  </a:lnTo>
                  <a:lnTo>
                    <a:pt x="488" y="111"/>
                  </a:lnTo>
                  <a:lnTo>
                    <a:pt x="447" y="104"/>
                  </a:lnTo>
                  <a:lnTo>
                    <a:pt x="406" y="100"/>
                  </a:lnTo>
                  <a:lnTo>
                    <a:pt x="332" y="93"/>
                  </a:lnTo>
                  <a:lnTo>
                    <a:pt x="295" y="100"/>
                  </a:lnTo>
                  <a:lnTo>
                    <a:pt x="210" y="93"/>
                  </a:lnTo>
                  <a:lnTo>
                    <a:pt x="140" y="85"/>
                  </a:lnTo>
                  <a:lnTo>
                    <a:pt x="96" y="74"/>
                  </a:lnTo>
                  <a:lnTo>
                    <a:pt x="66" y="63"/>
                  </a:lnTo>
                  <a:lnTo>
                    <a:pt x="51" y="56"/>
                  </a:lnTo>
                  <a:lnTo>
                    <a:pt x="48" y="45"/>
                  </a:lnTo>
                  <a:lnTo>
                    <a:pt x="48" y="41"/>
                  </a:lnTo>
                  <a:lnTo>
                    <a:pt x="51" y="30"/>
                  </a:lnTo>
                  <a:lnTo>
                    <a:pt x="63" y="15"/>
                  </a:lnTo>
                  <a:lnTo>
                    <a:pt x="77" y="4"/>
                  </a:lnTo>
                  <a:lnTo>
                    <a:pt x="70" y="0"/>
                  </a:lnTo>
                  <a:lnTo>
                    <a:pt x="55" y="15"/>
                  </a:lnTo>
                  <a:lnTo>
                    <a:pt x="48" y="30"/>
                  </a:lnTo>
                  <a:lnTo>
                    <a:pt x="40" y="45"/>
                  </a:lnTo>
                  <a:lnTo>
                    <a:pt x="51" y="60"/>
                  </a:lnTo>
                  <a:lnTo>
                    <a:pt x="70" y="71"/>
                  </a:lnTo>
                  <a:lnTo>
                    <a:pt x="100" y="78"/>
                  </a:lnTo>
                  <a:lnTo>
                    <a:pt x="140" y="89"/>
                  </a:lnTo>
                  <a:lnTo>
                    <a:pt x="210" y="100"/>
                  </a:lnTo>
                  <a:lnTo>
                    <a:pt x="295" y="104"/>
                  </a:lnTo>
                  <a:lnTo>
                    <a:pt x="332" y="100"/>
                  </a:lnTo>
                  <a:lnTo>
                    <a:pt x="406" y="100"/>
                  </a:lnTo>
                  <a:lnTo>
                    <a:pt x="447" y="111"/>
                  </a:lnTo>
                  <a:lnTo>
                    <a:pt x="488" y="115"/>
                  </a:lnTo>
                  <a:lnTo>
                    <a:pt x="517" y="134"/>
                  </a:lnTo>
                  <a:lnTo>
                    <a:pt x="528" y="148"/>
                  </a:lnTo>
                  <a:lnTo>
                    <a:pt x="539" y="163"/>
                  </a:lnTo>
                  <a:lnTo>
                    <a:pt x="543" y="174"/>
                  </a:lnTo>
                  <a:lnTo>
                    <a:pt x="543" y="189"/>
                  </a:lnTo>
                  <a:lnTo>
                    <a:pt x="539" y="204"/>
                  </a:lnTo>
                  <a:lnTo>
                    <a:pt x="528" y="226"/>
                  </a:lnTo>
                  <a:lnTo>
                    <a:pt x="499" y="241"/>
                  </a:lnTo>
                  <a:lnTo>
                    <a:pt x="454" y="259"/>
                  </a:lnTo>
                  <a:lnTo>
                    <a:pt x="388" y="270"/>
                  </a:lnTo>
                  <a:lnTo>
                    <a:pt x="314" y="270"/>
                  </a:lnTo>
                  <a:lnTo>
                    <a:pt x="362" y="267"/>
                  </a:lnTo>
                  <a:lnTo>
                    <a:pt x="414" y="256"/>
                  </a:lnTo>
                  <a:lnTo>
                    <a:pt x="454" y="233"/>
                  </a:lnTo>
                  <a:lnTo>
                    <a:pt x="469" y="226"/>
                  </a:lnTo>
                  <a:lnTo>
                    <a:pt x="477" y="211"/>
                  </a:lnTo>
                  <a:lnTo>
                    <a:pt x="477" y="196"/>
                  </a:lnTo>
                  <a:lnTo>
                    <a:pt x="473" y="182"/>
                  </a:lnTo>
                  <a:lnTo>
                    <a:pt x="462" y="163"/>
                  </a:lnTo>
                  <a:lnTo>
                    <a:pt x="447" y="145"/>
                  </a:lnTo>
                  <a:lnTo>
                    <a:pt x="417" y="130"/>
                  </a:lnTo>
                  <a:lnTo>
                    <a:pt x="373" y="115"/>
                  </a:lnTo>
                  <a:lnTo>
                    <a:pt x="314" y="111"/>
                  </a:lnTo>
                  <a:lnTo>
                    <a:pt x="273" y="104"/>
                  </a:lnTo>
                  <a:lnTo>
                    <a:pt x="173" y="100"/>
                  </a:lnTo>
                  <a:lnTo>
                    <a:pt x="100" y="89"/>
                  </a:lnTo>
                  <a:lnTo>
                    <a:pt x="51" y="74"/>
                  </a:lnTo>
                  <a:lnTo>
                    <a:pt x="15" y="63"/>
                  </a:lnTo>
                  <a:lnTo>
                    <a:pt x="7" y="45"/>
                  </a:lnTo>
                  <a:lnTo>
                    <a:pt x="0" y="30"/>
                  </a:lnTo>
                  <a:lnTo>
                    <a:pt x="11" y="19"/>
                  </a:lnTo>
                  <a:lnTo>
                    <a:pt x="26" y="8"/>
                  </a:lnTo>
                  <a:lnTo>
                    <a:pt x="51" y="0"/>
                  </a:lnTo>
                  <a:lnTo>
                    <a:pt x="85" y="0"/>
                  </a:lnTo>
                  <a:lnTo>
                    <a:pt x="111" y="4"/>
                  </a:lnTo>
                  <a:lnTo>
                    <a:pt x="92" y="8"/>
                  </a:lnTo>
                  <a:lnTo>
                    <a:pt x="77" y="23"/>
                  </a:lnTo>
                  <a:lnTo>
                    <a:pt x="77" y="34"/>
                  </a:lnTo>
                  <a:lnTo>
                    <a:pt x="77" y="41"/>
                  </a:lnTo>
                  <a:lnTo>
                    <a:pt x="85" y="56"/>
                  </a:lnTo>
                  <a:lnTo>
                    <a:pt x="96" y="63"/>
                  </a:lnTo>
                  <a:lnTo>
                    <a:pt x="136" y="78"/>
                  </a:lnTo>
                  <a:lnTo>
                    <a:pt x="192" y="89"/>
                  </a:lnTo>
                  <a:lnTo>
                    <a:pt x="247" y="93"/>
                  </a:lnTo>
                  <a:lnTo>
                    <a:pt x="358" y="93"/>
                  </a:lnTo>
                  <a:lnTo>
                    <a:pt x="414" y="89"/>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9" name="図形 78"/>
            <p:cNvSpPr>
              <a:spLocks/>
            </p:cNvSpPr>
            <p:nvPr/>
          </p:nvSpPr>
          <p:spPr bwMode="auto">
            <a:xfrm>
              <a:off x="1960992" y="5313713"/>
              <a:ext cx="351108" cy="114410"/>
            </a:xfrm>
            <a:custGeom>
              <a:avLst/>
              <a:gdLst/>
              <a:ahLst/>
              <a:cxnLst>
                <a:cxn ang="0">
                  <a:pos x="55" y="26"/>
                </a:cxn>
                <a:cxn ang="0">
                  <a:pos x="63" y="33"/>
                </a:cxn>
                <a:cxn ang="0">
                  <a:pos x="70" y="41"/>
                </a:cxn>
                <a:cxn ang="0">
                  <a:pos x="107" y="55"/>
                </a:cxn>
                <a:cxn ang="0">
                  <a:pos x="148" y="66"/>
                </a:cxn>
                <a:cxn ang="0">
                  <a:pos x="229" y="81"/>
                </a:cxn>
                <a:cxn ang="0">
                  <a:pos x="196" y="81"/>
                </a:cxn>
                <a:cxn ang="0">
                  <a:pos x="137" y="70"/>
                </a:cxn>
                <a:cxn ang="0">
                  <a:pos x="89" y="66"/>
                </a:cxn>
                <a:cxn ang="0">
                  <a:pos x="41" y="52"/>
                </a:cxn>
                <a:cxn ang="0">
                  <a:pos x="11" y="41"/>
                </a:cxn>
                <a:cxn ang="0">
                  <a:pos x="0" y="37"/>
                </a:cxn>
                <a:cxn ang="0">
                  <a:pos x="0" y="33"/>
                </a:cxn>
                <a:cxn ang="0">
                  <a:pos x="0" y="22"/>
                </a:cxn>
                <a:cxn ang="0">
                  <a:pos x="11" y="11"/>
                </a:cxn>
                <a:cxn ang="0">
                  <a:pos x="37" y="0"/>
                </a:cxn>
                <a:cxn ang="0">
                  <a:pos x="81" y="0"/>
                </a:cxn>
                <a:cxn ang="0">
                  <a:pos x="67" y="11"/>
                </a:cxn>
                <a:cxn ang="0">
                  <a:pos x="63" y="15"/>
                </a:cxn>
                <a:cxn ang="0">
                  <a:pos x="55" y="26"/>
                </a:cxn>
              </a:cxnLst>
              <a:rect l="0" t="0" r="0" b="0"/>
              <a:pathLst>
                <a:path w="229" h="81">
                  <a:moveTo>
                    <a:pt x="55" y="26"/>
                  </a:moveTo>
                  <a:lnTo>
                    <a:pt x="63" y="33"/>
                  </a:lnTo>
                  <a:lnTo>
                    <a:pt x="70" y="41"/>
                  </a:lnTo>
                  <a:lnTo>
                    <a:pt x="107" y="55"/>
                  </a:lnTo>
                  <a:lnTo>
                    <a:pt x="148" y="66"/>
                  </a:lnTo>
                  <a:lnTo>
                    <a:pt x="229" y="81"/>
                  </a:lnTo>
                  <a:lnTo>
                    <a:pt x="196" y="81"/>
                  </a:lnTo>
                  <a:lnTo>
                    <a:pt x="137" y="70"/>
                  </a:lnTo>
                  <a:lnTo>
                    <a:pt x="89" y="66"/>
                  </a:lnTo>
                  <a:lnTo>
                    <a:pt x="41" y="52"/>
                  </a:lnTo>
                  <a:lnTo>
                    <a:pt x="11" y="41"/>
                  </a:lnTo>
                  <a:lnTo>
                    <a:pt x="0" y="37"/>
                  </a:lnTo>
                  <a:lnTo>
                    <a:pt x="0" y="33"/>
                  </a:lnTo>
                  <a:lnTo>
                    <a:pt x="0" y="22"/>
                  </a:lnTo>
                  <a:lnTo>
                    <a:pt x="11" y="11"/>
                  </a:lnTo>
                  <a:lnTo>
                    <a:pt x="37" y="0"/>
                  </a:lnTo>
                  <a:lnTo>
                    <a:pt x="81" y="0"/>
                  </a:lnTo>
                  <a:lnTo>
                    <a:pt x="67" y="11"/>
                  </a:lnTo>
                  <a:lnTo>
                    <a:pt x="63" y="15"/>
                  </a:lnTo>
                  <a:lnTo>
                    <a:pt x="55" y="2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0" name="図形 79"/>
            <p:cNvSpPr>
              <a:spLocks/>
            </p:cNvSpPr>
            <p:nvPr/>
          </p:nvSpPr>
          <p:spPr bwMode="auto">
            <a:xfrm>
              <a:off x="2753668" y="5443660"/>
              <a:ext cx="409371" cy="276844"/>
            </a:xfrm>
            <a:custGeom>
              <a:avLst/>
              <a:gdLst/>
              <a:ahLst/>
              <a:cxnLst>
                <a:cxn ang="0">
                  <a:pos x="252" y="56"/>
                </a:cxn>
                <a:cxn ang="0">
                  <a:pos x="263" y="70"/>
                </a:cxn>
                <a:cxn ang="0">
                  <a:pos x="267" y="82"/>
                </a:cxn>
                <a:cxn ang="0">
                  <a:pos x="267" y="96"/>
                </a:cxn>
                <a:cxn ang="0">
                  <a:pos x="263" y="111"/>
                </a:cxn>
                <a:cxn ang="0">
                  <a:pos x="259" y="119"/>
                </a:cxn>
                <a:cxn ang="0">
                  <a:pos x="226" y="144"/>
                </a:cxn>
                <a:cxn ang="0">
                  <a:pos x="193" y="159"/>
                </a:cxn>
                <a:cxn ang="0">
                  <a:pos x="152" y="174"/>
                </a:cxn>
                <a:cxn ang="0">
                  <a:pos x="67" y="189"/>
                </a:cxn>
                <a:cxn ang="0">
                  <a:pos x="0" y="196"/>
                </a:cxn>
                <a:cxn ang="0">
                  <a:pos x="41" y="185"/>
                </a:cxn>
                <a:cxn ang="0">
                  <a:pos x="82" y="174"/>
                </a:cxn>
                <a:cxn ang="0">
                  <a:pos x="126" y="156"/>
                </a:cxn>
                <a:cxn ang="0">
                  <a:pos x="174" y="126"/>
                </a:cxn>
                <a:cxn ang="0">
                  <a:pos x="189" y="104"/>
                </a:cxn>
                <a:cxn ang="0">
                  <a:pos x="196" y="89"/>
                </a:cxn>
                <a:cxn ang="0">
                  <a:pos x="196" y="63"/>
                </a:cxn>
                <a:cxn ang="0">
                  <a:pos x="189" y="45"/>
                </a:cxn>
                <a:cxn ang="0">
                  <a:pos x="167" y="26"/>
                </a:cxn>
                <a:cxn ang="0">
                  <a:pos x="134" y="11"/>
                </a:cxn>
                <a:cxn ang="0">
                  <a:pos x="85" y="0"/>
                </a:cxn>
                <a:cxn ang="0">
                  <a:pos x="152" y="11"/>
                </a:cxn>
                <a:cxn ang="0">
                  <a:pos x="204" y="19"/>
                </a:cxn>
                <a:cxn ang="0">
                  <a:pos x="233" y="34"/>
                </a:cxn>
                <a:cxn ang="0">
                  <a:pos x="252" y="56"/>
                </a:cxn>
              </a:cxnLst>
              <a:rect l="0" t="0" r="0" b="0"/>
              <a:pathLst>
                <a:path w="267" h="196">
                  <a:moveTo>
                    <a:pt x="252" y="56"/>
                  </a:moveTo>
                  <a:lnTo>
                    <a:pt x="263" y="70"/>
                  </a:lnTo>
                  <a:lnTo>
                    <a:pt x="267" y="82"/>
                  </a:lnTo>
                  <a:lnTo>
                    <a:pt x="267" y="96"/>
                  </a:lnTo>
                  <a:lnTo>
                    <a:pt x="263" y="111"/>
                  </a:lnTo>
                  <a:lnTo>
                    <a:pt x="259" y="119"/>
                  </a:lnTo>
                  <a:lnTo>
                    <a:pt x="226" y="144"/>
                  </a:lnTo>
                  <a:lnTo>
                    <a:pt x="193" y="159"/>
                  </a:lnTo>
                  <a:lnTo>
                    <a:pt x="152" y="174"/>
                  </a:lnTo>
                  <a:lnTo>
                    <a:pt x="67" y="189"/>
                  </a:lnTo>
                  <a:lnTo>
                    <a:pt x="0" y="196"/>
                  </a:lnTo>
                  <a:lnTo>
                    <a:pt x="41" y="185"/>
                  </a:lnTo>
                  <a:lnTo>
                    <a:pt x="82" y="174"/>
                  </a:lnTo>
                  <a:lnTo>
                    <a:pt x="126" y="156"/>
                  </a:lnTo>
                  <a:lnTo>
                    <a:pt x="174" y="126"/>
                  </a:lnTo>
                  <a:lnTo>
                    <a:pt x="189" y="104"/>
                  </a:lnTo>
                  <a:lnTo>
                    <a:pt x="196" y="89"/>
                  </a:lnTo>
                  <a:lnTo>
                    <a:pt x="196" y="63"/>
                  </a:lnTo>
                  <a:lnTo>
                    <a:pt x="189" y="45"/>
                  </a:lnTo>
                  <a:lnTo>
                    <a:pt x="167" y="26"/>
                  </a:lnTo>
                  <a:lnTo>
                    <a:pt x="134" y="11"/>
                  </a:lnTo>
                  <a:lnTo>
                    <a:pt x="85" y="0"/>
                  </a:lnTo>
                  <a:lnTo>
                    <a:pt x="152" y="11"/>
                  </a:lnTo>
                  <a:lnTo>
                    <a:pt x="204" y="19"/>
                  </a:lnTo>
                  <a:lnTo>
                    <a:pt x="233" y="34"/>
                  </a:lnTo>
                  <a:lnTo>
                    <a:pt x="252" y="5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1" name="図形 80"/>
            <p:cNvSpPr>
              <a:spLocks/>
            </p:cNvSpPr>
            <p:nvPr/>
          </p:nvSpPr>
          <p:spPr bwMode="auto">
            <a:xfrm>
              <a:off x="3892853" y="5360324"/>
              <a:ext cx="323510" cy="271194"/>
            </a:xfrm>
            <a:custGeom>
              <a:avLst/>
              <a:gdLst/>
              <a:ahLst/>
              <a:cxnLst>
                <a:cxn ang="0">
                  <a:pos x="211" y="85"/>
                </a:cxn>
                <a:cxn ang="0">
                  <a:pos x="211" y="93"/>
                </a:cxn>
                <a:cxn ang="0">
                  <a:pos x="204" y="122"/>
                </a:cxn>
                <a:cxn ang="0">
                  <a:pos x="193" y="141"/>
                </a:cxn>
                <a:cxn ang="0">
                  <a:pos x="178" y="155"/>
                </a:cxn>
                <a:cxn ang="0">
                  <a:pos x="152" y="174"/>
                </a:cxn>
                <a:cxn ang="0">
                  <a:pos x="122" y="189"/>
                </a:cxn>
                <a:cxn ang="0">
                  <a:pos x="89" y="192"/>
                </a:cxn>
                <a:cxn ang="0">
                  <a:pos x="111" y="178"/>
                </a:cxn>
                <a:cxn ang="0">
                  <a:pos x="141" y="159"/>
                </a:cxn>
                <a:cxn ang="0">
                  <a:pos x="163" y="129"/>
                </a:cxn>
                <a:cxn ang="0">
                  <a:pos x="174" y="107"/>
                </a:cxn>
                <a:cxn ang="0">
                  <a:pos x="174" y="93"/>
                </a:cxn>
                <a:cxn ang="0">
                  <a:pos x="167" y="78"/>
                </a:cxn>
                <a:cxn ang="0">
                  <a:pos x="141" y="59"/>
                </a:cxn>
                <a:cxn ang="0">
                  <a:pos x="119" y="44"/>
                </a:cxn>
                <a:cxn ang="0">
                  <a:pos x="93" y="30"/>
                </a:cxn>
                <a:cxn ang="0">
                  <a:pos x="52" y="8"/>
                </a:cxn>
                <a:cxn ang="0">
                  <a:pos x="0" y="0"/>
                </a:cxn>
                <a:cxn ang="0">
                  <a:pos x="56" y="4"/>
                </a:cxn>
                <a:cxn ang="0">
                  <a:pos x="122" y="22"/>
                </a:cxn>
                <a:cxn ang="0">
                  <a:pos x="152" y="33"/>
                </a:cxn>
                <a:cxn ang="0">
                  <a:pos x="182" y="48"/>
                </a:cxn>
                <a:cxn ang="0">
                  <a:pos x="204" y="70"/>
                </a:cxn>
                <a:cxn ang="0">
                  <a:pos x="211" y="85"/>
                </a:cxn>
              </a:cxnLst>
              <a:rect l="0" t="0" r="0" b="0"/>
              <a:pathLst>
                <a:path w="211" h="192">
                  <a:moveTo>
                    <a:pt x="211" y="85"/>
                  </a:moveTo>
                  <a:lnTo>
                    <a:pt x="211" y="93"/>
                  </a:lnTo>
                  <a:lnTo>
                    <a:pt x="204" y="122"/>
                  </a:lnTo>
                  <a:lnTo>
                    <a:pt x="193" y="141"/>
                  </a:lnTo>
                  <a:lnTo>
                    <a:pt x="178" y="155"/>
                  </a:lnTo>
                  <a:lnTo>
                    <a:pt x="152" y="174"/>
                  </a:lnTo>
                  <a:lnTo>
                    <a:pt x="122" y="189"/>
                  </a:lnTo>
                  <a:lnTo>
                    <a:pt x="89" y="192"/>
                  </a:lnTo>
                  <a:lnTo>
                    <a:pt x="111" y="178"/>
                  </a:lnTo>
                  <a:lnTo>
                    <a:pt x="141" y="159"/>
                  </a:lnTo>
                  <a:lnTo>
                    <a:pt x="163" y="129"/>
                  </a:lnTo>
                  <a:lnTo>
                    <a:pt x="174" y="107"/>
                  </a:lnTo>
                  <a:lnTo>
                    <a:pt x="174" y="93"/>
                  </a:lnTo>
                  <a:lnTo>
                    <a:pt x="167" y="78"/>
                  </a:lnTo>
                  <a:lnTo>
                    <a:pt x="141" y="59"/>
                  </a:lnTo>
                  <a:lnTo>
                    <a:pt x="119" y="44"/>
                  </a:lnTo>
                  <a:lnTo>
                    <a:pt x="93" y="30"/>
                  </a:lnTo>
                  <a:lnTo>
                    <a:pt x="52" y="8"/>
                  </a:lnTo>
                  <a:lnTo>
                    <a:pt x="0" y="0"/>
                  </a:lnTo>
                  <a:lnTo>
                    <a:pt x="56" y="4"/>
                  </a:lnTo>
                  <a:lnTo>
                    <a:pt x="122" y="22"/>
                  </a:lnTo>
                  <a:lnTo>
                    <a:pt x="152" y="33"/>
                  </a:lnTo>
                  <a:lnTo>
                    <a:pt x="182" y="48"/>
                  </a:lnTo>
                  <a:lnTo>
                    <a:pt x="204" y="70"/>
                  </a:lnTo>
                  <a:lnTo>
                    <a:pt x="211" y="8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2" name="図形 81"/>
            <p:cNvSpPr>
              <a:spLocks/>
            </p:cNvSpPr>
            <p:nvPr/>
          </p:nvSpPr>
          <p:spPr bwMode="auto">
            <a:xfrm>
              <a:off x="3672069" y="5329250"/>
              <a:ext cx="476832" cy="329105"/>
            </a:xfrm>
            <a:custGeom>
              <a:avLst/>
              <a:gdLst/>
              <a:ahLst/>
              <a:cxnLst>
                <a:cxn ang="0">
                  <a:pos x="266" y="155"/>
                </a:cxn>
                <a:cxn ang="0">
                  <a:pos x="270" y="137"/>
                </a:cxn>
                <a:cxn ang="0">
                  <a:pos x="278" y="122"/>
                </a:cxn>
                <a:cxn ang="0">
                  <a:pos x="270" y="107"/>
                </a:cxn>
                <a:cxn ang="0">
                  <a:pos x="252" y="85"/>
                </a:cxn>
                <a:cxn ang="0">
                  <a:pos x="226" y="70"/>
                </a:cxn>
                <a:cxn ang="0">
                  <a:pos x="196" y="52"/>
                </a:cxn>
                <a:cxn ang="0">
                  <a:pos x="163" y="37"/>
                </a:cxn>
                <a:cxn ang="0">
                  <a:pos x="85" y="15"/>
                </a:cxn>
                <a:cxn ang="0">
                  <a:pos x="0" y="0"/>
                </a:cxn>
                <a:cxn ang="0">
                  <a:pos x="96" y="11"/>
                </a:cxn>
                <a:cxn ang="0">
                  <a:pos x="163" y="26"/>
                </a:cxn>
                <a:cxn ang="0">
                  <a:pos x="215" y="44"/>
                </a:cxn>
                <a:cxn ang="0">
                  <a:pos x="255" y="66"/>
                </a:cxn>
                <a:cxn ang="0">
                  <a:pos x="285" y="85"/>
                </a:cxn>
                <a:cxn ang="0">
                  <a:pos x="303" y="100"/>
                </a:cxn>
                <a:cxn ang="0">
                  <a:pos x="311" y="115"/>
                </a:cxn>
                <a:cxn ang="0">
                  <a:pos x="311" y="137"/>
                </a:cxn>
                <a:cxn ang="0">
                  <a:pos x="303" y="155"/>
                </a:cxn>
                <a:cxn ang="0">
                  <a:pos x="285" y="170"/>
                </a:cxn>
                <a:cxn ang="0">
                  <a:pos x="266" y="192"/>
                </a:cxn>
                <a:cxn ang="0">
                  <a:pos x="233" y="211"/>
                </a:cxn>
                <a:cxn ang="0">
                  <a:pos x="215" y="222"/>
                </a:cxn>
                <a:cxn ang="0">
                  <a:pos x="163" y="233"/>
                </a:cxn>
                <a:cxn ang="0">
                  <a:pos x="196" y="214"/>
                </a:cxn>
                <a:cxn ang="0">
                  <a:pos x="233" y="200"/>
                </a:cxn>
                <a:cxn ang="0">
                  <a:pos x="252" y="181"/>
                </a:cxn>
                <a:cxn ang="0">
                  <a:pos x="266" y="155"/>
                </a:cxn>
              </a:cxnLst>
              <a:rect l="0" t="0" r="0" b="0"/>
              <a:pathLst>
                <a:path w="311" h="233">
                  <a:moveTo>
                    <a:pt x="266" y="155"/>
                  </a:moveTo>
                  <a:lnTo>
                    <a:pt x="270" y="137"/>
                  </a:lnTo>
                  <a:lnTo>
                    <a:pt x="278" y="122"/>
                  </a:lnTo>
                  <a:lnTo>
                    <a:pt x="270" y="107"/>
                  </a:lnTo>
                  <a:lnTo>
                    <a:pt x="252" y="85"/>
                  </a:lnTo>
                  <a:lnTo>
                    <a:pt x="226" y="70"/>
                  </a:lnTo>
                  <a:lnTo>
                    <a:pt x="196" y="52"/>
                  </a:lnTo>
                  <a:lnTo>
                    <a:pt x="163" y="37"/>
                  </a:lnTo>
                  <a:lnTo>
                    <a:pt x="85" y="15"/>
                  </a:lnTo>
                  <a:lnTo>
                    <a:pt x="0" y="0"/>
                  </a:lnTo>
                  <a:lnTo>
                    <a:pt x="96" y="11"/>
                  </a:lnTo>
                  <a:lnTo>
                    <a:pt x="163" y="26"/>
                  </a:lnTo>
                  <a:lnTo>
                    <a:pt x="215" y="44"/>
                  </a:lnTo>
                  <a:lnTo>
                    <a:pt x="255" y="66"/>
                  </a:lnTo>
                  <a:lnTo>
                    <a:pt x="285" y="85"/>
                  </a:lnTo>
                  <a:lnTo>
                    <a:pt x="303" y="100"/>
                  </a:lnTo>
                  <a:lnTo>
                    <a:pt x="311" y="115"/>
                  </a:lnTo>
                  <a:lnTo>
                    <a:pt x="311" y="137"/>
                  </a:lnTo>
                  <a:lnTo>
                    <a:pt x="303" y="155"/>
                  </a:lnTo>
                  <a:lnTo>
                    <a:pt x="285" y="170"/>
                  </a:lnTo>
                  <a:lnTo>
                    <a:pt x="266" y="192"/>
                  </a:lnTo>
                  <a:lnTo>
                    <a:pt x="233" y="211"/>
                  </a:lnTo>
                  <a:lnTo>
                    <a:pt x="215" y="222"/>
                  </a:lnTo>
                  <a:lnTo>
                    <a:pt x="163" y="233"/>
                  </a:lnTo>
                  <a:lnTo>
                    <a:pt x="196" y="214"/>
                  </a:lnTo>
                  <a:lnTo>
                    <a:pt x="233" y="200"/>
                  </a:lnTo>
                  <a:lnTo>
                    <a:pt x="252" y="181"/>
                  </a:lnTo>
                  <a:lnTo>
                    <a:pt x="266" y="15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3" name="図形 82"/>
            <p:cNvSpPr>
              <a:spLocks/>
            </p:cNvSpPr>
            <p:nvPr/>
          </p:nvSpPr>
          <p:spPr bwMode="auto">
            <a:xfrm>
              <a:off x="3621472" y="5365974"/>
              <a:ext cx="323510" cy="292381"/>
            </a:xfrm>
            <a:custGeom>
              <a:avLst/>
              <a:gdLst/>
              <a:ahLst/>
              <a:cxnLst>
                <a:cxn ang="0">
                  <a:pos x="174" y="100"/>
                </a:cxn>
                <a:cxn ang="0">
                  <a:pos x="174" y="89"/>
                </a:cxn>
                <a:cxn ang="0">
                  <a:pos x="163" y="70"/>
                </a:cxn>
                <a:cxn ang="0">
                  <a:pos x="148" y="59"/>
                </a:cxn>
                <a:cxn ang="0">
                  <a:pos x="115" y="33"/>
                </a:cxn>
                <a:cxn ang="0">
                  <a:pos x="59" y="15"/>
                </a:cxn>
                <a:cxn ang="0">
                  <a:pos x="0" y="0"/>
                </a:cxn>
                <a:cxn ang="0">
                  <a:pos x="63" y="11"/>
                </a:cxn>
                <a:cxn ang="0">
                  <a:pos x="115" y="18"/>
                </a:cxn>
                <a:cxn ang="0">
                  <a:pos x="148" y="33"/>
                </a:cxn>
                <a:cxn ang="0">
                  <a:pos x="174" y="48"/>
                </a:cxn>
                <a:cxn ang="0">
                  <a:pos x="196" y="66"/>
                </a:cxn>
                <a:cxn ang="0">
                  <a:pos x="203" y="70"/>
                </a:cxn>
                <a:cxn ang="0">
                  <a:pos x="211" y="81"/>
                </a:cxn>
                <a:cxn ang="0">
                  <a:pos x="211" y="96"/>
                </a:cxn>
                <a:cxn ang="0">
                  <a:pos x="211" y="114"/>
                </a:cxn>
                <a:cxn ang="0">
                  <a:pos x="200" y="129"/>
                </a:cxn>
                <a:cxn ang="0">
                  <a:pos x="174" y="166"/>
                </a:cxn>
                <a:cxn ang="0">
                  <a:pos x="140" y="188"/>
                </a:cxn>
                <a:cxn ang="0">
                  <a:pos x="107" y="207"/>
                </a:cxn>
                <a:cxn ang="0">
                  <a:pos x="144" y="174"/>
                </a:cxn>
                <a:cxn ang="0">
                  <a:pos x="163" y="144"/>
                </a:cxn>
                <a:cxn ang="0">
                  <a:pos x="174" y="118"/>
                </a:cxn>
                <a:cxn ang="0">
                  <a:pos x="174" y="100"/>
                </a:cxn>
              </a:cxnLst>
              <a:rect l="0" t="0" r="0" b="0"/>
              <a:pathLst>
                <a:path w="211" h="207">
                  <a:moveTo>
                    <a:pt x="174" y="100"/>
                  </a:moveTo>
                  <a:lnTo>
                    <a:pt x="174" y="89"/>
                  </a:lnTo>
                  <a:lnTo>
                    <a:pt x="163" y="70"/>
                  </a:lnTo>
                  <a:lnTo>
                    <a:pt x="148" y="59"/>
                  </a:lnTo>
                  <a:lnTo>
                    <a:pt x="115" y="33"/>
                  </a:lnTo>
                  <a:lnTo>
                    <a:pt x="59" y="15"/>
                  </a:lnTo>
                  <a:lnTo>
                    <a:pt x="0" y="0"/>
                  </a:lnTo>
                  <a:lnTo>
                    <a:pt x="63" y="11"/>
                  </a:lnTo>
                  <a:lnTo>
                    <a:pt x="115" y="18"/>
                  </a:lnTo>
                  <a:lnTo>
                    <a:pt x="148" y="33"/>
                  </a:lnTo>
                  <a:lnTo>
                    <a:pt x="174" y="48"/>
                  </a:lnTo>
                  <a:lnTo>
                    <a:pt x="196" y="66"/>
                  </a:lnTo>
                  <a:lnTo>
                    <a:pt x="203" y="70"/>
                  </a:lnTo>
                  <a:lnTo>
                    <a:pt x="211" y="81"/>
                  </a:lnTo>
                  <a:lnTo>
                    <a:pt x="211" y="96"/>
                  </a:lnTo>
                  <a:lnTo>
                    <a:pt x="211" y="114"/>
                  </a:lnTo>
                  <a:lnTo>
                    <a:pt x="200" y="129"/>
                  </a:lnTo>
                  <a:lnTo>
                    <a:pt x="174" y="166"/>
                  </a:lnTo>
                  <a:lnTo>
                    <a:pt x="140" y="188"/>
                  </a:lnTo>
                  <a:lnTo>
                    <a:pt x="107" y="207"/>
                  </a:lnTo>
                  <a:lnTo>
                    <a:pt x="144" y="174"/>
                  </a:lnTo>
                  <a:lnTo>
                    <a:pt x="163" y="144"/>
                  </a:lnTo>
                  <a:lnTo>
                    <a:pt x="174" y="118"/>
                  </a:lnTo>
                  <a:lnTo>
                    <a:pt x="174" y="10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4" name="図形 83"/>
            <p:cNvSpPr>
              <a:spLocks/>
            </p:cNvSpPr>
            <p:nvPr/>
          </p:nvSpPr>
          <p:spPr bwMode="auto">
            <a:xfrm>
              <a:off x="3196769" y="5344787"/>
              <a:ext cx="555027" cy="334755"/>
            </a:xfrm>
            <a:custGeom>
              <a:avLst/>
              <a:gdLst/>
              <a:ahLst/>
              <a:cxnLst>
                <a:cxn ang="0">
                  <a:pos x="321" y="140"/>
                </a:cxn>
                <a:cxn ang="0">
                  <a:pos x="314" y="104"/>
                </a:cxn>
                <a:cxn ang="0">
                  <a:pos x="307" y="96"/>
                </a:cxn>
                <a:cxn ang="0">
                  <a:pos x="292" y="81"/>
                </a:cxn>
                <a:cxn ang="0">
                  <a:pos x="266" y="70"/>
                </a:cxn>
                <a:cxn ang="0">
                  <a:pos x="225" y="48"/>
                </a:cxn>
                <a:cxn ang="0">
                  <a:pos x="170" y="33"/>
                </a:cxn>
                <a:cxn ang="0">
                  <a:pos x="96" y="15"/>
                </a:cxn>
                <a:cxn ang="0">
                  <a:pos x="0" y="0"/>
                </a:cxn>
                <a:cxn ang="0">
                  <a:pos x="96" y="11"/>
                </a:cxn>
                <a:cxn ang="0">
                  <a:pos x="203" y="30"/>
                </a:cxn>
                <a:cxn ang="0">
                  <a:pos x="255" y="44"/>
                </a:cxn>
                <a:cxn ang="0">
                  <a:pos x="299" y="63"/>
                </a:cxn>
                <a:cxn ang="0">
                  <a:pos x="336" y="81"/>
                </a:cxn>
                <a:cxn ang="0">
                  <a:pos x="362" y="104"/>
                </a:cxn>
                <a:cxn ang="0">
                  <a:pos x="362" y="118"/>
                </a:cxn>
                <a:cxn ang="0">
                  <a:pos x="362" y="140"/>
                </a:cxn>
                <a:cxn ang="0">
                  <a:pos x="351" y="159"/>
                </a:cxn>
                <a:cxn ang="0">
                  <a:pos x="336" y="185"/>
                </a:cxn>
                <a:cxn ang="0">
                  <a:pos x="314" y="200"/>
                </a:cxn>
                <a:cxn ang="0">
                  <a:pos x="284" y="222"/>
                </a:cxn>
                <a:cxn ang="0">
                  <a:pos x="255" y="237"/>
                </a:cxn>
                <a:cxn ang="0">
                  <a:pos x="277" y="222"/>
                </a:cxn>
                <a:cxn ang="0">
                  <a:pos x="296" y="200"/>
                </a:cxn>
                <a:cxn ang="0">
                  <a:pos x="310" y="170"/>
                </a:cxn>
                <a:cxn ang="0">
                  <a:pos x="321" y="140"/>
                </a:cxn>
              </a:cxnLst>
              <a:rect l="0" t="0" r="0" b="0"/>
              <a:pathLst>
                <a:path w="362" h="237">
                  <a:moveTo>
                    <a:pt x="321" y="140"/>
                  </a:moveTo>
                  <a:lnTo>
                    <a:pt x="314" y="104"/>
                  </a:lnTo>
                  <a:lnTo>
                    <a:pt x="307" y="96"/>
                  </a:lnTo>
                  <a:lnTo>
                    <a:pt x="292" y="81"/>
                  </a:lnTo>
                  <a:lnTo>
                    <a:pt x="266" y="70"/>
                  </a:lnTo>
                  <a:lnTo>
                    <a:pt x="225" y="48"/>
                  </a:lnTo>
                  <a:lnTo>
                    <a:pt x="170" y="33"/>
                  </a:lnTo>
                  <a:lnTo>
                    <a:pt x="96" y="15"/>
                  </a:lnTo>
                  <a:lnTo>
                    <a:pt x="0" y="0"/>
                  </a:lnTo>
                  <a:lnTo>
                    <a:pt x="96" y="11"/>
                  </a:lnTo>
                  <a:lnTo>
                    <a:pt x="203" y="30"/>
                  </a:lnTo>
                  <a:lnTo>
                    <a:pt x="255" y="44"/>
                  </a:lnTo>
                  <a:lnTo>
                    <a:pt x="299" y="63"/>
                  </a:lnTo>
                  <a:lnTo>
                    <a:pt x="336" y="81"/>
                  </a:lnTo>
                  <a:lnTo>
                    <a:pt x="362" y="104"/>
                  </a:lnTo>
                  <a:lnTo>
                    <a:pt x="362" y="118"/>
                  </a:lnTo>
                  <a:lnTo>
                    <a:pt x="362" y="140"/>
                  </a:lnTo>
                  <a:lnTo>
                    <a:pt x="351" y="159"/>
                  </a:lnTo>
                  <a:lnTo>
                    <a:pt x="336" y="185"/>
                  </a:lnTo>
                  <a:lnTo>
                    <a:pt x="314" y="200"/>
                  </a:lnTo>
                  <a:lnTo>
                    <a:pt x="284" y="222"/>
                  </a:lnTo>
                  <a:lnTo>
                    <a:pt x="255" y="237"/>
                  </a:lnTo>
                  <a:lnTo>
                    <a:pt x="277" y="222"/>
                  </a:lnTo>
                  <a:lnTo>
                    <a:pt x="296" y="200"/>
                  </a:lnTo>
                  <a:lnTo>
                    <a:pt x="310" y="170"/>
                  </a:lnTo>
                  <a:lnTo>
                    <a:pt x="321" y="14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5" name="図形 84"/>
            <p:cNvSpPr>
              <a:spLocks/>
            </p:cNvSpPr>
            <p:nvPr/>
          </p:nvSpPr>
          <p:spPr bwMode="auto">
            <a:xfrm>
              <a:off x="3049580" y="5908363"/>
              <a:ext cx="4600" cy="11300"/>
            </a:xfrm>
            <a:custGeom>
              <a:avLst/>
              <a:gdLst/>
              <a:ahLst/>
              <a:cxnLst>
                <a:cxn ang="0">
                  <a:pos x="0" y="8"/>
                </a:cxn>
                <a:cxn ang="0">
                  <a:pos x="0" y="0"/>
                </a:cxn>
                <a:cxn ang="0">
                  <a:pos x="3" y="8"/>
                </a:cxn>
                <a:cxn ang="0">
                  <a:pos x="0" y="8"/>
                </a:cxn>
              </a:cxnLst>
              <a:rect l="0" t="0" r="0" b="0"/>
              <a:pathLst>
                <a:path w="3" h="8">
                  <a:moveTo>
                    <a:pt x="0" y="8"/>
                  </a:moveTo>
                  <a:lnTo>
                    <a:pt x="0" y="0"/>
                  </a:lnTo>
                  <a:lnTo>
                    <a:pt x="3" y="8"/>
                  </a:lnTo>
                  <a:lnTo>
                    <a:pt x="0" y="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6" name="図形 85"/>
            <p:cNvSpPr>
              <a:spLocks/>
            </p:cNvSpPr>
            <p:nvPr/>
          </p:nvSpPr>
          <p:spPr bwMode="auto">
            <a:xfrm>
              <a:off x="16865" y="6065147"/>
              <a:ext cx="90460" cy="21187"/>
            </a:xfrm>
            <a:custGeom>
              <a:avLst/>
              <a:gdLst/>
              <a:ahLst/>
              <a:cxnLst>
                <a:cxn ang="0">
                  <a:pos x="4" y="0"/>
                </a:cxn>
                <a:cxn ang="0">
                  <a:pos x="0" y="0"/>
                </a:cxn>
                <a:cxn ang="0">
                  <a:pos x="0" y="8"/>
                </a:cxn>
                <a:cxn ang="0">
                  <a:pos x="44" y="15"/>
                </a:cxn>
                <a:cxn ang="0">
                  <a:pos x="59" y="15"/>
                </a:cxn>
                <a:cxn ang="0">
                  <a:pos x="4" y="0"/>
                </a:cxn>
              </a:cxnLst>
              <a:rect l="0" t="0" r="0" b="0"/>
              <a:pathLst>
                <a:path w="59" h="15">
                  <a:moveTo>
                    <a:pt x="4" y="0"/>
                  </a:moveTo>
                  <a:lnTo>
                    <a:pt x="0" y="0"/>
                  </a:lnTo>
                  <a:lnTo>
                    <a:pt x="0" y="8"/>
                  </a:lnTo>
                  <a:lnTo>
                    <a:pt x="44" y="15"/>
                  </a:lnTo>
                  <a:lnTo>
                    <a:pt x="59" y="15"/>
                  </a:lnTo>
                  <a:lnTo>
                    <a:pt x="4"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7" name="図形 86"/>
            <p:cNvSpPr>
              <a:spLocks/>
            </p:cNvSpPr>
            <p:nvPr/>
          </p:nvSpPr>
          <p:spPr bwMode="auto">
            <a:xfrm>
              <a:off x="3110909" y="5402699"/>
              <a:ext cx="260648" cy="281082"/>
            </a:xfrm>
            <a:custGeom>
              <a:avLst/>
              <a:gdLst/>
              <a:ahLst/>
              <a:cxnLst>
                <a:cxn ang="0">
                  <a:pos x="26" y="196"/>
                </a:cxn>
                <a:cxn ang="0">
                  <a:pos x="30" y="199"/>
                </a:cxn>
                <a:cxn ang="0">
                  <a:pos x="48" y="196"/>
                </a:cxn>
                <a:cxn ang="0">
                  <a:pos x="89" y="181"/>
                </a:cxn>
                <a:cxn ang="0">
                  <a:pos x="137" y="155"/>
                </a:cxn>
                <a:cxn ang="0">
                  <a:pos x="156" y="133"/>
                </a:cxn>
                <a:cxn ang="0">
                  <a:pos x="167" y="114"/>
                </a:cxn>
                <a:cxn ang="0">
                  <a:pos x="170" y="103"/>
                </a:cxn>
                <a:cxn ang="0">
                  <a:pos x="167" y="88"/>
                </a:cxn>
                <a:cxn ang="0">
                  <a:pos x="152" y="59"/>
                </a:cxn>
                <a:cxn ang="0">
                  <a:pos x="141" y="48"/>
                </a:cxn>
                <a:cxn ang="0">
                  <a:pos x="111" y="33"/>
                </a:cxn>
                <a:cxn ang="0">
                  <a:pos x="67" y="14"/>
                </a:cxn>
                <a:cxn ang="0">
                  <a:pos x="34" y="3"/>
                </a:cxn>
                <a:cxn ang="0">
                  <a:pos x="0" y="0"/>
                </a:cxn>
                <a:cxn ang="0">
                  <a:pos x="0" y="3"/>
                </a:cxn>
                <a:cxn ang="0">
                  <a:pos x="34" y="7"/>
                </a:cxn>
                <a:cxn ang="0">
                  <a:pos x="67" y="18"/>
                </a:cxn>
                <a:cxn ang="0">
                  <a:pos x="111" y="40"/>
                </a:cxn>
                <a:cxn ang="0">
                  <a:pos x="137" y="55"/>
                </a:cxn>
                <a:cxn ang="0">
                  <a:pos x="145" y="59"/>
                </a:cxn>
                <a:cxn ang="0">
                  <a:pos x="167" y="88"/>
                </a:cxn>
                <a:cxn ang="0">
                  <a:pos x="167" y="103"/>
                </a:cxn>
                <a:cxn ang="0">
                  <a:pos x="159" y="114"/>
                </a:cxn>
                <a:cxn ang="0">
                  <a:pos x="152" y="133"/>
                </a:cxn>
                <a:cxn ang="0">
                  <a:pos x="137" y="148"/>
                </a:cxn>
                <a:cxn ang="0">
                  <a:pos x="89" y="173"/>
                </a:cxn>
                <a:cxn ang="0">
                  <a:pos x="45" y="188"/>
                </a:cxn>
                <a:cxn ang="0">
                  <a:pos x="26" y="196"/>
                </a:cxn>
              </a:cxnLst>
              <a:rect l="0" t="0" r="0" b="0"/>
              <a:pathLst>
                <a:path w="170" h="199">
                  <a:moveTo>
                    <a:pt x="26" y="196"/>
                  </a:moveTo>
                  <a:lnTo>
                    <a:pt x="30" y="199"/>
                  </a:lnTo>
                  <a:lnTo>
                    <a:pt x="48" y="196"/>
                  </a:lnTo>
                  <a:lnTo>
                    <a:pt x="89" y="181"/>
                  </a:lnTo>
                  <a:lnTo>
                    <a:pt x="137" y="155"/>
                  </a:lnTo>
                  <a:lnTo>
                    <a:pt x="156" y="133"/>
                  </a:lnTo>
                  <a:lnTo>
                    <a:pt x="167" y="114"/>
                  </a:lnTo>
                  <a:lnTo>
                    <a:pt x="170" y="103"/>
                  </a:lnTo>
                  <a:lnTo>
                    <a:pt x="167" y="88"/>
                  </a:lnTo>
                  <a:lnTo>
                    <a:pt x="152" y="59"/>
                  </a:lnTo>
                  <a:lnTo>
                    <a:pt x="141" y="48"/>
                  </a:lnTo>
                  <a:lnTo>
                    <a:pt x="111" y="33"/>
                  </a:lnTo>
                  <a:lnTo>
                    <a:pt x="67" y="14"/>
                  </a:lnTo>
                  <a:lnTo>
                    <a:pt x="34" y="3"/>
                  </a:lnTo>
                  <a:lnTo>
                    <a:pt x="0" y="0"/>
                  </a:lnTo>
                  <a:lnTo>
                    <a:pt x="0" y="3"/>
                  </a:lnTo>
                  <a:lnTo>
                    <a:pt x="34" y="7"/>
                  </a:lnTo>
                  <a:lnTo>
                    <a:pt x="67" y="18"/>
                  </a:lnTo>
                  <a:lnTo>
                    <a:pt x="111" y="40"/>
                  </a:lnTo>
                  <a:lnTo>
                    <a:pt x="137" y="55"/>
                  </a:lnTo>
                  <a:lnTo>
                    <a:pt x="145" y="59"/>
                  </a:lnTo>
                  <a:lnTo>
                    <a:pt x="167" y="88"/>
                  </a:lnTo>
                  <a:lnTo>
                    <a:pt x="167" y="103"/>
                  </a:lnTo>
                  <a:lnTo>
                    <a:pt x="159" y="114"/>
                  </a:lnTo>
                  <a:lnTo>
                    <a:pt x="152" y="133"/>
                  </a:lnTo>
                  <a:lnTo>
                    <a:pt x="137" y="148"/>
                  </a:lnTo>
                  <a:lnTo>
                    <a:pt x="89" y="173"/>
                  </a:lnTo>
                  <a:lnTo>
                    <a:pt x="45" y="188"/>
                  </a:lnTo>
                  <a:lnTo>
                    <a:pt x="26" y="19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8" name="図形 87"/>
            <p:cNvSpPr>
              <a:spLocks/>
            </p:cNvSpPr>
            <p:nvPr/>
          </p:nvSpPr>
          <p:spPr bwMode="auto">
            <a:xfrm>
              <a:off x="16865" y="6028423"/>
              <a:ext cx="493698" cy="57911"/>
            </a:xfrm>
            <a:custGeom>
              <a:avLst/>
              <a:gdLst/>
              <a:ahLst/>
              <a:cxnLst>
                <a:cxn ang="0">
                  <a:pos x="189" y="19"/>
                </a:cxn>
                <a:cxn ang="0">
                  <a:pos x="100" y="22"/>
                </a:cxn>
                <a:cxn ang="0">
                  <a:pos x="100" y="26"/>
                </a:cxn>
                <a:cxn ang="0">
                  <a:pos x="0" y="0"/>
                </a:cxn>
                <a:cxn ang="0">
                  <a:pos x="96" y="34"/>
                </a:cxn>
                <a:cxn ang="0">
                  <a:pos x="96" y="37"/>
                </a:cxn>
                <a:cxn ang="0">
                  <a:pos x="0" y="11"/>
                </a:cxn>
                <a:cxn ang="0">
                  <a:pos x="0" y="19"/>
                </a:cxn>
                <a:cxn ang="0">
                  <a:pos x="96" y="37"/>
                </a:cxn>
                <a:cxn ang="0">
                  <a:pos x="89" y="41"/>
                </a:cxn>
                <a:cxn ang="0">
                  <a:pos x="96" y="41"/>
                </a:cxn>
                <a:cxn ang="0">
                  <a:pos x="104" y="26"/>
                </a:cxn>
                <a:cxn ang="0">
                  <a:pos x="189" y="22"/>
                </a:cxn>
                <a:cxn ang="0">
                  <a:pos x="226" y="22"/>
                </a:cxn>
                <a:cxn ang="0">
                  <a:pos x="255" y="26"/>
                </a:cxn>
                <a:cxn ang="0">
                  <a:pos x="311" y="41"/>
                </a:cxn>
                <a:cxn ang="0">
                  <a:pos x="322" y="41"/>
                </a:cxn>
                <a:cxn ang="0">
                  <a:pos x="266" y="26"/>
                </a:cxn>
                <a:cxn ang="0">
                  <a:pos x="229" y="19"/>
                </a:cxn>
                <a:cxn ang="0">
                  <a:pos x="189" y="19"/>
                </a:cxn>
              </a:cxnLst>
              <a:rect l="0" t="0" r="0" b="0"/>
              <a:pathLst>
                <a:path w="322" h="41">
                  <a:moveTo>
                    <a:pt x="189" y="19"/>
                  </a:moveTo>
                  <a:lnTo>
                    <a:pt x="100" y="22"/>
                  </a:lnTo>
                  <a:lnTo>
                    <a:pt x="100" y="26"/>
                  </a:lnTo>
                  <a:lnTo>
                    <a:pt x="0" y="0"/>
                  </a:lnTo>
                  <a:lnTo>
                    <a:pt x="96" y="34"/>
                  </a:lnTo>
                  <a:lnTo>
                    <a:pt x="96" y="37"/>
                  </a:lnTo>
                  <a:lnTo>
                    <a:pt x="0" y="11"/>
                  </a:lnTo>
                  <a:lnTo>
                    <a:pt x="0" y="19"/>
                  </a:lnTo>
                  <a:lnTo>
                    <a:pt x="96" y="37"/>
                  </a:lnTo>
                  <a:lnTo>
                    <a:pt x="89" y="41"/>
                  </a:lnTo>
                  <a:lnTo>
                    <a:pt x="96" y="41"/>
                  </a:lnTo>
                  <a:lnTo>
                    <a:pt x="104" y="26"/>
                  </a:lnTo>
                  <a:lnTo>
                    <a:pt x="189" y="22"/>
                  </a:lnTo>
                  <a:lnTo>
                    <a:pt x="226" y="22"/>
                  </a:lnTo>
                  <a:lnTo>
                    <a:pt x="255" y="26"/>
                  </a:lnTo>
                  <a:lnTo>
                    <a:pt x="311" y="41"/>
                  </a:lnTo>
                  <a:lnTo>
                    <a:pt x="322" y="41"/>
                  </a:lnTo>
                  <a:lnTo>
                    <a:pt x="266" y="26"/>
                  </a:lnTo>
                  <a:lnTo>
                    <a:pt x="229" y="19"/>
                  </a:lnTo>
                  <a:lnTo>
                    <a:pt x="189" y="19"/>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図形 1"/>
          <p:cNvSpPr>
            <a:spLocks noGrp="1"/>
          </p:cNvSpPr>
          <p:nvPr>
            <p:ph type="title"/>
          </p:nvPr>
        </p:nvSpPr>
        <p:spPr>
          <a:xfrm>
            <a:off x="528638" y="2501900"/>
            <a:ext cx="8229600" cy="1143000"/>
          </a:xfrm>
        </p:spPr>
        <p:txBody>
          <a:bodyPr/>
          <a:lstStyle/>
          <a:p>
            <a:r>
              <a:rPr kumimoji="1" lang="es-ES" altLang="ja-JP" smtClean="0"/>
              <a:t>Haga clic para modificar el estilo de título del patrón</a:t>
            </a:r>
            <a:endParaRPr kumimoji="1" lang="ja-JP" altLang="en-US"/>
          </a:p>
        </p:txBody>
      </p:sp>
      <p:sp>
        <p:nvSpPr>
          <p:cNvPr id="3" name="図形 2"/>
          <p:cNvSpPr>
            <a:spLocks noGrp="1"/>
          </p:cNvSpPr>
          <p:nvPr>
            <p:ph type="dt" sz="half" idx="10"/>
          </p:nvPr>
        </p:nvSpPr>
        <p:spPr/>
        <p:txBody>
          <a:bodyPr/>
          <a:lstStyle/>
          <a:p>
            <a:pPr>
              <a:defRPr/>
            </a:pPr>
            <a:fld id="{F3EBA768-0AD7-4DAF-BE4F-211AA4B7AB7B}" type="datetime1">
              <a:rPr lang="es-PE" smtClean="0"/>
              <a:pPr>
                <a:defRPr/>
              </a:pPr>
              <a:t>04/08/2013</a:t>
            </a:fld>
            <a:endParaRPr lang="es-PE"/>
          </a:p>
        </p:txBody>
      </p:sp>
      <p:sp>
        <p:nvSpPr>
          <p:cNvPr id="4" name="図形 3"/>
          <p:cNvSpPr>
            <a:spLocks noGrp="1"/>
          </p:cNvSpPr>
          <p:nvPr>
            <p:ph type="ftr" sz="quarter" idx="11"/>
          </p:nvPr>
        </p:nvSpPr>
        <p:spPr/>
        <p:txBody>
          <a:bodyPr/>
          <a:lstStyle/>
          <a:p>
            <a:pPr>
              <a:defRPr/>
            </a:pPr>
            <a:r>
              <a:rPr lang="es-PE" smtClean="0"/>
              <a:t>Cuarta Unidad: Memoria Cache</a:t>
            </a:r>
            <a:endParaRPr lang="es-PE"/>
          </a:p>
        </p:txBody>
      </p:sp>
      <p:sp>
        <p:nvSpPr>
          <p:cNvPr id="5" name="図形 4"/>
          <p:cNvSpPr>
            <a:spLocks noGrp="1"/>
          </p:cNvSpPr>
          <p:nvPr>
            <p:ph type="sldNum" sz="quarter" idx="12"/>
          </p:nvPr>
        </p:nvSpPr>
        <p:spPr/>
        <p:txBody>
          <a:bodyPr/>
          <a:lstStyle/>
          <a:p>
            <a:pPr>
              <a:defRPr/>
            </a:pPr>
            <a:fld id="{00A96F54-6298-4128-870D-B59CDE66E44A}" type="slidenum">
              <a:rPr lang="es-PE" smtClean="0"/>
              <a:pPr>
                <a:defRPr/>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図形 1"/>
          <p:cNvSpPr>
            <a:spLocks noGrp="1"/>
          </p:cNvSpPr>
          <p:nvPr>
            <p:ph type="dt" sz="half" idx="10"/>
          </p:nvPr>
        </p:nvSpPr>
        <p:spPr/>
        <p:txBody>
          <a:bodyPr/>
          <a:lstStyle/>
          <a:p>
            <a:pPr>
              <a:defRPr/>
            </a:pPr>
            <a:fld id="{FBF0CB0E-0B45-4AAD-9A86-8AB9A5D9C396}" type="datetime1">
              <a:rPr lang="es-PE" smtClean="0"/>
              <a:pPr>
                <a:defRPr/>
              </a:pPr>
              <a:t>04/08/2013</a:t>
            </a:fld>
            <a:endParaRPr lang="es-PE"/>
          </a:p>
        </p:txBody>
      </p:sp>
      <p:sp>
        <p:nvSpPr>
          <p:cNvPr id="3" name="図形 2"/>
          <p:cNvSpPr>
            <a:spLocks noGrp="1"/>
          </p:cNvSpPr>
          <p:nvPr>
            <p:ph type="ftr" sz="quarter" idx="11"/>
          </p:nvPr>
        </p:nvSpPr>
        <p:spPr/>
        <p:txBody>
          <a:bodyPr/>
          <a:lstStyle/>
          <a:p>
            <a:pPr>
              <a:defRPr/>
            </a:pPr>
            <a:r>
              <a:rPr lang="es-PE" smtClean="0"/>
              <a:t>Cuarta Unidad: Memoria Cache</a:t>
            </a:r>
            <a:endParaRPr lang="es-PE"/>
          </a:p>
        </p:txBody>
      </p:sp>
      <p:sp>
        <p:nvSpPr>
          <p:cNvPr id="4" name="図形 3"/>
          <p:cNvSpPr>
            <a:spLocks noGrp="1"/>
          </p:cNvSpPr>
          <p:nvPr>
            <p:ph type="sldNum" sz="quarter" idx="12"/>
          </p:nvPr>
        </p:nvSpPr>
        <p:spPr/>
        <p:txBody>
          <a:bodyPr/>
          <a:lstStyle/>
          <a:p>
            <a:pPr>
              <a:defRPr/>
            </a:pPr>
            <a:fld id="{ECE4F3EA-6CCF-4F30-B3AF-11FFECD8F529}" type="slidenum">
              <a:rPr lang="es-PE" smtClean="0"/>
              <a:pPr>
                <a:defRPr/>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図形 1"/>
          <p:cNvSpPr>
            <a:spLocks noGrp="1"/>
          </p:cNvSpPr>
          <p:nvPr>
            <p:ph type="title"/>
          </p:nvPr>
        </p:nvSpPr>
        <p:spPr>
          <a:xfrm>
            <a:off x="447647" y="785794"/>
            <a:ext cx="2767032" cy="1162050"/>
          </a:xfrm>
        </p:spPr>
        <p:txBody>
          <a:bodyPr anchor="b"/>
          <a:lstStyle>
            <a:lvl1pPr algn="l">
              <a:defRPr sz="2000" b="1"/>
            </a:lvl1pPr>
          </a:lstStyle>
          <a:p>
            <a:r>
              <a:rPr kumimoji="1" lang="es-ES" altLang="ja-JP" smtClean="0"/>
              <a:t>Haga clic para modificar el estilo de título del patrón</a:t>
            </a:r>
            <a:endParaRPr kumimoji="1" lang="ja-JP" altLang="en-US"/>
          </a:p>
        </p:txBody>
      </p:sp>
      <p:sp>
        <p:nvSpPr>
          <p:cNvPr id="3" name="図形 2"/>
          <p:cNvSpPr>
            <a:spLocks noGrp="1"/>
          </p:cNvSpPr>
          <p:nvPr>
            <p:ph idx="1"/>
          </p:nvPr>
        </p:nvSpPr>
        <p:spPr>
          <a:xfrm>
            <a:off x="3357554" y="785794"/>
            <a:ext cx="4572032" cy="56436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kumimoji="1" lang="ja-JP" altLang="en-US" dirty="0"/>
          </a:p>
        </p:txBody>
      </p:sp>
      <p:sp>
        <p:nvSpPr>
          <p:cNvPr id="4" name="図形 3"/>
          <p:cNvSpPr>
            <a:spLocks noGrp="1"/>
          </p:cNvSpPr>
          <p:nvPr>
            <p:ph type="body" sz="half" idx="2"/>
          </p:nvPr>
        </p:nvSpPr>
        <p:spPr>
          <a:xfrm>
            <a:off x="457202" y="2000240"/>
            <a:ext cx="2767032" cy="4429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lang="ja-JP" dirty="0"/>
          </a:p>
        </p:txBody>
      </p:sp>
      <p:sp>
        <p:nvSpPr>
          <p:cNvPr id="5" name="図形 4"/>
          <p:cNvSpPr>
            <a:spLocks noGrp="1"/>
          </p:cNvSpPr>
          <p:nvPr>
            <p:ph type="dt" sz="half" idx="10"/>
          </p:nvPr>
        </p:nvSpPr>
        <p:spPr>
          <a:xfrm>
            <a:off x="4471200" y="6494400"/>
            <a:ext cx="1530000" cy="365125"/>
          </a:xfrm>
        </p:spPr>
        <p:txBody>
          <a:bodyPr/>
          <a:lstStyle/>
          <a:p>
            <a:pPr>
              <a:defRPr/>
            </a:pPr>
            <a:fld id="{933792F4-3C26-42F1-8F98-829B3BB6BAA9}" type="datetime1">
              <a:rPr lang="es-PE" smtClean="0"/>
              <a:pPr>
                <a:defRPr/>
              </a:pPr>
              <a:t>04/08/2013</a:t>
            </a:fld>
            <a:endParaRPr lang="es-PE"/>
          </a:p>
        </p:txBody>
      </p:sp>
      <p:sp>
        <p:nvSpPr>
          <p:cNvPr id="6" name="図形 5"/>
          <p:cNvSpPr>
            <a:spLocks noGrp="1"/>
          </p:cNvSpPr>
          <p:nvPr>
            <p:ph type="ftr" sz="quarter" idx="11"/>
          </p:nvPr>
        </p:nvSpPr>
        <p:spPr>
          <a:xfrm>
            <a:off x="6048000" y="6494400"/>
            <a:ext cx="2394000" cy="365125"/>
          </a:xfrm>
        </p:spPr>
        <p:txBody>
          <a:bodyPr/>
          <a:lstStyle/>
          <a:p>
            <a:pPr>
              <a:defRPr/>
            </a:pPr>
            <a:r>
              <a:rPr lang="es-PE" smtClean="0"/>
              <a:t>Cuarta Unidad: Memoria Cache</a:t>
            </a:r>
            <a:endParaRPr lang="es-PE"/>
          </a:p>
        </p:txBody>
      </p:sp>
      <p:sp>
        <p:nvSpPr>
          <p:cNvPr id="7" name="図形 6"/>
          <p:cNvSpPr>
            <a:spLocks noGrp="1"/>
          </p:cNvSpPr>
          <p:nvPr>
            <p:ph type="sldNum" sz="quarter" idx="12"/>
          </p:nvPr>
        </p:nvSpPr>
        <p:spPr>
          <a:xfrm>
            <a:off x="8499600" y="6494400"/>
            <a:ext cx="644400" cy="365125"/>
          </a:xfrm>
        </p:spPr>
        <p:txBody>
          <a:bodyPr/>
          <a:lstStyle/>
          <a:p>
            <a:pPr>
              <a:defRPr/>
            </a:pPr>
            <a:fld id="{C72B7552-72C3-420E-BEA8-0D7F2935D1D9}" type="slidenum">
              <a:rPr lang="es-PE" smtClean="0"/>
              <a:pPr>
                <a:defRPr/>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9" name="図形 8"/>
          <p:cNvSpPr>
            <a:spLocks noGrp="1"/>
          </p:cNvSpPr>
          <p:nvPr>
            <p:ph type="dt" sz="half" idx="10"/>
          </p:nvPr>
        </p:nvSpPr>
        <p:spPr>
          <a:xfrm>
            <a:off x="4471200" y="6494400"/>
            <a:ext cx="1530000" cy="365125"/>
          </a:xfrm>
        </p:spPr>
        <p:txBody>
          <a:bodyPr/>
          <a:lstStyle/>
          <a:p>
            <a:pPr>
              <a:defRPr/>
            </a:pPr>
            <a:fld id="{DF7410C3-051C-4057-BF19-3281FC4885F7}" type="datetime1">
              <a:rPr lang="es-PE" smtClean="0"/>
              <a:pPr>
                <a:defRPr/>
              </a:pPr>
              <a:t>04/08/2013</a:t>
            </a:fld>
            <a:endParaRPr lang="es-PE"/>
          </a:p>
        </p:txBody>
      </p:sp>
      <p:sp>
        <p:nvSpPr>
          <p:cNvPr id="10" name="図形 9"/>
          <p:cNvSpPr>
            <a:spLocks noGrp="1"/>
          </p:cNvSpPr>
          <p:nvPr>
            <p:ph type="ftr" sz="quarter" idx="11"/>
          </p:nvPr>
        </p:nvSpPr>
        <p:spPr>
          <a:xfrm>
            <a:off x="6048000" y="6494400"/>
            <a:ext cx="2394000" cy="365125"/>
          </a:xfrm>
        </p:spPr>
        <p:txBody>
          <a:bodyPr/>
          <a:lstStyle/>
          <a:p>
            <a:pPr>
              <a:defRPr/>
            </a:pPr>
            <a:r>
              <a:rPr lang="es-PE" smtClean="0"/>
              <a:t>Cuarta Unidad: Memoria Cache</a:t>
            </a:r>
            <a:endParaRPr lang="es-PE"/>
          </a:p>
        </p:txBody>
      </p:sp>
      <p:sp>
        <p:nvSpPr>
          <p:cNvPr id="11" name="図形 10"/>
          <p:cNvSpPr>
            <a:spLocks noGrp="1"/>
          </p:cNvSpPr>
          <p:nvPr>
            <p:ph type="sldNum" sz="quarter" idx="12"/>
          </p:nvPr>
        </p:nvSpPr>
        <p:spPr>
          <a:xfrm>
            <a:off x="8499600" y="6494400"/>
            <a:ext cx="644400" cy="365125"/>
          </a:xfrm>
        </p:spPr>
        <p:txBody>
          <a:bodyPr/>
          <a:lstStyle/>
          <a:p>
            <a:pPr>
              <a:defRPr/>
            </a:pPr>
            <a:fld id="{6EAE8882-005D-4570-873F-5567F319299F}" type="slidenum">
              <a:rPr lang="es-PE" smtClean="0"/>
              <a:pPr>
                <a:defRPr/>
              </a:pPr>
              <a:t>‹Nº›</a:t>
            </a:fld>
            <a:endParaRPr lang="es-PE"/>
          </a:p>
        </p:txBody>
      </p:sp>
      <p:sp>
        <p:nvSpPr>
          <p:cNvPr id="2" name="図形 1"/>
          <p:cNvSpPr>
            <a:spLocks noGrp="1"/>
          </p:cNvSpPr>
          <p:nvPr>
            <p:ph type="title"/>
          </p:nvPr>
        </p:nvSpPr>
        <p:spPr>
          <a:xfrm>
            <a:off x="2214546" y="285728"/>
            <a:ext cx="4786346" cy="541338"/>
          </a:xfrm>
        </p:spPr>
        <p:txBody>
          <a:bodyPr anchor="b"/>
          <a:lstStyle>
            <a:lvl1pPr algn="ctr">
              <a:defRPr sz="2000" b="1"/>
            </a:lvl1pPr>
          </a:lstStyle>
          <a:p>
            <a:r>
              <a:rPr kumimoji="1" lang="es-ES" altLang="ja-JP" smtClean="0"/>
              <a:t>Haga clic para modificar el estilo de título del patrón</a:t>
            </a:r>
            <a:endParaRPr kumimoji="1" lang="ja-JP" altLang="en-US" dirty="0"/>
          </a:p>
        </p:txBody>
      </p:sp>
      <p:sp useBgFill="1">
        <p:nvSpPr>
          <p:cNvPr id="3" name="図形 2"/>
          <p:cNvSpPr>
            <a:spLocks noGrp="1"/>
          </p:cNvSpPr>
          <p:nvPr>
            <p:ph type="pic" idx="1"/>
          </p:nvPr>
        </p:nvSpPr>
        <p:spPr>
          <a:xfrm>
            <a:off x="2433623" y="1142984"/>
            <a:ext cx="4357718" cy="3438395"/>
          </a:xfrm>
          <a:noFill/>
          <a:ln w="254000" cap="flat" cmpd="sng">
            <a:gradFill>
              <a:gsLst>
                <a:gs pos="0">
                  <a:schemeClr val="bg1"/>
                </a:gs>
                <a:gs pos="100000">
                  <a:schemeClr val="bg1">
                    <a:alpha val="50000"/>
                  </a:schemeClr>
                </a:gs>
              </a:gsLst>
              <a:lin ang="5400000" scaled="1"/>
            </a:gradFill>
            <a:prstDash val="solid"/>
            <a:beve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es-ES" altLang="ja-JP" smtClean="0"/>
              <a:t>Haga clic en el icono para agregar una imagen</a:t>
            </a:r>
            <a:endParaRPr kumimoji="1" lang="ja-JP" altLang="en-US" dirty="0"/>
          </a:p>
        </p:txBody>
      </p:sp>
      <p:sp>
        <p:nvSpPr>
          <p:cNvPr id="4" name="図形 3"/>
          <p:cNvSpPr>
            <a:spLocks noGrp="1"/>
          </p:cNvSpPr>
          <p:nvPr>
            <p:ph type="body" sz="half" idx="2"/>
          </p:nvPr>
        </p:nvSpPr>
        <p:spPr>
          <a:xfrm>
            <a:off x="1928794" y="4929199"/>
            <a:ext cx="5642016" cy="104140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s-ES" altLang="ja-JP" smtClean="0"/>
              <a:t>Haga clic para modificar el estilo de texto del patrón</a:t>
            </a:r>
          </a:p>
          <a:p>
            <a:pPr lvl="1"/>
            <a:r>
              <a:rPr kumimoji="1" lang="es-ES" altLang="ja-JP" smtClean="0"/>
              <a:t>Segundo nivel</a:t>
            </a:r>
          </a:p>
          <a:p>
            <a:pPr lvl="2"/>
            <a:r>
              <a:rPr kumimoji="1" lang="es-ES" altLang="ja-JP" smtClean="0"/>
              <a:t>Tercer nivel</a:t>
            </a:r>
          </a:p>
          <a:p>
            <a:pPr lvl="3"/>
            <a:r>
              <a:rPr kumimoji="1" lang="es-ES" altLang="ja-JP" smtClean="0"/>
              <a:t>Cuarto nivel</a:t>
            </a:r>
          </a:p>
          <a:p>
            <a:pPr lvl="4"/>
            <a:r>
              <a:rPr kumimoji="1" lang="es-ES" altLang="ja-JP" smtClean="0"/>
              <a:t>Quinto nivel</a:t>
            </a:r>
            <a:endParaRPr lang="ja-JP"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正方形/長方形 189"/>
          <p:cNvSpPr/>
          <p:nvPr/>
        </p:nvSpPr>
        <p:spPr>
          <a:xfrm>
            <a:off x="-9554" y="0"/>
            <a:ext cx="9144000" cy="6858000"/>
          </a:xfrm>
          <a:prstGeom prst="rect">
            <a:avLst/>
          </a:prstGeom>
          <a:gradFill flip="none" rotWithShape="1">
            <a:gsLst>
              <a:gs pos="0">
                <a:schemeClr val="tx2">
                  <a:tint val="60000"/>
                  <a:alpha val="10000"/>
                </a:schemeClr>
              </a:gs>
              <a:gs pos="39999">
                <a:schemeClr val="tx2">
                  <a:lumMod val="20000"/>
                  <a:lumOff val="80000"/>
                </a:schemeClr>
              </a:gs>
              <a:gs pos="70000">
                <a:schemeClr val="tx2">
                  <a:lumMod val="20000"/>
                  <a:lumOff val="80000"/>
                </a:schemeClr>
              </a:gs>
              <a:gs pos="87000">
                <a:schemeClr val="tx2">
                  <a:lumMod val="40000"/>
                  <a:lumOff val="60000"/>
                </a:schemeClr>
              </a:gs>
            </a:gsLst>
            <a:lin ang="5400000" scaled="1"/>
            <a:tileRect/>
          </a:gradFill>
          <a:ln w="635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図形 165"/>
          <p:cNvSpPr>
            <a:spLocks/>
          </p:cNvSpPr>
          <p:nvPr/>
        </p:nvSpPr>
        <p:spPr bwMode="auto">
          <a:xfrm>
            <a:off x="3929058" y="9"/>
            <a:ext cx="5214942" cy="3383004"/>
          </a:xfrm>
          <a:custGeom>
            <a:avLst/>
            <a:gdLst/>
            <a:ahLst/>
            <a:cxnLst>
              <a:cxn ang="0">
                <a:pos x="3574" y="25"/>
              </a:cxn>
              <a:cxn ang="0">
                <a:pos x="3628" y="83"/>
              </a:cxn>
              <a:cxn ang="0">
                <a:pos x="3611" y="121"/>
              </a:cxn>
              <a:cxn ang="0">
                <a:pos x="3278" y="166"/>
              </a:cxn>
              <a:cxn ang="0">
                <a:pos x="2987" y="220"/>
              </a:cxn>
              <a:cxn ang="0">
                <a:pos x="2896" y="274"/>
              </a:cxn>
              <a:cxn ang="0">
                <a:pos x="2887" y="320"/>
              </a:cxn>
              <a:cxn ang="0">
                <a:pos x="2987" y="374"/>
              </a:cxn>
              <a:cxn ang="0">
                <a:pos x="3407" y="403"/>
              </a:cxn>
              <a:cxn ang="0">
                <a:pos x="3732" y="399"/>
              </a:cxn>
              <a:cxn ang="0">
                <a:pos x="3607" y="2391"/>
              </a:cxn>
              <a:cxn ang="0">
                <a:pos x="3199" y="2262"/>
              </a:cxn>
              <a:cxn ang="0">
                <a:pos x="3041" y="2159"/>
              </a:cxn>
              <a:cxn ang="0">
                <a:pos x="2991" y="2050"/>
              </a:cxn>
              <a:cxn ang="0">
                <a:pos x="3000" y="1992"/>
              </a:cxn>
              <a:cxn ang="0">
                <a:pos x="3054" y="1905"/>
              </a:cxn>
              <a:cxn ang="0">
                <a:pos x="3158" y="1826"/>
              </a:cxn>
              <a:cxn ang="0">
                <a:pos x="3183" y="1768"/>
              </a:cxn>
              <a:cxn ang="0">
                <a:pos x="3158" y="1684"/>
              </a:cxn>
              <a:cxn ang="0">
                <a:pos x="3099" y="1576"/>
              </a:cxn>
              <a:cxn ang="0">
                <a:pos x="2950" y="1497"/>
              </a:cxn>
              <a:cxn ang="0">
                <a:pos x="2779" y="1439"/>
              </a:cxn>
              <a:cxn ang="0">
                <a:pos x="2679" y="1364"/>
              </a:cxn>
              <a:cxn ang="0">
                <a:pos x="2654" y="1281"/>
              </a:cxn>
              <a:cxn ang="0">
                <a:pos x="2667" y="1194"/>
              </a:cxn>
              <a:cxn ang="0">
                <a:pos x="2600" y="1106"/>
              </a:cxn>
              <a:cxn ang="0">
                <a:pos x="2459" y="1077"/>
              </a:cxn>
              <a:cxn ang="0">
                <a:pos x="2005" y="1119"/>
              </a:cxn>
              <a:cxn ang="0">
                <a:pos x="1835" y="1102"/>
              </a:cxn>
              <a:cxn ang="0">
                <a:pos x="1743" y="1052"/>
              </a:cxn>
              <a:cxn ang="0">
                <a:pos x="1689" y="957"/>
              </a:cxn>
              <a:cxn ang="0">
                <a:pos x="1697" y="840"/>
              </a:cxn>
              <a:cxn ang="0">
                <a:pos x="1689" y="736"/>
              </a:cxn>
              <a:cxn ang="0">
                <a:pos x="1627" y="690"/>
              </a:cxn>
              <a:cxn ang="0">
                <a:pos x="1544" y="690"/>
              </a:cxn>
              <a:cxn ang="0">
                <a:pos x="1460" y="665"/>
              </a:cxn>
              <a:cxn ang="0">
                <a:pos x="1423" y="620"/>
              </a:cxn>
              <a:cxn ang="0">
                <a:pos x="1323" y="607"/>
              </a:cxn>
              <a:cxn ang="0">
                <a:pos x="1281" y="624"/>
              </a:cxn>
              <a:cxn ang="0">
                <a:pos x="1161" y="599"/>
              </a:cxn>
              <a:cxn ang="0">
                <a:pos x="1003" y="553"/>
              </a:cxn>
              <a:cxn ang="0">
                <a:pos x="928" y="578"/>
              </a:cxn>
              <a:cxn ang="0">
                <a:pos x="865" y="653"/>
              </a:cxn>
              <a:cxn ang="0">
                <a:pos x="845" y="724"/>
              </a:cxn>
              <a:cxn ang="0">
                <a:pos x="853" y="844"/>
              </a:cxn>
              <a:cxn ang="0">
                <a:pos x="803" y="936"/>
              </a:cxn>
              <a:cxn ang="0">
                <a:pos x="608" y="1027"/>
              </a:cxn>
              <a:cxn ang="0">
                <a:pos x="458" y="1048"/>
              </a:cxn>
              <a:cxn ang="0">
                <a:pos x="325" y="982"/>
              </a:cxn>
              <a:cxn ang="0">
                <a:pos x="233" y="786"/>
              </a:cxn>
              <a:cxn ang="0">
                <a:pos x="229" y="674"/>
              </a:cxn>
              <a:cxn ang="0">
                <a:pos x="287" y="570"/>
              </a:cxn>
              <a:cxn ang="0">
                <a:pos x="316" y="487"/>
              </a:cxn>
              <a:cxn ang="0">
                <a:pos x="246" y="441"/>
              </a:cxn>
              <a:cxn ang="0">
                <a:pos x="146" y="370"/>
              </a:cxn>
              <a:cxn ang="0">
                <a:pos x="104" y="287"/>
              </a:cxn>
              <a:cxn ang="0">
                <a:pos x="133" y="208"/>
              </a:cxn>
              <a:cxn ang="0">
                <a:pos x="162" y="154"/>
              </a:cxn>
              <a:cxn ang="0">
                <a:pos x="133" y="112"/>
              </a:cxn>
              <a:cxn ang="0">
                <a:pos x="42" y="83"/>
              </a:cxn>
              <a:cxn ang="0">
                <a:pos x="0" y="29"/>
              </a:cxn>
              <a:cxn ang="0">
                <a:pos x="179" y="0"/>
              </a:cxn>
            </a:cxnLst>
            <a:rect l="0" t="0" r="0" b="0"/>
            <a:pathLst>
              <a:path w="3732" h="2421">
                <a:moveTo>
                  <a:pt x="179" y="0"/>
                </a:moveTo>
                <a:lnTo>
                  <a:pt x="3553" y="4"/>
                </a:lnTo>
                <a:lnTo>
                  <a:pt x="3574" y="25"/>
                </a:lnTo>
                <a:lnTo>
                  <a:pt x="3599" y="37"/>
                </a:lnTo>
                <a:lnTo>
                  <a:pt x="3624" y="58"/>
                </a:lnTo>
                <a:lnTo>
                  <a:pt x="3628" y="83"/>
                </a:lnTo>
                <a:lnTo>
                  <a:pt x="3628" y="96"/>
                </a:lnTo>
                <a:lnTo>
                  <a:pt x="3624" y="108"/>
                </a:lnTo>
                <a:lnTo>
                  <a:pt x="3611" y="121"/>
                </a:lnTo>
                <a:lnTo>
                  <a:pt x="3594" y="125"/>
                </a:lnTo>
                <a:lnTo>
                  <a:pt x="3528" y="150"/>
                </a:lnTo>
                <a:lnTo>
                  <a:pt x="3278" y="166"/>
                </a:lnTo>
                <a:lnTo>
                  <a:pt x="3099" y="191"/>
                </a:lnTo>
                <a:lnTo>
                  <a:pt x="3029" y="204"/>
                </a:lnTo>
                <a:lnTo>
                  <a:pt x="2987" y="220"/>
                </a:lnTo>
                <a:lnTo>
                  <a:pt x="2975" y="225"/>
                </a:lnTo>
                <a:lnTo>
                  <a:pt x="2933" y="245"/>
                </a:lnTo>
                <a:lnTo>
                  <a:pt x="2896" y="274"/>
                </a:lnTo>
                <a:lnTo>
                  <a:pt x="2887" y="291"/>
                </a:lnTo>
                <a:lnTo>
                  <a:pt x="2879" y="316"/>
                </a:lnTo>
                <a:lnTo>
                  <a:pt x="2887" y="320"/>
                </a:lnTo>
                <a:lnTo>
                  <a:pt x="2916" y="345"/>
                </a:lnTo>
                <a:lnTo>
                  <a:pt x="2945" y="362"/>
                </a:lnTo>
                <a:lnTo>
                  <a:pt x="2987" y="374"/>
                </a:lnTo>
                <a:lnTo>
                  <a:pt x="3045" y="387"/>
                </a:lnTo>
                <a:lnTo>
                  <a:pt x="3116" y="391"/>
                </a:lnTo>
                <a:lnTo>
                  <a:pt x="3407" y="403"/>
                </a:lnTo>
                <a:lnTo>
                  <a:pt x="3624" y="403"/>
                </a:lnTo>
                <a:lnTo>
                  <a:pt x="3694" y="403"/>
                </a:lnTo>
                <a:lnTo>
                  <a:pt x="3732" y="399"/>
                </a:lnTo>
                <a:lnTo>
                  <a:pt x="3732" y="1410"/>
                </a:lnTo>
                <a:lnTo>
                  <a:pt x="3732" y="2421"/>
                </a:lnTo>
                <a:lnTo>
                  <a:pt x="3607" y="2391"/>
                </a:lnTo>
                <a:lnTo>
                  <a:pt x="3482" y="2362"/>
                </a:lnTo>
                <a:lnTo>
                  <a:pt x="3336" y="2321"/>
                </a:lnTo>
                <a:lnTo>
                  <a:pt x="3199" y="2262"/>
                </a:lnTo>
                <a:lnTo>
                  <a:pt x="3137" y="2229"/>
                </a:lnTo>
                <a:lnTo>
                  <a:pt x="3087" y="2196"/>
                </a:lnTo>
                <a:lnTo>
                  <a:pt x="3041" y="2159"/>
                </a:lnTo>
                <a:lnTo>
                  <a:pt x="3012" y="2117"/>
                </a:lnTo>
                <a:lnTo>
                  <a:pt x="2991" y="2071"/>
                </a:lnTo>
                <a:lnTo>
                  <a:pt x="2991" y="2050"/>
                </a:lnTo>
                <a:lnTo>
                  <a:pt x="2991" y="2030"/>
                </a:lnTo>
                <a:lnTo>
                  <a:pt x="2991" y="2017"/>
                </a:lnTo>
                <a:lnTo>
                  <a:pt x="3000" y="1992"/>
                </a:lnTo>
                <a:lnTo>
                  <a:pt x="3004" y="1967"/>
                </a:lnTo>
                <a:lnTo>
                  <a:pt x="3020" y="1938"/>
                </a:lnTo>
                <a:lnTo>
                  <a:pt x="3054" y="1905"/>
                </a:lnTo>
                <a:lnTo>
                  <a:pt x="3095" y="1867"/>
                </a:lnTo>
                <a:lnTo>
                  <a:pt x="3149" y="1838"/>
                </a:lnTo>
                <a:lnTo>
                  <a:pt x="3158" y="1826"/>
                </a:lnTo>
                <a:lnTo>
                  <a:pt x="3178" y="1801"/>
                </a:lnTo>
                <a:lnTo>
                  <a:pt x="3183" y="1784"/>
                </a:lnTo>
                <a:lnTo>
                  <a:pt x="3183" y="1768"/>
                </a:lnTo>
                <a:lnTo>
                  <a:pt x="3183" y="1743"/>
                </a:lnTo>
                <a:lnTo>
                  <a:pt x="3170" y="1713"/>
                </a:lnTo>
                <a:lnTo>
                  <a:pt x="3158" y="1684"/>
                </a:lnTo>
                <a:lnTo>
                  <a:pt x="3149" y="1655"/>
                </a:lnTo>
                <a:lnTo>
                  <a:pt x="3124" y="1614"/>
                </a:lnTo>
                <a:lnTo>
                  <a:pt x="3099" y="1576"/>
                </a:lnTo>
                <a:lnTo>
                  <a:pt x="3062" y="1539"/>
                </a:lnTo>
                <a:lnTo>
                  <a:pt x="3012" y="1518"/>
                </a:lnTo>
                <a:lnTo>
                  <a:pt x="2950" y="1497"/>
                </a:lnTo>
                <a:lnTo>
                  <a:pt x="2896" y="1489"/>
                </a:lnTo>
                <a:lnTo>
                  <a:pt x="2837" y="1468"/>
                </a:lnTo>
                <a:lnTo>
                  <a:pt x="2779" y="1439"/>
                </a:lnTo>
                <a:lnTo>
                  <a:pt x="2721" y="1406"/>
                </a:lnTo>
                <a:lnTo>
                  <a:pt x="2696" y="1385"/>
                </a:lnTo>
                <a:lnTo>
                  <a:pt x="2679" y="1364"/>
                </a:lnTo>
                <a:lnTo>
                  <a:pt x="2667" y="1339"/>
                </a:lnTo>
                <a:lnTo>
                  <a:pt x="2654" y="1310"/>
                </a:lnTo>
                <a:lnTo>
                  <a:pt x="2654" y="1281"/>
                </a:lnTo>
                <a:lnTo>
                  <a:pt x="2667" y="1244"/>
                </a:lnTo>
                <a:lnTo>
                  <a:pt x="2667" y="1219"/>
                </a:lnTo>
                <a:lnTo>
                  <a:pt x="2667" y="1194"/>
                </a:lnTo>
                <a:lnTo>
                  <a:pt x="2654" y="1160"/>
                </a:lnTo>
                <a:lnTo>
                  <a:pt x="2638" y="1131"/>
                </a:lnTo>
                <a:lnTo>
                  <a:pt x="2600" y="1106"/>
                </a:lnTo>
                <a:lnTo>
                  <a:pt x="2554" y="1090"/>
                </a:lnTo>
                <a:lnTo>
                  <a:pt x="2480" y="1081"/>
                </a:lnTo>
                <a:lnTo>
                  <a:pt x="2459" y="1077"/>
                </a:lnTo>
                <a:lnTo>
                  <a:pt x="2380" y="1077"/>
                </a:lnTo>
                <a:lnTo>
                  <a:pt x="2230" y="1090"/>
                </a:lnTo>
                <a:lnTo>
                  <a:pt x="2005" y="1119"/>
                </a:lnTo>
                <a:lnTo>
                  <a:pt x="1947" y="1119"/>
                </a:lnTo>
                <a:lnTo>
                  <a:pt x="1893" y="1110"/>
                </a:lnTo>
                <a:lnTo>
                  <a:pt x="1835" y="1102"/>
                </a:lnTo>
                <a:lnTo>
                  <a:pt x="1797" y="1090"/>
                </a:lnTo>
                <a:lnTo>
                  <a:pt x="1768" y="1069"/>
                </a:lnTo>
                <a:lnTo>
                  <a:pt x="1743" y="1052"/>
                </a:lnTo>
                <a:lnTo>
                  <a:pt x="1718" y="1023"/>
                </a:lnTo>
                <a:lnTo>
                  <a:pt x="1702" y="994"/>
                </a:lnTo>
                <a:lnTo>
                  <a:pt x="1689" y="957"/>
                </a:lnTo>
                <a:lnTo>
                  <a:pt x="1685" y="915"/>
                </a:lnTo>
                <a:lnTo>
                  <a:pt x="1689" y="869"/>
                </a:lnTo>
                <a:lnTo>
                  <a:pt x="1697" y="840"/>
                </a:lnTo>
                <a:lnTo>
                  <a:pt x="1702" y="803"/>
                </a:lnTo>
                <a:lnTo>
                  <a:pt x="1697" y="774"/>
                </a:lnTo>
                <a:lnTo>
                  <a:pt x="1689" y="736"/>
                </a:lnTo>
                <a:lnTo>
                  <a:pt x="1668" y="707"/>
                </a:lnTo>
                <a:lnTo>
                  <a:pt x="1648" y="695"/>
                </a:lnTo>
                <a:lnTo>
                  <a:pt x="1627" y="690"/>
                </a:lnTo>
                <a:lnTo>
                  <a:pt x="1593" y="690"/>
                </a:lnTo>
                <a:lnTo>
                  <a:pt x="1560" y="690"/>
                </a:lnTo>
                <a:lnTo>
                  <a:pt x="1544" y="690"/>
                </a:lnTo>
                <a:lnTo>
                  <a:pt x="1502" y="682"/>
                </a:lnTo>
                <a:lnTo>
                  <a:pt x="1481" y="678"/>
                </a:lnTo>
                <a:lnTo>
                  <a:pt x="1460" y="665"/>
                </a:lnTo>
                <a:lnTo>
                  <a:pt x="1448" y="649"/>
                </a:lnTo>
                <a:lnTo>
                  <a:pt x="1435" y="624"/>
                </a:lnTo>
                <a:lnTo>
                  <a:pt x="1423" y="620"/>
                </a:lnTo>
                <a:lnTo>
                  <a:pt x="1385" y="607"/>
                </a:lnTo>
                <a:lnTo>
                  <a:pt x="1344" y="599"/>
                </a:lnTo>
                <a:lnTo>
                  <a:pt x="1323" y="607"/>
                </a:lnTo>
                <a:lnTo>
                  <a:pt x="1298" y="611"/>
                </a:lnTo>
                <a:lnTo>
                  <a:pt x="1294" y="620"/>
                </a:lnTo>
                <a:lnTo>
                  <a:pt x="1281" y="624"/>
                </a:lnTo>
                <a:lnTo>
                  <a:pt x="1252" y="632"/>
                </a:lnTo>
                <a:lnTo>
                  <a:pt x="1190" y="620"/>
                </a:lnTo>
                <a:lnTo>
                  <a:pt x="1161" y="599"/>
                </a:lnTo>
                <a:lnTo>
                  <a:pt x="1090" y="566"/>
                </a:lnTo>
                <a:lnTo>
                  <a:pt x="1044" y="553"/>
                </a:lnTo>
                <a:lnTo>
                  <a:pt x="1003" y="553"/>
                </a:lnTo>
                <a:lnTo>
                  <a:pt x="961" y="557"/>
                </a:lnTo>
                <a:lnTo>
                  <a:pt x="940" y="566"/>
                </a:lnTo>
                <a:lnTo>
                  <a:pt x="928" y="578"/>
                </a:lnTo>
                <a:lnTo>
                  <a:pt x="911" y="595"/>
                </a:lnTo>
                <a:lnTo>
                  <a:pt x="878" y="632"/>
                </a:lnTo>
                <a:lnTo>
                  <a:pt x="865" y="653"/>
                </a:lnTo>
                <a:lnTo>
                  <a:pt x="845" y="678"/>
                </a:lnTo>
                <a:lnTo>
                  <a:pt x="840" y="703"/>
                </a:lnTo>
                <a:lnTo>
                  <a:pt x="845" y="724"/>
                </a:lnTo>
                <a:lnTo>
                  <a:pt x="853" y="749"/>
                </a:lnTo>
                <a:lnTo>
                  <a:pt x="853" y="811"/>
                </a:lnTo>
                <a:lnTo>
                  <a:pt x="853" y="844"/>
                </a:lnTo>
                <a:lnTo>
                  <a:pt x="840" y="882"/>
                </a:lnTo>
                <a:lnTo>
                  <a:pt x="828" y="911"/>
                </a:lnTo>
                <a:lnTo>
                  <a:pt x="803" y="936"/>
                </a:lnTo>
                <a:lnTo>
                  <a:pt x="728" y="982"/>
                </a:lnTo>
                <a:lnTo>
                  <a:pt x="649" y="1019"/>
                </a:lnTo>
                <a:lnTo>
                  <a:pt x="608" y="1027"/>
                </a:lnTo>
                <a:lnTo>
                  <a:pt x="562" y="1040"/>
                </a:lnTo>
                <a:lnTo>
                  <a:pt x="508" y="1048"/>
                </a:lnTo>
                <a:lnTo>
                  <a:pt x="458" y="1048"/>
                </a:lnTo>
                <a:lnTo>
                  <a:pt x="412" y="1036"/>
                </a:lnTo>
                <a:lnTo>
                  <a:pt x="366" y="1011"/>
                </a:lnTo>
                <a:lnTo>
                  <a:pt x="325" y="982"/>
                </a:lnTo>
                <a:lnTo>
                  <a:pt x="287" y="936"/>
                </a:lnTo>
                <a:lnTo>
                  <a:pt x="258" y="869"/>
                </a:lnTo>
                <a:lnTo>
                  <a:pt x="233" y="786"/>
                </a:lnTo>
                <a:lnTo>
                  <a:pt x="229" y="761"/>
                </a:lnTo>
                <a:lnTo>
                  <a:pt x="221" y="707"/>
                </a:lnTo>
                <a:lnTo>
                  <a:pt x="229" y="674"/>
                </a:lnTo>
                <a:lnTo>
                  <a:pt x="241" y="636"/>
                </a:lnTo>
                <a:lnTo>
                  <a:pt x="258" y="599"/>
                </a:lnTo>
                <a:lnTo>
                  <a:pt x="287" y="570"/>
                </a:lnTo>
                <a:lnTo>
                  <a:pt x="300" y="553"/>
                </a:lnTo>
                <a:lnTo>
                  <a:pt x="316" y="512"/>
                </a:lnTo>
                <a:lnTo>
                  <a:pt x="316" y="487"/>
                </a:lnTo>
                <a:lnTo>
                  <a:pt x="304" y="470"/>
                </a:lnTo>
                <a:lnTo>
                  <a:pt x="287" y="453"/>
                </a:lnTo>
                <a:lnTo>
                  <a:pt x="246" y="441"/>
                </a:lnTo>
                <a:lnTo>
                  <a:pt x="208" y="416"/>
                </a:lnTo>
                <a:lnTo>
                  <a:pt x="179" y="403"/>
                </a:lnTo>
                <a:lnTo>
                  <a:pt x="146" y="370"/>
                </a:lnTo>
                <a:lnTo>
                  <a:pt x="117" y="333"/>
                </a:lnTo>
                <a:lnTo>
                  <a:pt x="108" y="308"/>
                </a:lnTo>
                <a:lnTo>
                  <a:pt x="104" y="287"/>
                </a:lnTo>
                <a:lnTo>
                  <a:pt x="108" y="262"/>
                </a:lnTo>
                <a:lnTo>
                  <a:pt x="117" y="233"/>
                </a:lnTo>
                <a:lnTo>
                  <a:pt x="133" y="208"/>
                </a:lnTo>
                <a:lnTo>
                  <a:pt x="158" y="179"/>
                </a:lnTo>
                <a:lnTo>
                  <a:pt x="162" y="166"/>
                </a:lnTo>
                <a:lnTo>
                  <a:pt x="162" y="154"/>
                </a:lnTo>
                <a:lnTo>
                  <a:pt x="158" y="141"/>
                </a:lnTo>
                <a:lnTo>
                  <a:pt x="150" y="125"/>
                </a:lnTo>
                <a:lnTo>
                  <a:pt x="133" y="112"/>
                </a:lnTo>
                <a:lnTo>
                  <a:pt x="104" y="100"/>
                </a:lnTo>
                <a:lnTo>
                  <a:pt x="54" y="96"/>
                </a:lnTo>
                <a:lnTo>
                  <a:pt x="42" y="83"/>
                </a:lnTo>
                <a:lnTo>
                  <a:pt x="13" y="58"/>
                </a:lnTo>
                <a:lnTo>
                  <a:pt x="8" y="46"/>
                </a:lnTo>
                <a:lnTo>
                  <a:pt x="0" y="29"/>
                </a:lnTo>
                <a:lnTo>
                  <a:pt x="13" y="17"/>
                </a:lnTo>
                <a:lnTo>
                  <a:pt x="33" y="4"/>
                </a:lnTo>
                <a:lnTo>
                  <a:pt x="179" y="0"/>
                </a:lnTo>
                <a:close/>
              </a:path>
            </a:pathLst>
          </a:custGeom>
          <a:solidFill>
            <a:schemeClr val="bg2">
              <a:lumMod val="20000"/>
              <a:lumOff val="80000"/>
              <a:alpha val="2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8" name="正方形/長方形 17"/>
          <p:cNvSpPr>
            <a:spLocks noGrp="1"/>
          </p:cNvSpPr>
          <p:nvPr>
            <p:ph type="body" idx="1"/>
          </p:nvPr>
        </p:nvSpPr>
        <p:spPr>
          <a:xfrm>
            <a:off x="466696" y="1857370"/>
            <a:ext cx="8248708" cy="4500589"/>
          </a:xfrm>
          <a:prstGeom prst="rect">
            <a:avLst/>
          </a:prstGeom>
        </p:spPr>
        <p:txBody>
          <a:bodyPr vert="horz" rtlCol="0">
            <a:normAutofit/>
          </a:bodyPr>
          <a:lstStyle/>
          <a:p>
            <a:pPr lvl="0"/>
            <a:r>
              <a:rPr kumimoji="1" lang="ja-JP" altLang="en-US" dirty="0" smtClean="0"/>
              <a:t>マスタ テキストの書式設定</a:t>
            </a:r>
            <a:endParaRPr lang="ja-JP" dirty="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p>
          <a:p>
            <a:pPr lvl="5"/>
            <a:r>
              <a:rPr kumimoji="1" lang="ja-JP" altLang="en-US" dirty="0" smtClean="0"/>
              <a:t>第</a:t>
            </a:r>
            <a:r>
              <a:rPr kumimoji="1" lang="en-US" altLang="ja-JP" dirty="0" smtClean="0"/>
              <a:t>6</a:t>
            </a:r>
            <a:r>
              <a:rPr kumimoji="1" lang="ja-JP" altLang="en-US" dirty="0" smtClean="0"/>
              <a:t>レベル</a:t>
            </a:r>
          </a:p>
          <a:p>
            <a:pPr lvl="6"/>
            <a:r>
              <a:rPr kumimoji="1" lang="ja-JP" altLang="en-US" dirty="0" smtClean="0"/>
              <a:t>第</a:t>
            </a:r>
            <a:r>
              <a:rPr kumimoji="1" lang="en-US" altLang="ja-JP" dirty="0" smtClean="0"/>
              <a:t>7</a:t>
            </a:r>
            <a:r>
              <a:rPr kumimoji="1" lang="ja-JP" altLang="en-US" dirty="0" smtClean="0"/>
              <a:t>レベル</a:t>
            </a:r>
          </a:p>
          <a:p>
            <a:pPr lvl="7"/>
            <a:r>
              <a:rPr kumimoji="1" lang="ja-JP" altLang="en-US" dirty="0" smtClean="0"/>
              <a:t>第</a:t>
            </a:r>
            <a:r>
              <a:rPr kumimoji="1" lang="en-US" altLang="ja-JP" dirty="0" smtClean="0"/>
              <a:t>8</a:t>
            </a:r>
            <a:r>
              <a:rPr kumimoji="1" lang="ja-JP" altLang="en-US" dirty="0" smtClean="0"/>
              <a:t>レベル</a:t>
            </a:r>
          </a:p>
          <a:p>
            <a:pPr lvl="8"/>
            <a:r>
              <a:rPr kumimoji="1" lang="ja-JP" altLang="en-US" dirty="0" smtClean="0"/>
              <a:t>第</a:t>
            </a:r>
            <a:r>
              <a:rPr kumimoji="1" lang="en-US" altLang="ja-JP" dirty="0" smtClean="0"/>
              <a:t>9</a:t>
            </a:r>
            <a:r>
              <a:rPr kumimoji="1" lang="ja-JP" altLang="en-US" dirty="0" smtClean="0"/>
              <a:t>レベル</a:t>
            </a:r>
          </a:p>
        </p:txBody>
      </p:sp>
      <p:sp>
        <p:nvSpPr>
          <p:cNvPr id="29" name="正方形/長方形 28"/>
          <p:cNvSpPr>
            <a:spLocks noGrp="1"/>
          </p:cNvSpPr>
          <p:nvPr>
            <p:ph type="dt" sz="half" idx="2"/>
          </p:nvPr>
        </p:nvSpPr>
        <p:spPr>
          <a:xfrm>
            <a:off x="4471958" y="6492899"/>
            <a:ext cx="1528802" cy="365125"/>
          </a:xfrm>
          <a:prstGeom prst="rect">
            <a:avLst/>
          </a:prstGeom>
        </p:spPr>
        <p:txBody>
          <a:bodyPr vert="horz" rtlCol="0" anchor="ctr"/>
          <a:lstStyle>
            <a:lvl1pPr algn="l">
              <a:defRPr sz="1200">
                <a:solidFill>
                  <a:srgbClr val="000000"/>
                </a:solidFill>
              </a:defRPr>
            </a:lvl1pPr>
          </a:lstStyle>
          <a:p>
            <a:pPr>
              <a:defRPr/>
            </a:pPr>
            <a:fld id="{D2B84CDA-332A-47D7-BDE2-4EBDE07FC326}" type="datetime1">
              <a:rPr lang="es-PE" smtClean="0"/>
              <a:pPr>
                <a:defRPr/>
              </a:pPr>
              <a:t>04/08/2013</a:t>
            </a:fld>
            <a:endParaRPr lang="es-PE"/>
          </a:p>
        </p:txBody>
      </p:sp>
      <p:sp>
        <p:nvSpPr>
          <p:cNvPr id="4" name="正方形/長方形 3"/>
          <p:cNvSpPr>
            <a:spLocks noGrp="1"/>
          </p:cNvSpPr>
          <p:nvPr>
            <p:ph type="ftr" sz="quarter" idx="3"/>
          </p:nvPr>
        </p:nvSpPr>
        <p:spPr>
          <a:xfrm>
            <a:off x="6048632" y="6492899"/>
            <a:ext cx="2395534" cy="365125"/>
          </a:xfrm>
          <a:prstGeom prst="rect">
            <a:avLst/>
          </a:prstGeom>
        </p:spPr>
        <p:txBody>
          <a:bodyPr vert="horz" rtlCol="0" anchor="ctr"/>
          <a:lstStyle>
            <a:lvl1pPr algn="ctr">
              <a:defRPr sz="1200">
                <a:solidFill>
                  <a:srgbClr val="000000"/>
                </a:solidFill>
              </a:defRPr>
            </a:lvl1pPr>
          </a:lstStyle>
          <a:p>
            <a:pPr>
              <a:defRPr/>
            </a:pPr>
            <a:r>
              <a:rPr lang="es-PE" smtClean="0"/>
              <a:t>Cuarta Unidad: Memoria Cache</a:t>
            </a:r>
            <a:endParaRPr lang="es-PE"/>
          </a:p>
        </p:txBody>
      </p:sp>
      <p:sp>
        <p:nvSpPr>
          <p:cNvPr id="10" name="正方形/長方形 9"/>
          <p:cNvSpPr>
            <a:spLocks noGrp="1"/>
          </p:cNvSpPr>
          <p:nvPr>
            <p:ph type="sldNum" sz="quarter" idx="4"/>
          </p:nvPr>
        </p:nvSpPr>
        <p:spPr>
          <a:xfrm>
            <a:off x="8501090" y="6492900"/>
            <a:ext cx="642942" cy="365125"/>
          </a:xfrm>
          <a:prstGeom prst="rect">
            <a:avLst/>
          </a:prstGeom>
        </p:spPr>
        <p:txBody>
          <a:bodyPr vert="horz" rtlCol="0" anchor="ctr"/>
          <a:lstStyle>
            <a:lvl1pPr algn="r">
              <a:defRPr sz="1200">
                <a:solidFill>
                  <a:srgbClr val="000000"/>
                </a:solidFill>
              </a:defRPr>
            </a:lvl1pPr>
          </a:lstStyle>
          <a:p>
            <a:pPr>
              <a:defRPr/>
            </a:pPr>
            <a:fld id="{7E6F50B3-6C14-4336-B7C0-D26383DFCE97}" type="slidenum">
              <a:rPr lang="es-PE" smtClean="0"/>
              <a:pPr>
                <a:defRPr/>
              </a:pPr>
              <a:t>‹Nº›</a:t>
            </a:fld>
            <a:endParaRPr lang="es-PE"/>
          </a:p>
        </p:txBody>
      </p:sp>
      <p:sp>
        <p:nvSpPr>
          <p:cNvPr id="186" name="正方形/長方形 185"/>
          <p:cNvSpPr>
            <a:spLocks noChangeArrowheads="1"/>
          </p:cNvSpPr>
          <p:nvPr/>
        </p:nvSpPr>
        <p:spPr bwMode="auto">
          <a:xfrm>
            <a:off x="8469297" y="5716564"/>
            <a:ext cx="0" cy="369332"/>
          </a:xfrm>
          <a:prstGeom prst="rect">
            <a:avLst/>
          </a:prstGeom>
          <a:solidFill>
            <a:srgbClr val="FFFFFF">
              <a:alpha val="25098"/>
            </a:srgbClr>
          </a:solidFill>
          <a:ln w="9525" cap="flat" cmpd="sng" algn="ctr">
            <a:noFill/>
            <a:prstDash val="solid"/>
            <a:miter lim="800000"/>
            <a:headEnd type="none" w="med" len="med"/>
            <a:tailEnd type="none" w="med" len="med"/>
          </a:ln>
          <a:effectLst/>
        </p:spPr>
        <p:txBody>
          <a:bodyPr vert="horz" wrap="square" lIns="0" tIns="0" rIns="0" bIns="0" anchor="t" compatLnSpc="1">
            <a:spAutoFit/>
          </a:bodyPr>
          <a:lstStyle/>
          <a:p>
            <a:pPr algn="l" fontAlgn="base">
              <a:spcBef>
                <a:spcPct val="0"/>
              </a:spcBef>
              <a:spcAft>
                <a:spcPct val="0"/>
              </a:spcAft>
            </a:pPr>
            <a:endParaRPr kumimoji="1" lang="ja-JP" altLang="ja-JP" sz="2400">
              <a:solidFill>
                <a:schemeClr val="tx1">
                  <a:alpha val="100000"/>
                </a:schemeClr>
              </a:solidFill>
              <a:latin typeface="Arial"/>
              <a:ea typeface="ＭＳ Ｐゴシック"/>
            </a:endParaRPr>
          </a:p>
        </p:txBody>
      </p:sp>
      <p:sp>
        <p:nvSpPr>
          <p:cNvPr id="22" name="正方形/長方形 21"/>
          <p:cNvSpPr>
            <a:spLocks noGrp="1"/>
          </p:cNvSpPr>
          <p:nvPr>
            <p:ph type="title"/>
          </p:nvPr>
        </p:nvSpPr>
        <p:spPr>
          <a:xfrm>
            <a:off x="457200" y="642918"/>
            <a:ext cx="8229600" cy="1143000"/>
          </a:xfrm>
          <a:prstGeom prst="rect">
            <a:avLst/>
          </a:prstGeom>
        </p:spPr>
        <p:txBody>
          <a:bodyPr vert="horz" rtlCol="0" anchor="ctr">
            <a:normAutofit/>
          </a:bodyPr>
          <a:lstStyle/>
          <a:p>
            <a:r>
              <a:rPr kumimoji="1" lang="ja-JP" altLang="en-US" dirty="0" smtClean="0"/>
              <a:t>マスタ タイトルの書式設定</a:t>
            </a:r>
            <a:endParaRPr kumimoji="1" lang="ja-JP" altLang="en-US" dirty="0"/>
          </a:p>
        </p:txBody>
      </p:sp>
      <p:grpSp>
        <p:nvGrpSpPr>
          <p:cNvPr id="2" name="グループ化 11"/>
          <p:cNvGrpSpPr>
            <a:grpSpLocks/>
          </p:cNvGrpSpPr>
          <p:nvPr/>
        </p:nvGrpSpPr>
        <p:grpSpPr bwMode="auto">
          <a:xfrm>
            <a:off x="4000496" y="0"/>
            <a:ext cx="5143504" cy="2000240"/>
            <a:chOff x="2168" y="0"/>
            <a:chExt cx="3576" cy="1384"/>
          </a:xfrm>
        </p:grpSpPr>
        <p:sp>
          <p:nvSpPr>
            <p:cNvPr id="13" name="図形 12"/>
            <p:cNvSpPr>
              <a:spLocks/>
            </p:cNvSpPr>
            <p:nvPr/>
          </p:nvSpPr>
          <p:spPr bwMode="auto">
            <a:xfrm>
              <a:off x="5420" y="1044"/>
              <a:ext cx="324" cy="272"/>
            </a:xfrm>
            <a:custGeom>
              <a:avLst/>
              <a:gdLst/>
              <a:ahLst/>
              <a:cxnLst>
                <a:cxn ang="0">
                  <a:pos x="12" y="112"/>
                </a:cxn>
                <a:cxn ang="0">
                  <a:pos x="0" y="124"/>
                </a:cxn>
                <a:cxn ang="0">
                  <a:pos x="0" y="148"/>
                </a:cxn>
                <a:cxn ang="0">
                  <a:pos x="0" y="152"/>
                </a:cxn>
                <a:cxn ang="0">
                  <a:pos x="4" y="164"/>
                </a:cxn>
                <a:cxn ang="0">
                  <a:pos x="16" y="176"/>
                </a:cxn>
                <a:cxn ang="0">
                  <a:pos x="52" y="200"/>
                </a:cxn>
                <a:cxn ang="0">
                  <a:pos x="104" y="224"/>
                </a:cxn>
                <a:cxn ang="0">
                  <a:pos x="156" y="244"/>
                </a:cxn>
                <a:cxn ang="0">
                  <a:pos x="260" y="260"/>
                </a:cxn>
                <a:cxn ang="0">
                  <a:pos x="308" y="268"/>
                </a:cxn>
                <a:cxn ang="0">
                  <a:pos x="324" y="272"/>
                </a:cxn>
                <a:cxn ang="0">
                  <a:pos x="324" y="268"/>
                </a:cxn>
                <a:cxn ang="0">
                  <a:pos x="308" y="268"/>
                </a:cxn>
                <a:cxn ang="0">
                  <a:pos x="264" y="256"/>
                </a:cxn>
                <a:cxn ang="0">
                  <a:pos x="164" y="236"/>
                </a:cxn>
                <a:cxn ang="0">
                  <a:pos x="108" y="220"/>
                </a:cxn>
                <a:cxn ang="0">
                  <a:pos x="60" y="200"/>
                </a:cxn>
                <a:cxn ang="0">
                  <a:pos x="24" y="176"/>
                </a:cxn>
                <a:cxn ang="0">
                  <a:pos x="12" y="164"/>
                </a:cxn>
                <a:cxn ang="0">
                  <a:pos x="0" y="148"/>
                </a:cxn>
                <a:cxn ang="0">
                  <a:pos x="4" y="124"/>
                </a:cxn>
                <a:cxn ang="0">
                  <a:pos x="16" y="112"/>
                </a:cxn>
                <a:cxn ang="0">
                  <a:pos x="36" y="92"/>
                </a:cxn>
                <a:cxn ang="0">
                  <a:pos x="64" y="76"/>
                </a:cxn>
                <a:cxn ang="0">
                  <a:pos x="140" y="44"/>
                </a:cxn>
                <a:cxn ang="0">
                  <a:pos x="228" y="20"/>
                </a:cxn>
                <a:cxn ang="0">
                  <a:pos x="324" y="0"/>
                </a:cxn>
                <a:cxn ang="0">
                  <a:pos x="236" y="12"/>
                </a:cxn>
                <a:cxn ang="0">
                  <a:pos x="140" y="36"/>
                </a:cxn>
                <a:cxn ang="0">
                  <a:pos x="64" y="76"/>
                </a:cxn>
                <a:cxn ang="0">
                  <a:pos x="36" y="92"/>
                </a:cxn>
                <a:cxn ang="0">
                  <a:pos x="16" y="112"/>
                </a:cxn>
              </a:cxnLst>
              <a:rect l="0" t="0" r="0" b="0"/>
              <a:pathLst>
                <a:path w="324" h="272">
                  <a:moveTo>
                    <a:pt x="12" y="112"/>
                  </a:moveTo>
                  <a:lnTo>
                    <a:pt x="0" y="124"/>
                  </a:lnTo>
                  <a:lnTo>
                    <a:pt x="0" y="148"/>
                  </a:lnTo>
                  <a:lnTo>
                    <a:pt x="0" y="152"/>
                  </a:lnTo>
                  <a:lnTo>
                    <a:pt x="4" y="164"/>
                  </a:lnTo>
                  <a:lnTo>
                    <a:pt x="16" y="176"/>
                  </a:lnTo>
                  <a:lnTo>
                    <a:pt x="52" y="200"/>
                  </a:lnTo>
                  <a:lnTo>
                    <a:pt x="104" y="224"/>
                  </a:lnTo>
                  <a:lnTo>
                    <a:pt x="156" y="244"/>
                  </a:lnTo>
                  <a:lnTo>
                    <a:pt x="260" y="260"/>
                  </a:lnTo>
                  <a:lnTo>
                    <a:pt x="308" y="268"/>
                  </a:lnTo>
                  <a:lnTo>
                    <a:pt x="324" y="272"/>
                  </a:lnTo>
                  <a:lnTo>
                    <a:pt x="324" y="268"/>
                  </a:lnTo>
                  <a:lnTo>
                    <a:pt x="308" y="268"/>
                  </a:lnTo>
                  <a:lnTo>
                    <a:pt x="264" y="256"/>
                  </a:lnTo>
                  <a:lnTo>
                    <a:pt x="164" y="236"/>
                  </a:lnTo>
                  <a:lnTo>
                    <a:pt x="108" y="220"/>
                  </a:lnTo>
                  <a:lnTo>
                    <a:pt x="60" y="200"/>
                  </a:lnTo>
                  <a:lnTo>
                    <a:pt x="24" y="176"/>
                  </a:lnTo>
                  <a:lnTo>
                    <a:pt x="12" y="164"/>
                  </a:lnTo>
                  <a:lnTo>
                    <a:pt x="0" y="148"/>
                  </a:lnTo>
                  <a:lnTo>
                    <a:pt x="4" y="124"/>
                  </a:lnTo>
                  <a:lnTo>
                    <a:pt x="16" y="112"/>
                  </a:lnTo>
                  <a:lnTo>
                    <a:pt x="36" y="92"/>
                  </a:lnTo>
                  <a:lnTo>
                    <a:pt x="64" y="76"/>
                  </a:lnTo>
                  <a:lnTo>
                    <a:pt x="140" y="44"/>
                  </a:lnTo>
                  <a:lnTo>
                    <a:pt x="228" y="20"/>
                  </a:lnTo>
                  <a:lnTo>
                    <a:pt x="324" y="0"/>
                  </a:lnTo>
                  <a:lnTo>
                    <a:pt x="236" y="12"/>
                  </a:lnTo>
                  <a:lnTo>
                    <a:pt x="140" y="36"/>
                  </a:lnTo>
                  <a:lnTo>
                    <a:pt x="64" y="76"/>
                  </a:lnTo>
                  <a:lnTo>
                    <a:pt x="36" y="92"/>
                  </a:lnTo>
                  <a:lnTo>
                    <a:pt x="16" y="112"/>
                  </a:lnTo>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 name="図形 13"/>
            <p:cNvSpPr>
              <a:spLocks/>
            </p:cNvSpPr>
            <p:nvPr/>
          </p:nvSpPr>
          <p:spPr bwMode="auto">
            <a:xfrm>
              <a:off x="2328" y="0"/>
              <a:ext cx="296" cy="24"/>
            </a:xfrm>
            <a:custGeom>
              <a:avLst/>
              <a:gdLst/>
              <a:ahLst/>
              <a:cxnLst>
                <a:cxn ang="0">
                  <a:pos x="56" y="8"/>
                </a:cxn>
                <a:cxn ang="0">
                  <a:pos x="124" y="12"/>
                </a:cxn>
                <a:cxn ang="0">
                  <a:pos x="124" y="8"/>
                </a:cxn>
                <a:cxn ang="0">
                  <a:pos x="184" y="12"/>
                </a:cxn>
                <a:cxn ang="0">
                  <a:pos x="296" y="24"/>
                </a:cxn>
                <a:cxn ang="0">
                  <a:pos x="256" y="20"/>
                </a:cxn>
                <a:cxn ang="0">
                  <a:pos x="160" y="0"/>
                </a:cxn>
                <a:cxn ang="0">
                  <a:pos x="136" y="0"/>
                </a:cxn>
                <a:cxn ang="0">
                  <a:pos x="164" y="8"/>
                </a:cxn>
                <a:cxn ang="0">
                  <a:pos x="104" y="0"/>
                </a:cxn>
                <a:cxn ang="0">
                  <a:pos x="72" y="0"/>
                </a:cxn>
                <a:cxn ang="0">
                  <a:pos x="100" y="8"/>
                </a:cxn>
                <a:cxn ang="0">
                  <a:pos x="60" y="0"/>
                </a:cxn>
                <a:cxn ang="0">
                  <a:pos x="0" y="0"/>
                </a:cxn>
                <a:cxn ang="0">
                  <a:pos x="56" y="8"/>
                </a:cxn>
              </a:cxnLst>
              <a:rect l="0" t="0" r="0" b="0"/>
              <a:pathLst>
                <a:path w="296" h="24">
                  <a:moveTo>
                    <a:pt x="56" y="8"/>
                  </a:moveTo>
                  <a:lnTo>
                    <a:pt x="124" y="12"/>
                  </a:lnTo>
                  <a:lnTo>
                    <a:pt x="124" y="8"/>
                  </a:lnTo>
                  <a:lnTo>
                    <a:pt x="184" y="12"/>
                  </a:lnTo>
                  <a:lnTo>
                    <a:pt x="296" y="24"/>
                  </a:lnTo>
                  <a:lnTo>
                    <a:pt x="256" y="20"/>
                  </a:lnTo>
                  <a:lnTo>
                    <a:pt x="160" y="0"/>
                  </a:lnTo>
                  <a:lnTo>
                    <a:pt x="136" y="0"/>
                  </a:lnTo>
                  <a:lnTo>
                    <a:pt x="164" y="8"/>
                  </a:lnTo>
                  <a:lnTo>
                    <a:pt x="104" y="0"/>
                  </a:lnTo>
                  <a:lnTo>
                    <a:pt x="72" y="0"/>
                  </a:lnTo>
                  <a:lnTo>
                    <a:pt x="100" y="8"/>
                  </a:lnTo>
                  <a:lnTo>
                    <a:pt x="60" y="0"/>
                  </a:lnTo>
                  <a:lnTo>
                    <a:pt x="0" y="0"/>
                  </a:lnTo>
                  <a:lnTo>
                    <a:pt x="56"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 name="図形 14"/>
            <p:cNvSpPr>
              <a:spLocks/>
            </p:cNvSpPr>
            <p:nvPr/>
          </p:nvSpPr>
          <p:spPr bwMode="auto">
            <a:xfrm>
              <a:off x="2884" y="0"/>
              <a:ext cx="352" cy="168"/>
            </a:xfrm>
            <a:custGeom>
              <a:avLst/>
              <a:gdLst/>
              <a:ahLst/>
              <a:cxnLst>
                <a:cxn ang="0">
                  <a:pos x="176" y="132"/>
                </a:cxn>
                <a:cxn ang="0">
                  <a:pos x="316" y="164"/>
                </a:cxn>
                <a:cxn ang="0">
                  <a:pos x="316" y="156"/>
                </a:cxn>
                <a:cxn ang="0">
                  <a:pos x="352" y="168"/>
                </a:cxn>
                <a:cxn ang="0">
                  <a:pos x="352" y="164"/>
                </a:cxn>
                <a:cxn ang="0">
                  <a:pos x="312" y="152"/>
                </a:cxn>
                <a:cxn ang="0">
                  <a:pos x="220" y="128"/>
                </a:cxn>
                <a:cxn ang="0">
                  <a:pos x="172" y="108"/>
                </a:cxn>
                <a:cxn ang="0">
                  <a:pos x="128" y="84"/>
                </a:cxn>
                <a:cxn ang="0">
                  <a:pos x="92" y="56"/>
                </a:cxn>
                <a:cxn ang="0">
                  <a:pos x="80" y="36"/>
                </a:cxn>
                <a:cxn ang="0">
                  <a:pos x="76" y="20"/>
                </a:cxn>
                <a:cxn ang="0">
                  <a:pos x="80" y="0"/>
                </a:cxn>
                <a:cxn ang="0">
                  <a:pos x="76" y="0"/>
                </a:cxn>
                <a:cxn ang="0">
                  <a:pos x="68" y="20"/>
                </a:cxn>
                <a:cxn ang="0">
                  <a:pos x="80" y="44"/>
                </a:cxn>
                <a:cxn ang="0">
                  <a:pos x="92" y="60"/>
                </a:cxn>
                <a:cxn ang="0">
                  <a:pos x="128" y="92"/>
                </a:cxn>
                <a:cxn ang="0">
                  <a:pos x="176" y="120"/>
                </a:cxn>
                <a:cxn ang="0">
                  <a:pos x="236" y="140"/>
                </a:cxn>
                <a:cxn ang="0">
                  <a:pos x="176" y="128"/>
                </a:cxn>
                <a:cxn ang="0">
                  <a:pos x="104" y="104"/>
                </a:cxn>
                <a:cxn ang="0">
                  <a:pos x="52" y="84"/>
                </a:cxn>
                <a:cxn ang="0">
                  <a:pos x="20" y="60"/>
                </a:cxn>
                <a:cxn ang="0">
                  <a:pos x="8" y="44"/>
                </a:cxn>
                <a:cxn ang="0">
                  <a:pos x="0" y="24"/>
                </a:cxn>
                <a:cxn ang="0">
                  <a:pos x="8" y="20"/>
                </a:cxn>
                <a:cxn ang="0">
                  <a:pos x="12" y="0"/>
                </a:cxn>
                <a:cxn ang="0">
                  <a:pos x="8" y="0"/>
                </a:cxn>
                <a:cxn ang="0">
                  <a:pos x="0" y="12"/>
                </a:cxn>
                <a:cxn ang="0">
                  <a:pos x="0" y="24"/>
                </a:cxn>
                <a:cxn ang="0">
                  <a:pos x="0" y="44"/>
                </a:cxn>
                <a:cxn ang="0">
                  <a:pos x="12" y="60"/>
                </a:cxn>
                <a:cxn ang="0">
                  <a:pos x="52" y="84"/>
                </a:cxn>
                <a:cxn ang="0">
                  <a:pos x="100" y="108"/>
                </a:cxn>
                <a:cxn ang="0">
                  <a:pos x="176" y="132"/>
                </a:cxn>
              </a:cxnLst>
              <a:rect l="0" t="0" r="0" b="0"/>
              <a:pathLst>
                <a:path w="352" h="168">
                  <a:moveTo>
                    <a:pt x="176" y="132"/>
                  </a:moveTo>
                  <a:lnTo>
                    <a:pt x="316" y="164"/>
                  </a:lnTo>
                  <a:lnTo>
                    <a:pt x="316" y="156"/>
                  </a:lnTo>
                  <a:lnTo>
                    <a:pt x="352" y="168"/>
                  </a:lnTo>
                  <a:lnTo>
                    <a:pt x="352" y="164"/>
                  </a:lnTo>
                  <a:lnTo>
                    <a:pt x="312" y="152"/>
                  </a:lnTo>
                  <a:lnTo>
                    <a:pt x="220" y="128"/>
                  </a:lnTo>
                  <a:lnTo>
                    <a:pt x="172" y="108"/>
                  </a:lnTo>
                  <a:lnTo>
                    <a:pt x="128" y="84"/>
                  </a:lnTo>
                  <a:lnTo>
                    <a:pt x="92" y="56"/>
                  </a:lnTo>
                  <a:lnTo>
                    <a:pt x="80" y="36"/>
                  </a:lnTo>
                  <a:lnTo>
                    <a:pt x="76" y="20"/>
                  </a:lnTo>
                  <a:lnTo>
                    <a:pt x="80" y="0"/>
                  </a:lnTo>
                  <a:lnTo>
                    <a:pt x="76" y="0"/>
                  </a:lnTo>
                  <a:lnTo>
                    <a:pt x="68" y="20"/>
                  </a:lnTo>
                  <a:lnTo>
                    <a:pt x="80" y="44"/>
                  </a:lnTo>
                  <a:lnTo>
                    <a:pt x="92" y="60"/>
                  </a:lnTo>
                  <a:lnTo>
                    <a:pt x="128" y="92"/>
                  </a:lnTo>
                  <a:lnTo>
                    <a:pt x="176" y="120"/>
                  </a:lnTo>
                  <a:lnTo>
                    <a:pt x="236" y="140"/>
                  </a:lnTo>
                  <a:lnTo>
                    <a:pt x="176" y="128"/>
                  </a:lnTo>
                  <a:lnTo>
                    <a:pt x="104" y="104"/>
                  </a:lnTo>
                  <a:lnTo>
                    <a:pt x="52" y="84"/>
                  </a:lnTo>
                  <a:lnTo>
                    <a:pt x="20" y="60"/>
                  </a:lnTo>
                  <a:lnTo>
                    <a:pt x="8" y="44"/>
                  </a:lnTo>
                  <a:lnTo>
                    <a:pt x="0" y="24"/>
                  </a:lnTo>
                  <a:lnTo>
                    <a:pt x="8" y="20"/>
                  </a:lnTo>
                  <a:lnTo>
                    <a:pt x="12" y="0"/>
                  </a:lnTo>
                  <a:lnTo>
                    <a:pt x="8" y="0"/>
                  </a:lnTo>
                  <a:lnTo>
                    <a:pt x="0" y="12"/>
                  </a:lnTo>
                  <a:lnTo>
                    <a:pt x="0" y="24"/>
                  </a:lnTo>
                  <a:lnTo>
                    <a:pt x="0" y="44"/>
                  </a:lnTo>
                  <a:lnTo>
                    <a:pt x="12" y="60"/>
                  </a:lnTo>
                  <a:lnTo>
                    <a:pt x="52" y="84"/>
                  </a:lnTo>
                  <a:lnTo>
                    <a:pt x="100" y="108"/>
                  </a:lnTo>
                  <a:lnTo>
                    <a:pt x="176" y="13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 name="図形 15"/>
            <p:cNvSpPr>
              <a:spLocks/>
            </p:cNvSpPr>
            <p:nvPr/>
          </p:nvSpPr>
          <p:spPr bwMode="auto">
            <a:xfrm>
              <a:off x="5504" y="1076"/>
              <a:ext cx="240" cy="216"/>
            </a:xfrm>
            <a:custGeom>
              <a:avLst/>
              <a:gdLst/>
              <a:ahLst/>
              <a:cxnLst>
                <a:cxn ang="0">
                  <a:pos x="0" y="128"/>
                </a:cxn>
                <a:cxn ang="0">
                  <a:pos x="20" y="144"/>
                </a:cxn>
                <a:cxn ang="0">
                  <a:pos x="48" y="164"/>
                </a:cxn>
                <a:cxn ang="0">
                  <a:pos x="80" y="180"/>
                </a:cxn>
                <a:cxn ang="0">
                  <a:pos x="116" y="192"/>
                </a:cxn>
                <a:cxn ang="0">
                  <a:pos x="188" y="204"/>
                </a:cxn>
                <a:cxn ang="0">
                  <a:pos x="240" y="216"/>
                </a:cxn>
                <a:cxn ang="0">
                  <a:pos x="240" y="212"/>
                </a:cxn>
                <a:cxn ang="0">
                  <a:pos x="188" y="204"/>
                </a:cxn>
                <a:cxn ang="0">
                  <a:pos x="116" y="188"/>
                </a:cxn>
                <a:cxn ang="0">
                  <a:pos x="48" y="164"/>
                </a:cxn>
                <a:cxn ang="0">
                  <a:pos x="24" y="144"/>
                </a:cxn>
                <a:cxn ang="0">
                  <a:pos x="8" y="128"/>
                </a:cxn>
                <a:cxn ang="0">
                  <a:pos x="8" y="96"/>
                </a:cxn>
                <a:cxn ang="0">
                  <a:pos x="20" y="72"/>
                </a:cxn>
                <a:cxn ang="0">
                  <a:pos x="32" y="68"/>
                </a:cxn>
                <a:cxn ang="0">
                  <a:pos x="72" y="44"/>
                </a:cxn>
                <a:cxn ang="0">
                  <a:pos x="144" y="16"/>
                </a:cxn>
                <a:cxn ang="0">
                  <a:pos x="240" y="0"/>
                </a:cxn>
                <a:cxn ang="0">
                  <a:pos x="144" y="16"/>
                </a:cxn>
                <a:cxn ang="0">
                  <a:pos x="72" y="44"/>
                </a:cxn>
                <a:cxn ang="0">
                  <a:pos x="32" y="60"/>
                </a:cxn>
                <a:cxn ang="0">
                  <a:pos x="12" y="72"/>
                </a:cxn>
                <a:cxn ang="0">
                  <a:pos x="0" y="96"/>
                </a:cxn>
                <a:cxn ang="0">
                  <a:pos x="0" y="116"/>
                </a:cxn>
                <a:cxn ang="0">
                  <a:pos x="0" y="128"/>
                </a:cxn>
              </a:cxnLst>
              <a:rect l="0" t="0" r="0" b="0"/>
              <a:pathLst>
                <a:path w="240" h="216">
                  <a:moveTo>
                    <a:pt x="0" y="128"/>
                  </a:moveTo>
                  <a:lnTo>
                    <a:pt x="20" y="144"/>
                  </a:lnTo>
                  <a:lnTo>
                    <a:pt x="48" y="164"/>
                  </a:lnTo>
                  <a:lnTo>
                    <a:pt x="80" y="180"/>
                  </a:lnTo>
                  <a:lnTo>
                    <a:pt x="116" y="192"/>
                  </a:lnTo>
                  <a:lnTo>
                    <a:pt x="188" y="204"/>
                  </a:lnTo>
                  <a:lnTo>
                    <a:pt x="240" y="216"/>
                  </a:lnTo>
                  <a:lnTo>
                    <a:pt x="240" y="212"/>
                  </a:lnTo>
                  <a:lnTo>
                    <a:pt x="188" y="204"/>
                  </a:lnTo>
                  <a:lnTo>
                    <a:pt x="116" y="188"/>
                  </a:lnTo>
                  <a:lnTo>
                    <a:pt x="48" y="164"/>
                  </a:lnTo>
                  <a:lnTo>
                    <a:pt x="24" y="144"/>
                  </a:lnTo>
                  <a:lnTo>
                    <a:pt x="8" y="128"/>
                  </a:lnTo>
                  <a:lnTo>
                    <a:pt x="8" y="96"/>
                  </a:lnTo>
                  <a:lnTo>
                    <a:pt x="20" y="72"/>
                  </a:lnTo>
                  <a:lnTo>
                    <a:pt x="32" y="68"/>
                  </a:lnTo>
                  <a:lnTo>
                    <a:pt x="72" y="44"/>
                  </a:lnTo>
                  <a:lnTo>
                    <a:pt x="144" y="16"/>
                  </a:lnTo>
                  <a:lnTo>
                    <a:pt x="240" y="0"/>
                  </a:lnTo>
                  <a:lnTo>
                    <a:pt x="144" y="16"/>
                  </a:lnTo>
                  <a:lnTo>
                    <a:pt x="72" y="44"/>
                  </a:lnTo>
                  <a:lnTo>
                    <a:pt x="32" y="60"/>
                  </a:lnTo>
                  <a:lnTo>
                    <a:pt x="12" y="72"/>
                  </a:lnTo>
                  <a:lnTo>
                    <a:pt x="0" y="96"/>
                  </a:lnTo>
                  <a:lnTo>
                    <a:pt x="0" y="116"/>
                  </a:lnTo>
                  <a:lnTo>
                    <a:pt x="0" y="12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7" name="図形 16"/>
            <p:cNvSpPr>
              <a:spLocks/>
            </p:cNvSpPr>
            <p:nvPr/>
          </p:nvSpPr>
          <p:spPr bwMode="auto">
            <a:xfrm>
              <a:off x="5740" y="1180"/>
              <a:ext cx="4" cy="36"/>
            </a:xfrm>
            <a:custGeom>
              <a:avLst/>
              <a:gdLst/>
              <a:ahLst/>
              <a:cxnLst>
                <a:cxn ang="0">
                  <a:pos x="4" y="36"/>
                </a:cxn>
                <a:cxn ang="0">
                  <a:pos x="4" y="24"/>
                </a:cxn>
                <a:cxn ang="0">
                  <a:pos x="4" y="12"/>
                </a:cxn>
                <a:cxn ang="0">
                  <a:pos x="4" y="0"/>
                </a:cxn>
                <a:cxn ang="0">
                  <a:pos x="0" y="4"/>
                </a:cxn>
                <a:cxn ang="0">
                  <a:pos x="0" y="24"/>
                </a:cxn>
                <a:cxn ang="0">
                  <a:pos x="4" y="36"/>
                </a:cxn>
              </a:cxnLst>
              <a:rect l="0" t="0" r="0" b="0"/>
              <a:pathLst>
                <a:path w="4" h="36">
                  <a:moveTo>
                    <a:pt x="4" y="36"/>
                  </a:moveTo>
                  <a:lnTo>
                    <a:pt x="4" y="24"/>
                  </a:lnTo>
                  <a:lnTo>
                    <a:pt x="4" y="12"/>
                  </a:lnTo>
                  <a:lnTo>
                    <a:pt x="4" y="0"/>
                  </a:lnTo>
                  <a:lnTo>
                    <a:pt x="0" y="4"/>
                  </a:lnTo>
                  <a:lnTo>
                    <a:pt x="0" y="24"/>
                  </a:lnTo>
                  <a:lnTo>
                    <a:pt x="4"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9" name="図形 18"/>
            <p:cNvSpPr>
              <a:spLocks/>
            </p:cNvSpPr>
            <p:nvPr/>
          </p:nvSpPr>
          <p:spPr bwMode="auto">
            <a:xfrm>
              <a:off x="5720" y="1160"/>
              <a:ext cx="24" cy="68"/>
            </a:xfrm>
            <a:custGeom>
              <a:avLst/>
              <a:gdLst/>
              <a:ahLst/>
              <a:cxnLst>
                <a:cxn ang="0">
                  <a:pos x="8" y="24"/>
                </a:cxn>
                <a:cxn ang="0">
                  <a:pos x="0" y="44"/>
                </a:cxn>
                <a:cxn ang="0">
                  <a:pos x="8" y="56"/>
                </a:cxn>
                <a:cxn ang="0">
                  <a:pos x="24" y="68"/>
                </a:cxn>
                <a:cxn ang="0">
                  <a:pos x="24" y="60"/>
                </a:cxn>
                <a:cxn ang="0">
                  <a:pos x="12" y="48"/>
                </a:cxn>
                <a:cxn ang="0">
                  <a:pos x="8" y="44"/>
                </a:cxn>
                <a:cxn ang="0">
                  <a:pos x="8" y="24"/>
                </a:cxn>
                <a:cxn ang="0">
                  <a:pos x="12" y="20"/>
                </a:cxn>
                <a:cxn ang="0">
                  <a:pos x="24" y="8"/>
                </a:cxn>
                <a:cxn ang="0">
                  <a:pos x="24" y="0"/>
                </a:cxn>
                <a:cxn ang="0">
                  <a:pos x="8" y="20"/>
                </a:cxn>
                <a:cxn ang="0">
                  <a:pos x="8" y="24"/>
                </a:cxn>
              </a:cxnLst>
              <a:rect l="0" t="0" r="0" b="0"/>
              <a:pathLst>
                <a:path w="24" h="68">
                  <a:moveTo>
                    <a:pt x="8" y="24"/>
                  </a:moveTo>
                  <a:lnTo>
                    <a:pt x="0" y="44"/>
                  </a:lnTo>
                  <a:lnTo>
                    <a:pt x="8" y="56"/>
                  </a:lnTo>
                  <a:lnTo>
                    <a:pt x="24" y="68"/>
                  </a:lnTo>
                  <a:lnTo>
                    <a:pt x="24" y="60"/>
                  </a:lnTo>
                  <a:lnTo>
                    <a:pt x="12" y="48"/>
                  </a:lnTo>
                  <a:lnTo>
                    <a:pt x="8" y="44"/>
                  </a:lnTo>
                  <a:lnTo>
                    <a:pt x="8" y="24"/>
                  </a:lnTo>
                  <a:lnTo>
                    <a:pt x="12" y="20"/>
                  </a:lnTo>
                  <a:lnTo>
                    <a:pt x="24" y="8"/>
                  </a:lnTo>
                  <a:lnTo>
                    <a:pt x="24" y="0"/>
                  </a:lnTo>
                  <a:lnTo>
                    <a:pt x="8" y="20"/>
                  </a:lnTo>
                  <a:lnTo>
                    <a:pt x="8" y="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0" name="図形 19"/>
            <p:cNvSpPr>
              <a:spLocks/>
            </p:cNvSpPr>
            <p:nvPr/>
          </p:nvSpPr>
          <p:spPr bwMode="auto">
            <a:xfrm>
              <a:off x="5656" y="1120"/>
              <a:ext cx="88" cy="132"/>
            </a:xfrm>
            <a:custGeom>
              <a:avLst/>
              <a:gdLst/>
              <a:ahLst/>
              <a:cxnLst>
                <a:cxn ang="0">
                  <a:pos x="0" y="72"/>
                </a:cxn>
                <a:cxn ang="0">
                  <a:pos x="12" y="96"/>
                </a:cxn>
                <a:cxn ang="0">
                  <a:pos x="28" y="112"/>
                </a:cxn>
                <a:cxn ang="0">
                  <a:pos x="60" y="124"/>
                </a:cxn>
                <a:cxn ang="0">
                  <a:pos x="88" y="132"/>
                </a:cxn>
                <a:cxn ang="0">
                  <a:pos x="60" y="120"/>
                </a:cxn>
                <a:cxn ang="0">
                  <a:pos x="36" y="108"/>
                </a:cxn>
                <a:cxn ang="0">
                  <a:pos x="16" y="88"/>
                </a:cxn>
                <a:cxn ang="0">
                  <a:pos x="4" y="72"/>
                </a:cxn>
                <a:cxn ang="0">
                  <a:pos x="4" y="60"/>
                </a:cxn>
                <a:cxn ang="0">
                  <a:pos x="12" y="48"/>
                </a:cxn>
                <a:cxn ang="0">
                  <a:pos x="24" y="36"/>
                </a:cxn>
                <a:cxn ang="0">
                  <a:pos x="48" y="16"/>
                </a:cxn>
                <a:cxn ang="0">
                  <a:pos x="88" y="4"/>
                </a:cxn>
                <a:cxn ang="0">
                  <a:pos x="88" y="0"/>
                </a:cxn>
                <a:cxn ang="0">
                  <a:pos x="48" y="16"/>
                </a:cxn>
                <a:cxn ang="0">
                  <a:pos x="16" y="36"/>
                </a:cxn>
                <a:cxn ang="0">
                  <a:pos x="12" y="48"/>
                </a:cxn>
                <a:cxn ang="0">
                  <a:pos x="4" y="52"/>
                </a:cxn>
                <a:cxn ang="0">
                  <a:pos x="0" y="72"/>
                </a:cxn>
              </a:cxnLst>
              <a:rect l="0" t="0" r="0" b="0"/>
              <a:pathLst>
                <a:path w="88" h="132">
                  <a:moveTo>
                    <a:pt x="0" y="72"/>
                  </a:moveTo>
                  <a:lnTo>
                    <a:pt x="12" y="96"/>
                  </a:lnTo>
                  <a:lnTo>
                    <a:pt x="28" y="112"/>
                  </a:lnTo>
                  <a:lnTo>
                    <a:pt x="60" y="124"/>
                  </a:lnTo>
                  <a:lnTo>
                    <a:pt x="88" y="132"/>
                  </a:lnTo>
                  <a:lnTo>
                    <a:pt x="60" y="120"/>
                  </a:lnTo>
                  <a:lnTo>
                    <a:pt x="36" y="108"/>
                  </a:lnTo>
                  <a:lnTo>
                    <a:pt x="16" y="88"/>
                  </a:lnTo>
                  <a:lnTo>
                    <a:pt x="4" y="72"/>
                  </a:lnTo>
                  <a:lnTo>
                    <a:pt x="4" y="60"/>
                  </a:lnTo>
                  <a:lnTo>
                    <a:pt x="12" y="48"/>
                  </a:lnTo>
                  <a:lnTo>
                    <a:pt x="24" y="36"/>
                  </a:lnTo>
                  <a:lnTo>
                    <a:pt x="48" y="16"/>
                  </a:lnTo>
                  <a:lnTo>
                    <a:pt x="88" y="4"/>
                  </a:lnTo>
                  <a:lnTo>
                    <a:pt x="88" y="0"/>
                  </a:lnTo>
                  <a:lnTo>
                    <a:pt x="48" y="16"/>
                  </a:lnTo>
                  <a:lnTo>
                    <a:pt x="16" y="36"/>
                  </a:lnTo>
                  <a:lnTo>
                    <a:pt x="12" y="48"/>
                  </a:lnTo>
                  <a:lnTo>
                    <a:pt x="4" y="52"/>
                  </a:lnTo>
                  <a:lnTo>
                    <a:pt x="0" y="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1" name="図形 20"/>
            <p:cNvSpPr>
              <a:spLocks/>
            </p:cNvSpPr>
            <p:nvPr/>
          </p:nvSpPr>
          <p:spPr bwMode="auto">
            <a:xfrm>
              <a:off x="5672" y="32"/>
              <a:ext cx="72" cy="72"/>
            </a:xfrm>
            <a:custGeom>
              <a:avLst/>
              <a:gdLst/>
              <a:ahLst/>
              <a:cxnLst>
                <a:cxn ang="0">
                  <a:pos x="0" y="36"/>
                </a:cxn>
                <a:cxn ang="0">
                  <a:pos x="0" y="48"/>
                </a:cxn>
                <a:cxn ang="0">
                  <a:pos x="12" y="60"/>
                </a:cxn>
                <a:cxn ang="0">
                  <a:pos x="32" y="64"/>
                </a:cxn>
                <a:cxn ang="0">
                  <a:pos x="72" y="72"/>
                </a:cxn>
                <a:cxn ang="0">
                  <a:pos x="32" y="60"/>
                </a:cxn>
                <a:cxn ang="0">
                  <a:pos x="8" y="48"/>
                </a:cxn>
                <a:cxn ang="0">
                  <a:pos x="0" y="36"/>
                </a:cxn>
                <a:cxn ang="0">
                  <a:pos x="20" y="24"/>
                </a:cxn>
                <a:cxn ang="0">
                  <a:pos x="44" y="12"/>
                </a:cxn>
                <a:cxn ang="0">
                  <a:pos x="72" y="4"/>
                </a:cxn>
                <a:cxn ang="0">
                  <a:pos x="72" y="0"/>
                </a:cxn>
                <a:cxn ang="0">
                  <a:pos x="36" y="12"/>
                </a:cxn>
                <a:cxn ang="0">
                  <a:pos x="12" y="16"/>
                </a:cxn>
                <a:cxn ang="0">
                  <a:pos x="0" y="36"/>
                </a:cxn>
              </a:cxnLst>
              <a:rect l="0" t="0" r="0" b="0"/>
              <a:pathLst>
                <a:path w="72" h="72">
                  <a:moveTo>
                    <a:pt x="0" y="36"/>
                  </a:moveTo>
                  <a:lnTo>
                    <a:pt x="0" y="48"/>
                  </a:lnTo>
                  <a:lnTo>
                    <a:pt x="12" y="60"/>
                  </a:lnTo>
                  <a:lnTo>
                    <a:pt x="32" y="64"/>
                  </a:lnTo>
                  <a:lnTo>
                    <a:pt x="72" y="72"/>
                  </a:lnTo>
                  <a:lnTo>
                    <a:pt x="32" y="60"/>
                  </a:lnTo>
                  <a:lnTo>
                    <a:pt x="8" y="48"/>
                  </a:lnTo>
                  <a:lnTo>
                    <a:pt x="0" y="36"/>
                  </a:lnTo>
                  <a:lnTo>
                    <a:pt x="20" y="24"/>
                  </a:lnTo>
                  <a:lnTo>
                    <a:pt x="44" y="12"/>
                  </a:lnTo>
                  <a:lnTo>
                    <a:pt x="72" y="4"/>
                  </a:lnTo>
                  <a:lnTo>
                    <a:pt x="72" y="0"/>
                  </a:lnTo>
                  <a:lnTo>
                    <a:pt x="36" y="12"/>
                  </a:lnTo>
                  <a:lnTo>
                    <a:pt x="12" y="16"/>
                  </a:lnTo>
                  <a:lnTo>
                    <a:pt x="0"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3" name="図形 22"/>
            <p:cNvSpPr>
              <a:spLocks/>
            </p:cNvSpPr>
            <p:nvPr/>
          </p:nvSpPr>
          <p:spPr bwMode="auto">
            <a:xfrm>
              <a:off x="5600" y="0"/>
              <a:ext cx="144" cy="128"/>
            </a:xfrm>
            <a:custGeom>
              <a:avLst/>
              <a:gdLst/>
              <a:ahLst/>
              <a:cxnLst>
                <a:cxn ang="0">
                  <a:pos x="128" y="0"/>
                </a:cxn>
                <a:cxn ang="0">
                  <a:pos x="84" y="8"/>
                </a:cxn>
                <a:cxn ang="0">
                  <a:pos x="56" y="12"/>
                </a:cxn>
                <a:cxn ang="0">
                  <a:pos x="20" y="32"/>
                </a:cxn>
                <a:cxn ang="0">
                  <a:pos x="8" y="48"/>
                </a:cxn>
                <a:cxn ang="0">
                  <a:pos x="0" y="60"/>
                </a:cxn>
                <a:cxn ang="0">
                  <a:pos x="8" y="72"/>
                </a:cxn>
                <a:cxn ang="0">
                  <a:pos x="20" y="92"/>
                </a:cxn>
                <a:cxn ang="0">
                  <a:pos x="56" y="108"/>
                </a:cxn>
                <a:cxn ang="0">
                  <a:pos x="104" y="120"/>
                </a:cxn>
                <a:cxn ang="0">
                  <a:pos x="144" y="128"/>
                </a:cxn>
                <a:cxn ang="0">
                  <a:pos x="108" y="116"/>
                </a:cxn>
                <a:cxn ang="0">
                  <a:pos x="60" y="104"/>
                </a:cxn>
                <a:cxn ang="0">
                  <a:pos x="20" y="84"/>
                </a:cxn>
                <a:cxn ang="0">
                  <a:pos x="12" y="72"/>
                </a:cxn>
                <a:cxn ang="0">
                  <a:pos x="8" y="60"/>
                </a:cxn>
                <a:cxn ang="0">
                  <a:pos x="12" y="56"/>
                </a:cxn>
                <a:cxn ang="0">
                  <a:pos x="24" y="36"/>
                </a:cxn>
                <a:cxn ang="0">
                  <a:pos x="44" y="24"/>
                </a:cxn>
                <a:cxn ang="0">
                  <a:pos x="68" y="20"/>
                </a:cxn>
                <a:cxn ang="0">
                  <a:pos x="104" y="8"/>
                </a:cxn>
                <a:cxn ang="0">
                  <a:pos x="144" y="8"/>
                </a:cxn>
                <a:cxn ang="0">
                  <a:pos x="144" y="0"/>
                </a:cxn>
                <a:cxn ang="0">
                  <a:pos x="128" y="0"/>
                </a:cxn>
              </a:cxnLst>
              <a:rect l="0" t="0" r="0" b="0"/>
              <a:pathLst>
                <a:path w="144" h="128">
                  <a:moveTo>
                    <a:pt x="128" y="0"/>
                  </a:moveTo>
                  <a:lnTo>
                    <a:pt x="84" y="8"/>
                  </a:lnTo>
                  <a:lnTo>
                    <a:pt x="56" y="12"/>
                  </a:lnTo>
                  <a:lnTo>
                    <a:pt x="20" y="32"/>
                  </a:lnTo>
                  <a:lnTo>
                    <a:pt x="8" y="48"/>
                  </a:lnTo>
                  <a:lnTo>
                    <a:pt x="0" y="60"/>
                  </a:lnTo>
                  <a:lnTo>
                    <a:pt x="8" y="72"/>
                  </a:lnTo>
                  <a:lnTo>
                    <a:pt x="20" y="92"/>
                  </a:lnTo>
                  <a:lnTo>
                    <a:pt x="56" y="108"/>
                  </a:lnTo>
                  <a:lnTo>
                    <a:pt x="104" y="120"/>
                  </a:lnTo>
                  <a:lnTo>
                    <a:pt x="144" y="128"/>
                  </a:lnTo>
                  <a:lnTo>
                    <a:pt x="108" y="116"/>
                  </a:lnTo>
                  <a:lnTo>
                    <a:pt x="60" y="104"/>
                  </a:lnTo>
                  <a:lnTo>
                    <a:pt x="20" y="84"/>
                  </a:lnTo>
                  <a:lnTo>
                    <a:pt x="12" y="72"/>
                  </a:lnTo>
                  <a:lnTo>
                    <a:pt x="8" y="60"/>
                  </a:lnTo>
                  <a:lnTo>
                    <a:pt x="12" y="56"/>
                  </a:lnTo>
                  <a:lnTo>
                    <a:pt x="24" y="36"/>
                  </a:lnTo>
                  <a:lnTo>
                    <a:pt x="44" y="24"/>
                  </a:lnTo>
                  <a:lnTo>
                    <a:pt x="68" y="20"/>
                  </a:lnTo>
                  <a:lnTo>
                    <a:pt x="104" y="8"/>
                  </a:lnTo>
                  <a:lnTo>
                    <a:pt x="144" y="8"/>
                  </a:lnTo>
                  <a:lnTo>
                    <a:pt x="144" y="0"/>
                  </a:lnTo>
                  <a:lnTo>
                    <a:pt x="12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4" name="図形 23"/>
            <p:cNvSpPr>
              <a:spLocks/>
            </p:cNvSpPr>
            <p:nvPr/>
          </p:nvSpPr>
          <p:spPr bwMode="auto">
            <a:xfrm>
              <a:off x="2168" y="0"/>
              <a:ext cx="3576" cy="1384"/>
            </a:xfrm>
            <a:custGeom>
              <a:avLst/>
              <a:gdLst/>
              <a:ahLst/>
              <a:cxnLst>
                <a:cxn ang="0">
                  <a:pos x="3504" y="152"/>
                </a:cxn>
                <a:cxn ang="0">
                  <a:pos x="3316" y="116"/>
                </a:cxn>
                <a:cxn ang="0">
                  <a:pos x="3196" y="68"/>
                </a:cxn>
                <a:cxn ang="0">
                  <a:pos x="3148" y="20"/>
                </a:cxn>
                <a:cxn ang="0">
                  <a:pos x="2960" y="32"/>
                </a:cxn>
                <a:cxn ang="0">
                  <a:pos x="2956" y="96"/>
                </a:cxn>
                <a:cxn ang="0">
                  <a:pos x="2860" y="56"/>
                </a:cxn>
                <a:cxn ang="0">
                  <a:pos x="2872" y="96"/>
                </a:cxn>
                <a:cxn ang="0">
                  <a:pos x="3020" y="164"/>
                </a:cxn>
                <a:cxn ang="0">
                  <a:pos x="3100" y="180"/>
                </a:cxn>
                <a:cxn ang="0">
                  <a:pos x="2824" y="140"/>
                </a:cxn>
                <a:cxn ang="0">
                  <a:pos x="2796" y="156"/>
                </a:cxn>
                <a:cxn ang="0">
                  <a:pos x="2472" y="60"/>
                </a:cxn>
                <a:cxn ang="0">
                  <a:pos x="2500" y="212"/>
                </a:cxn>
                <a:cxn ang="0">
                  <a:pos x="2508" y="156"/>
                </a:cxn>
                <a:cxn ang="0">
                  <a:pos x="2364" y="108"/>
                </a:cxn>
                <a:cxn ang="0">
                  <a:pos x="2004" y="72"/>
                </a:cxn>
                <a:cxn ang="0">
                  <a:pos x="1800" y="20"/>
                </a:cxn>
                <a:cxn ang="0">
                  <a:pos x="1980" y="116"/>
                </a:cxn>
                <a:cxn ang="0">
                  <a:pos x="1636" y="92"/>
                </a:cxn>
                <a:cxn ang="0">
                  <a:pos x="1396" y="32"/>
                </a:cxn>
                <a:cxn ang="0">
                  <a:pos x="1324" y="20"/>
                </a:cxn>
                <a:cxn ang="0">
                  <a:pos x="1248" y="0"/>
                </a:cxn>
                <a:cxn ang="0">
                  <a:pos x="1184" y="0"/>
                </a:cxn>
                <a:cxn ang="0">
                  <a:pos x="1112" y="0"/>
                </a:cxn>
                <a:cxn ang="0">
                  <a:pos x="928" y="0"/>
                </a:cxn>
                <a:cxn ang="0">
                  <a:pos x="844" y="0"/>
                </a:cxn>
                <a:cxn ang="0">
                  <a:pos x="904" y="164"/>
                </a:cxn>
                <a:cxn ang="0">
                  <a:pos x="692" y="116"/>
                </a:cxn>
                <a:cxn ang="0">
                  <a:pos x="592" y="116"/>
                </a:cxn>
                <a:cxn ang="0">
                  <a:pos x="232" y="36"/>
                </a:cxn>
                <a:cxn ang="0">
                  <a:pos x="112" y="72"/>
                </a:cxn>
                <a:cxn ang="0">
                  <a:pos x="892" y="156"/>
                </a:cxn>
                <a:cxn ang="0">
                  <a:pos x="1412" y="428"/>
                </a:cxn>
                <a:cxn ang="0">
                  <a:pos x="2176" y="500"/>
                </a:cxn>
                <a:cxn ang="0">
                  <a:pos x="2636" y="720"/>
                </a:cxn>
                <a:cxn ang="0">
                  <a:pos x="2564" y="1124"/>
                </a:cxn>
                <a:cxn ang="0">
                  <a:pos x="3288" y="1352"/>
                </a:cxn>
                <a:cxn ang="0">
                  <a:pos x="2900" y="1040"/>
                </a:cxn>
                <a:cxn ang="0">
                  <a:pos x="2912" y="808"/>
                </a:cxn>
                <a:cxn ang="0">
                  <a:pos x="2796" y="1136"/>
                </a:cxn>
                <a:cxn ang="0">
                  <a:pos x="2864" y="1168"/>
                </a:cxn>
                <a:cxn ang="0">
                  <a:pos x="3396" y="888"/>
                </a:cxn>
                <a:cxn ang="0">
                  <a:pos x="2544" y="628"/>
                </a:cxn>
                <a:cxn ang="0">
                  <a:pos x="3008" y="400"/>
                </a:cxn>
                <a:cxn ang="0">
                  <a:pos x="2780" y="760"/>
                </a:cxn>
                <a:cxn ang="0">
                  <a:pos x="3124" y="1052"/>
                </a:cxn>
                <a:cxn ang="0">
                  <a:pos x="3552" y="1348"/>
                </a:cxn>
                <a:cxn ang="0">
                  <a:pos x="3428" y="1016"/>
                </a:cxn>
                <a:cxn ang="0">
                  <a:pos x="3536" y="852"/>
                </a:cxn>
                <a:cxn ang="0">
                  <a:pos x="2840" y="564"/>
                </a:cxn>
                <a:cxn ang="0">
                  <a:pos x="3160" y="772"/>
                </a:cxn>
                <a:cxn ang="0">
                  <a:pos x="3348" y="648"/>
                </a:cxn>
                <a:cxn ang="0">
                  <a:pos x="3360" y="672"/>
                </a:cxn>
                <a:cxn ang="0">
                  <a:pos x="3172" y="532"/>
                </a:cxn>
                <a:cxn ang="0">
                  <a:pos x="3088" y="636"/>
                </a:cxn>
                <a:cxn ang="0">
                  <a:pos x="3084" y="556"/>
                </a:cxn>
                <a:cxn ang="0">
                  <a:pos x="3144" y="708"/>
                </a:cxn>
                <a:cxn ang="0">
                  <a:pos x="2992" y="544"/>
                </a:cxn>
                <a:cxn ang="0">
                  <a:pos x="3432" y="392"/>
                </a:cxn>
                <a:cxn ang="0">
                  <a:pos x="3220" y="168"/>
                </a:cxn>
              </a:cxnLst>
              <a:rect l="0" t="0" r="0" b="0"/>
              <a:pathLst>
                <a:path w="3576" h="1384">
                  <a:moveTo>
                    <a:pt x="3360" y="84"/>
                  </a:moveTo>
                  <a:lnTo>
                    <a:pt x="3356" y="72"/>
                  </a:lnTo>
                  <a:lnTo>
                    <a:pt x="3356" y="60"/>
                  </a:lnTo>
                  <a:lnTo>
                    <a:pt x="3360" y="56"/>
                  </a:lnTo>
                  <a:lnTo>
                    <a:pt x="3380" y="36"/>
                  </a:lnTo>
                  <a:lnTo>
                    <a:pt x="3416" y="20"/>
                  </a:lnTo>
                  <a:lnTo>
                    <a:pt x="3480" y="0"/>
                  </a:lnTo>
                  <a:lnTo>
                    <a:pt x="3452" y="0"/>
                  </a:lnTo>
                  <a:lnTo>
                    <a:pt x="3396" y="20"/>
                  </a:lnTo>
                  <a:lnTo>
                    <a:pt x="3368" y="36"/>
                  </a:lnTo>
                  <a:lnTo>
                    <a:pt x="3356" y="56"/>
                  </a:lnTo>
                  <a:lnTo>
                    <a:pt x="3356" y="60"/>
                  </a:lnTo>
                  <a:lnTo>
                    <a:pt x="3356" y="72"/>
                  </a:lnTo>
                  <a:lnTo>
                    <a:pt x="3356" y="84"/>
                  </a:lnTo>
                  <a:lnTo>
                    <a:pt x="3372" y="96"/>
                  </a:lnTo>
                  <a:lnTo>
                    <a:pt x="3392" y="108"/>
                  </a:lnTo>
                  <a:lnTo>
                    <a:pt x="3440" y="128"/>
                  </a:lnTo>
                  <a:lnTo>
                    <a:pt x="3528" y="144"/>
                  </a:lnTo>
                  <a:lnTo>
                    <a:pt x="3504" y="152"/>
                  </a:lnTo>
                  <a:lnTo>
                    <a:pt x="3504" y="144"/>
                  </a:lnTo>
                  <a:lnTo>
                    <a:pt x="3476" y="144"/>
                  </a:lnTo>
                  <a:lnTo>
                    <a:pt x="3404" y="132"/>
                  </a:lnTo>
                  <a:lnTo>
                    <a:pt x="3332" y="116"/>
                  </a:lnTo>
                  <a:lnTo>
                    <a:pt x="3300" y="96"/>
                  </a:lnTo>
                  <a:lnTo>
                    <a:pt x="3276" y="80"/>
                  </a:lnTo>
                  <a:lnTo>
                    <a:pt x="3268" y="68"/>
                  </a:lnTo>
                  <a:lnTo>
                    <a:pt x="3268" y="48"/>
                  </a:lnTo>
                  <a:lnTo>
                    <a:pt x="3280" y="32"/>
                  </a:lnTo>
                  <a:lnTo>
                    <a:pt x="3300" y="20"/>
                  </a:lnTo>
                  <a:lnTo>
                    <a:pt x="3336" y="0"/>
                  </a:lnTo>
                  <a:lnTo>
                    <a:pt x="3316" y="0"/>
                  </a:lnTo>
                  <a:lnTo>
                    <a:pt x="3288" y="20"/>
                  </a:lnTo>
                  <a:lnTo>
                    <a:pt x="3276" y="32"/>
                  </a:lnTo>
                  <a:lnTo>
                    <a:pt x="3264" y="48"/>
                  </a:lnTo>
                  <a:lnTo>
                    <a:pt x="3264" y="68"/>
                  </a:lnTo>
                  <a:lnTo>
                    <a:pt x="3276" y="84"/>
                  </a:lnTo>
                  <a:lnTo>
                    <a:pt x="3288" y="96"/>
                  </a:lnTo>
                  <a:lnTo>
                    <a:pt x="3316" y="116"/>
                  </a:lnTo>
                  <a:lnTo>
                    <a:pt x="3380" y="132"/>
                  </a:lnTo>
                  <a:lnTo>
                    <a:pt x="3444" y="144"/>
                  </a:lnTo>
                  <a:lnTo>
                    <a:pt x="3488" y="152"/>
                  </a:lnTo>
                  <a:lnTo>
                    <a:pt x="3444" y="156"/>
                  </a:lnTo>
                  <a:lnTo>
                    <a:pt x="3396" y="144"/>
                  </a:lnTo>
                  <a:lnTo>
                    <a:pt x="3324" y="132"/>
                  </a:lnTo>
                  <a:lnTo>
                    <a:pt x="3252" y="108"/>
                  </a:lnTo>
                  <a:lnTo>
                    <a:pt x="3228" y="92"/>
                  </a:lnTo>
                  <a:lnTo>
                    <a:pt x="3208" y="72"/>
                  </a:lnTo>
                  <a:lnTo>
                    <a:pt x="3204" y="68"/>
                  </a:lnTo>
                  <a:lnTo>
                    <a:pt x="3204" y="56"/>
                  </a:lnTo>
                  <a:lnTo>
                    <a:pt x="3216" y="36"/>
                  </a:lnTo>
                  <a:lnTo>
                    <a:pt x="3232" y="20"/>
                  </a:lnTo>
                  <a:lnTo>
                    <a:pt x="3264" y="0"/>
                  </a:lnTo>
                  <a:lnTo>
                    <a:pt x="3252" y="0"/>
                  </a:lnTo>
                  <a:lnTo>
                    <a:pt x="3228" y="20"/>
                  </a:lnTo>
                  <a:lnTo>
                    <a:pt x="3208" y="36"/>
                  </a:lnTo>
                  <a:lnTo>
                    <a:pt x="3196" y="48"/>
                  </a:lnTo>
                  <a:lnTo>
                    <a:pt x="3196" y="68"/>
                  </a:lnTo>
                  <a:lnTo>
                    <a:pt x="3204" y="80"/>
                  </a:lnTo>
                  <a:lnTo>
                    <a:pt x="3220" y="92"/>
                  </a:lnTo>
                  <a:lnTo>
                    <a:pt x="3240" y="108"/>
                  </a:lnTo>
                  <a:lnTo>
                    <a:pt x="3304" y="132"/>
                  </a:lnTo>
                  <a:lnTo>
                    <a:pt x="3372" y="144"/>
                  </a:lnTo>
                  <a:lnTo>
                    <a:pt x="3428" y="156"/>
                  </a:lnTo>
                  <a:lnTo>
                    <a:pt x="3384" y="156"/>
                  </a:lnTo>
                  <a:lnTo>
                    <a:pt x="3356" y="156"/>
                  </a:lnTo>
                  <a:lnTo>
                    <a:pt x="3280" y="140"/>
                  </a:lnTo>
                  <a:lnTo>
                    <a:pt x="3196" y="116"/>
                  </a:lnTo>
                  <a:lnTo>
                    <a:pt x="3168" y="104"/>
                  </a:lnTo>
                  <a:lnTo>
                    <a:pt x="3144" y="84"/>
                  </a:lnTo>
                  <a:lnTo>
                    <a:pt x="3136" y="68"/>
                  </a:lnTo>
                  <a:lnTo>
                    <a:pt x="3132" y="56"/>
                  </a:lnTo>
                  <a:lnTo>
                    <a:pt x="3144" y="36"/>
                  </a:lnTo>
                  <a:lnTo>
                    <a:pt x="3156" y="20"/>
                  </a:lnTo>
                  <a:lnTo>
                    <a:pt x="3180" y="0"/>
                  </a:lnTo>
                  <a:lnTo>
                    <a:pt x="3168" y="0"/>
                  </a:lnTo>
                  <a:lnTo>
                    <a:pt x="3148" y="20"/>
                  </a:lnTo>
                  <a:lnTo>
                    <a:pt x="3136" y="36"/>
                  </a:lnTo>
                  <a:lnTo>
                    <a:pt x="3132" y="56"/>
                  </a:lnTo>
                  <a:lnTo>
                    <a:pt x="3132" y="72"/>
                  </a:lnTo>
                  <a:lnTo>
                    <a:pt x="3136" y="84"/>
                  </a:lnTo>
                  <a:lnTo>
                    <a:pt x="3156" y="104"/>
                  </a:lnTo>
                  <a:lnTo>
                    <a:pt x="3180" y="116"/>
                  </a:lnTo>
                  <a:lnTo>
                    <a:pt x="3244" y="140"/>
                  </a:lnTo>
                  <a:lnTo>
                    <a:pt x="3312" y="152"/>
                  </a:lnTo>
                  <a:lnTo>
                    <a:pt x="3360" y="164"/>
                  </a:lnTo>
                  <a:lnTo>
                    <a:pt x="3304" y="164"/>
                  </a:lnTo>
                  <a:lnTo>
                    <a:pt x="3256" y="156"/>
                  </a:lnTo>
                  <a:lnTo>
                    <a:pt x="3148" y="140"/>
                  </a:lnTo>
                  <a:lnTo>
                    <a:pt x="3088" y="120"/>
                  </a:lnTo>
                  <a:lnTo>
                    <a:pt x="3032" y="108"/>
                  </a:lnTo>
                  <a:lnTo>
                    <a:pt x="2992" y="84"/>
                  </a:lnTo>
                  <a:lnTo>
                    <a:pt x="2960" y="68"/>
                  </a:lnTo>
                  <a:lnTo>
                    <a:pt x="2956" y="56"/>
                  </a:lnTo>
                  <a:lnTo>
                    <a:pt x="2956" y="44"/>
                  </a:lnTo>
                  <a:lnTo>
                    <a:pt x="2960" y="32"/>
                  </a:lnTo>
                  <a:lnTo>
                    <a:pt x="2980" y="20"/>
                  </a:lnTo>
                  <a:lnTo>
                    <a:pt x="2996" y="0"/>
                  </a:lnTo>
                  <a:lnTo>
                    <a:pt x="2984" y="0"/>
                  </a:lnTo>
                  <a:lnTo>
                    <a:pt x="2960" y="32"/>
                  </a:lnTo>
                  <a:lnTo>
                    <a:pt x="2948" y="44"/>
                  </a:lnTo>
                  <a:lnTo>
                    <a:pt x="2948" y="56"/>
                  </a:lnTo>
                  <a:lnTo>
                    <a:pt x="2956" y="68"/>
                  </a:lnTo>
                  <a:lnTo>
                    <a:pt x="2980" y="84"/>
                  </a:lnTo>
                  <a:lnTo>
                    <a:pt x="3016" y="104"/>
                  </a:lnTo>
                  <a:lnTo>
                    <a:pt x="3108" y="132"/>
                  </a:lnTo>
                  <a:lnTo>
                    <a:pt x="3208" y="152"/>
                  </a:lnTo>
                  <a:lnTo>
                    <a:pt x="3280" y="164"/>
                  </a:lnTo>
                  <a:lnTo>
                    <a:pt x="3268" y="164"/>
                  </a:lnTo>
                  <a:lnTo>
                    <a:pt x="3244" y="164"/>
                  </a:lnTo>
                  <a:lnTo>
                    <a:pt x="3240" y="164"/>
                  </a:lnTo>
                  <a:lnTo>
                    <a:pt x="3124" y="144"/>
                  </a:lnTo>
                  <a:lnTo>
                    <a:pt x="3052" y="128"/>
                  </a:lnTo>
                  <a:lnTo>
                    <a:pt x="3004" y="116"/>
                  </a:lnTo>
                  <a:lnTo>
                    <a:pt x="2956" y="96"/>
                  </a:lnTo>
                  <a:lnTo>
                    <a:pt x="2924" y="72"/>
                  </a:lnTo>
                  <a:lnTo>
                    <a:pt x="2912" y="60"/>
                  </a:lnTo>
                  <a:lnTo>
                    <a:pt x="2912" y="48"/>
                  </a:lnTo>
                  <a:lnTo>
                    <a:pt x="2912" y="36"/>
                  </a:lnTo>
                  <a:lnTo>
                    <a:pt x="2924" y="24"/>
                  </a:lnTo>
                  <a:lnTo>
                    <a:pt x="2948" y="0"/>
                  </a:lnTo>
                  <a:lnTo>
                    <a:pt x="2936" y="0"/>
                  </a:lnTo>
                  <a:lnTo>
                    <a:pt x="2920" y="24"/>
                  </a:lnTo>
                  <a:lnTo>
                    <a:pt x="2908" y="36"/>
                  </a:lnTo>
                  <a:lnTo>
                    <a:pt x="2908" y="48"/>
                  </a:lnTo>
                  <a:lnTo>
                    <a:pt x="2912" y="68"/>
                  </a:lnTo>
                  <a:lnTo>
                    <a:pt x="2920" y="80"/>
                  </a:lnTo>
                  <a:lnTo>
                    <a:pt x="2956" y="104"/>
                  </a:lnTo>
                  <a:lnTo>
                    <a:pt x="2980" y="108"/>
                  </a:lnTo>
                  <a:lnTo>
                    <a:pt x="3052" y="132"/>
                  </a:lnTo>
                  <a:lnTo>
                    <a:pt x="2936" y="108"/>
                  </a:lnTo>
                  <a:lnTo>
                    <a:pt x="2896" y="92"/>
                  </a:lnTo>
                  <a:lnTo>
                    <a:pt x="2872" y="72"/>
                  </a:lnTo>
                  <a:lnTo>
                    <a:pt x="2860" y="56"/>
                  </a:lnTo>
                  <a:lnTo>
                    <a:pt x="2852" y="44"/>
                  </a:lnTo>
                  <a:lnTo>
                    <a:pt x="2852" y="24"/>
                  </a:lnTo>
                  <a:lnTo>
                    <a:pt x="2860" y="0"/>
                  </a:lnTo>
                  <a:lnTo>
                    <a:pt x="2852" y="0"/>
                  </a:lnTo>
                  <a:lnTo>
                    <a:pt x="2848" y="24"/>
                  </a:lnTo>
                  <a:lnTo>
                    <a:pt x="2848" y="44"/>
                  </a:lnTo>
                  <a:lnTo>
                    <a:pt x="2852" y="60"/>
                  </a:lnTo>
                  <a:lnTo>
                    <a:pt x="2864" y="72"/>
                  </a:lnTo>
                  <a:lnTo>
                    <a:pt x="2884" y="84"/>
                  </a:lnTo>
                  <a:lnTo>
                    <a:pt x="2908" y="96"/>
                  </a:lnTo>
                  <a:lnTo>
                    <a:pt x="2968" y="120"/>
                  </a:lnTo>
                  <a:lnTo>
                    <a:pt x="3044" y="140"/>
                  </a:lnTo>
                  <a:lnTo>
                    <a:pt x="3124" y="152"/>
                  </a:lnTo>
                  <a:lnTo>
                    <a:pt x="3228" y="164"/>
                  </a:lnTo>
                  <a:lnTo>
                    <a:pt x="3216" y="168"/>
                  </a:lnTo>
                  <a:lnTo>
                    <a:pt x="3132" y="156"/>
                  </a:lnTo>
                  <a:lnTo>
                    <a:pt x="2996" y="132"/>
                  </a:lnTo>
                  <a:lnTo>
                    <a:pt x="2932" y="116"/>
                  </a:lnTo>
                  <a:lnTo>
                    <a:pt x="2872" y="96"/>
                  </a:lnTo>
                  <a:lnTo>
                    <a:pt x="2824" y="72"/>
                  </a:lnTo>
                  <a:lnTo>
                    <a:pt x="2808" y="60"/>
                  </a:lnTo>
                  <a:lnTo>
                    <a:pt x="2796" y="44"/>
                  </a:lnTo>
                  <a:lnTo>
                    <a:pt x="2796" y="36"/>
                  </a:lnTo>
                  <a:lnTo>
                    <a:pt x="2804" y="12"/>
                  </a:lnTo>
                  <a:lnTo>
                    <a:pt x="2808" y="0"/>
                  </a:lnTo>
                  <a:lnTo>
                    <a:pt x="2804" y="0"/>
                  </a:lnTo>
                  <a:lnTo>
                    <a:pt x="2796" y="12"/>
                  </a:lnTo>
                  <a:lnTo>
                    <a:pt x="2792" y="36"/>
                  </a:lnTo>
                  <a:lnTo>
                    <a:pt x="2796" y="48"/>
                  </a:lnTo>
                  <a:lnTo>
                    <a:pt x="2804" y="60"/>
                  </a:lnTo>
                  <a:lnTo>
                    <a:pt x="2816" y="72"/>
                  </a:lnTo>
                  <a:lnTo>
                    <a:pt x="2860" y="96"/>
                  </a:lnTo>
                  <a:lnTo>
                    <a:pt x="2912" y="116"/>
                  </a:lnTo>
                  <a:lnTo>
                    <a:pt x="2972" y="132"/>
                  </a:lnTo>
                  <a:lnTo>
                    <a:pt x="3096" y="156"/>
                  </a:lnTo>
                  <a:lnTo>
                    <a:pt x="3192" y="168"/>
                  </a:lnTo>
                  <a:lnTo>
                    <a:pt x="3120" y="180"/>
                  </a:lnTo>
                  <a:lnTo>
                    <a:pt x="3020" y="164"/>
                  </a:lnTo>
                  <a:lnTo>
                    <a:pt x="2936" y="140"/>
                  </a:lnTo>
                  <a:lnTo>
                    <a:pt x="2848" y="116"/>
                  </a:lnTo>
                  <a:lnTo>
                    <a:pt x="2804" y="96"/>
                  </a:lnTo>
                  <a:lnTo>
                    <a:pt x="2772" y="80"/>
                  </a:lnTo>
                  <a:lnTo>
                    <a:pt x="2756" y="60"/>
                  </a:lnTo>
                  <a:lnTo>
                    <a:pt x="2744" y="44"/>
                  </a:lnTo>
                  <a:lnTo>
                    <a:pt x="2736" y="20"/>
                  </a:lnTo>
                  <a:lnTo>
                    <a:pt x="2744" y="12"/>
                  </a:lnTo>
                  <a:lnTo>
                    <a:pt x="2744" y="0"/>
                  </a:lnTo>
                  <a:lnTo>
                    <a:pt x="2736" y="8"/>
                  </a:lnTo>
                  <a:lnTo>
                    <a:pt x="2736" y="20"/>
                  </a:lnTo>
                  <a:lnTo>
                    <a:pt x="2736" y="44"/>
                  </a:lnTo>
                  <a:lnTo>
                    <a:pt x="2748" y="60"/>
                  </a:lnTo>
                  <a:lnTo>
                    <a:pt x="2768" y="80"/>
                  </a:lnTo>
                  <a:lnTo>
                    <a:pt x="2796" y="96"/>
                  </a:lnTo>
                  <a:lnTo>
                    <a:pt x="2840" y="120"/>
                  </a:lnTo>
                  <a:lnTo>
                    <a:pt x="2924" y="144"/>
                  </a:lnTo>
                  <a:lnTo>
                    <a:pt x="3008" y="164"/>
                  </a:lnTo>
                  <a:lnTo>
                    <a:pt x="3100" y="180"/>
                  </a:lnTo>
                  <a:lnTo>
                    <a:pt x="3056" y="188"/>
                  </a:lnTo>
                  <a:lnTo>
                    <a:pt x="2992" y="176"/>
                  </a:lnTo>
                  <a:lnTo>
                    <a:pt x="2956" y="168"/>
                  </a:lnTo>
                  <a:lnTo>
                    <a:pt x="2920" y="164"/>
                  </a:lnTo>
                  <a:lnTo>
                    <a:pt x="2828" y="140"/>
                  </a:lnTo>
                  <a:lnTo>
                    <a:pt x="2732" y="96"/>
                  </a:lnTo>
                  <a:lnTo>
                    <a:pt x="2688" y="72"/>
                  </a:lnTo>
                  <a:lnTo>
                    <a:pt x="2664" y="48"/>
                  </a:lnTo>
                  <a:lnTo>
                    <a:pt x="2660" y="36"/>
                  </a:lnTo>
                  <a:lnTo>
                    <a:pt x="2660" y="24"/>
                  </a:lnTo>
                  <a:lnTo>
                    <a:pt x="2660" y="12"/>
                  </a:lnTo>
                  <a:lnTo>
                    <a:pt x="2660" y="0"/>
                  </a:lnTo>
                  <a:lnTo>
                    <a:pt x="2652" y="12"/>
                  </a:lnTo>
                  <a:lnTo>
                    <a:pt x="2652" y="24"/>
                  </a:lnTo>
                  <a:lnTo>
                    <a:pt x="2652" y="36"/>
                  </a:lnTo>
                  <a:lnTo>
                    <a:pt x="2664" y="48"/>
                  </a:lnTo>
                  <a:lnTo>
                    <a:pt x="2688" y="80"/>
                  </a:lnTo>
                  <a:lnTo>
                    <a:pt x="2724" y="104"/>
                  </a:lnTo>
                  <a:lnTo>
                    <a:pt x="2824" y="140"/>
                  </a:lnTo>
                  <a:lnTo>
                    <a:pt x="2912" y="164"/>
                  </a:lnTo>
                  <a:lnTo>
                    <a:pt x="2956" y="176"/>
                  </a:lnTo>
                  <a:lnTo>
                    <a:pt x="2992" y="180"/>
                  </a:lnTo>
                  <a:lnTo>
                    <a:pt x="2852" y="168"/>
                  </a:lnTo>
                  <a:lnTo>
                    <a:pt x="2848" y="168"/>
                  </a:lnTo>
                  <a:lnTo>
                    <a:pt x="2836" y="164"/>
                  </a:lnTo>
                  <a:lnTo>
                    <a:pt x="2772" y="144"/>
                  </a:lnTo>
                  <a:lnTo>
                    <a:pt x="2720" y="128"/>
                  </a:lnTo>
                  <a:lnTo>
                    <a:pt x="2648" y="84"/>
                  </a:lnTo>
                  <a:lnTo>
                    <a:pt x="2592" y="56"/>
                  </a:lnTo>
                  <a:lnTo>
                    <a:pt x="2576" y="36"/>
                  </a:lnTo>
                  <a:lnTo>
                    <a:pt x="2564" y="20"/>
                  </a:lnTo>
                  <a:lnTo>
                    <a:pt x="2564" y="0"/>
                  </a:lnTo>
                  <a:lnTo>
                    <a:pt x="2564" y="24"/>
                  </a:lnTo>
                  <a:lnTo>
                    <a:pt x="2576" y="44"/>
                  </a:lnTo>
                  <a:lnTo>
                    <a:pt x="2588" y="56"/>
                  </a:lnTo>
                  <a:lnTo>
                    <a:pt x="2628" y="84"/>
                  </a:lnTo>
                  <a:lnTo>
                    <a:pt x="2696" y="120"/>
                  </a:lnTo>
                  <a:lnTo>
                    <a:pt x="2796" y="156"/>
                  </a:lnTo>
                  <a:lnTo>
                    <a:pt x="2724" y="140"/>
                  </a:lnTo>
                  <a:lnTo>
                    <a:pt x="2648" y="116"/>
                  </a:lnTo>
                  <a:lnTo>
                    <a:pt x="2568" y="80"/>
                  </a:lnTo>
                  <a:lnTo>
                    <a:pt x="2532" y="60"/>
                  </a:lnTo>
                  <a:lnTo>
                    <a:pt x="2508" y="36"/>
                  </a:lnTo>
                  <a:lnTo>
                    <a:pt x="2500" y="24"/>
                  </a:lnTo>
                  <a:lnTo>
                    <a:pt x="2496" y="0"/>
                  </a:lnTo>
                  <a:lnTo>
                    <a:pt x="2488" y="0"/>
                  </a:lnTo>
                  <a:lnTo>
                    <a:pt x="2496" y="24"/>
                  </a:lnTo>
                  <a:lnTo>
                    <a:pt x="2500" y="36"/>
                  </a:lnTo>
                  <a:lnTo>
                    <a:pt x="2524" y="60"/>
                  </a:lnTo>
                  <a:lnTo>
                    <a:pt x="2556" y="80"/>
                  </a:lnTo>
                  <a:lnTo>
                    <a:pt x="2624" y="116"/>
                  </a:lnTo>
                  <a:lnTo>
                    <a:pt x="2696" y="140"/>
                  </a:lnTo>
                  <a:lnTo>
                    <a:pt x="2760" y="156"/>
                  </a:lnTo>
                  <a:lnTo>
                    <a:pt x="2664" y="132"/>
                  </a:lnTo>
                  <a:lnTo>
                    <a:pt x="2624" y="128"/>
                  </a:lnTo>
                  <a:lnTo>
                    <a:pt x="2532" y="92"/>
                  </a:lnTo>
                  <a:lnTo>
                    <a:pt x="2472" y="60"/>
                  </a:lnTo>
                  <a:lnTo>
                    <a:pt x="2436" y="36"/>
                  </a:lnTo>
                  <a:lnTo>
                    <a:pt x="2424" y="24"/>
                  </a:lnTo>
                  <a:lnTo>
                    <a:pt x="2412" y="0"/>
                  </a:lnTo>
                  <a:lnTo>
                    <a:pt x="2404" y="0"/>
                  </a:lnTo>
                  <a:lnTo>
                    <a:pt x="2416" y="32"/>
                  </a:lnTo>
                  <a:lnTo>
                    <a:pt x="2428" y="36"/>
                  </a:lnTo>
                  <a:lnTo>
                    <a:pt x="2472" y="68"/>
                  </a:lnTo>
                  <a:lnTo>
                    <a:pt x="2532" y="96"/>
                  </a:lnTo>
                  <a:lnTo>
                    <a:pt x="2624" y="128"/>
                  </a:lnTo>
                  <a:lnTo>
                    <a:pt x="2652" y="140"/>
                  </a:lnTo>
                  <a:lnTo>
                    <a:pt x="2732" y="156"/>
                  </a:lnTo>
                  <a:lnTo>
                    <a:pt x="2700" y="152"/>
                  </a:lnTo>
                  <a:lnTo>
                    <a:pt x="2648" y="152"/>
                  </a:lnTo>
                  <a:lnTo>
                    <a:pt x="2592" y="156"/>
                  </a:lnTo>
                  <a:lnTo>
                    <a:pt x="2556" y="168"/>
                  </a:lnTo>
                  <a:lnTo>
                    <a:pt x="2532" y="176"/>
                  </a:lnTo>
                  <a:lnTo>
                    <a:pt x="2512" y="188"/>
                  </a:lnTo>
                  <a:lnTo>
                    <a:pt x="2508" y="200"/>
                  </a:lnTo>
                  <a:lnTo>
                    <a:pt x="2500" y="212"/>
                  </a:lnTo>
                  <a:lnTo>
                    <a:pt x="2500" y="228"/>
                  </a:lnTo>
                  <a:lnTo>
                    <a:pt x="2508" y="236"/>
                  </a:lnTo>
                  <a:lnTo>
                    <a:pt x="2532" y="252"/>
                  </a:lnTo>
                  <a:lnTo>
                    <a:pt x="2564" y="264"/>
                  </a:lnTo>
                  <a:lnTo>
                    <a:pt x="2636" y="284"/>
                  </a:lnTo>
                  <a:lnTo>
                    <a:pt x="2600" y="284"/>
                  </a:lnTo>
                  <a:lnTo>
                    <a:pt x="2600" y="292"/>
                  </a:lnTo>
                  <a:lnTo>
                    <a:pt x="2548" y="276"/>
                  </a:lnTo>
                  <a:lnTo>
                    <a:pt x="2496" y="272"/>
                  </a:lnTo>
                  <a:lnTo>
                    <a:pt x="2520" y="276"/>
                  </a:lnTo>
                  <a:lnTo>
                    <a:pt x="2520" y="272"/>
                  </a:lnTo>
                  <a:lnTo>
                    <a:pt x="2476" y="260"/>
                  </a:lnTo>
                  <a:lnTo>
                    <a:pt x="2448" y="240"/>
                  </a:lnTo>
                  <a:lnTo>
                    <a:pt x="2428" y="228"/>
                  </a:lnTo>
                  <a:lnTo>
                    <a:pt x="2424" y="216"/>
                  </a:lnTo>
                  <a:lnTo>
                    <a:pt x="2428" y="204"/>
                  </a:lnTo>
                  <a:lnTo>
                    <a:pt x="2436" y="192"/>
                  </a:lnTo>
                  <a:lnTo>
                    <a:pt x="2460" y="176"/>
                  </a:lnTo>
                  <a:lnTo>
                    <a:pt x="2508" y="156"/>
                  </a:lnTo>
                  <a:lnTo>
                    <a:pt x="2536" y="144"/>
                  </a:lnTo>
                  <a:lnTo>
                    <a:pt x="2580" y="144"/>
                  </a:lnTo>
                  <a:lnTo>
                    <a:pt x="2592" y="144"/>
                  </a:lnTo>
                  <a:lnTo>
                    <a:pt x="2564" y="140"/>
                  </a:lnTo>
                  <a:lnTo>
                    <a:pt x="2500" y="132"/>
                  </a:lnTo>
                  <a:lnTo>
                    <a:pt x="2472" y="128"/>
                  </a:lnTo>
                  <a:lnTo>
                    <a:pt x="2424" y="120"/>
                  </a:lnTo>
                  <a:lnTo>
                    <a:pt x="2364" y="104"/>
                  </a:lnTo>
                  <a:lnTo>
                    <a:pt x="2316" y="84"/>
                  </a:lnTo>
                  <a:lnTo>
                    <a:pt x="2276" y="68"/>
                  </a:lnTo>
                  <a:lnTo>
                    <a:pt x="2252" y="56"/>
                  </a:lnTo>
                  <a:lnTo>
                    <a:pt x="2228" y="24"/>
                  </a:lnTo>
                  <a:lnTo>
                    <a:pt x="2224" y="20"/>
                  </a:lnTo>
                  <a:lnTo>
                    <a:pt x="2216" y="0"/>
                  </a:lnTo>
                  <a:lnTo>
                    <a:pt x="2216" y="20"/>
                  </a:lnTo>
                  <a:lnTo>
                    <a:pt x="2224" y="24"/>
                  </a:lnTo>
                  <a:lnTo>
                    <a:pt x="2240" y="48"/>
                  </a:lnTo>
                  <a:lnTo>
                    <a:pt x="2288" y="80"/>
                  </a:lnTo>
                  <a:lnTo>
                    <a:pt x="2364" y="108"/>
                  </a:lnTo>
                  <a:lnTo>
                    <a:pt x="2296" y="96"/>
                  </a:lnTo>
                  <a:lnTo>
                    <a:pt x="2272" y="92"/>
                  </a:lnTo>
                  <a:lnTo>
                    <a:pt x="2224" y="72"/>
                  </a:lnTo>
                  <a:lnTo>
                    <a:pt x="2200" y="60"/>
                  </a:lnTo>
                  <a:lnTo>
                    <a:pt x="2176" y="44"/>
                  </a:lnTo>
                  <a:lnTo>
                    <a:pt x="2156" y="24"/>
                  </a:lnTo>
                  <a:lnTo>
                    <a:pt x="2152" y="0"/>
                  </a:lnTo>
                  <a:lnTo>
                    <a:pt x="2144" y="0"/>
                  </a:lnTo>
                  <a:lnTo>
                    <a:pt x="2152" y="20"/>
                  </a:lnTo>
                  <a:lnTo>
                    <a:pt x="2164" y="36"/>
                  </a:lnTo>
                  <a:lnTo>
                    <a:pt x="2192" y="60"/>
                  </a:lnTo>
                  <a:lnTo>
                    <a:pt x="2228" y="80"/>
                  </a:lnTo>
                  <a:lnTo>
                    <a:pt x="2264" y="92"/>
                  </a:lnTo>
                  <a:lnTo>
                    <a:pt x="2204" y="84"/>
                  </a:lnTo>
                  <a:lnTo>
                    <a:pt x="2168" y="84"/>
                  </a:lnTo>
                  <a:lnTo>
                    <a:pt x="2132" y="92"/>
                  </a:lnTo>
                  <a:lnTo>
                    <a:pt x="2084" y="92"/>
                  </a:lnTo>
                  <a:lnTo>
                    <a:pt x="2048" y="84"/>
                  </a:lnTo>
                  <a:lnTo>
                    <a:pt x="2004" y="72"/>
                  </a:lnTo>
                  <a:lnTo>
                    <a:pt x="1964" y="60"/>
                  </a:lnTo>
                  <a:lnTo>
                    <a:pt x="1916" y="48"/>
                  </a:lnTo>
                  <a:lnTo>
                    <a:pt x="1884" y="32"/>
                  </a:lnTo>
                  <a:lnTo>
                    <a:pt x="1868" y="12"/>
                  </a:lnTo>
                  <a:lnTo>
                    <a:pt x="1860" y="0"/>
                  </a:lnTo>
                  <a:lnTo>
                    <a:pt x="1856" y="0"/>
                  </a:lnTo>
                  <a:lnTo>
                    <a:pt x="1860" y="12"/>
                  </a:lnTo>
                  <a:lnTo>
                    <a:pt x="1868" y="24"/>
                  </a:lnTo>
                  <a:lnTo>
                    <a:pt x="1884" y="36"/>
                  </a:lnTo>
                  <a:lnTo>
                    <a:pt x="1916" y="56"/>
                  </a:lnTo>
                  <a:lnTo>
                    <a:pt x="1964" y="68"/>
                  </a:lnTo>
                  <a:lnTo>
                    <a:pt x="2000" y="80"/>
                  </a:lnTo>
                  <a:lnTo>
                    <a:pt x="2068" y="92"/>
                  </a:lnTo>
                  <a:lnTo>
                    <a:pt x="2036" y="96"/>
                  </a:lnTo>
                  <a:lnTo>
                    <a:pt x="2000" y="92"/>
                  </a:lnTo>
                  <a:lnTo>
                    <a:pt x="1928" y="80"/>
                  </a:lnTo>
                  <a:lnTo>
                    <a:pt x="1848" y="56"/>
                  </a:lnTo>
                  <a:lnTo>
                    <a:pt x="1820" y="36"/>
                  </a:lnTo>
                  <a:lnTo>
                    <a:pt x="1800" y="20"/>
                  </a:lnTo>
                  <a:lnTo>
                    <a:pt x="1796" y="0"/>
                  </a:lnTo>
                  <a:lnTo>
                    <a:pt x="1788" y="0"/>
                  </a:lnTo>
                  <a:lnTo>
                    <a:pt x="1796" y="20"/>
                  </a:lnTo>
                  <a:lnTo>
                    <a:pt x="1812" y="36"/>
                  </a:lnTo>
                  <a:lnTo>
                    <a:pt x="1836" y="56"/>
                  </a:lnTo>
                  <a:lnTo>
                    <a:pt x="1904" y="72"/>
                  </a:lnTo>
                  <a:lnTo>
                    <a:pt x="1968" y="92"/>
                  </a:lnTo>
                  <a:lnTo>
                    <a:pt x="2024" y="96"/>
                  </a:lnTo>
                  <a:lnTo>
                    <a:pt x="1988" y="108"/>
                  </a:lnTo>
                  <a:lnTo>
                    <a:pt x="1896" y="92"/>
                  </a:lnTo>
                  <a:lnTo>
                    <a:pt x="1824" y="68"/>
                  </a:lnTo>
                  <a:lnTo>
                    <a:pt x="1764" y="44"/>
                  </a:lnTo>
                  <a:lnTo>
                    <a:pt x="1740" y="24"/>
                  </a:lnTo>
                  <a:lnTo>
                    <a:pt x="1728" y="0"/>
                  </a:lnTo>
                  <a:lnTo>
                    <a:pt x="1732" y="24"/>
                  </a:lnTo>
                  <a:lnTo>
                    <a:pt x="1756" y="48"/>
                  </a:lnTo>
                  <a:lnTo>
                    <a:pt x="1820" y="72"/>
                  </a:lnTo>
                  <a:lnTo>
                    <a:pt x="1892" y="96"/>
                  </a:lnTo>
                  <a:lnTo>
                    <a:pt x="1980" y="116"/>
                  </a:lnTo>
                  <a:lnTo>
                    <a:pt x="1964" y="120"/>
                  </a:lnTo>
                  <a:lnTo>
                    <a:pt x="1916" y="108"/>
                  </a:lnTo>
                  <a:lnTo>
                    <a:pt x="1820" y="84"/>
                  </a:lnTo>
                  <a:lnTo>
                    <a:pt x="1720" y="56"/>
                  </a:lnTo>
                  <a:lnTo>
                    <a:pt x="1684" y="36"/>
                  </a:lnTo>
                  <a:lnTo>
                    <a:pt x="1660" y="12"/>
                  </a:lnTo>
                  <a:lnTo>
                    <a:pt x="1656" y="0"/>
                  </a:lnTo>
                  <a:lnTo>
                    <a:pt x="1648" y="0"/>
                  </a:lnTo>
                  <a:lnTo>
                    <a:pt x="1656" y="20"/>
                  </a:lnTo>
                  <a:lnTo>
                    <a:pt x="1680" y="36"/>
                  </a:lnTo>
                  <a:lnTo>
                    <a:pt x="1716" y="56"/>
                  </a:lnTo>
                  <a:lnTo>
                    <a:pt x="1808" y="92"/>
                  </a:lnTo>
                  <a:lnTo>
                    <a:pt x="1896" y="116"/>
                  </a:lnTo>
                  <a:lnTo>
                    <a:pt x="1956" y="128"/>
                  </a:lnTo>
                  <a:lnTo>
                    <a:pt x="1952" y="132"/>
                  </a:lnTo>
                  <a:lnTo>
                    <a:pt x="1880" y="132"/>
                  </a:lnTo>
                  <a:lnTo>
                    <a:pt x="1820" y="128"/>
                  </a:lnTo>
                  <a:lnTo>
                    <a:pt x="1752" y="120"/>
                  </a:lnTo>
                  <a:lnTo>
                    <a:pt x="1636" y="92"/>
                  </a:lnTo>
                  <a:lnTo>
                    <a:pt x="1560" y="68"/>
                  </a:lnTo>
                  <a:lnTo>
                    <a:pt x="1528" y="56"/>
                  </a:lnTo>
                  <a:lnTo>
                    <a:pt x="1480" y="32"/>
                  </a:lnTo>
                  <a:lnTo>
                    <a:pt x="1468" y="12"/>
                  </a:lnTo>
                  <a:lnTo>
                    <a:pt x="1460" y="0"/>
                  </a:lnTo>
                  <a:lnTo>
                    <a:pt x="1456" y="0"/>
                  </a:lnTo>
                  <a:lnTo>
                    <a:pt x="1460" y="20"/>
                  </a:lnTo>
                  <a:lnTo>
                    <a:pt x="1472" y="32"/>
                  </a:lnTo>
                  <a:lnTo>
                    <a:pt x="1520" y="60"/>
                  </a:lnTo>
                  <a:lnTo>
                    <a:pt x="1612" y="92"/>
                  </a:lnTo>
                  <a:lnTo>
                    <a:pt x="1696" y="116"/>
                  </a:lnTo>
                  <a:lnTo>
                    <a:pt x="1808" y="132"/>
                  </a:lnTo>
                  <a:lnTo>
                    <a:pt x="1744" y="140"/>
                  </a:lnTo>
                  <a:lnTo>
                    <a:pt x="1720" y="132"/>
                  </a:lnTo>
                  <a:lnTo>
                    <a:pt x="1668" y="128"/>
                  </a:lnTo>
                  <a:lnTo>
                    <a:pt x="1552" y="96"/>
                  </a:lnTo>
                  <a:lnTo>
                    <a:pt x="1492" y="80"/>
                  </a:lnTo>
                  <a:lnTo>
                    <a:pt x="1436" y="56"/>
                  </a:lnTo>
                  <a:lnTo>
                    <a:pt x="1396" y="32"/>
                  </a:lnTo>
                  <a:lnTo>
                    <a:pt x="1384" y="20"/>
                  </a:lnTo>
                  <a:lnTo>
                    <a:pt x="1376" y="0"/>
                  </a:lnTo>
                  <a:lnTo>
                    <a:pt x="1372" y="0"/>
                  </a:lnTo>
                  <a:lnTo>
                    <a:pt x="1376" y="20"/>
                  </a:lnTo>
                  <a:lnTo>
                    <a:pt x="1388" y="32"/>
                  </a:lnTo>
                  <a:lnTo>
                    <a:pt x="1420" y="56"/>
                  </a:lnTo>
                  <a:lnTo>
                    <a:pt x="1468" y="80"/>
                  </a:lnTo>
                  <a:lnTo>
                    <a:pt x="1520" y="96"/>
                  </a:lnTo>
                  <a:lnTo>
                    <a:pt x="1632" y="120"/>
                  </a:lnTo>
                  <a:lnTo>
                    <a:pt x="1708" y="132"/>
                  </a:lnTo>
                  <a:lnTo>
                    <a:pt x="1648" y="140"/>
                  </a:lnTo>
                  <a:lnTo>
                    <a:pt x="1612" y="132"/>
                  </a:lnTo>
                  <a:lnTo>
                    <a:pt x="1564" y="128"/>
                  </a:lnTo>
                  <a:lnTo>
                    <a:pt x="1520" y="120"/>
                  </a:lnTo>
                  <a:lnTo>
                    <a:pt x="1444" y="92"/>
                  </a:lnTo>
                  <a:lnTo>
                    <a:pt x="1396" y="68"/>
                  </a:lnTo>
                  <a:lnTo>
                    <a:pt x="1372" y="56"/>
                  </a:lnTo>
                  <a:lnTo>
                    <a:pt x="1336" y="32"/>
                  </a:lnTo>
                  <a:lnTo>
                    <a:pt x="1324" y="20"/>
                  </a:lnTo>
                  <a:lnTo>
                    <a:pt x="1316" y="0"/>
                  </a:lnTo>
                  <a:lnTo>
                    <a:pt x="1312" y="0"/>
                  </a:lnTo>
                  <a:lnTo>
                    <a:pt x="1316" y="20"/>
                  </a:lnTo>
                  <a:lnTo>
                    <a:pt x="1328" y="32"/>
                  </a:lnTo>
                  <a:lnTo>
                    <a:pt x="1372" y="60"/>
                  </a:lnTo>
                  <a:lnTo>
                    <a:pt x="1388" y="72"/>
                  </a:lnTo>
                  <a:lnTo>
                    <a:pt x="1444" y="96"/>
                  </a:lnTo>
                  <a:lnTo>
                    <a:pt x="1520" y="120"/>
                  </a:lnTo>
                  <a:lnTo>
                    <a:pt x="1564" y="132"/>
                  </a:lnTo>
                  <a:lnTo>
                    <a:pt x="1612" y="140"/>
                  </a:lnTo>
                  <a:lnTo>
                    <a:pt x="1620" y="140"/>
                  </a:lnTo>
                  <a:lnTo>
                    <a:pt x="1588" y="144"/>
                  </a:lnTo>
                  <a:lnTo>
                    <a:pt x="1540" y="132"/>
                  </a:lnTo>
                  <a:lnTo>
                    <a:pt x="1436" y="108"/>
                  </a:lnTo>
                  <a:lnTo>
                    <a:pt x="1376" y="84"/>
                  </a:lnTo>
                  <a:lnTo>
                    <a:pt x="1324" y="68"/>
                  </a:lnTo>
                  <a:lnTo>
                    <a:pt x="1280" y="44"/>
                  </a:lnTo>
                  <a:lnTo>
                    <a:pt x="1256" y="12"/>
                  </a:lnTo>
                  <a:lnTo>
                    <a:pt x="1248" y="0"/>
                  </a:lnTo>
                  <a:lnTo>
                    <a:pt x="1248" y="20"/>
                  </a:lnTo>
                  <a:lnTo>
                    <a:pt x="1272" y="44"/>
                  </a:lnTo>
                  <a:lnTo>
                    <a:pt x="1312" y="68"/>
                  </a:lnTo>
                  <a:lnTo>
                    <a:pt x="1360" y="84"/>
                  </a:lnTo>
                  <a:lnTo>
                    <a:pt x="1408" y="104"/>
                  </a:lnTo>
                  <a:lnTo>
                    <a:pt x="1508" y="132"/>
                  </a:lnTo>
                  <a:lnTo>
                    <a:pt x="1576" y="144"/>
                  </a:lnTo>
                  <a:lnTo>
                    <a:pt x="1560" y="144"/>
                  </a:lnTo>
                  <a:lnTo>
                    <a:pt x="1560" y="152"/>
                  </a:lnTo>
                  <a:lnTo>
                    <a:pt x="1548" y="152"/>
                  </a:lnTo>
                  <a:lnTo>
                    <a:pt x="1548" y="144"/>
                  </a:lnTo>
                  <a:lnTo>
                    <a:pt x="1480" y="140"/>
                  </a:lnTo>
                  <a:lnTo>
                    <a:pt x="1400" y="120"/>
                  </a:lnTo>
                  <a:lnTo>
                    <a:pt x="1336" y="104"/>
                  </a:lnTo>
                  <a:lnTo>
                    <a:pt x="1280" y="80"/>
                  </a:lnTo>
                  <a:lnTo>
                    <a:pt x="1244" y="60"/>
                  </a:lnTo>
                  <a:lnTo>
                    <a:pt x="1220" y="44"/>
                  </a:lnTo>
                  <a:lnTo>
                    <a:pt x="1200" y="24"/>
                  </a:lnTo>
                  <a:lnTo>
                    <a:pt x="1184" y="0"/>
                  </a:lnTo>
                  <a:lnTo>
                    <a:pt x="1176" y="0"/>
                  </a:lnTo>
                  <a:lnTo>
                    <a:pt x="1188" y="24"/>
                  </a:lnTo>
                  <a:lnTo>
                    <a:pt x="1208" y="44"/>
                  </a:lnTo>
                  <a:lnTo>
                    <a:pt x="1236" y="60"/>
                  </a:lnTo>
                  <a:lnTo>
                    <a:pt x="1272" y="84"/>
                  </a:lnTo>
                  <a:lnTo>
                    <a:pt x="1328" y="104"/>
                  </a:lnTo>
                  <a:lnTo>
                    <a:pt x="1396" y="128"/>
                  </a:lnTo>
                  <a:lnTo>
                    <a:pt x="1480" y="144"/>
                  </a:lnTo>
                  <a:lnTo>
                    <a:pt x="1540" y="152"/>
                  </a:lnTo>
                  <a:lnTo>
                    <a:pt x="1536" y="152"/>
                  </a:lnTo>
                  <a:lnTo>
                    <a:pt x="1492" y="144"/>
                  </a:lnTo>
                  <a:lnTo>
                    <a:pt x="1448" y="144"/>
                  </a:lnTo>
                  <a:lnTo>
                    <a:pt x="1396" y="140"/>
                  </a:lnTo>
                  <a:lnTo>
                    <a:pt x="1372" y="132"/>
                  </a:lnTo>
                  <a:lnTo>
                    <a:pt x="1268" y="108"/>
                  </a:lnTo>
                  <a:lnTo>
                    <a:pt x="1196" y="84"/>
                  </a:lnTo>
                  <a:lnTo>
                    <a:pt x="1152" y="56"/>
                  </a:lnTo>
                  <a:lnTo>
                    <a:pt x="1128" y="32"/>
                  </a:lnTo>
                  <a:lnTo>
                    <a:pt x="1112" y="0"/>
                  </a:lnTo>
                  <a:lnTo>
                    <a:pt x="1124" y="32"/>
                  </a:lnTo>
                  <a:lnTo>
                    <a:pt x="1148" y="60"/>
                  </a:lnTo>
                  <a:lnTo>
                    <a:pt x="1196" y="92"/>
                  </a:lnTo>
                  <a:lnTo>
                    <a:pt x="1268" y="116"/>
                  </a:lnTo>
                  <a:lnTo>
                    <a:pt x="1364" y="140"/>
                  </a:lnTo>
                  <a:lnTo>
                    <a:pt x="1424" y="144"/>
                  </a:lnTo>
                  <a:lnTo>
                    <a:pt x="1360" y="156"/>
                  </a:lnTo>
                  <a:lnTo>
                    <a:pt x="1324" y="168"/>
                  </a:lnTo>
                  <a:lnTo>
                    <a:pt x="1288" y="164"/>
                  </a:lnTo>
                  <a:lnTo>
                    <a:pt x="1224" y="156"/>
                  </a:lnTo>
                  <a:lnTo>
                    <a:pt x="1184" y="152"/>
                  </a:lnTo>
                  <a:lnTo>
                    <a:pt x="1148" y="140"/>
                  </a:lnTo>
                  <a:lnTo>
                    <a:pt x="1044" y="116"/>
                  </a:lnTo>
                  <a:lnTo>
                    <a:pt x="984" y="84"/>
                  </a:lnTo>
                  <a:lnTo>
                    <a:pt x="948" y="60"/>
                  </a:lnTo>
                  <a:lnTo>
                    <a:pt x="928" y="36"/>
                  </a:lnTo>
                  <a:lnTo>
                    <a:pt x="928" y="20"/>
                  </a:lnTo>
                  <a:lnTo>
                    <a:pt x="936" y="0"/>
                  </a:lnTo>
                  <a:lnTo>
                    <a:pt x="928" y="0"/>
                  </a:lnTo>
                  <a:lnTo>
                    <a:pt x="924" y="20"/>
                  </a:lnTo>
                  <a:lnTo>
                    <a:pt x="928" y="36"/>
                  </a:lnTo>
                  <a:lnTo>
                    <a:pt x="936" y="56"/>
                  </a:lnTo>
                  <a:lnTo>
                    <a:pt x="948" y="68"/>
                  </a:lnTo>
                  <a:lnTo>
                    <a:pt x="988" y="96"/>
                  </a:lnTo>
                  <a:lnTo>
                    <a:pt x="1056" y="120"/>
                  </a:lnTo>
                  <a:lnTo>
                    <a:pt x="1148" y="144"/>
                  </a:lnTo>
                  <a:lnTo>
                    <a:pt x="1176" y="156"/>
                  </a:lnTo>
                  <a:lnTo>
                    <a:pt x="1256" y="168"/>
                  </a:lnTo>
                  <a:lnTo>
                    <a:pt x="1220" y="168"/>
                  </a:lnTo>
                  <a:lnTo>
                    <a:pt x="1044" y="140"/>
                  </a:lnTo>
                  <a:lnTo>
                    <a:pt x="976" y="120"/>
                  </a:lnTo>
                  <a:lnTo>
                    <a:pt x="928" y="104"/>
                  </a:lnTo>
                  <a:lnTo>
                    <a:pt x="892" y="84"/>
                  </a:lnTo>
                  <a:lnTo>
                    <a:pt x="876" y="68"/>
                  </a:lnTo>
                  <a:lnTo>
                    <a:pt x="852" y="36"/>
                  </a:lnTo>
                  <a:lnTo>
                    <a:pt x="844" y="24"/>
                  </a:lnTo>
                  <a:lnTo>
                    <a:pt x="852" y="0"/>
                  </a:lnTo>
                  <a:lnTo>
                    <a:pt x="844" y="0"/>
                  </a:lnTo>
                  <a:lnTo>
                    <a:pt x="844" y="24"/>
                  </a:lnTo>
                  <a:lnTo>
                    <a:pt x="844" y="36"/>
                  </a:lnTo>
                  <a:lnTo>
                    <a:pt x="856" y="48"/>
                  </a:lnTo>
                  <a:lnTo>
                    <a:pt x="868" y="68"/>
                  </a:lnTo>
                  <a:lnTo>
                    <a:pt x="892" y="84"/>
                  </a:lnTo>
                  <a:lnTo>
                    <a:pt x="924" y="108"/>
                  </a:lnTo>
                  <a:lnTo>
                    <a:pt x="976" y="128"/>
                  </a:lnTo>
                  <a:lnTo>
                    <a:pt x="1044" y="144"/>
                  </a:lnTo>
                  <a:lnTo>
                    <a:pt x="1212" y="176"/>
                  </a:lnTo>
                  <a:lnTo>
                    <a:pt x="1148" y="192"/>
                  </a:lnTo>
                  <a:lnTo>
                    <a:pt x="1116" y="200"/>
                  </a:lnTo>
                  <a:lnTo>
                    <a:pt x="1112" y="200"/>
                  </a:lnTo>
                  <a:lnTo>
                    <a:pt x="1112" y="204"/>
                  </a:lnTo>
                  <a:lnTo>
                    <a:pt x="1044" y="204"/>
                  </a:lnTo>
                  <a:lnTo>
                    <a:pt x="984" y="212"/>
                  </a:lnTo>
                  <a:lnTo>
                    <a:pt x="904" y="228"/>
                  </a:lnTo>
                  <a:lnTo>
                    <a:pt x="916" y="204"/>
                  </a:lnTo>
                  <a:lnTo>
                    <a:pt x="916" y="180"/>
                  </a:lnTo>
                  <a:lnTo>
                    <a:pt x="904" y="164"/>
                  </a:lnTo>
                  <a:lnTo>
                    <a:pt x="892" y="152"/>
                  </a:lnTo>
                  <a:lnTo>
                    <a:pt x="880" y="144"/>
                  </a:lnTo>
                  <a:lnTo>
                    <a:pt x="868" y="140"/>
                  </a:lnTo>
                  <a:lnTo>
                    <a:pt x="832" y="132"/>
                  </a:lnTo>
                  <a:lnTo>
                    <a:pt x="760" y="108"/>
                  </a:lnTo>
                  <a:lnTo>
                    <a:pt x="716" y="92"/>
                  </a:lnTo>
                  <a:lnTo>
                    <a:pt x="688" y="72"/>
                  </a:lnTo>
                  <a:lnTo>
                    <a:pt x="664" y="48"/>
                  </a:lnTo>
                  <a:lnTo>
                    <a:pt x="652" y="24"/>
                  </a:lnTo>
                  <a:lnTo>
                    <a:pt x="664" y="0"/>
                  </a:lnTo>
                  <a:lnTo>
                    <a:pt x="656" y="0"/>
                  </a:lnTo>
                  <a:lnTo>
                    <a:pt x="652" y="24"/>
                  </a:lnTo>
                  <a:lnTo>
                    <a:pt x="652" y="44"/>
                  </a:lnTo>
                  <a:lnTo>
                    <a:pt x="664" y="60"/>
                  </a:lnTo>
                  <a:lnTo>
                    <a:pt x="704" y="92"/>
                  </a:lnTo>
                  <a:lnTo>
                    <a:pt x="760" y="116"/>
                  </a:lnTo>
                  <a:lnTo>
                    <a:pt x="816" y="128"/>
                  </a:lnTo>
                  <a:lnTo>
                    <a:pt x="748" y="128"/>
                  </a:lnTo>
                  <a:lnTo>
                    <a:pt x="692" y="116"/>
                  </a:lnTo>
                  <a:lnTo>
                    <a:pt x="652" y="96"/>
                  </a:lnTo>
                  <a:lnTo>
                    <a:pt x="620" y="84"/>
                  </a:lnTo>
                  <a:lnTo>
                    <a:pt x="596" y="68"/>
                  </a:lnTo>
                  <a:lnTo>
                    <a:pt x="580" y="44"/>
                  </a:lnTo>
                  <a:lnTo>
                    <a:pt x="580" y="36"/>
                  </a:lnTo>
                  <a:lnTo>
                    <a:pt x="584" y="20"/>
                  </a:lnTo>
                  <a:lnTo>
                    <a:pt x="604" y="0"/>
                  </a:lnTo>
                  <a:lnTo>
                    <a:pt x="596" y="0"/>
                  </a:lnTo>
                  <a:lnTo>
                    <a:pt x="584" y="20"/>
                  </a:lnTo>
                  <a:lnTo>
                    <a:pt x="572" y="36"/>
                  </a:lnTo>
                  <a:lnTo>
                    <a:pt x="572" y="48"/>
                  </a:lnTo>
                  <a:lnTo>
                    <a:pt x="592" y="72"/>
                  </a:lnTo>
                  <a:lnTo>
                    <a:pt x="616" y="84"/>
                  </a:lnTo>
                  <a:lnTo>
                    <a:pt x="640" y="104"/>
                  </a:lnTo>
                  <a:lnTo>
                    <a:pt x="680" y="116"/>
                  </a:lnTo>
                  <a:lnTo>
                    <a:pt x="736" y="128"/>
                  </a:lnTo>
                  <a:lnTo>
                    <a:pt x="704" y="128"/>
                  </a:lnTo>
                  <a:lnTo>
                    <a:pt x="640" y="128"/>
                  </a:lnTo>
                  <a:lnTo>
                    <a:pt x="592" y="116"/>
                  </a:lnTo>
                  <a:lnTo>
                    <a:pt x="568" y="96"/>
                  </a:lnTo>
                  <a:lnTo>
                    <a:pt x="560" y="92"/>
                  </a:lnTo>
                  <a:lnTo>
                    <a:pt x="560" y="84"/>
                  </a:lnTo>
                  <a:lnTo>
                    <a:pt x="544" y="72"/>
                  </a:lnTo>
                  <a:lnTo>
                    <a:pt x="532" y="56"/>
                  </a:lnTo>
                  <a:lnTo>
                    <a:pt x="524" y="32"/>
                  </a:lnTo>
                  <a:lnTo>
                    <a:pt x="532" y="20"/>
                  </a:lnTo>
                  <a:lnTo>
                    <a:pt x="544" y="0"/>
                  </a:lnTo>
                  <a:lnTo>
                    <a:pt x="512" y="0"/>
                  </a:lnTo>
                  <a:lnTo>
                    <a:pt x="532" y="8"/>
                  </a:lnTo>
                  <a:lnTo>
                    <a:pt x="524" y="20"/>
                  </a:lnTo>
                  <a:lnTo>
                    <a:pt x="520" y="32"/>
                  </a:lnTo>
                  <a:lnTo>
                    <a:pt x="520" y="36"/>
                  </a:lnTo>
                  <a:lnTo>
                    <a:pt x="520" y="44"/>
                  </a:lnTo>
                  <a:lnTo>
                    <a:pt x="456" y="44"/>
                  </a:lnTo>
                  <a:lnTo>
                    <a:pt x="452" y="36"/>
                  </a:lnTo>
                  <a:lnTo>
                    <a:pt x="452" y="44"/>
                  </a:lnTo>
                  <a:lnTo>
                    <a:pt x="356" y="44"/>
                  </a:lnTo>
                  <a:lnTo>
                    <a:pt x="232" y="36"/>
                  </a:lnTo>
                  <a:lnTo>
                    <a:pt x="112" y="24"/>
                  </a:lnTo>
                  <a:lnTo>
                    <a:pt x="64" y="12"/>
                  </a:lnTo>
                  <a:lnTo>
                    <a:pt x="16" y="0"/>
                  </a:lnTo>
                  <a:lnTo>
                    <a:pt x="0" y="0"/>
                  </a:lnTo>
                  <a:lnTo>
                    <a:pt x="12" y="8"/>
                  </a:lnTo>
                  <a:lnTo>
                    <a:pt x="108" y="32"/>
                  </a:lnTo>
                  <a:lnTo>
                    <a:pt x="220" y="44"/>
                  </a:lnTo>
                  <a:lnTo>
                    <a:pt x="344" y="48"/>
                  </a:lnTo>
                  <a:lnTo>
                    <a:pt x="440" y="48"/>
                  </a:lnTo>
                  <a:lnTo>
                    <a:pt x="416" y="60"/>
                  </a:lnTo>
                  <a:lnTo>
                    <a:pt x="368" y="80"/>
                  </a:lnTo>
                  <a:lnTo>
                    <a:pt x="324" y="84"/>
                  </a:lnTo>
                  <a:lnTo>
                    <a:pt x="272" y="84"/>
                  </a:lnTo>
                  <a:lnTo>
                    <a:pt x="196" y="80"/>
                  </a:lnTo>
                  <a:lnTo>
                    <a:pt x="112" y="68"/>
                  </a:lnTo>
                  <a:lnTo>
                    <a:pt x="0" y="20"/>
                  </a:lnTo>
                  <a:lnTo>
                    <a:pt x="0" y="32"/>
                  </a:lnTo>
                  <a:lnTo>
                    <a:pt x="76" y="60"/>
                  </a:lnTo>
                  <a:lnTo>
                    <a:pt x="112" y="72"/>
                  </a:lnTo>
                  <a:lnTo>
                    <a:pt x="204" y="84"/>
                  </a:lnTo>
                  <a:lnTo>
                    <a:pt x="276" y="92"/>
                  </a:lnTo>
                  <a:lnTo>
                    <a:pt x="336" y="84"/>
                  </a:lnTo>
                  <a:lnTo>
                    <a:pt x="380" y="80"/>
                  </a:lnTo>
                  <a:lnTo>
                    <a:pt x="408" y="72"/>
                  </a:lnTo>
                  <a:lnTo>
                    <a:pt x="428" y="60"/>
                  </a:lnTo>
                  <a:lnTo>
                    <a:pt x="444" y="48"/>
                  </a:lnTo>
                  <a:lnTo>
                    <a:pt x="456" y="48"/>
                  </a:lnTo>
                  <a:lnTo>
                    <a:pt x="476" y="60"/>
                  </a:lnTo>
                  <a:lnTo>
                    <a:pt x="508" y="72"/>
                  </a:lnTo>
                  <a:lnTo>
                    <a:pt x="556" y="92"/>
                  </a:lnTo>
                  <a:lnTo>
                    <a:pt x="568" y="104"/>
                  </a:lnTo>
                  <a:lnTo>
                    <a:pt x="592" y="116"/>
                  </a:lnTo>
                  <a:lnTo>
                    <a:pt x="632" y="128"/>
                  </a:lnTo>
                  <a:lnTo>
                    <a:pt x="704" y="132"/>
                  </a:lnTo>
                  <a:lnTo>
                    <a:pt x="768" y="132"/>
                  </a:lnTo>
                  <a:lnTo>
                    <a:pt x="820" y="132"/>
                  </a:lnTo>
                  <a:lnTo>
                    <a:pt x="880" y="144"/>
                  </a:lnTo>
                  <a:lnTo>
                    <a:pt x="892" y="156"/>
                  </a:lnTo>
                  <a:lnTo>
                    <a:pt x="904" y="168"/>
                  </a:lnTo>
                  <a:lnTo>
                    <a:pt x="912" y="180"/>
                  </a:lnTo>
                  <a:lnTo>
                    <a:pt x="912" y="204"/>
                  </a:lnTo>
                  <a:lnTo>
                    <a:pt x="900" y="236"/>
                  </a:lnTo>
                  <a:lnTo>
                    <a:pt x="892" y="252"/>
                  </a:lnTo>
                  <a:lnTo>
                    <a:pt x="888" y="276"/>
                  </a:lnTo>
                  <a:lnTo>
                    <a:pt x="888" y="308"/>
                  </a:lnTo>
                  <a:lnTo>
                    <a:pt x="892" y="332"/>
                  </a:lnTo>
                  <a:lnTo>
                    <a:pt x="900" y="356"/>
                  </a:lnTo>
                  <a:lnTo>
                    <a:pt x="924" y="376"/>
                  </a:lnTo>
                  <a:lnTo>
                    <a:pt x="952" y="400"/>
                  </a:lnTo>
                  <a:lnTo>
                    <a:pt x="1020" y="428"/>
                  </a:lnTo>
                  <a:lnTo>
                    <a:pt x="1028" y="428"/>
                  </a:lnTo>
                  <a:lnTo>
                    <a:pt x="1124" y="460"/>
                  </a:lnTo>
                  <a:lnTo>
                    <a:pt x="1196" y="464"/>
                  </a:lnTo>
                  <a:lnTo>
                    <a:pt x="1280" y="464"/>
                  </a:lnTo>
                  <a:lnTo>
                    <a:pt x="1328" y="452"/>
                  </a:lnTo>
                  <a:lnTo>
                    <a:pt x="1372" y="448"/>
                  </a:lnTo>
                  <a:lnTo>
                    <a:pt x="1412" y="428"/>
                  </a:lnTo>
                  <a:lnTo>
                    <a:pt x="1456" y="436"/>
                  </a:lnTo>
                  <a:lnTo>
                    <a:pt x="1540" y="436"/>
                  </a:lnTo>
                  <a:lnTo>
                    <a:pt x="1552" y="436"/>
                  </a:lnTo>
                  <a:lnTo>
                    <a:pt x="1560" y="436"/>
                  </a:lnTo>
                  <a:lnTo>
                    <a:pt x="1608" y="428"/>
                  </a:lnTo>
                  <a:lnTo>
                    <a:pt x="1608" y="436"/>
                  </a:lnTo>
                  <a:lnTo>
                    <a:pt x="1632" y="428"/>
                  </a:lnTo>
                  <a:lnTo>
                    <a:pt x="1728" y="416"/>
                  </a:lnTo>
                  <a:lnTo>
                    <a:pt x="1836" y="400"/>
                  </a:lnTo>
                  <a:lnTo>
                    <a:pt x="1908" y="400"/>
                  </a:lnTo>
                  <a:lnTo>
                    <a:pt x="1988" y="400"/>
                  </a:lnTo>
                  <a:lnTo>
                    <a:pt x="2024" y="412"/>
                  </a:lnTo>
                  <a:lnTo>
                    <a:pt x="2072" y="424"/>
                  </a:lnTo>
                  <a:lnTo>
                    <a:pt x="2108" y="436"/>
                  </a:lnTo>
                  <a:lnTo>
                    <a:pt x="2152" y="452"/>
                  </a:lnTo>
                  <a:lnTo>
                    <a:pt x="2156" y="452"/>
                  </a:lnTo>
                  <a:lnTo>
                    <a:pt x="2176" y="464"/>
                  </a:lnTo>
                  <a:lnTo>
                    <a:pt x="2180" y="484"/>
                  </a:lnTo>
                  <a:lnTo>
                    <a:pt x="2176" y="500"/>
                  </a:lnTo>
                  <a:lnTo>
                    <a:pt x="2156" y="512"/>
                  </a:lnTo>
                  <a:lnTo>
                    <a:pt x="2132" y="532"/>
                  </a:lnTo>
                  <a:lnTo>
                    <a:pt x="2120" y="548"/>
                  </a:lnTo>
                  <a:lnTo>
                    <a:pt x="2116" y="576"/>
                  </a:lnTo>
                  <a:lnTo>
                    <a:pt x="2128" y="600"/>
                  </a:lnTo>
                  <a:lnTo>
                    <a:pt x="2152" y="616"/>
                  </a:lnTo>
                  <a:lnTo>
                    <a:pt x="2168" y="628"/>
                  </a:lnTo>
                  <a:lnTo>
                    <a:pt x="2224" y="652"/>
                  </a:lnTo>
                  <a:lnTo>
                    <a:pt x="2316" y="676"/>
                  </a:lnTo>
                  <a:lnTo>
                    <a:pt x="2436" y="700"/>
                  </a:lnTo>
                  <a:lnTo>
                    <a:pt x="2440" y="700"/>
                  </a:lnTo>
                  <a:lnTo>
                    <a:pt x="2476" y="700"/>
                  </a:lnTo>
                  <a:lnTo>
                    <a:pt x="2476" y="700"/>
                  </a:lnTo>
                  <a:lnTo>
                    <a:pt x="2476" y="700"/>
                  </a:lnTo>
                  <a:lnTo>
                    <a:pt x="2496" y="700"/>
                  </a:lnTo>
                  <a:lnTo>
                    <a:pt x="2564" y="700"/>
                  </a:lnTo>
                  <a:lnTo>
                    <a:pt x="2600" y="708"/>
                  </a:lnTo>
                  <a:lnTo>
                    <a:pt x="2628" y="712"/>
                  </a:lnTo>
                  <a:lnTo>
                    <a:pt x="2636" y="720"/>
                  </a:lnTo>
                  <a:lnTo>
                    <a:pt x="2660" y="724"/>
                  </a:lnTo>
                  <a:lnTo>
                    <a:pt x="2700" y="756"/>
                  </a:lnTo>
                  <a:lnTo>
                    <a:pt x="2724" y="772"/>
                  </a:lnTo>
                  <a:lnTo>
                    <a:pt x="2748" y="804"/>
                  </a:lnTo>
                  <a:lnTo>
                    <a:pt x="2760" y="832"/>
                  </a:lnTo>
                  <a:lnTo>
                    <a:pt x="2768" y="876"/>
                  </a:lnTo>
                  <a:lnTo>
                    <a:pt x="2768" y="896"/>
                  </a:lnTo>
                  <a:lnTo>
                    <a:pt x="2768" y="908"/>
                  </a:lnTo>
                  <a:lnTo>
                    <a:pt x="2756" y="936"/>
                  </a:lnTo>
                  <a:lnTo>
                    <a:pt x="2736" y="960"/>
                  </a:lnTo>
                  <a:lnTo>
                    <a:pt x="2724" y="972"/>
                  </a:lnTo>
                  <a:lnTo>
                    <a:pt x="2700" y="980"/>
                  </a:lnTo>
                  <a:lnTo>
                    <a:pt x="2684" y="984"/>
                  </a:lnTo>
                  <a:lnTo>
                    <a:pt x="2628" y="1008"/>
                  </a:lnTo>
                  <a:lnTo>
                    <a:pt x="2604" y="1020"/>
                  </a:lnTo>
                  <a:lnTo>
                    <a:pt x="2580" y="1044"/>
                  </a:lnTo>
                  <a:lnTo>
                    <a:pt x="2564" y="1068"/>
                  </a:lnTo>
                  <a:lnTo>
                    <a:pt x="2548" y="1092"/>
                  </a:lnTo>
                  <a:lnTo>
                    <a:pt x="2564" y="1124"/>
                  </a:lnTo>
                  <a:lnTo>
                    <a:pt x="2580" y="1148"/>
                  </a:lnTo>
                  <a:lnTo>
                    <a:pt x="2600" y="1172"/>
                  </a:lnTo>
                  <a:lnTo>
                    <a:pt x="2604" y="1180"/>
                  </a:lnTo>
                  <a:lnTo>
                    <a:pt x="2660" y="1220"/>
                  </a:lnTo>
                  <a:lnTo>
                    <a:pt x="2688" y="1240"/>
                  </a:lnTo>
                  <a:lnTo>
                    <a:pt x="2724" y="1256"/>
                  </a:lnTo>
                  <a:lnTo>
                    <a:pt x="2756" y="1268"/>
                  </a:lnTo>
                  <a:lnTo>
                    <a:pt x="2824" y="1288"/>
                  </a:lnTo>
                  <a:lnTo>
                    <a:pt x="2900" y="1304"/>
                  </a:lnTo>
                  <a:lnTo>
                    <a:pt x="3088" y="1340"/>
                  </a:lnTo>
                  <a:lnTo>
                    <a:pt x="3268" y="1364"/>
                  </a:lnTo>
                  <a:lnTo>
                    <a:pt x="3360" y="1376"/>
                  </a:lnTo>
                  <a:lnTo>
                    <a:pt x="3452" y="1376"/>
                  </a:lnTo>
                  <a:lnTo>
                    <a:pt x="3576" y="1384"/>
                  </a:lnTo>
                  <a:lnTo>
                    <a:pt x="3576" y="1376"/>
                  </a:lnTo>
                  <a:lnTo>
                    <a:pt x="3452" y="1372"/>
                  </a:lnTo>
                  <a:lnTo>
                    <a:pt x="3292" y="1364"/>
                  </a:lnTo>
                  <a:lnTo>
                    <a:pt x="3136" y="1348"/>
                  </a:lnTo>
                  <a:lnTo>
                    <a:pt x="3288" y="1352"/>
                  </a:lnTo>
                  <a:lnTo>
                    <a:pt x="3372" y="1352"/>
                  </a:lnTo>
                  <a:lnTo>
                    <a:pt x="3452" y="1348"/>
                  </a:lnTo>
                  <a:lnTo>
                    <a:pt x="3452" y="1340"/>
                  </a:lnTo>
                  <a:lnTo>
                    <a:pt x="3348" y="1348"/>
                  </a:lnTo>
                  <a:lnTo>
                    <a:pt x="3240" y="1348"/>
                  </a:lnTo>
                  <a:lnTo>
                    <a:pt x="3088" y="1336"/>
                  </a:lnTo>
                  <a:lnTo>
                    <a:pt x="3016" y="1324"/>
                  </a:lnTo>
                  <a:lnTo>
                    <a:pt x="2920" y="1292"/>
                  </a:lnTo>
                  <a:lnTo>
                    <a:pt x="2852" y="1264"/>
                  </a:lnTo>
                  <a:lnTo>
                    <a:pt x="2804" y="1240"/>
                  </a:lnTo>
                  <a:lnTo>
                    <a:pt x="2772" y="1208"/>
                  </a:lnTo>
                  <a:lnTo>
                    <a:pt x="2756" y="1184"/>
                  </a:lnTo>
                  <a:lnTo>
                    <a:pt x="2744" y="1168"/>
                  </a:lnTo>
                  <a:lnTo>
                    <a:pt x="2744" y="1156"/>
                  </a:lnTo>
                  <a:lnTo>
                    <a:pt x="2748" y="1136"/>
                  </a:lnTo>
                  <a:lnTo>
                    <a:pt x="2756" y="1120"/>
                  </a:lnTo>
                  <a:lnTo>
                    <a:pt x="2792" y="1088"/>
                  </a:lnTo>
                  <a:lnTo>
                    <a:pt x="2840" y="1056"/>
                  </a:lnTo>
                  <a:lnTo>
                    <a:pt x="2900" y="1040"/>
                  </a:lnTo>
                  <a:lnTo>
                    <a:pt x="3008" y="1016"/>
                  </a:lnTo>
                  <a:lnTo>
                    <a:pt x="3056" y="1004"/>
                  </a:lnTo>
                  <a:lnTo>
                    <a:pt x="3100" y="992"/>
                  </a:lnTo>
                  <a:lnTo>
                    <a:pt x="3136" y="972"/>
                  </a:lnTo>
                  <a:lnTo>
                    <a:pt x="3160" y="956"/>
                  </a:lnTo>
                  <a:lnTo>
                    <a:pt x="3172" y="932"/>
                  </a:lnTo>
                  <a:lnTo>
                    <a:pt x="3180" y="912"/>
                  </a:lnTo>
                  <a:lnTo>
                    <a:pt x="3180" y="900"/>
                  </a:lnTo>
                  <a:lnTo>
                    <a:pt x="3180" y="888"/>
                  </a:lnTo>
                  <a:lnTo>
                    <a:pt x="3156" y="864"/>
                  </a:lnTo>
                  <a:lnTo>
                    <a:pt x="3124" y="848"/>
                  </a:lnTo>
                  <a:lnTo>
                    <a:pt x="3088" y="828"/>
                  </a:lnTo>
                  <a:lnTo>
                    <a:pt x="3052" y="820"/>
                  </a:lnTo>
                  <a:lnTo>
                    <a:pt x="2984" y="816"/>
                  </a:lnTo>
                  <a:lnTo>
                    <a:pt x="2956" y="816"/>
                  </a:lnTo>
                  <a:lnTo>
                    <a:pt x="2872" y="808"/>
                  </a:lnTo>
                  <a:lnTo>
                    <a:pt x="2760" y="816"/>
                  </a:lnTo>
                  <a:lnTo>
                    <a:pt x="2756" y="808"/>
                  </a:lnTo>
                  <a:lnTo>
                    <a:pt x="2912" y="808"/>
                  </a:lnTo>
                  <a:lnTo>
                    <a:pt x="3020" y="816"/>
                  </a:lnTo>
                  <a:lnTo>
                    <a:pt x="3076" y="820"/>
                  </a:lnTo>
                  <a:lnTo>
                    <a:pt x="3120" y="832"/>
                  </a:lnTo>
                  <a:lnTo>
                    <a:pt x="3168" y="852"/>
                  </a:lnTo>
                  <a:lnTo>
                    <a:pt x="3196" y="876"/>
                  </a:lnTo>
                  <a:lnTo>
                    <a:pt x="3216" y="888"/>
                  </a:lnTo>
                  <a:lnTo>
                    <a:pt x="3220" y="908"/>
                  </a:lnTo>
                  <a:lnTo>
                    <a:pt x="3220" y="932"/>
                  </a:lnTo>
                  <a:lnTo>
                    <a:pt x="3204" y="956"/>
                  </a:lnTo>
                  <a:lnTo>
                    <a:pt x="3196" y="968"/>
                  </a:lnTo>
                  <a:lnTo>
                    <a:pt x="3172" y="980"/>
                  </a:lnTo>
                  <a:lnTo>
                    <a:pt x="3120" y="1004"/>
                  </a:lnTo>
                  <a:lnTo>
                    <a:pt x="3020" y="1028"/>
                  </a:lnTo>
                  <a:lnTo>
                    <a:pt x="2992" y="1032"/>
                  </a:lnTo>
                  <a:lnTo>
                    <a:pt x="2920" y="1052"/>
                  </a:lnTo>
                  <a:lnTo>
                    <a:pt x="2884" y="1064"/>
                  </a:lnTo>
                  <a:lnTo>
                    <a:pt x="2848" y="1080"/>
                  </a:lnTo>
                  <a:lnTo>
                    <a:pt x="2824" y="1104"/>
                  </a:lnTo>
                  <a:lnTo>
                    <a:pt x="2796" y="1136"/>
                  </a:lnTo>
                  <a:lnTo>
                    <a:pt x="2796" y="1156"/>
                  </a:lnTo>
                  <a:lnTo>
                    <a:pt x="2796" y="1168"/>
                  </a:lnTo>
                  <a:lnTo>
                    <a:pt x="2808" y="1192"/>
                  </a:lnTo>
                  <a:lnTo>
                    <a:pt x="2828" y="1216"/>
                  </a:lnTo>
                  <a:lnTo>
                    <a:pt x="2864" y="1244"/>
                  </a:lnTo>
                  <a:lnTo>
                    <a:pt x="2924" y="1276"/>
                  </a:lnTo>
                  <a:lnTo>
                    <a:pt x="3016" y="1292"/>
                  </a:lnTo>
                  <a:lnTo>
                    <a:pt x="3148" y="1316"/>
                  </a:lnTo>
                  <a:lnTo>
                    <a:pt x="3264" y="1336"/>
                  </a:lnTo>
                  <a:lnTo>
                    <a:pt x="3368" y="1340"/>
                  </a:lnTo>
                  <a:lnTo>
                    <a:pt x="3368" y="1336"/>
                  </a:lnTo>
                  <a:lnTo>
                    <a:pt x="3268" y="1324"/>
                  </a:lnTo>
                  <a:lnTo>
                    <a:pt x="3156" y="1300"/>
                  </a:lnTo>
                  <a:lnTo>
                    <a:pt x="3020" y="1276"/>
                  </a:lnTo>
                  <a:lnTo>
                    <a:pt x="2960" y="1256"/>
                  </a:lnTo>
                  <a:lnTo>
                    <a:pt x="2912" y="1232"/>
                  </a:lnTo>
                  <a:lnTo>
                    <a:pt x="2884" y="1216"/>
                  </a:lnTo>
                  <a:lnTo>
                    <a:pt x="2864" y="1184"/>
                  </a:lnTo>
                  <a:lnTo>
                    <a:pt x="2864" y="1168"/>
                  </a:lnTo>
                  <a:lnTo>
                    <a:pt x="2876" y="1148"/>
                  </a:lnTo>
                  <a:lnTo>
                    <a:pt x="2888" y="1132"/>
                  </a:lnTo>
                  <a:lnTo>
                    <a:pt x="2924" y="1104"/>
                  </a:lnTo>
                  <a:lnTo>
                    <a:pt x="2968" y="1080"/>
                  </a:lnTo>
                  <a:lnTo>
                    <a:pt x="3016" y="1064"/>
                  </a:lnTo>
                  <a:lnTo>
                    <a:pt x="3064" y="1052"/>
                  </a:lnTo>
                  <a:lnTo>
                    <a:pt x="3144" y="1040"/>
                  </a:lnTo>
                  <a:lnTo>
                    <a:pt x="3180" y="1032"/>
                  </a:lnTo>
                  <a:lnTo>
                    <a:pt x="3216" y="1028"/>
                  </a:lnTo>
                  <a:lnTo>
                    <a:pt x="3216" y="1032"/>
                  </a:lnTo>
                  <a:lnTo>
                    <a:pt x="3268" y="1028"/>
                  </a:lnTo>
                  <a:lnTo>
                    <a:pt x="3292" y="1020"/>
                  </a:lnTo>
                  <a:lnTo>
                    <a:pt x="3344" y="1004"/>
                  </a:lnTo>
                  <a:lnTo>
                    <a:pt x="3380" y="984"/>
                  </a:lnTo>
                  <a:lnTo>
                    <a:pt x="3396" y="960"/>
                  </a:lnTo>
                  <a:lnTo>
                    <a:pt x="3408" y="948"/>
                  </a:lnTo>
                  <a:lnTo>
                    <a:pt x="3416" y="924"/>
                  </a:lnTo>
                  <a:lnTo>
                    <a:pt x="3408" y="920"/>
                  </a:lnTo>
                  <a:lnTo>
                    <a:pt x="3396" y="888"/>
                  </a:lnTo>
                  <a:lnTo>
                    <a:pt x="3372" y="872"/>
                  </a:lnTo>
                  <a:lnTo>
                    <a:pt x="3336" y="852"/>
                  </a:lnTo>
                  <a:lnTo>
                    <a:pt x="3300" y="840"/>
                  </a:lnTo>
                  <a:lnTo>
                    <a:pt x="3232" y="828"/>
                  </a:lnTo>
                  <a:lnTo>
                    <a:pt x="3196" y="828"/>
                  </a:lnTo>
                  <a:lnTo>
                    <a:pt x="3124" y="808"/>
                  </a:lnTo>
                  <a:lnTo>
                    <a:pt x="3088" y="808"/>
                  </a:lnTo>
                  <a:lnTo>
                    <a:pt x="2920" y="796"/>
                  </a:lnTo>
                  <a:lnTo>
                    <a:pt x="2796" y="772"/>
                  </a:lnTo>
                  <a:lnTo>
                    <a:pt x="2732" y="756"/>
                  </a:lnTo>
                  <a:lnTo>
                    <a:pt x="2708" y="748"/>
                  </a:lnTo>
                  <a:lnTo>
                    <a:pt x="2672" y="724"/>
                  </a:lnTo>
                  <a:lnTo>
                    <a:pt x="2640" y="712"/>
                  </a:lnTo>
                  <a:lnTo>
                    <a:pt x="2648" y="712"/>
                  </a:lnTo>
                  <a:lnTo>
                    <a:pt x="2636" y="708"/>
                  </a:lnTo>
                  <a:lnTo>
                    <a:pt x="2600" y="696"/>
                  </a:lnTo>
                  <a:lnTo>
                    <a:pt x="2568" y="672"/>
                  </a:lnTo>
                  <a:lnTo>
                    <a:pt x="2556" y="652"/>
                  </a:lnTo>
                  <a:lnTo>
                    <a:pt x="2544" y="628"/>
                  </a:lnTo>
                  <a:lnTo>
                    <a:pt x="2548" y="600"/>
                  </a:lnTo>
                  <a:lnTo>
                    <a:pt x="2564" y="580"/>
                  </a:lnTo>
                  <a:lnTo>
                    <a:pt x="2580" y="564"/>
                  </a:lnTo>
                  <a:lnTo>
                    <a:pt x="2624" y="532"/>
                  </a:lnTo>
                  <a:lnTo>
                    <a:pt x="2672" y="512"/>
                  </a:lnTo>
                  <a:lnTo>
                    <a:pt x="2732" y="496"/>
                  </a:lnTo>
                  <a:lnTo>
                    <a:pt x="2852" y="464"/>
                  </a:lnTo>
                  <a:lnTo>
                    <a:pt x="2884" y="452"/>
                  </a:lnTo>
                  <a:lnTo>
                    <a:pt x="2912" y="436"/>
                  </a:lnTo>
                  <a:lnTo>
                    <a:pt x="2932" y="416"/>
                  </a:lnTo>
                  <a:lnTo>
                    <a:pt x="2936" y="400"/>
                  </a:lnTo>
                  <a:lnTo>
                    <a:pt x="2936" y="388"/>
                  </a:lnTo>
                  <a:lnTo>
                    <a:pt x="2932" y="376"/>
                  </a:lnTo>
                  <a:lnTo>
                    <a:pt x="2920" y="356"/>
                  </a:lnTo>
                  <a:lnTo>
                    <a:pt x="2936" y="356"/>
                  </a:lnTo>
                  <a:lnTo>
                    <a:pt x="2972" y="368"/>
                  </a:lnTo>
                  <a:lnTo>
                    <a:pt x="2996" y="380"/>
                  </a:lnTo>
                  <a:lnTo>
                    <a:pt x="3004" y="388"/>
                  </a:lnTo>
                  <a:lnTo>
                    <a:pt x="3008" y="400"/>
                  </a:lnTo>
                  <a:lnTo>
                    <a:pt x="3004" y="412"/>
                  </a:lnTo>
                  <a:lnTo>
                    <a:pt x="2992" y="424"/>
                  </a:lnTo>
                  <a:lnTo>
                    <a:pt x="2956" y="448"/>
                  </a:lnTo>
                  <a:lnTo>
                    <a:pt x="2920" y="460"/>
                  </a:lnTo>
                  <a:lnTo>
                    <a:pt x="2884" y="472"/>
                  </a:lnTo>
                  <a:lnTo>
                    <a:pt x="2852" y="476"/>
                  </a:lnTo>
                  <a:lnTo>
                    <a:pt x="2808" y="484"/>
                  </a:lnTo>
                  <a:lnTo>
                    <a:pt x="2724" y="500"/>
                  </a:lnTo>
                  <a:lnTo>
                    <a:pt x="2688" y="520"/>
                  </a:lnTo>
                  <a:lnTo>
                    <a:pt x="2648" y="544"/>
                  </a:lnTo>
                  <a:lnTo>
                    <a:pt x="2616" y="576"/>
                  </a:lnTo>
                  <a:lnTo>
                    <a:pt x="2604" y="592"/>
                  </a:lnTo>
                  <a:lnTo>
                    <a:pt x="2600" y="612"/>
                  </a:lnTo>
                  <a:lnTo>
                    <a:pt x="2600" y="628"/>
                  </a:lnTo>
                  <a:lnTo>
                    <a:pt x="2604" y="648"/>
                  </a:lnTo>
                  <a:lnTo>
                    <a:pt x="2624" y="672"/>
                  </a:lnTo>
                  <a:lnTo>
                    <a:pt x="2652" y="700"/>
                  </a:lnTo>
                  <a:lnTo>
                    <a:pt x="2700" y="732"/>
                  </a:lnTo>
                  <a:lnTo>
                    <a:pt x="2780" y="760"/>
                  </a:lnTo>
                  <a:lnTo>
                    <a:pt x="2896" y="780"/>
                  </a:lnTo>
                  <a:lnTo>
                    <a:pt x="3040" y="784"/>
                  </a:lnTo>
                  <a:lnTo>
                    <a:pt x="3160" y="796"/>
                  </a:lnTo>
                  <a:lnTo>
                    <a:pt x="3252" y="808"/>
                  </a:lnTo>
                  <a:lnTo>
                    <a:pt x="3292" y="816"/>
                  </a:lnTo>
                  <a:lnTo>
                    <a:pt x="3396" y="832"/>
                  </a:lnTo>
                  <a:lnTo>
                    <a:pt x="3444" y="852"/>
                  </a:lnTo>
                  <a:lnTo>
                    <a:pt x="3488" y="876"/>
                  </a:lnTo>
                  <a:lnTo>
                    <a:pt x="3524" y="908"/>
                  </a:lnTo>
                  <a:lnTo>
                    <a:pt x="3528" y="920"/>
                  </a:lnTo>
                  <a:lnTo>
                    <a:pt x="3528" y="936"/>
                  </a:lnTo>
                  <a:lnTo>
                    <a:pt x="3528" y="948"/>
                  </a:lnTo>
                  <a:lnTo>
                    <a:pt x="3504" y="972"/>
                  </a:lnTo>
                  <a:lnTo>
                    <a:pt x="3488" y="992"/>
                  </a:lnTo>
                  <a:lnTo>
                    <a:pt x="3464" y="1004"/>
                  </a:lnTo>
                  <a:lnTo>
                    <a:pt x="3428" y="1008"/>
                  </a:lnTo>
                  <a:lnTo>
                    <a:pt x="3380" y="1016"/>
                  </a:lnTo>
                  <a:lnTo>
                    <a:pt x="3240" y="1040"/>
                  </a:lnTo>
                  <a:lnTo>
                    <a:pt x="3124" y="1052"/>
                  </a:lnTo>
                  <a:lnTo>
                    <a:pt x="3044" y="1068"/>
                  </a:lnTo>
                  <a:lnTo>
                    <a:pt x="3004" y="1088"/>
                  </a:lnTo>
                  <a:lnTo>
                    <a:pt x="2992" y="1092"/>
                  </a:lnTo>
                  <a:lnTo>
                    <a:pt x="2960" y="1112"/>
                  </a:lnTo>
                  <a:lnTo>
                    <a:pt x="2936" y="1124"/>
                  </a:lnTo>
                  <a:lnTo>
                    <a:pt x="2924" y="1144"/>
                  </a:lnTo>
                  <a:lnTo>
                    <a:pt x="2920" y="1168"/>
                  </a:lnTo>
                  <a:lnTo>
                    <a:pt x="2924" y="1184"/>
                  </a:lnTo>
                  <a:lnTo>
                    <a:pt x="2936" y="1204"/>
                  </a:lnTo>
                  <a:lnTo>
                    <a:pt x="2960" y="1220"/>
                  </a:lnTo>
                  <a:lnTo>
                    <a:pt x="3028" y="1256"/>
                  </a:lnTo>
                  <a:lnTo>
                    <a:pt x="3120" y="1288"/>
                  </a:lnTo>
                  <a:lnTo>
                    <a:pt x="3216" y="1304"/>
                  </a:lnTo>
                  <a:lnTo>
                    <a:pt x="3312" y="1324"/>
                  </a:lnTo>
                  <a:lnTo>
                    <a:pt x="3480" y="1348"/>
                  </a:lnTo>
                  <a:lnTo>
                    <a:pt x="3552" y="1352"/>
                  </a:lnTo>
                  <a:lnTo>
                    <a:pt x="3576" y="1352"/>
                  </a:lnTo>
                  <a:lnTo>
                    <a:pt x="3576" y="1348"/>
                  </a:lnTo>
                  <a:lnTo>
                    <a:pt x="3552" y="1348"/>
                  </a:lnTo>
                  <a:lnTo>
                    <a:pt x="3480" y="1340"/>
                  </a:lnTo>
                  <a:lnTo>
                    <a:pt x="3312" y="1316"/>
                  </a:lnTo>
                  <a:lnTo>
                    <a:pt x="3216" y="1304"/>
                  </a:lnTo>
                  <a:lnTo>
                    <a:pt x="3120" y="1280"/>
                  </a:lnTo>
                  <a:lnTo>
                    <a:pt x="3032" y="1252"/>
                  </a:lnTo>
                  <a:lnTo>
                    <a:pt x="2968" y="1220"/>
                  </a:lnTo>
                  <a:lnTo>
                    <a:pt x="2944" y="1204"/>
                  </a:lnTo>
                  <a:lnTo>
                    <a:pt x="2932" y="1180"/>
                  </a:lnTo>
                  <a:lnTo>
                    <a:pt x="2924" y="1168"/>
                  </a:lnTo>
                  <a:lnTo>
                    <a:pt x="2932" y="1148"/>
                  </a:lnTo>
                  <a:lnTo>
                    <a:pt x="2944" y="1132"/>
                  </a:lnTo>
                  <a:lnTo>
                    <a:pt x="2960" y="1112"/>
                  </a:lnTo>
                  <a:lnTo>
                    <a:pt x="2992" y="1100"/>
                  </a:lnTo>
                  <a:lnTo>
                    <a:pt x="3004" y="1092"/>
                  </a:lnTo>
                  <a:lnTo>
                    <a:pt x="3052" y="1076"/>
                  </a:lnTo>
                  <a:lnTo>
                    <a:pt x="3124" y="1056"/>
                  </a:lnTo>
                  <a:lnTo>
                    <a:pt x="3240" y="1044"/>
                  </a:lnTo>
                  <a:lnTo>
                    <a:pt x="3380" y="1020"/>
                  </a:lnTo>
                  <a:lnTo>
                    <a:pt x="3428" y="1016"/>
                  </a:lnTo>
                  <a:lnTo>
                    <a:pt x="3464" y="1008"/>
                  </a:lnTo>
                  <a:lnTo>
                    <a:pt x="3492" y="992"/>
                  </a:lnTo>
                  <a:lnTo>
                    <a:pt x="3512" y="980"/>
                  </a:lnTo>
                  <a:lnTo>
                    <a:pt x="3528" y="948"/>
                  </a:lnTo>
                  <a:lnTo>
                    <a:pt x="3536" y="936"/>
                  </a:lnTo>
                  <a:lnTo>
                    <a:pt x="3536" y="920"/>
                  </a:lnTo>
                  <a:lnTo>
                    <a:pt x="3524" y="896"/>
                  </a:lnTo>
                  <a:lnTo>
                    <a:pt x="3504" y="884"/>
                  </a:lnTo>
                  <a:lnTo>
                    <a:pt x="3480" y="864"/>
                  </a:lnTo>
                  <a:lnTo>
                    <a:pt x="3420" y="840"/>
                  </a:lnTo>
                  <a:lnTo>
                    <a:pt x="3360" y="820"/>
                  </a:lnTo>
                  <a:lnTo>
                    <a:pt x="3408" y="828"/>
                  </a:lnTo>
                  <a:lnTo>
                    <a:pt x="3476" y="832"/>
                  </a:lnTo>
                  <a:lnTo>
                    <a:pt x="3536" y="860"/>
                  </a:lnTo>
                  <a:lnTo>
                    <a:pt x="3560" y="876"/>
                  </a:lnTo>
                  <a:lnTo>
                    <a:pt x="3576" y="896"/>
                  </a:lnTo>
                  <a:lnTo>
                    <a:pt x="3576" y="888"/>
                  </a:lnTo>
                  <a:lnTo>
                    <a:pt x="3560" y="872"/>
                  </a:lnTo>
                  <a:lnTo>
                    <a:pt x="3536" y="852"/>
                  </a:lnTo>
                  <a:lnTo>
                    <a:pt x="3576" y="860"/>
                  </a:lnTo>
                  <a:lnTo>
                    <a:pt x="3576" y="852"/>
                  </a:lnTo>
                  <a:lnTo>
                    <a:pt x="3524" y="848"/>
                  </a:lnTo>
                  <a:lnTo>
                    <a:pt x="3464" y="828"/>
                  </a:lnTo>
                  <a:lnTo>
                    <a:pt x="3408" y="820"/>
                  </a:lnTo>
                  <a:lnTo>
                    <a:pt x="3336" y="816"/>
                  </a:lnTo>
                  <a:lnTo>
                    <a:pt x="3252" y="804"/>
                  </a:lnTo>
                  <a:lnTo>
                    <a:pt x="3172" y="792"/>
                  </a:lnTo>
                  <a:lnTo>
                    <a:pt x="3076" y="784"/>
                  </a:lnTo>
                  <a:lnTo>
                    <a:pt x="3028" y="772"/>
                  </a:lnTo>
                  <a:lnTo>
                    <a:pt x="2936" y="736"/>
                  </a:lnTo>
                  <a:lnTo>
                    <a:pt x="2888" y="708"/>
                  </a:lnTo>
                  <a:lnTo>
                    <a:pt x="2848" y="688"/>
                  </a:lnTo>
                  <a:lnTo>
                    <a:pt x="2816" y="652"/>
                  </a:lnTo>
                  <a:lnTo>
                    <a:pt x="2808" y="640"/>
                  </a:lnTo>
                  <a:lnTo>
                    <a:pt x="2808" y="624"/>
                  </a:lnTo>
                  <a:lnTo>
                    <a:pt x="2808" y="604"/>
                  </a:lnTo>
                  <a:lnTo>
                    <a:pt x="2824" y="580"/>
                  </a:lnTo>
                  <a:lnTo>
                    <a:pt x="2840" y="564"/>
                  </a:lnTo>
                  <a:lnTo>
                    <a:pt x="2864" y="532"/>
                  </a:lnTo>
                  <a:lnTo>
                    <a:pt x="2908" y="508"/>
                  </a:lnTo>
                  <a:lnTo>
                    <a:pt x="2960" y="488"/>
                  </a:lnTo>
                  <a:lnTo>
                    <a:pt x="3028" y="472"/>
                  </a:lnTo>
                  <a:lnTo>
                    <a:pt x="3132" y="460"/>
                  </a:lnTo>
                  <a:lnTo>
                    <a:pt x="3056" y="472"/>
                  </a:lnTo>
                  <a:lnTo>
                    <a:pt x="3004" y="488"/>
                  </a:lnTo>
                  <a:lnTo>
                    <a:pt x="2956" y="508"/>
                  </a:lnTo>
                  <a:lnTo>
                    <a:pt x="2924" y="532"/>
                  </a:lnTo>
                  <a:lnTo>
                    <a:pt x="2884" y="568"/>
                  </a:lnTo>
                  <a:lnTo>
                    <a:pt x="2872" y="580"/>
                  </a:lnTo>
                  <a:lnTo>
                    <a:pt x="2860" y="612"/>
                  </a:lnTo>
                  <a:lnTo>
                    <a:pt x="2864" y="640"/>
                  </a:lnTo>
                  <a:lnTo>
                    <a:pt x="2884" y="664"/>
                  </a:lnTo>
                  <a:lnTo>
                    <a:pt x="2908" y="688"/>
                  </a:lnTo>
                  <a:lnTo>
                    <a:pt x="2968" y="720"/>
                  </a:lnTo>
                  <a:lnTo>
                    <a:pt x="3020" y="736"/>
                  </a:lnTo>
                  <a:lnTo>
                    <a:pt x="3052" y="744"/>
                  </a:lnTo>
                  <a:lnTo>
                    <a:pt x="3160" y="772"/>
                  </a:lnTo>
                  <a:lnTo>
                    <a:pt x="3264" y="796"/>
                  </a:lnTo>
                  <a:lnTo>
                    <a:pt x="3348" y="808"/>
                  </a:lnTo>
                  <a:lnTo>
                    <a:pt x="3420" y="816"/>
                  </a:lnTo>
                  <a:lnTo>
                    <a:pt x="3524" y="816"/>
                  </a:lnTo>
                  <a:lnTo>
                    <a:pt x="3560" y="808"/>
                  </a:lnTo>
                  <a:lnTo>
                    <a:pt x="3576" y="820"/>
                  </a:lnTo>
                  <a:lnTo>
                    <a:pt x="3576" y="816"/>
                  </a:lnTo>
                  <a:lnTo>
                    <a:pt x="3560" y="804"/>
                  </a:lnTo>
                  <a:lnTo>
                    <a:pt x="3536" y="780"/>
                  </a:lnTo>
                  <a:lnTo>
                    <a:pt x="3536" y="760"/>
                  </a:lnTo>
                  <a:lnTo>
                    <a:pt x="3548" y="748"/>
                  </a:lnTo>
                  <a:lnTo>
                    <a:pt x="3572" y="736"/>
                  </a:lnTo>
                  <a:lnTo>
                    <a:pt x="3576" y="736"/>
                  </a:lnTo>
                  <a:lnTo>
                    <a:pt x="3576" y="732"/>
                  </a:lnTo>
                  <a:lnTo>
                    <a:pt x="3572" y="732"/>
                  </a:lnTo>
                  <a:lnTo>
                    <a:pt x="3476" y="712"/>
                  </a:lnTo>
                  <a:lnTo>
                    <a:pt x="3408" y="696"/>
                  </a:lnTo>
                  <a:lnTo>
                    <a:pt x="3368" y="672"/>
                  </a:lnTo>
                  <a:lnTo>
                    <a:pt x="3348" y="648"/>
                  </a:lnTo>
                  <a:lnTo>
                    <a:pt x="3344" y="616"/>
                  </a:lnTo>
                  <a:lnTo>
                    <a:pt x="3344" y="612"/>
                  </a:lnTo>
                  <a:lnTo>
                    <a:pt x="3356" y="588"/>
                  </a:lnTo>
                  <a:lnTo>
                    <a:pt x="3380" y="568"/>
                  </a:lnTo>
                  <a:lnTo>
                    <a:pt x="3408" y="548"/>
                  </a:lnTo>
                  <a:lnTo>
                    <a:pt x="3440" y="532"/>
                  </a:lnTo>
                  <a:lnTo>
                    <a:pt x="3512" y="512"/>
                  </a:lnTo>
                  <a:lnTo>
                    <a:pt x="3576" y="500"/>
                  </a:lnTo>
                  <a:lnTo>
                    <a:pt x="3576" y="496"/>
                  </a:lnTo>
                  <a:lnTo>
                    <a:pt x="3504" y="508"/>
                  </a:lnTo>
                  <a:lnTo>
                    <a:pt x="3432" y="532"/>
                  </a:lnTo>
                  <a:lnTo>
                    <a:pt x="3404" y="544"/>
                  </a:lnTo>
                  <a:lnTo>
                    <a:pt x="3372" y="564"/>
                  </a:lnTo>
                  <a:lnTo>
                    <a:pt x="3356" y="580"/>
                  </a:lnTo>
                  <a:lnTo>
                    <a:pt x="3336" y="604"/>
                  </a:lnTo>
                  <a:lnTo>
                    <a:pt x="3336" y="616"/>
                  </a:lnTo>
                  <a:lnTo>
                    <a:pt x="3336" y="628"/>
                  </a:lnTo>
                  <a:lnTo>
                    <a:pt x="3344" y="648"/>
                  </a:lnTo>
                  <a:lnTo>
                    <a:pt x="3360" y="672"/>
                  </a:lnTo>
                  <a:lnTo>
                    <a:pt x="3404" y="696"/>
                  </a:lnTo>
                  <a:lnTo>
                    <a:pt x="3464" y="712"/>
                  </a:lnTo>
                  <a:lnTo>
                    <a:pt x="3560" y="736"/>
                  </a:lnTo>
                  <a:lnTo>
                    <a:pt x="3540" y="744"/>
                  </a:lnTo>
                  <a:lnTo>
                    <a:pt x="3528" y="756"/>
                  </a:lnTo>
                  <a:lnTo>
                    <a:pt x="3528" y="768"/>
                  </a:lnTo>
                  <a:lnTo>
                    <a:pt x="3464" y="760"/>
                  </a:lnTo>
                  <a:lnTo>
                    <a:pt x="3312" y="744"/>
                  </a:lnTo>
                  <a:lnTo>
                    <a:pt x="3232" y="724"/>
                  </a:lnTo>
                  <a:lnTo>
                    <a:pt x="3168" y="700"/>
                  </a:lnTo>
                  <a:lnTo>
                    <a:pt x="3136" y="688"/>
                  </a:lnTo>
                  <a:lnTo>
                    <a:pt x="3112" y="672"/>
                  </a:lnTo>
                  <a:lnTo>
                    <a:pt x="3100" y="652"/>
                  </a:lnTo>
                  <a:lnTo>
                    <a:pt x="3088" y="636"/>
                  </a:lnTo>
                  <a:lnTo>
                    <a:pt x="3088" y="624"/>
                  </a:lnTo>
                  <a:lnTo>
                    <a:pt x="3096" y="604"/>
                  </a:lnTo>
                  <a:lnTo>
                    <a:pt x="3108" y="588"/>
                  </a:lnTo>
                  <a:lnTo>
                    <a:pt x="3144" y="548"/>
                  </a:lnTo>
                  <a:lnTo>
                    <a:pt x="3172" y="532"/>
                  </a:lnTo>
                  <a:lnTo>
                    <a:pt x="3216" y="520"/>
                  </a:lnTo>
                  <a:lnTo>
                    <a:pt x="3264" y="500"/>
                  </a:lnTo>
                  <a:lnTo>
                    <a:pt x="3324" y="488"/>
                  </a:lnTo>
                  <a:lnTo>
                    <a:pt x="3396" y="476"/>
                  </a:lnTo>
                  <a:lnTo>
                    <a:pt x="3480" y="464"/>
                  </a:lnTo>
                  <a:lnTo>
                    <a:pt x="3576" y="460"/>
                  </a:lnTo>
                  <a:lnTo>
                    <a:pt x="3576" y="452"/>
                  </a:lnTo>
                  <a:lnTo>
                    <a:pt x="3480" y="464"/>
                  </a:lnTo>
                  <a:lnTo>
                    <a:pt x="3396" y="472"/>
                  </a:lnTo>
                  <a:lnTo>
                    <a:pt x="3324" y="484"/>
                  </a:lnTo>
                  <a:lnTo>
                    <a:pt x="3256" y="496"/>
                  </a:lnTo>
                  <a:lnTo>
                    <a:pt x="3208" y="512"/>
                  </a:lnTo>
                  <a:lnTo>
                    <a:pt x="3172" y="532"/>
                  </a:lnTo>
                  <a:lnTo>
                    <a:pt x="3144" y="548"/>
                  </a:lnTo>
                  <a:lnTo>
                    <a:pt x="3120" y="568"/>
                  </a:lnTo>
                  <a:lnTo>
                    <a:pt x="3100" y="588"/>
                  </a:lnTo>
                  <a:lnTo>
                    <a:pt x="3088" y="604"/>
                  </a:lnTo>
                  <a:lnTo>
                    <a:pt x="3088" y="624"/>
                  </a:lnTo>
                  <a:lnTo>
                    <a:pt x="3088" y="636"/>
                  </a:lnTo>
                  <a:lnTo>
                    <a:pt x="3088" y="652"/>
                  </a:lnTo>
                  <a:lnTo>
                    <a:pt x="3100" y="664"/>
                  </a:lnTo>
                  <a:lnTo>
                    <a:pt x="3136" y="696"/>
                  </a:lnTo>
                  <a:lnTo>
                    <a:pt x="3184" y="712"/>
                  </a:lnTo>
                  <a:lnTo>
                    <a:pt x="3244" y="732"/>
                  </a:lnTo>
                  <a:lnTo>
                    <a:pt x="3380" y="756"/>
                  </a:lnTo>
                  <a:lnTo>
                    <a:pt x="3480" y="768"/>
                  </a:lnTo>
                  <a:lnTo>
                    <a:pt x="3372" y="760"/>
                  </a:lnTo>
                  <a:lnTo>
                    <a:pt x="3304" y="748"/>
                  </a:lnTo>
                  <a:lnTo>
                    <a:pt x="3240" y="736"/>
                  </a:lnTo>
                  <a:lnTo>
                    <a:pt x="3180" y="720"/>
                  </a:lnTo>
                  <a:lnTo>
                    <a:pt x="3120" y="700"/>
                  </a:lnTo>
                  <a:lnTo>
                    <a:pt x="3076" y="664"/>
                  </a:lnTo>
                  <a:lnTo>
                    <a:pt x="3056" y="648"/>
                  </a:lnTo>
                  <a:lnTo>
                    <a:pt x="3044" y="624"/>
                  </a:lnTo>
                  <a:lnTo>
                    <a:pt x="3044" y="612"/>
                  </a:lnTo>
                  <a:lnTo>
                    <a:pt x="3052" y="592"/>
                  </a:lnTo>
                  <a:lnTo>
                    <a:pt x="3056" y="576"/>
                  </a:lnTo>
                  <a:lnTo>
                    <a:pt x="3084" y="556"/>
                  </a:lnTo>
                  <a:lnTo>
                    <a:pt x="3120" y="524"/>
                  </a:lnTo>
                  <a:lnTo>
                    <a:pt x="3180" y="508"/>
                  </a:lnTo>
                  <a:lnTo>
                    <a:pt x="3264" y="488"/>
                  </a:lnTo>
                  <a:lnTo>
                    <a:pt x="3380" y="472"/>
                  </a:lnTo>
                  <a:lnTo>
                    <a:pt x="3576" y="440"/>
                  </a:lnTo>
                  <a:lnTo>
                    <a:pt x="3576" y="436"/>
                  </a:lnTo>
                  <a:lnTo>
                    <a:pt x="3380" y="464"/>
                  </a:lnTo>
                  <a:lnTo>
                    <a:pt x="3264" y="484"/>
                  </a:lnTo>
                  <a:lnTo>
                    <a:pt x="3172" y="500"/>
                  </a:lnTo>
                  <a:lnTo>
                    <a:pt x="3112" y="524"/>
                  </a:lnTo>
                  <a:lnTo>
                    <a:pt x="3076" y="548"/>
                  </a:lnTo>
                  <a:lnTo>
                    <a:pt x="3052" y="576"/>
                  </a:lnTo>
                  <a:lnTo>
                    <a:pt x="3044" y="592"/>
                  </a:lnTo>
                  <a:lnTo>
                    <a:pt x="3044" y="612"/>
                  </a:lnTo>
                  <a:lnTo>
                    <a:pt x="3044" y="628"/>
                  </a:lnTo>
                  <a:lnTo>
                    <a:pt x="3056" y="652"/>
                  </a:lnTo>
                  <a:lnTo>
                    <a:pt x="3084" y="676"/>
                  </a:lnTo>
                  <a:lnTo>
                    <a:pt x="3108" y="696"/>
                  </a:lnTo>
                  <a:lnTo>
                    <a:pt x="3144" y="708"/>
                  </a:lnTo>
                  <a:lnTo>
                    <a:pt x="3216" y="736"/>
                  </a:lnTo>
                  <a:lnTo>
                    <a:pt x="3300" y="756"/>
                  </a:lnTo>
                  <a:lnTo>
                    <a:pt x="3380" y="768"/>
                  </a:lnTo>
                  <a:lnTo>
                    <a:pt x="3452" y="772"/>
                  </a:lnTo>
                  <a:lnTo>
                    <a:pt x="3528" y="772"/>
                  </a:lnTo>
                  <a:lnTo>
                    <a:pt x="3540" y="784"/>
                  </a:lnTo>
                  <a:lnTo>
                    <a:pt x="3444" y="784"/>
                  </a:lnTo>
                  <a:lnTo>
                    <a:pt x="3276" y="768"/>
                  </a:lnTo>
                  <a:lnTo>
                    <a:pt x="3184" y="748"/>
                  </a:lnTo>
                  <a:lnTo>
                    <a:pt x="3100" y="732"/>
                  </a:lnTo>
                  <a:lnTo>
                    <a:pt x="3028" y="700"/>
                  </a:lnTo>
                  <a:lnTo>
                    <a:pt x="2996" y="696"/>
                  </a:lnTo>
                  <a:lnTo>
                    <a:pt x="2980" y="676"/>
                  </a:lnTo>
                  <a:lnTo>
                    <a:pt x="2960" y="652"/>
                  </a:lnTo>
                  <a:lnTo>
                    <a:pt x="2948" y="628"/>
                  </a:lnTo>
                  <a:lnTo>
                    <a:pt x="2944" y="600"/>
                  </a:lnTo>
                  <a:lnTo>
                    <a:pt x="2956" y="580"/>
                  </a:lnTo>
                  <a:lnTo>
                    <a:pt x="2968" y="564"/>
                  </a:lnTo>
                  <a:lnTo>
                    <a:pt x="2992" y="544"/>
                  </a:lnTo>
                  <a:lnTo>
                    <a:pt x="3028" y="532"/>
                  </a:lnTo>
                  <a:lnTo>
                    <a:pt x="3044" y="520"/>
                  </a:lnTo>
                  <a:lnTo>
                    <a:pt x="3100" y="500"/>
                  </a:lnTo>
                  <a:lnTo>
                    <a:pt x="3184" y="476"/>
                  </a:lnTo>
                  <a:lnTo>
                    <a:pt x="3304" y="452"/>
                  </a:lnTo>
                  <a:lnTo>
                    <a:pt x="3324" y="452"/>
                  </a:lnTo>
                  <a:lnTo>
                    <a:pt x="3420" y="440"/>
                  </a:lnTo>
                  <a:lnTo>
                    <a:pt x="3500" y="428"/>
                  </a:lnTo>
                  <a:lnTo>
                    <a:pt x="3576" y="416"/>
                  </a:lnTo>
                  <a:lnTo>
                    <a:pt x="3576" y="412"/>
                  </a:lnTo>
                  <a:lnTo>
                    <a:pt x="3468" y="428"/>
                  </a:lnTo>
                  <a:lnTo>
                    <a:pt x="3368" y="440"/>
                  </a:lnTo>
                  <a:lnTo>
                    <a:pt x="3416" y="428"/>
                  </a:lnTo>
                  <a:lnTo>
                    <a:pt x="3432" y="416"/>
                  </a:lnTo>
                  <a:lnTo>
                    <a:pt x="3452" y="400"/>
                  </a:lnTo>
                  <a:lnTo>
                    <a:pt x="3444" y="400"/>
                  </a:lnTo>
                  <a:lnTo>
                    <a:pt x="3576" y="392"/>
                  </a:lnTo>
                  <a:lnTo>
                    <a:pt x="3576" y="388"/>
                  </a:lnTo>
                  <a:lnTo>
                    <a:pt x="3432" y="392"/>
                  </a:lnTo>
                  <a:lnTo>
                    <a:pt x="3304" y="392"/>
                  </a:lnTo>
                  <a:lnTo>
                    <a:pt x="3108" y="380"/>
                  </a:lnTo>
                  <a:lnTo>
                    <a:pt x="3100" y="376"/>
                  </a:lnTo>
                  <a:lnTo>
                    <a:pt x="3100" y="380"/>
                  </a:lnTo>
                  <a:lnTo>
                    <a:pt x="2980" y="364"/>
                  </a:lnTo>
                  <a:lnTo>
                    <a:pt x="2936" y="356"/>
                  </a:lnTo>
                  <a:lnTo>
                    <a:pt x="2912" y="352"/>
                  </a:lnTo>
                  <a:lnTo>
                    <a:pt x="2864" y="328"/>
                  </a:lnTo>
                  <a:lnTo>
                    <a:pt x="2848" y="316"/>
                  </a:lnTo>
                  <a:lnTo>
                    <a:pt x="2840" y="296"/>
                  </a:lnTo>
                  <a:lnTo>
                    <a:pt x="2836" y="292"/>
                  </a:lnTo>
                  <a:lnTo>
                    <a:pt x="2840" y="284"/>
                  </a:lnTo>
                  <a:lnTo>
                    <a:pt x="2848" y="264"/>
                  </a:lnTo>
                  <a:lnTo>
                    <a:pt x="2872" y="248"/>
                  </a:lnTo>
                  <a:lnTo>
                    <a:pt x="2924" y="228"/>
                  </a:lnTo>
                  <a:lnTo>
                    <a:pt x="2992" y="204"/>
                  </a:lnTo>
                  <a:lnTo>
                    <a:pt x="3084" y="188"/>
                  </a:lnTo>
                  <a:lnTo>
                    <a:pt x="3216" y="168"/>
                  </a:lnTo>
                  <a:lnTo>
                    <a:pt x="3220" y="168"/>
                  </a:lnTo>
                  <a:lnTo>
                    <a:pt x="3268" y="168"/>
                  </a:lnTo>
                  <a:lnTo>
                    <a:pt x="3324" y="168"/>
                  </a:lnTo>
                  <a:lnTo>
                    <a:pt x="3444" y="156"/>
                  </a:lnTo>
                  <a:lnTo>
                    <a:pt x="3456" y="164"/>
                  </a:lnTo>
                  <a:lnTo>
                    <a:pt x="3456" y="156"/>
                  </a:lnTo>
                  <a:lnTo>
                    <a:pt x="3540" y="144"/>
                  </a:lnTo>
                  <a:lnTo>
                    <a:pt x="3576" y="140"/>
                  </a:lnTo>
                  <a:lnTo>
                    <a:pt x="3576" y="132"/>
                  </a:lnTo>
                  <a:lnTo>
                    <a:pt x="3540" y="140"/>
                  </a:lnTo>
                  <a:lnTo>
                    <a:pt x="3456" y="128"/>
                  </a:lnTo>
                  <a:lnTo>
                    <a:pt x="3396" y="108"/>
                  </a:lnTo>
                  <a:lnTo>
                    <a:pt x="3380" y="96"/>
                  </a:lnTo>
                  <a:lnTo>
                    <a:pt x="3360" y="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5" name="図形 24"/>
            <p:cNvSpPr>
              <a:spLocks/>
            </p:cNvSpPr>
            <p:nvPr/>
          </p:nvSpPr>
          <p:spPr bwMode="auto">
            <a:xfrm>
              <a:off x="2632" y="48"/>
              <a:ext cx="84" cy="36"/>
            </a:xfrm>
            <a:custGeom>
              <a:avLst/>
              <a:gdLst/>
              <a:ahLst/>
              <a:cxnLst>
                <a:cxn ang="0">
                  <a:pos x="0" y="0"/>
                </a:cxn>
                <a:cxn ang="0">
                  <a:pos x="56" y="0"/>
                </a:cxn>
                <a:cxn ang="0">
                  <a:pos x="68" y="20"/>
                </a:cxn>
                <a:cxn ang="0">
                  <a:pos x="84" y="36"/>
                </a:cxn>
                <a:cxn ang="0">
                  <a:pos x="36" y="20"/>
                </a:cxn>
                <a:cxn ang="0">
                  <a:pos x="0" y="0"/>
                </a:cxn>
              </a:cxnLst>
              <a:rect l="0" t="0" r="0" b="0"/>
              <a:pathLst>
                <a:path w="84" h="36">
                  <a:moveTo>
                    <a:pt x="0" y="0"/>
                  </a:moveTo>
                  <a:lnTo>
                    <a:pt x="56" y="0"/>
                  </a:lnTo>
                  <a:lnTo>
                    <a:pt x="68" y="20"/>
                  </a:lnTo>
                  <a:lnTo>
                    <a:pt x="84" y="36"/>
                  </a:lnTo>
                  <a:lnTo>
                    <a:pt x="36" y="20"/>
                  </a:lnTo>
                  <a:lnTo>
                    <a:pt x="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6" name="図形 25"/>
            <p:cNvSpPr>
              <a:spLocks/>
            </p:cNvSpPr>
            <p:nvPr/>
          </p:nvSpPr>
          <p:spPr bwMode="auto">
            <a:xfrm>
              <a:off x="4904" y="884"/>
              <a:ext cx="104" cy="84"/>
            </a:xfrm>
            <a:custGeom>
              <a:avLst/>
              <a:gdLst/>
              <a:ahLst/>
              <a:cxnLst>
                <a:cxn ang="0">
                  <a:pos x="36" y="12"/>
                </a:cxn>
                <a:cxn ang="0">
                  <a:pos x="36" y="0"/>
                </a:cxn>
                <a:cxn ang="0">
                  <a:pos x="68" y="4"/>
                </a:cxn>
                <a:cxn ang="0">
                  <a:pos x="92" y="16"/>
                </a:cxn>
                <a:cxn ang="0">
                  <a:pos x="104" y="28"/>
                </a:cxn>
                <a:cxn ang="0">
                  <a:pos x="104" y="40"/>
                </a:cxn>
                <a:cxn ang="0">
                  <a:pos x="100" y="60"/>
                </a:cxn>
                <a:cxn ang="0">
                  <a:pos x="100" y="64"/>
                </a:cxn>
                <a:cxn ang="0">
                  <a:pos x="80" y="72"/>
                </a:cxn>
                <a:cxn ang="0">
                  <a:pos x="56" y="84"/>
                </a:cxn>
                <a:cxn ang="0">
                  <a:pos x="0" y="84"/>
                </a:cxn>
                <a:cxn ang="0">
                  <a:pos x="20" y="64"/>
                </a:cxn>
                <a:cxn ang="0">
                  <a:pos x="32" y="40"/>
                </a:cxn>
                <a:cxn ang="0">
                  <a:pos x="36" y="12"/>
                </a:cxn>
              </a:cxnLst>
              <a:rect l="0" t="0" r="0" b="0"/>
              <a:pathLst>
                <a:path w="104" h="84">
                  <a:moveTo>
                    <a:pt x="36" y="12"/>
                  </a:moveTo>
                  <a:lnTo>
                    <a:pt x="36" y="0"/>
                  </a:lnTo>
                  <a:lnTo>
                    <a:pt x="68" y="4"/>
                  </a:lnTo>
                  <a:lnTo>
                    <a:pt x="92" y="16"/>
                  </a:lnTo>
                  <a:lnTo>
                    <a:pt x="104" y="28"/>
                  </a:lnTo>
                  <a:lnTo>
                    <a:pt x="104" y="40"/>
                  </a:lnTo>
                  <a:lnTo>
                    <a:pt x="100" y="60"/>
                  </a:lnTo>
                  <a:lnTo>
                    <a:pt x="100" y="64"/>
                  </a:lnTo>
                  <a:lnTo>
                    <a:pt x="80" y="72"/>
                  </a:lnTo>
                  <a:lnTo>
                    <a:pt x="56" y="84"/>
                  </a:lnTo>
                  <a:lnTo>
                    <a:pt x="0" y="84"/>
                  </a:lnTo>
                  <a:lnTo>
                    <a:pt x="20" y="64"/>
                  </a:lnTo>
                  <a:lnTo>
                    <a:pt x="32" y="40"/>
                  </a:lnTo>
                  <a:lnTo>
                    <a:pt x="36" y="1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7" name="図形 26"/>
            <p:cNvSpPr>
              <a:spLocks/>
            </p:cNvSpPr>
            <p:nvPr/>
          </p:nvSpPr>
          <p:spPr bwMode="auto">
            <a:xfrm>
              <a:off x="4828" y="864"/>
              <a:ext cx="248" cy="132"/>
            </a:xfrm>
            <a:custGeom>
              <a:avLst/>
              <a:gdLst/>
              <a:ahLst/>
              <a:cxnLst>
                <a:cxn ang="0">
                  <a:pos x="48" y="116"/>
                </a:cxn>
                <a:cxn ang="0">
                  <a:pos x="72" y="108"/>
                </a:cxn>
                <a:cxn ang="0">
                  <a:pos x="124" y="104"/>
                </a:cxn>
                <a:cxn ang="0">
                  <a:pos x="164" y="96"/>
                </a:cxn>
                <a:cxn ang="0">
                  <a:pos x="176" y="84"/>
                </a:cxn>
                <a:cxn ang="0">
                  <a:pos x="180" y="80"/>
                </a:cxn>
                <a:cxn ang="0">
                  <a:pos x="188" y="60"/>
                </a:cxn>
                <a:cxn ang="0">
                  <a:pos x="188" y="48"/>
                </a:cxn>
                <a:cxn ang="0">
                  <a:pos x="168" y="32"/>
                </a:cxn>
                <a:cxn ang="0">
                  <a:pos x="148" y="20"/>
                </a:cxn>
                <a:cxn ang="0">
                  <a:pos x="112" y="12"/>
                </a:cxn>
                <a:cxn ang="0">
                  <a:pos x="112" y="0"/>
                </a:cxn>
                <a:cxn ang="0">
                  <a:pos x="168" y="0"/>
                </a:cxn>
                <a:cxn ang="0">
                  <a:pos x="204" y="12"/>
                </a:cxn>
                <a:cxn ang="0">
                  <a:pos x="236" y="24"/>
                </a:cxn>
                <a:cxn ang="0">
                  <a:pos x="248" y="44"/>
                </a:cxn>
                <a:cxn ang="0">
                  <a:pos x="248" y="60"/>
                </a:cxn>
                <a:cxn ang="0">
                  <a:pos x="240" y="72"/>
                </a:cxn>
                <a:cxn ang="0">
                  <a:pos x="236" y="84"/>
                </a:cxn>
                <a:cxn ang="0">
                  <a:pos x="224" y="96"/>
                </a:cxn>
                <a:cxn ang="0">
                  <a:pos x="200" y="108"/>
                </a:cxn>
                <a:cxn ang="0">
                  <a:pos x="164" y="120"/>
                </a:cxn>
                <a:cxn ang="0">
                  <a:pos x="112" y="128"/>
                </a:cxn>
                <a:cxn ang="0">
                  <a:pos x="52" y="132"/>
                </a:cxn>
                <a:cxn ang="0">
                  <a:pos x="0" y="132"/>
                </a:cxn>
                <a:cxn ang="0">
                  <a:pos x="48" y="116"/>
                </a:cxn>
              </a:cxnLst>
              <a:rect l="0" t="0" r="0" b="0"/>
              <a:pathLst>
                <a:path w="248" h="132">
                  <a:moveTo>
                    <a:pt x="48" y="116"/>
                  </a:moveTo>
                  <a:lnTo>
                    <a:pt x="72" y="108"/>
                  </a:lnTo>
                  <a:lnTo>
                    <a:pt x="124" y="104"/>
                  </a:lnTo>
                  <a:lnTo>
                    <a:pt x="164" y="96"/>
                  </a:lnTo>
                  <a:lnTo>
                    <a:pt x="176" y="84"/>
                  </a:lnTo>
                  <a:lnTo>
                    <a:pt x="180" y="80"/>
                  </a:lnTo>
                  <a:lnTo>
                    <a:pt x="188" y="60"/>
                  </a:lnTo>
                  <a:lnTo>
                    <a:pt x="188" y="48"/>
                  </a:lnTo>
                  <a:lnTo>
                    <a:pt x="168" y="32"/>
                  </a:lnTo>
                  <a:lnTo>
                    <a:pt x="148" y="20"/>
                  </a:lnTo>
                  <a:lnTo>
                    <a:pt x="112" y="12"/>
                  </a:lnTo>
                  <a:lnTo>
                    <a:pt x="112" y="0"/>
                  </a:lnTo>
                  <a:lnTo>
                    <a:pt x="168" y="0"/>
                  </a:lnTo>
                  <a:lnTo>
                    <a:pt x="204" y="12"/>
                  </a:lnTo>
                  <a:lnTo>
                    <a:pt x="236" y="24"/>
                  </a:lnTo>
                  <a:lnTo>
                    <a:pt x="248" y="44"/>
                  </a:lnTo>
                  <a:lnTo>
                    <a:pt x="248" y="60"/>
                  </a:lnTo>
                  <a:lnTo>
                    <a:pt x="240" y="72"/>
                  </a:lnTo>
                  <a:lnTo>
                    <a:pt x="236" y="84"/>
                  </a:lnTo>
                  <a:lnTo>
                    <a:pt x="224" y="96"/>
                  </a:lnTo>
                  <a:lnTo>
                    <a:pt x="200" y="108"/>
                  </a:lnTo>
                  <a:lnTo>
                    <a:pt x="164" y="120"/>
                  </a:lnTo>
                  <a:lnTo>
                    <a:pt x="112" y="128"/>
                  </a:lnTo>
                  <a:lnTo>
                    <a:pt x="52" y="132"/>
                  </a:lnTo>
                  <a:lnTo>
                    <a:pt x="0" y="132"/>
                  </a:lnTo>
                  <a:lnTo>
                    <a:pt x="48"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8" name="図形 27"/>
            <p:cNvSpPr>
              <a:spLocks/>
            </p:cNvSpPr>
            <p:nvPr/>
          </p:nvSpPr>
          <p:spPr bwMode="auto">
            <a:xfrm>
              <a:off x="4772" y="1056"/>
              <a:ext cx="128" cy="176"/>
            </a:xfrm>
            <a:custGeom>
              <a:avLst/>
              <a:gdLst/>
              <a:ahLst/>
              <a:cxnLst>
                <a:cxn ang="0">
                  <a:pos x="0" y="116"/>
                </a:cxn>
                <a:cxn ang="0">
                  <a:pos x="0" y="100"/>
                </a:cxn>
                <a:cxn ang="0">
                  <a:pos x="8" y="68"/>
                </a:cxn>
                <a:cxn ang="0">
                  <a:pos x="32" y="44"/>
                </a:cxn>
                <a:cxn ang="0">
                  <a:pos x="56" y="24"/>
                </a:cxn>
                <a:cxn ang="0">
                  <a:pos x="84" y="12"/>
                </a:cxn>
                <a:cxn ang="0">
                  <a:pos x="128" y="0"/>
                </a:cxn>
                <a:cxn ang="0">
                  <a:pos x="84" y="32"/>
                </a:cxn>
                <a:cxn ang="0">
                  <a:pos x="60" y="56"/>
                </a:cxn>
                <a:cxn ang="0">
                  <a:pos x="36" y="88"/>
                </a:cxn>
                <a:cxn ang="0">
                  <a:pos x="36" y="112"/>
                </a:cxn>
                <a:cxn ang="0">
                  <a:pos x="48" y="140"/>
                </a:cxn>
                <a:cxn ang="0">
                  <a:pos x="68" y="160"/>
                </a:cxn>
                <a:cxn ang="0">
                  <a:pos x="84" y="176"/>
                </a:cxn>
                <a:cxn ang="0">
                  <a:pos x="36" y="148"/>
                </a:cxn>
                <a:cxn ang="0">
                  <a:pos x="0" y="116"/>
                </a:cxn>
              </a:cxnLst>
              <a:rect l="0" t="0" r="0" b="0"/>
              <a:pathLst>
                <a:path w="128" h="176">
                  <a:moveTo>
                    <a:pt x="0" y="116"/>
                  </a:moveTo>
                  <a:lnTo>
                    <a:pt x="0" y="100"/>
                  </a:lnTo>
                  <a:lnTo>
                    <a:pt x="8" y="68"/>
                  </a:lnTo>
                  <a:lnTo>
                    <a:pt x="32" y="44"/>
                  </a:lnTo>
                  <a:lnTo>
                    <a:pt x="56" y="24"/>
                  </a:lnTo>
                  <a:lnTo>
                    <a:pt x="84" y="12"/>
                  </a:lnTo>
                  <a:lnTo>
                    <a:pt x="128" y="0"/>
                  </a:lnTo>
                  <a:lnTo>
                    <a:pt x="84" y="32"/>
                  </a:lnTo>
                  <a:lnTo>
                    <a:pt x="60" y="56"/>
                  </a:lnTo>
                  <a:lnTo>
                    <a:pt x="36" y="88"/>
                  </a:lnTo>
                  <a:lnTo>
                    <a:pt x="36" y="112"/>
                  </a:lnTo>
                  <a:lnTo>
                    <a:pt x="48" y="140"/>
                  </a:lnTo>
                  <a:lnTo>
                    <a:pt x="68" y="160"/>
                  </a:lnTo>
                  <a:lnTo>
                    <a:pt x="84" y="176"/>
                  </a:lnTo>
                  <a:lnTo>
                    <a:pt x="36" y="148"/>
                  </a:lnTo>
                  <a:lnTo>
                    <a:pt x="0"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0" name="図形 29"/>
            <p:cNvSpPr>
              <a:spLocks/>
            </p:cNvSpPr>
            <p:nvPr/>
          </p:nvSpPr>
          <p:spPr bwMode="auto">
            <a:xfrm>
              <a:off x="4816" y="820"/>
              <a:ext cx="532" cy="492"/>
            </a:xfrm>
            <a:custGeom>
              <a:avLst/>
              <a:gdLst/>
              <a:ahLst/>
              <a:cxnLst>
                <a:cxn ang="0">
                  <a:pos x="524" y="68"/>
                </a:cxn>
                <a:cxn ang="0">
                  <a:pos x="532" y="80"/>
                </a:cxn>
                <a:cxn ang="0">
                  <a:pos x="524" y="92"/>
                </a:cxn>
                <a:cxn ang="0">
                  <a:pos x="524" y="112"/>
                </a:cxn>
                <a:cxn ang="0">
                  <a:pos x="512" y="128"/>
                </a:cxn>
                <a:cxn ang="0">
                  <a:pos x="488" y="148"/>
                </a:cxn>
                <a:cxn ang="0">
                  <a:pos x="460" y="164"/>
                </a:cxn>
                <a:cxn ang="0">
                  <a:pos x="408" y="184"/>
                </a:cxn>
                <a:cxn ang="0">
                  <a:pos x="356" y="188"/>
                </a:cxn>
                <a:cxn ang="0">
                  <a:pos x="248" y="212"/>
                </a:cxn>
                <a:cxn ang="0">
                  <a:pos x="188" y="236"/>
                </a:cxn>
                <a:cxn ang="0">
                  <a:pos x="136" y="260"/>
                </a:cxn>
                <a:cxn ang="0">
                  <a:pos x="108" y="300"/>
                </a:cxn>
                <a:cxn ang="0">
                  <a:pos x="96" y="316"/>
                </a:cxn>
                <a:cxn ang="0">
                  <a:pos x="88" y="336"/>
                </a:cxn>
                <a:cxn ang="0">
                  <a:pos x="96" y="348"/>
                </a:cxn>
                <a:cxn ang="0">
                  <a:pos x="100" y="364"/>
                </a:cxn>
                <a:cxn ang="0">
                  <a:pos x="112" y="384"/>
                </a:cxn>
                <a:cxn ang="0">
                  <a:pos x="136" y="412"/>
                </a:cxn>
                <a:cxn ang="0">
                  <a:pos x="180" y="436"/>
                </a:cxn>
                <a:cxn ang="0">
                  <a:pos x="236" y="460"/>
                </a:cxn>
                <a:cxn ang="0">
                  <a:pos x="308" y="492"/>
                </a:cxn>
                <a:cxn ang="0">
                  <a:pos x="180" y="460"/>
                </a:cxn>
                <a:cxn ang="0">
                  <a:pos x="84" y="436"/>
                </a:cxn>
                <a:cxn ang="0">
                  <a:pos x="52" y="420"/>
                </a:cxn>
                <a:cxn ang="0">
                  <a:pos x="24" y="396"/>
                </a:cxn>
                <a:cxn ang="0">
                  <a:pos x="4" y="360"/>
                </a:cxn>
                <a:cxn ang="0">
                  <a:pos x="0" y="348"/>
                </a:cxn>
                <a:cxn ang="0">
                  <a:pos x="0" y="328"/>
                </a:cxn>
                <a:cxn ang="0">
                  <a:pos x="4" y="316"/>
                </a:cxn>
                <a:cxn ang="0">
                  <a:pos x="24" y="292"/>
                </a:cxn>
                <a:cxn ang="0">
                  <a:pos x="60" y="256"/>
                </a:cxn>
                <a:cxn ang="0">
                  <a:pos x="88" y="244"/>
                </a:cxn>
                <a:cxn ang="0">
                  <a:pos x="132" y="224"/>
                </a:cxn>
                <a:cxn ang="0">
                  <a:pos x="228" y="200"/>
                </a:cxn>
                <a:cxn ang="0">
                  <a:pos x="308" y="188"/>
                </a:cxn>
                <a:cxn ang="0">
                  <a:pos x="372" y="176"/>
                </a:cxn>
                <a:cxn ang="0">
                  <a:pos x="420" y="164"/>
                </a:cxn>
                <a:cxn ang="0">
                  <a:pos x="460" y="148"/>
                </a:cxn>
                <a:cxn ang="0">
                  <a:pos x="472" y="136"/>
                </a:cxn>
                <a:cxn ang="0">
                  <a:pos x="484" y="116"/>
                </a:cxn>
                <a:cxn ang="0">
                  <a:pos x="484" y="92"/>
                </a:cxn>
                <a:cxn ang="0">
                  <a:pos x="472" y="64"/>
                </a:cxn>
                <a:cxn ang="0">
                  <a:pos x="464" y="52"/>
                </a:cxn>
                <a:cxn ang="0">
                  <a:pos x="440" y="32"/>
                </a:cxn>
                <a:cxn ang="0">
                  <a:pos x="396" y="12"/>
                </a:cxn>
                <a:cxn ang="0">
                  <a:pos x="332" y="0"/>
                </a:cxn>
                <a:cxn ang="0">
                  <a:pos x="380" y="0"/>
                </a:cxn>
                <a:cxn ang="0">
                  <a:pos x="436" y="12"/>
                </a:cxn>
                <a:cxn ang="0">
                  <a:pos x="488" y="32"/>
                </a:cxn>
                <a:cxn ang="0">
                  <a:pos x="512" y="52"/>
                </a:cxn>
                <a:cxn ang="0">
                  <a:pos x="524" y="68"/>
                </a:cxn>
              </a:cxnLst>
              <a:rect l="0" t="0" r="0" b="0"/>
              <a:pathLst>
                <a:path w="532" h="492">
                  <a:moveTo>
                    <a:pt x="524" y="68"/>
                  </a:moveTo>
                  <a:lnTo>
                    <a:pt x="532" y="80"/>
                  </a:lnTo>
                  <a:lnTo>
                    <a:pt x="524" y="92"/>
                  </a:lnTo>
                  <a:lnTo>
                    <a:pt x="524" y="112"/>
                  </a:lnTo>
                  <a:lnTo>
                    <a:pt x="512" y="128"/>
                  </a:lnTo>
                  <a:lnTo>
                    <a:pt x="488" y="148"/>
                  </a:lnTo>
                  <a:lnTo>
                    <a:pt x="460" y="164"/>
                  </a:lnTo>
                  <a:lnTo>
                    <a:pt x="408" y="184"/>
                  </a:lnTo>
                  <a:lnTo>
                    <a:pt x="356" y="188"/>
                  </a:lnTo>
                  <a:lnTo>
                    <a:pt x="248" y="212"/>
                  </a:lnTo>
                  <a:lnTo>
                    <a:pt x="188" y="236"/>
                  </a:lnTo>
                  <a:lnTo>
                    <a:pt x="136" y="260"/>
                  </a:lnTo>
                  <a:lnTo>
                    <a:pt x="108" y="300"/>
                  </a:lnTo>
                  <a:lnTo>
                    <a:pt x="96" y="316"/>
                  </a:lnTo>
                  <a:lnTo>
                    <a:pt x="88" y="336"/>
                  </a:lnTo>
                  <a:lnTo>
                    <a:pt x="96" y="348"/>
                  </a:lnTo>
                  <a:lnTo>
                    <a:pt x="100" y="364"/>
                  </a:lnTo>
                  <a:lnTo>
                    <a:pt x="112" y="384"/>
                  </a:lnTo>
                  <a:lnTo>
                    <a:pt x="136" y="412"/>
                  </a:lnTo>
                  <a:lnTo>
                    <a:pt x="180" y="436"/>
                  </a:lnTo>
                  <a:lnTo>
                    <a:pt x="236" y="460"/>
                  </a:lnTo>
                  <a:lnTo>
                    <a:pt x="308" y="492"/>
                  </a:lnTo>
                  <a:lnTo>
                    <a:pt x="180" y="460"/>
                  </a:lnTo>
                  <a:lnTo>
                    <a:pt x="84" y="436"/>
                  </a:lnTo>
                  <a:lnTo>
                    <a:pt x="52" y="420"/>
                  </a:lnTo>
                  <a:lnTo>
                    <a:pt x="24" y="396"/>
                  </a:lnTo>
                  <a:lnTo>
                    <a:pt x="4" y="360"/>
                  </a:lnTo>
                  <a:lnTo>
                    <a:pt x="0" y="348"/>
                  </a:lnTo>
                  <a:lnTo>
                    <a:pt x="0" y="328"/>
                  </a:lnTo>
                  <a:lnTo>
                    <a:pt x="4" y="316"/>
                  </a:lnTo>
                  <a:lnTo>
                    <a:pt x="24" y="292"/>
                  </a:lnTo>
                  <a:lnTo>
                    <a:pt x="60" y="256"/>
                  </a:lnTo>
                  <a:lnTo>
                    <a:pt x="88" y="244"/>
                  </a:lnTo>
                  <a:lnTo>
                    <a:pt x="132" y="224"/>
                  </a:lnTo>
                  <a:lnTo>
                    <a:pt x="228" y="200"/>
                  </a:lnTo>
                  <a:lnTo>
                    <a:pt x="308" y="188"/>
                  </a:lnTo>
                  <a:lnTo>
                    <a:pt x="372" y="176"/>
                  </a:lnTo>
                  <a:lnTo>
                    <a:pt x="420" y="164"/>
                  </a:lnTo>
                  <a:lnTo>
                    <a:pt x="460" y="148"/>
                  </a:lnTo>
                  <a:lnTo>
                    <a:pt x="472" y="136"/>
                  </a:lnTo>
                  <a:lnTo>
                    <a:pt x="484" y="116"/>
                  </a:lnTo>
                  <a:lnTo>
                    <a:pt x="484" y="92"/>
                  </a:lnTo>
                  <a:lnTo>
                    <a:pt x="472" y="64"/>
                  </a:lnTo>
                  <a:lnTo>
                    <a:pt x="464" y="52"/>
                  </a:lnTo>
                  <a:lnTo>
                    <a:pt x="440" y="32"/>
                  </a:lnTo>
                  <a:lnTo>
                    <a:pt x="396" y="12"/>
                  </a:lnTo>
                  <a:lnTo>
                    <a:pt x="332" y="0"/>
                  </a:lnTo>
                  <a:lnTo>
                    <a:pt x="380" y="0"/>
                  </a:lnTo>
                  <a:lnTo>
                    <a:pt x="436" y="12"/>
                  </a:lnTo>
                  <a:lnTo>
                    <a:pt x="488" y="32"/>
                  </a:lnTo>
                  <a:lnTo>
                    <a:pt x="512" y="52"/>
                  </a:lnTo>
                  <a:lnTo>
                    <a:pt x="524" y="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1" name="図形 30"/>
            <p:cNvSpPr>
              <a:spLocks/>
            </p:cNvSpPr>
            <p:nvPr/>
          </p:nvSpPr>
          <p:spPr bwMode="auto">
            <a:xfrm>
              <a:off x="4724" y="816"/>
              <a:ext cx="576" cy="352"/>
            </a:xfrm>
            <a:custGeom>
              <a:avLst/>
              <a:gdLst/>
              <a:ahLst/>
              <a:cxnLst>
                <a:cxn ang="0">
                  <a:pos x="576" y="96"/>
                </a:cxn>
                <a:cxn ang="0">
                  <a:pos x="564" y="140"/>
                </a:cxn>
                <a:cxn ang="0">
                  <a:pos x="512" y="168"/>
                </a:cxn>
                <a:cxn ang="0">
                  <a:pos x="400" y="188"/>
                </a:cxn>
                <a:cxn ang="0">
                  <a:pos x="224" y="228"/>
                </a:cxn>
                <a:cxn ang="0">
                  <a:pos x="192" y="236"/>
                </a:cxn>
                <a:cxn ang="0">
                  <a:pos x="108" y="260"/>
                </a:cxn>
                <a:cxn ang="0">
                  <a:pos x="56" y="308"/>
                </a:cxn>
                <a:cxn ang="0">
                  <a:pos x="44" y="352"/>
                </a:cxn>
                <a:cxn ang="0">
                  <a:pos x="20" y="284"/>
                </a:cxn>
                <a:cxn ang="0">
                  <a:pos x="56" y="248"/>
                </a:cxn>
                <a:cxn ang="0">
                  <a:pos x="132" y="216"/>
                </a:cxn>
                <a:cxn ang="0">
                  <a:pos x="356" y="176"/>
                </a:cxn>
                <a:cxn ang="0">
                  <a:pos x="460" y="152"/>
                </a:cxn>
                <a:cxn ang="0">
                  <a:pos x="496" y="120"/>
                </a:cxn>
                <a:cxn ang="0">
                  <a:pos x="500" y="92"/>
                </a:cxn>
                <a:cxn ang="0">
                  <a:pos x="484" y="60"/>
                </a:cxn>
                <a:cxn ang="0">
                  <a:pos x="400" y="24"/>
                </a:cxn>
                <a:cxn ang="0">
                  <a:pos x="260" y="16"/>
                </a:cxn>
                <a:cxn ang="0">
                  <a:pos x="212" y="32"/>
                </a:cxn>
                <a:cxn ang="0">
                  <a:pos x="344" y="24"/>
                </a:cxn>
                <a:cxn ang="0">
                  <a:pos x="440" y="44"/>
                </a:cxn>
                <a:cxn ang="0">
                  <a:pos x="488" y="80"/>
                </a:cxn>
                <a:cxn ang="0">
                  <a:pos x="500" y="104"/>
                </a:cxn>
                <a:cxn ang="0">
                  <a:pos x="484" y="132"/>
                </a:cxn>
                <a:cxn ang="0">
                  <a:pos x="416" y="164"/>
                </a:cxn>
                <a:cxn ang="0">
                  <a:pos x="228" y="188"/>
                </a:cxn>
                <a:cxn ang="0">
                  <a:pos x="92" y="224"/>
                </a:cxn>
                <a:cxn ang="0">
                  <a:pos x="32" y="252"/>
                </a:cxn>
                <a:cxn ang="0">
                  <a:pos x="8" y="304"/>
                </a:cxn>
                <a:cxn ang="0">
                  <a:pos x="12" y="248"/>
                </a:cxn>
                <a:cxn ang="0">
                  <a:pos x="60" y="204"/>
                </a:cxn>
                <a:cxn ang="0">
                  <a:pos x="156" y="188"/>
                </a:cxn>
                <a:cxn ang="0">
                  <a:pos x="272" y="176"/>
                </a:cxn>
                <a:cxn ang="0">
                  <a:pos x="328" y="144"/>
                </a:cxn>
                <a:cxn ang="0">
                  <a:pos x="352" y="120"/>
                </a:cxn>
                <a:cxn ang="0">
                  <a:pos x="352" y="84"/>
                </a:cxn>
                <a:cxn ang="0">
                  <a:pos x="308" y="56"/>
                </a:cxn>
                <a:cxn ang="0">
                  <a:pos x="216" y="44"/>
                </a:cxn>
                <a:cxn ang="0">
                  <a:pos x="304" y="0"/>
                </a:cxn>
                <a:cxn ang="0">
                  <a:pos x="440" y="12"/>
                </a:cxn>
                <a:cxn ang="0">
                  <a:pos x="520" y="36"/>
                </a:cxn>
                <a:cxn ang="0">
                  <a:pos x="556" y="68"/>
                </a:cxn>
              </a:cxnLst>
              <a:rect l="0" t="0" r="0" b="0"/>
              <a:pathLst>
                <a:path w="576" h="352">
                  <a:moveTo>
                    <a:pt x="556" y="68"/>
                  </a:moveTo>
                  <a:lnTo>
                    <a:pt x="576" y="96"/>
                  </a:lnTo>
                  <a:lnTo>
                    <a:pt x="568" y="120"/>
                  </a:lnTo>
                  <a:lnTo>
                    <a:pt x="564" y="140"/>
                  </a:lnTo>
                  <a:lnTo>
                    <a:pt x="544" y="152"/>
                  </a:lnTo>
                  <a:lnTo>
                    <a:pt x="512" y="168"/>
                  </a:lnTo>
                  <a:lnTo>
                    <a:pt x="464" y="180"/>
                  </a:lnTo>
                  <a:lnTo>
                    <a:pt x="400" y="188"/>
                  </a:lnTo>
                  <a:lnTo>
                    <a:pt x="320" y="200"/>
                  </a:lnTo>
                  <a:lnTo>
                    <a:pt x="224" y="228"/>
                  </a:lnTo>
                  <a:lnTo>
                    <a:pt x="216" y="228"/>
                  </a:lnTo>
                  <a:lnTo>
                    <a:pt x="192" y="236"/>
                  </a:lnTo>
                  <a:lnTo>
                    <a:pt x="144" y="248"/>
                  </a:lnTo>
                  <a:lnTo>
                    <a:pt x="108" y="260"/>
                  </a:lnTo>
                  <a:lnTo>
                    <a:pt x="72" y="284"/>
                  </a:lnTo>
                  <a:lnTo>
                    <a:pt x="56" y="308"/>
                  </a:lnTo>
                  <a:lnTo>
                    <a:pt x="44" y="332"/>
                  </a:lnTo>
                  <a:lnTo>
                    <a:pt x="44" y="352"/>
                  </a:lnTo>
                  <a:lnTo>
                    <a:pt x="12" y="308"/>
                  </a:lnTo>
                  <a:lnTo>
                    <a:pt x="20" y="284"/>
                  </a:lnTo>
                  <a:lnTo>
                    <a:pt x="32" y="260"/>
                  </a:lnTo>
                  <a:lnTo>
                    <a:pt x="56" y="248"/>
                  </a:lnTo>
                  <a:lnTo>
                    <a:pt x="92" y="228"/>
                  </a:lnTo>
                  <a:lnTo>
                    <a:pt x="132" y="216"/>
                  </a:lnTo>
                  <a:lnTo>
                    <a:pt x="236" y="192"/>
                  </a:lnTo>
                  <a:lnTo>
                    <a:pt x="356" y="176"/>
                  </a:lnTo>
                  <a:lnTo>
                    <a:pt x="416" y="168"/>
                  </a:lnTo>
                  <a:lnTo>
                    <a:pt x="460" y="152"/>
                  </a:lnTo>
                  <a:lnTo>
                    <a:pt x="484" y="140"/>
                  </a:lnTo>
                  <a:lnTo>
                    <a:pt x="496" y="120"/>
                  </a:lnTo>
                  <a:lnTo>
                    <a:pt x="508" y="104"/>
                  </a:lnTo>
                  <a:lnTo>
                    <a:pt x="500" y="92"/>
                  </a:lnTo>
                  <a:lnTo>
                    <a:pt x="496" y="72"/>
                  </a:lnTo>
                  <a:lnTo>
                    <a:pt x="484" y="60"/>
                  </a:lnTo>
                  <a:lnTo>
                    <a:pt x="448" y="36"/>
                  </a:lnTo>
                  <a:lnTo>
                    <a:pt x="400" y="24"/>
                  </a:lnTo>
                  <a:lnTo>
                    <a:pt x="352" y="16"/>
                  </a:lnTo>
                  <a:lnTo>
                    <a:pt x="260" y="16"/>
                  </a:lnTo>
                  <a:lnTo>
                    <a:pt x="212" y="24"/>
                  </a:lnTo>
                  <a:lnTo>
                    <a:pt x="212" y="32"/>
                  </a:lnTo>
                  <a:lnTo>
                    <a:pt x="252" y="24"/>
                  </a:lnTo>
                  <a:lnTo>
                    <a:pt x="344" y="24"/>
                  </a:lnTo>
                  <a:lnTo>
                    <a:pt x="392" y="32"/>
                  </a:lnTo>
                  <a:lnTo>
                    <a:pt x="440" y="44"/>
                  </a:lnTo>
                  <a:lnTo>
                    <a:pt x="476" y="60"/>
                  </a:lnTo>
                  <a:lnTo>
                    <a:pt x="488" y="80"/>
                  </a:lnTo>
                  <a:lnTo>
                    <a:pt x="500" y="92"/>
                  </a:lnTo>
                  <a:lnTo>
                    <a:pt x="500" y="104"/>
                  </a:lnTo>
                  <a:lnTo>
                    <a:pt x="496" y="120"/>
                  </a:lnTo>
                  <a:lnTo>
                    <a:pt x="484" y="132"/>
                  </a:lnTo>
                  <a:lnTo>
                    <a:pt x="452" y="152"/>
                  </a:lnTo>
                  <a:lnTo>
                    <a:pt x="416" y="164"/>
                  </a:lnTo>
                  <a:lnTo>
                    <a:pt x="356" y="176"/>
                  </a:lnTo>
                  <a:lnTo>
                    <a:pt x="228" y="188"/>
                  </a:lnTo>
                  <a:lnTo>
                    <a:pt x="132" y="212"/>
                  </a:lnTo>
                  <a:lnTo>
                    <a:pt x="92" y="224"/>
                  </a:lnTo>
                  <a:lnTo>
                    <a:pt x="56" y="240"/>
                  </a:lnTo>
                  <a:lnTo>
                    <a:pt x="32" y="252"/>
                  </a:lnTo>
                  <a:lnTo>
                    <a:pt x="20" y="272"/>
                  </a:lnTo>
                  <a:lnTo>
                    <a:pt x="8" y="304"/>
                  </a:lnTo>
                  <a:lnTo>
                    <a:pt x="0" y="276"/>
                  </a:lnTo>
                  <a:lnTo>
                    <a:pt x="12" y="248"/>
                  </a:lnTo>
                  <a:lnTo>
                    <a:pt x="32" y="224"/>
                  </a:lnTo>
                  <a:lnTo>
                    <a:pt x="60" y="204"/>
                  </a:lnTo>
                  <a:lnTo>
                    <a:pt x="96" y="188"/>
                  </a:lnTo>
                  <a:lnTo>
                    <a:pt x="156" y="188"/>
                  </a:lnTo>
                  <a:lnTo>
                    <a:pt x="224" y="180"/>
                  </a:lnTo>
                  <a:lnTo>
                    <a:pt x="272" y="176"/>
                  </a:lnTo>
                  <a:lnTo>
                    <a:pt x="304" y="164"/>
                  </a:lnTo>
                  <a:lnTo>
                    <a:pt x="328" y="144"/>
                  </a:lnTo>
                  <a:lnTo>
                    <a:pt x="344" y="132"/>
                  </a:lnTo>
                  <a:lnTo>
                    <a:pt x="352" y="120"/>
                  </a:lnTo>
                  <a:lnTo>
                    <a:pt x="356" y="108"/>
                  </a:lnTo>
                  <a:lnTo>
                    <a:pt x="352" y="84"/>
                  </a:lnTo>
                  <a:lnTo>
                    <a:pt x="340" y="72"/>
                  </a:lnTo>
                  <a:lnTo>
                    <a:pt x="308" y="56"/>
                  </a:lnTo>
                  <a:lnTo>
                    <a:pt x="272" y="44"/>
                  </a:lnTo>
                  <a:lnTo>
                    <a:pt x="216" y="44"/>
                  </a:lnTo>
                  <a:lnTo>
                    <a:pt x="204" y="4"/>
                  </a:lnTo>
                  <a:lnTo>
                    <a:pt x="304" y="0"/>
                  </a:lnTo>
                  <a:lnTo>
                    <a:pt x="380" y="0"/>
                  </a:lnTo>
                  <a:lnTo>
                    <a:pt x="440" y="12"/>
                  </a:lnTo>
                  <a:lnTo>
                    <a:pt x="488" y="24"/>
                  </a:lnTo>
                  <a:lnTo>
                    <a:pt x="520" y="36"/>
                  </a:lnTo>
                  <a:lnTo>
                    <a:pt x="544" y="56"/>
                  </a:lnTo>
                  <a:lnTo>
                    <a:pt x="556" y="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2" name="図形 31"/>
            <p:cNvSpPr>
              <a:spLocks/>
            </p:cNvSpPr>
            <p:nvPr/>
          </p:nvSpPr>
          <p:spPr bwMode="auto">
            <a:xfrm>
              <a:off x="5232" y="848"/>
              <a:ext cx="292" cy="196"/>
            </a:xfrm>
            <a:custGeom>
              <a:avLst/>
              <a:gdLst/>
              <a:ahLst/>
              <a:cxnLst>
                <a:cxn ang="0">
                  <a:pos x="116" y="184"/>
                </a:cxn>
                <a:cxn ang="0">
                  <a:pos x="80" y="184"/>
                </a:cxn>
                <a:cxn ang="0">
                  <a:pos x="0" y="196"/>
                </a:cxn>
                <a:cxn ang="0">
                  <a:pos x="12" y="192"/>
                </a:cxn>
                <a:cxn ang="0">
                  <a:pos x="36" y="180"/>
                </a:cxn>
                <a:cxn ang="0">
                  <a:pos x="92" y="172"/>
                </a:cxn>
                <a:cxn ang="0">
                  <a:pos x="156" y="148"/>
                </a:cxn>
                <a:cxn ang="0">
                  <a:pos x="200" y="132"/>
                </a:cxn>
                <a:cxn ang="0">
                  <a:pos x="228" y="108"/>
                </a:cxn>
                <a:cxn ang="0">
                  <a:pos x="240" y="88"/>
                </a:cxn>
                <a:cxn ang="0">
                  <a:pos x="248" y="72"/>
                </a:cxn>
                <a:cxn ang="0">
                  <a:pos x="240" y="60"/>
                </a:cxn>
                <a:cxn ang="0">
                  <a:pos x="236" y="40"/>
                </a:cxn>
                <a:cxn ang="0">
                  <a:pos x="216" y="24"/>
                </a:cxn>
                <a:cxn ang="0">
                  <a:pos x="180" y="0"/>
                </a:cxn>
                <a:cxn ang="0">
                  <a:pos x="216" y="4"/>
                </a:cxn>
                <a:cxn ang="0">
                  <a:pos x="240" y="12"/>
                </a:cxn>
                <a:cxn ang="0">
                  <a:pos x="260" y="28"/>
                </a:cxn>
                <a:cxn ang="0">
                  <a:pos x="280" y="40"/>
                </a:cxn>
                <a:cxn ang="0">
                  <a:pos x="292" y="64"/>
                </a:cxn>
                <a:cxn ang="0">
                  <a:pos x="292" y="76"/>
                </a:cxn>
                <a:cxn ang="0">
                  <a:pos x="292" y="84"/>
                </a:cxn>
                <a:cxn ang="0">
                  <a:pos x="284" y="108"/>
                </a:cxn>
                <a:cxn ang="0">
                  <a:pos x="260" y="132"/>
                </a:cxn>
                <a:cxn ang="0">
                  <a:pos x="228" y="148"/>
                </a:cxn>
                <a:cxn ang="0">
                  <a:pos x="200" y="160"/>
                </a:cxn>
                <a:cxn ang="0">
                  <a:pos x="140" y="180"/>
                </a:cxn>
                <a:cxn ang="0">
                  <a:pos x="116" y="184"/>
                </a:cxn>
              </a:cxnLst>
              <a:rect l="0" t="0" r="0" b="0"/>
              <a:pathLst>
                <a:path w="292" h="196">
                  <a:moveTo>
                    <a:pt x="116" y="184"/>
                  </a:moveTo>
                  <a:lnTo>
                    <a:pt x="80" y="184"/>
                  </a:lnTo>
                  <a:lnTo>
                    <a:pt x="0" y="196"/>
                  </a:lnTo>
                  <a:lnTo>
                    <a:pt x="12" y="192"/>
                  </a:lnTo>
                  <a:lnTo>
                    <a:pt x="36" y="180"/>
                  </a:lnTo>
                  <a:lnTo>
                    <a:pt x="92" y="172"/>
                  </a:lnTo>
                  <a:lnTo>
                    <a:pt x="156" y="148"/>
                  </a:lnTo>
                  <a:lnTo>
                    <a:pt x="200" y="132"/>
                  </a:lnTo>
                  <a:lnTo>
                    <a:pt x="228" y="108"/>
                  </a:lnTo>
                  <a:lnTo>
                    <a:pt x="240" y="88"/>
                  </a:lnTo>
                  <a:lnTo>
                    <a:pt x="248" y="72"/>
                  </a:lnTo>
                  <a:lnTo>
                    <a:pt x="240" y="60"/>
                  </a:lnTo>
                  <a:lnTo>
                    <a:pt x="236" y="40"/>
                  </a:lnTo>
                  <a:lnTo>
                    <a:pt x="216" y="24"/>
                  </a:lnTo>
                  <a:lnTo>
                    <a:pt x="180" y="0"/>
                  </a:lnTo>
                  <a:lnTo>
                    <a:pt x="216" y="4"/>
                  </a:lnTo>
                  <a:lnTo>
                    <a:pt x="240" y="12"/>
                  </a:lnTo>
                  <a:lnTo>
                    <a:pt x="260" y="28"/>
                  </a:lnTo>
                  <a:lnTo>
                    <a:pt x="280" y="40"/>
                  </a:lnTo>
                  <a:lnTo>
                    <a:pt x="292" y="64"/>
                  </a:lnTo>
                  <a:lnTo>
                    <a:pt x="292" y="76"/>
                  </a:lnTo>
                  <a:lnTo>
                    <a:pt x="292" y="84"/>
                  </a:lnTo>
                  <a:lnTo>
                    <a:pt x="284" y="108"/>
                  </a:lnTo>
                  <a:lnTo>
                    <a:pt x="260" y="132"/>
                  </a:lnTo>
                  <a:lnTo>
                    <a:pt x="228" y="148"/>
                  </a:lnTo>
                  <a:lnTo>
                    <a:pt x="200" y="160"/>
                  </a:lnTo>
                  <a:lnTo>
                    <a:pt x="140" y="180"/>
                  </a:lnTo>
                  <a:lnTo>
                    <a:pt x="116" y="1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3" name="図形 32"/>
            <p:cNvSpPr>
              <a:spLocks/>
            </p:cNvSpPr>
            <p:nvPr/>
          </p:nvSpPr>
          <p:spPr bwMode="auto">
            <a:xfrm>
              <a:off x="5384" y="832"/>
              <a:ext cx="192" cy="196"/>
            </a:xfrm>
            <a:custGeom>
              <a:avLst/>
              <a:gdLst/>
              <a:ahLst/>
              <a:cxnLst>
                <a:cxn ang="0">
                  <a:pos x="192" y="88"/>
                </a:cxn>
                <a:cxn ang="0">
                  <a:pos x="192" y="92"/>
                </a:cxn>
                <a:cxn ang="0">
                  <a:pos x="188" y="112"/>
                </a:cxn>
                <a:cxn ang="0">
                  <a:pos x="176" y="128"/>
                </a:cxn>
                <a:cxn ang="0">
                  <a:pos x="156" y="148"/>
                </a:cxn>
                <a:cxn ang="0">
                  <a:pos x="128" y="164"/>
                </a:cxn>
                <a:cxn ang="0">
                  <a:pos x="72" y="184"/>
                </a:cxn>
                <a:cxn ang="0">
                  <a:pos x="52" y="188"/>
                </a:cxn>
                <a:cxn ang="0">
                  <a:pos x="12" y="196"/>
                </a:cxn>
                <a:cxn ang="0">
                  <a:pos x="48" y="184"/>
                </a:cxn>
                <a:cxn ang="0">
                  <a:pos x="88" y="164"/>
                </a:cxn>
                <a:cxn ang="0">
                  <a:pos x="128" y="136"/>
                </a:cxn>
                <a:cxn ang="0">
                  <a:pos x="140" y="116"/>
                </a:cxn>
                <a:cxn ang="0">
                  <a:pos x="144" y="100"/>
                </a:cxn>
                <a:cxn ang="0">
                  <a:pos x="144" y="92"/>
                </a:cxn>
                <a:cxn ang="0">
                  <a:pos x="144" y="80"/>
                </a:cxn>
                <a:cxn ang="0">
                  <a:pos x="128" y="52"/>
                </a:cxn>
                <a:cxn ang="0">
                  <a:pos x="116" y="40"/>
                </a:cxn>
                <a:cxn ang="0">
                  <a:pos x="88" y="28"/>
                </a:cxn>
                <a:cxn ang="0">
                  <a:pos x="60" y="16"/>
                </a:cxn>
                <a:cxn ang="0">
                  <a:pos x="16" y="8"/>
                </a:cxn>
                <a:cxn ang="0">
                  <a:pos x="0" y="0"/>
                </a:cxn>
                <a:cxn ang="0">
                  <a:pos x="48" y="8"/>
                </a:cxn>
                <a:cxn ang="0">
                  <a:pos x="108" y="20"/>
                </a:cxn>
                <a:cxn ang="0">
                  <a:pos x="132" y="32"/>
                </a:cxn>
                <a:cxn ang="0">
                  <a:pos x="164" y="44"/>
                </a:cxn>
                <a:cxn ang="0">
                  <a:pos x="180" y="64"/>
                </a:cxn>
                <a:cxn ang="0">
                  <a:pos x="192" y="88"/>
                </a:cxn>
              </a:cxnLst>
              <a:rect l="0" t="0" r="0" b="0"/>
              <a:pathLst>
                <a:path w="192" h="196">
                  <a:moveTo>
                    <a:pt x="192" y="88"/>
                  </a:moveTo>
                  <a:lnTo>
                    <a:pt x="192" y="92"/>
                  </a:lnTo>
                  <a:lnTo>
                    <a:pt x="188" y="112"/>
                  </a:lnTo>
                  <a:lnTo>
                    <a:pt x="176" y="128"/>
                  </a:lnTo>
                  <a:lnTo>
                    <a:pt x="156" y="148"/>
                  </a:lnTo>
                  <a:lnTo>
                    <a:pt x="128" y="164"/>
                  </a:lnTo>
                  <a:lnTo>
                    <a:pt x="72" y="184"/>
                  </a:lnTo>
                  <a:lnTo>
                    <a:pt x="52" y="188"/>
                  </a:lnTo>
                  <a:lnTo>
                    <a:pt x="12" y="196"/>
                  </a:lnTo>
                  <a:lnTo>
                    <a:pt x="48" y="184"/>
                  </a:lnTo>
                  <a:lnTo>
                    <a:pt x="88" y="164"/>
                  </a:lnTo>
                  <a:lnTo>
                    <a:pt x="128" y="136"/>
                  </a:lnTo>
                  <a:lnTo>
                    <a:pt x="140" y="116"/>
                  </a:lnTo>
                  <a:lnTo>
                    <a:pt x="144" y="100"/>
                  </a:lnTo>
                  <a:lnTo>
                    <a:pt x="144" y="92"/>
                  </a:lnTo>
                  <a:lnTo>
                    <a:pt x="144" y="80"/>
                  </a:lnTo>
                  <a:lnTo>
                    <a:pt x="128" y="52"/>
                  </a:lnTo>
                  <a:lnTo>
                    <a:pt x="116" y="40"/>
                  </a:lnTo>
                  <a:lnTo>
                    <a:pt x="88" y="28"/>
                  </a:lnTo>
                  <a:lnTo>
                    <a:pt x="60" y="16"/>
                  </a:lnTo>
                  <a:lnTo>
                    <a:pt x="16" y="8"/>
                  </a:lnTo>
                  <a:lnTo>
                    <a:pt x="0" y="0"/>
                  </a:lnTo>
                  <a:lnTo>
                    <a:pt x="48" y="8"/>
                  </a:lnTo>
                  <a:lnTo>
                    <a:pt x="108" y="20"/>
                  </a:lnTo>
                  <a:lnTo>
                    <a:pt x="132" y="32"/>
                  </a:lnTo>
                  <a:lnTo>
                    <a:pt x="164" y="44"/>
                  </a:lnTo>
                  <a:lnTo>
                    <a:pt x="180" y="64"/>
                  </a:lnTo>
                  <a:lnTo>
                    <a:pt x="192" y="8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4" name="図形 33"/>
            <p:cNvSpPr>
              <a:spLocks/>
            </p:cNvSpPr>
            <p:nvPr/>
          </p:nvSpPr>
          <p:spPr bwMode="auto">
            <a:xfrm>
              <a:off x="4880" y="756"/>
              <a:ext cx="624" cy="580"/>
            </a:xfrm>
            <a:custGeom>
              <a:avLst/>
              <a:gdLst/>
              <a:ahLst/>
              <a:cxnLst>
                <a:cxn ang="0">
                  <a:pos x="408" y="60"/>
                </a:cxn>
                <a:cxn ang="0">
                  <a:pos x="516" y="84"/>
                </a:cxn>
                <a:cxn ang="0">
                  <a:pos x="576" y="128"/>
                </a:cxn>
                <a:cxn ang="0">
                  <a:pos x="592" y="164"/>
                </a:cxn>
                <a:cxn ang="0">
                  <a:pos x="576" y="200"/>
                </a:cxn>
                <a:cxn ang="0">
                  <a:pos x="504" y="240"/>
                </a:cxn>
                <a:cxn ang="0">
                  <a:pos x="396" y="264"/>
                </a:cxn>
                <a:cxn ang="0">
                  <a:pos x="344" y="288"/>
                </a:cxn>
                <a:cxn ang="0">
                  <a:pos x="248" y="320"/>
                </a:cxn>
                <a:cxn ang="0">
                  <a:pos x="172" y="376"/>
                </a:cxn>
                <a:cxn ang="0">
                  <a:pos x="152" y="404"/>
                </a:cxn>
                <a:cxn ang="0">
                  <a:pos x="152" y="428"/>
                </a:cxn>
                <a:cxn ang="0">
                  <a:pos x="196" y="484"/>
                </a:cxn>
                <a:cxn ang="0">
                  <a:pos x="308" y="520"/>
                </a:cxn>
                <a:cxn ang="0">
                  <a:pos x="624" y="580"/>
                </a:cxn>
                <a:cxn ang="0">
                  <a:pos x="420" y="556"/>
                </a:cxn>
                <a:cxn ang="0">
                  <a:pos x="220" y="512"/>
                </a:cxn>
                <a:cxn ang="0">
                  <a:pos x="124" y="460"/>
                </a:cxn>
                <a:cxn ang="0">
                  <a:pos x="92" y="412"/>
                </a:cxn>
                <a:cxn ang="0">
                  <a:pos x="92" y="380"/>
                </a:cxn>
                <a:cxn ang="0">
                  <a:pos x="140" y="332"/>
                </a:cxn>
                <a:cxn ang="0">
                  <a:pos x="212" y="296"/>
                </a:cxn>
                <a:cxn ang="0">
                  <a:pos x="308" y="276"/>
                </a:cxn>
                <a:cxn ang="0">
                  <a:pos x="460" y="228"/>
                </a:cxn>
                <a:cxn ang="0">
                  <a:pos x="496" y="204"/>
                </a:cxn>
                <a:cxn ang="0">
                  <a:pos x="516" y="152"/>
                </a:cxn>
                <a:cxn ang="0">
                  <a:pos x="492" y="120"/>
                </a:cxn>
                <a:cxn ang="0">
                  <a:pos x="408" y="72"/>
                </a:cxn>
                <a:cxn ang="0">
                  <a:pos x="308" y="52"/>
                </a:cxn>
                <a:cxn ang="0">
                  <a:pos x="44" y="52"/>
                </a:cxn>
                <a:cxn ang="0">
                  <a:pos x="0" y="0"/>
                </a:cxn>
                <a:cxn ang="0">
                  <a:pos x="112" y="28"/>
                </a:cxn>
                <a:cxn ang="0">
                  <a:pos x="376" y="60"/>
                </a:cxn>
              </a:cxnLst>
              <a:rect l="0" t="0" r="0" b="0"/>
              <a:pathLst>
                <a:path w="624" h="580">
                  <a:moveTo>
                    <a:pt x="376" y="60"/>
                  </a:moveTo>
                  <a:lnTo>
                    <a:pt x="408" y="60"/>
                  </a:lnTo>
                  <a:lnTo>
                    <a:pt x="472" y="72"/>
                  </a:lnTo>
                  <a:lnTo>
                    <a:pt x="516" y="84"/>
                  </a:lnTo>
                  <a:lnTo>
                    <a:pt x="544" y="104"/>
                  </a:lnTo>
                  <a:lnTo>
                    <a:pt x="576" y="128"/>
                  </a:lnTo>
                  <a:lnTo>
                    <a:pt x="592" y="156"/>
                  </a:lnTo>
                  <a:lnTo>
                    <a:pt x="592" y="164"/>
                  </a:lnTo>
                  <a:lnTo>
                    <a:pt x="588" y="180"/>
                  </a:lnTo>
                  <a:lnTo>
                    <a:pt x="576" y="200"/>
                  </a:lnTo>
                  <a:lnTo>
                    <a:pt x="552" y="216"/>
                  </a:lnTo>
                  <a:lnTo>
                    <a:pt x="504" y="240"/>
                  </a:lnTo>
                  <a:lnTo>
                    <a:pt x="436" y="260"/>
                  </a:lnTo>
                  <a:lnTo>
                    <a:pt x="396" y="264"/>
                  </a:lnTo>
                  <a:lnTo>
                    <a:pt x="364" y="276"/>
                  </a:lnTo>
                  <a:lnTo>
                    <a:pt x="344" y="288"/>
                  </a:lnTo>
                  <a:lnTo>
                    <a:pt x="296" y="300"/>
                  </a:lnTo>
                  <a:lnTo>
                    <a:pt x="248" y="320"/>
                  </a:lnTo>
                  <a:lnTo>
                    <a:pt x="208" y="344"/>
                  </a:lnTo>
                  <a:lnTo>
                    <a:pt x="172" y="376"/>
                  </a:lnTo>
                  <a:lnTo>
                    <a:pt x="160" y="388"/>
                  </a:lnTo>
                  <a:lnTo>
                    <a:pt x="152" y="404"/>
                  </a:lnTo>
                  <a:lnTo>
                    <a:pt x="148" y="416"/>
                  </a:lnTo>
                  <a:lnTo>
                    <a:pt x="152" y="428"/>
                  </a:lnTo>
                  <a:lnTo>
                    <a:pt x="164" y="460"/>
                  </a:lnTo>
                  <a:lnTo>
                    <a:pt x="196" y="484"/>
                  </a:lnTo>
                  <a:lnTo>
                    <a:pt x="244" y="500"/>
                  </a:lnTo>
                  <a:lnTo>
                    <a:pt x="308" y="520"/>
                  </a:lnTo>
                  <a:lnTo>
                    <a:pt x="424" y="544"/>
                  </a:lnTo>
                  <a:lnTo>
                    <a:pt x="624" y="580"/>
                  </a:lnTo>
                  <a:lnTo>
                    <a:pt x="520" y="572"/>
                  </a:lnTo>
                  <a:lnTo>
                    <a:pt x="420" y="556"/>
                  </a:lnTo>
                  <a:lnTo>
                    <a:pt x="304" y="536"/>
                  </a:lnTo>
                  <a:lnTo>
                    <a:pt x="220" y="512"/>
                  </a:lnTo>
                  <a:lnTo>
                    <a:pt x="160" y="484"/>
                  </a:lnTo>
                  <a:lnTo>
                    <a:pt x="124" y="460"/>
                  </a:lnTo>
                  <a:lnTo>
                    <a:pt x="96" y="428"/>
                  </a:lnTo>
                  <a:lnTo>
                    <a:pt x="92" y="412"/>
                  </a:lnTo>
                  <a:lnTo>
                    <a:pt x="92" y="400"/>
                  </a:lnTo>
                  <a:lnTo>
                    <a:pt x="92" y="380"/>
                  </a:lnTo>
                  <a:lnTo>
                    <a:pt x="112" y="348"/>
                  </a:lnTo>
                  <a:lnTo>
                    <a:pt x="140" y="332"/>
                  </a:lnTo>
                  <a:lnTo>
                    <a:pt x="176" y="312"/>
                  </a:lnTo>
                  <a:lnTo>
                    <a:pt x="212" y="296"/>
                  </a:lnTo>
                  <a:lnTo>
                    <a:pt x="280" y="284"/>
                  </a:lnTo>
                  <a:lnTo>
                    <a:pt x="308" y="276"/>
                  </a:lnTo>
                  <a:lnTo>
                    <a:pt x="408" y="252"/>
                  </a:lnTo>
                  <a:lnTo>
                    <a:pt x="460" y="228"/>
                  </a:lnTo>
                  <a:lnTo>
                    <a:pt x="492" y="212"/>
                  </a:lnTo>
                  <a:lnTo>
                    <a:pt x="496" y="204"/>
                  </a:lnTo>
                  <a:lnTo>
                    <a:pt x="516" y="176"/>
                  </a:lnTo>
                  <a:lnTo>
                    <a:pt x="516" y="152"/>
                  </a:lnTo>
                  <a:lnTo>
                    <a:pt x="504" y="132"/>
                  </a:lnTo>
                  <a:lnTo>
                    <a:pt x="492" y="120"/>
                  </a:lnTo>
                  <a:lnTo>
                    <a:pt x="456" y="96"/>
                  </a:lnTo>
                  <a:lnTo>
                    <a:pt x="408" y="72"/>
                  </a:lnTo>
                  <a:lnTo>
                    <a:pt x="364" y="60"/>
                  </a:lnTo>
                  <a:lnTo>
                    <a:pt x="308" y="52"/>
                  </a:lnTo>
                  <a:lnTo>
                    <a:pt x="196" y="48"/>
                  </a:lnTo>
                  <a:lnTo>
                    <a:pt x="44" y="52"/>
                  </a:lnTo>
                  <a:lnTo>
                    <a:pt x="24" y="24"/>
                  </a:lnTo>
                  <a:lnTo>
                    <a:pt x="0" y="0"/>
                  </a:lnTo>
                  <a:lnTo>
                    <a:pt x="36" y="12"/>
                  </a:lnTo>
                  <a:lnTo>
                    <a:pt x="112" y="28"/>
                  </a:lnTo>
                  <a:lnTo>
                    <a:pt x="224" y="48"/>
                  </a:lnTo>
                  <a:lnTo>
                    <a:pt x="376" y="6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5" name="図形 34"/>
            <p:cNvSpPr>
              <a:spLocks/>
            </p:cNvSpPr>
            <p:nvPr/>
          </p:nvSpPr>
          <p:spPr bwMode="auto">
            <a:xfrm>
              <a:off x="5696" y="768"/>
              <a:ext cx="1" cy="4"/>
            </a:xfrm>
            <a:custGeom>
              <a:avLst/>
              <a:gdLst/>
              <a:ahLst/>
              <a:cxnLst>
                <a:cxn ang="0">
                  <a:pos x="0" y="4"/>
                </a:cxn>
                <a:cxn ang="0">
                  <a:pos x="0" y="0"/>
                </a:cxn>
                <a:cxn ang="0">
                  <a:pos x="0" y="4"/>
                </a:cxn>
              </a:cxnLst>
              <a:rect l="0" t="0" r="0" b="0"/>
              <a:pathLst>
                <a:path h="4">
                  <a:moveTo>
                    <a:pt x="0" y="4"/>
                  </a:moveTo>
                  <a:lnTo>
                    <a:pt x="0" y="0"/>
                  </a:lnTo>
                  <a:lnTo>
                    <a:pt x="0"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6" name="図形 35"/>
            <p:cNvSpPr>
              <a:spLocks/>
            </p:cNvSpPr>
            <p:nvPr/>
          </p:nvSpPr>
          <p:spPr bwMode="auto">
            <a:xfrm>
              <a:off x="4924" y="472"/>
              <a:ext cx="276" cy="308"/>
            </a:xfrm>
            <a:custGeom>
              <a:avLst/>
              <a:gdLst/>
              <a:ahLst/>
              <a:cxnLst>
                <a:cxn ang="0">
                  <a:pos x="48" y="152"/>
                </a:cxn>
                <a:cxn ang="0">
                  <a:pos x="52" y="176"/>
                </a:cxn>
                <a:cxn ang="0">
                  <a:pos x="68" y="204"/>
                </a:cxn>
                <a:cxn ang="0">
                  <a:pos x="96" y="228"/>
                </a:cxn>
                <a:cxn ang="0">
                  <a:pos x="132" y="240"/>
                </a:cxn>
                <a:cxn ang="0">
                  <a:pos x="204" y="276"/>
                </a:cxn>
                <a:cxn ang="0">
                  <a:pos x="276" y="308"/>
                </a:cxn>
                <a:cxn ang="0">
                  <a:pos x="200" y="284"/>
                </a:cxn>
                <a:cxn ang="0">
                  <a:pos x="104" y="248"/>
                </a:cxn>
                <a:cxn ang="0">
                  <a:pos x="60" y="228"/>
                </a:cxn>
                <a:cxn ang="0">
                  <a:pos x="24" y="204"/>
                </a:cxn>
                <a:cxn ang="0">
                  <a:pos x="0" y="176"/>
                </a:cxn>
                <a:cxn ang="0">
                  <a:pos x="0" y="156"/>
                </a:cxn>
                <a:cxn ang="0">
                  <a:pos x="0" y="140"/>
                </a:cxn>
                <a:cxn ang="0">
                  <a:pos x="4" y="120"/>
                </a:cxn>
                <a:cxn ang="0">
                  <a:pos x="16" y="104"/>
                </a:cxn>
                <a:cxn ang="0">
                  <a:pos x="36" y="76"/>
                </a:cxn>
                <a:cxn ang="0">
                  <a:pos x="68" y="60"/>
                </a:cxn>
                <a:cxn ang="0">
                  <a:pos x="108" y="36"/>
                </a:cxn>
                <a:cxn ang="0">
                  <a:pos x="168" y="16"/>
                </a:cxn>
                <a:cxn ang="0">
                  <a:pos x="240" y="0"/>
                </a:cxn>
                <a:cxn ang="0">
                  <a:pos x="248" y="0"/>
                </a:cxn>
                <a:cxn ang="0">
                  <a:pos x="188" y="16"/>
                </a:cxn>
                <a:cxn ang="0">
                  <a:pos x="140" y="40"/>
                </a:cxn>
                <a:cxn ang="0">
                  <a:pos x="104" y="64"/>
                </a:cxn>
                <a:cxn ang="0">
                  <a:pos x="80" y="92"/>
                </a:cxn>
                <a:cxn ang="0">
                  <a:pos x="60" y="116"/>
                </a:cxn>
                <a:cxn ang="0">
                  <a:pos x="52" y="132"/>
                </a:cxn>
                <a:cxn ang="0">
                  <a:pos x="48" y="152"/>
                </a:cxn>
              </a:cxnLst>
              <a:rect l="0" t="0" r="0" b="0"/>
              <a:pathLst>
                <a:path w="276" h="308">
                  <a:moveTo>
                    <a:pt x="48" y="152"/>
                  </a:moveTo>
                  <a:lnTo>
                    <a:pt x="52" y="176"/>
                  </a:lnTo>
                  <a:lnTo>
                    <a:pt x="68" y="204"/>
                  </a:lnTo>
                  <a:lnTo>
                    <a:pt x="96" y="228"/>
                  </a:lnTo>
                  <a:lnTo>
                    <a:pt x="132" y="240"/>
                  </a:lnTo>
                  <a:lnTo>
                    <a:pt x="204" y="276"/>
                  </a:lnTo>
                  <a:lnTo>
                    <a:pt x="276" y="308"/>
                  </a:lnTo>
                  <a:lnTo>
                    <a:pt x="200" y="284"/>
                  </a:lnTo>
                  <a:lnTo>
                    <a:pt x="104" y="248"/>
                  </a:lnTo>
                  <a:lnTo>
                    <a:pt x="60" y="228"/>
                  </a:lnTo>
                  <a:lnTo>
                    <a:pt x="24" y="204"/>
                  </a:lnTo>
                  <a:lnTo>
                    <a:pt x="0" y="176"/>
                  </a:lnTo>
                  <a:lnTo>
                    <a:pt x="0" y="156"/>
                  </a:lnTo>
                  <a:lnTo>
                    <a:pt x="0" y="140"/>
                  </a:lnTo>
                  <a:lnTo>
                    <a:pt x="4" y="120"/>
                  </a:lnTo>
                  <a:lnTo>
                    <a:pt x="16" y="104"/>
                  </a:lnTo>
                  <a:lnTo>
                    <a:pt x="36" y="76"/>
                  </a:lnTo>
                  <a:lnTo>
                    <a:pt x="68" y="60"/>
                  </a:lnTo>
                  <a:lnTo>
                    <a:pt x="108" y="36"/>
                  </a:lnTo>
                  <a:lnTo>
                    <a:pt x="168" y="16"/>
                  </a:lnTo>
                  <a:lnTo>
                    <a:pt x="240" y="0"/>
                  </a:lnTo>
                  <a:lnTo>
                    <a:pt x="248" y="0"/>
                  </a:lnTo>
                  <a:lnTo>
                    <a:pt x="188" y="16"/>
                  </a:lnTo>
                  <a:lnTo>
                    <a:pt x="140" y="40"/>
                  </a:lnTo>
                  <a:lnTo>
                    <a:pt x="104" y="64"/>
                  </a:lnTo>
                  <a:lnTo>
                    <a:pt x="80" y="92"/>
                  </a:lnTo>
                  <a:lnTo>
                    <a:pt x="60" y="116"/>
                  </a:lnTo>
                  <a:lnTo>
                    <a:pt x="52" y="132"/>
                  </a:lnTo>
                  <a:lnTo>
                    <a:pt x="48" y="1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7" name="図形 36"/>
            <p:cNvSpPr>
              <a:spLocks/>
            </p:cNvSpPr>
            <p:nvPr/>
          </p:nvSpPr>
          <p:spPr bwMode="auto">
            <a:xfrm>
              <a:off x="5032" y="448"/>
              <a:ext cx="696" cy="360"/>
            </a:xfrm>
            <a:custGeom>
              <a:avLst/>
              <a:gdLst/>
              <a:ahLst/>
              <a:cxnLst>
                <a:cxn ang="0">
                  <a:pos x="164" y="76"/>
                </a:cxn>
                <a:cxn ang="0">
                  <a:pos x="128" y="96"/>
                </a:cxn>
                <a:cxn ang="0">
                  <a:pos x="104" y="116"/>
                </a:cxn>
                <a:cxn ang="0">
                  <a:pos x="84" y="132"/>
                </a:cxn>
                <a:cxn ang="0">
                  <a:pos x="80" y="152"/>
                </a:cxn>
                <a:cxn ang="0">
                  <a:pos x="80" y="180"/>
                </a:cxn>
                <a:cxn ang="0">
                  <a:pos x="92" y="204"/>
                </a:cxn>
                <a:cxn ang="0">
                  <a:pos x="116" y="228"/>
                </a:cxn>
                <a:cxn ang="0">
                  <a:pos x="132" y="248"/>
                </a:cxn>
                <a:cxn ang="0">
                  <a:pos x="164" y="260"/>
                </a:cxn>
                <a:cxn ang="0">
                  <a:pos x="236" y="288"/>
                </a:cxn>
                <a:cxn ang="0">
                  <a:pos x="328" y="308"/>
                </a:cxn>
                <a:cxn ang="0">
                  <a:pos x="424" y="324"/>
                </a:cxn>
                <a:cxn ang="0">
                  <a:pos x="592" y="344"/>
                </a:cxn>
                <a:cxn ang="0">
                  <a:pos x="676" y="344"/>
                </a:cxn>
                <a:cxn ang="0">
                  <a:pos x="688" y="356"/>
                </a:cxn>
                <a:cxn ang="0">
                  <a:pos x="696" y="360"/>
                </a:cxn>
                <a:cxn ang="0">
                  <a:pos x="648" y="360"/>
                </a:cxn>
                <a:cxn ang="0">
                  <a:pos x="544" y="360"/>
                </a:cxn>
                <a:cxn ang="0">
                  <a:pos x="472" y="356"/>
                </a:cxn>
                <a:cxn ang="0">
                  <a:pos x="388" y="344"/>
                </a:cxn>
                <a:cxn ang="0">
                  <a:pos x="292" y="320"/>
                </a:cxn>
                <a:cxn ang="0">
                  <a:pos x="188" y="296"/>
                </a:cxn>
                <a:cxn ang="0">
                  <a:pos x="164" y="284"/>
                </a:cxn>
                <a:cxn ang="0">
                  <a:pos x="108" y="264"/>
                </a:cxn>
                <a:cxn ang="0">
                  <a:pos x="44" y="240"/>
                </a:cxn>
                <a:cxn ang="0">
                  <a:pos x="20" y="216"/>
                </a:cxn>
                <a:cxn ang="0">
                  <a:pos x="8" y="192"/>
                </a:cxn>
                <a:cxn ang="0">
                  <a:pos x="0" y="164"/>
                </a:cxn>
                <a:cxn ang="0">
                  <a:pos x="12" y="132"/>
                </a:cxn>
                <a:cxn ang="0">
                  <a:pos x="24" y="120"/>
                </a:cxn>
                <a:cxn ang="0">
                  <a:pos x="68" y="84"/>
                </a:cxn>
                <a:cxn ang="0">
                  <a:pos x="104" y="60"/>
                </a:cxn>
                <a:cxn ang="0">
                  <a:pos x="152" y="40"/>
                </a:cxn>
                <a:cxn ang="0">
                  <a:pos x="220" y="24"/>
                </a:cxn>
                <a:cxn ang="0">
                  <a:pos x="296" y="12"/>
                </a:cxn>
                <a:cxn ang="0">
                  <a:pos x="436" y="0"/>
                </a:cxn>
                <a:cxn ang="0">
                  <a:pos x="316" y="24"/>
                </a:cxn>
                <a:cxn ang="0">
                  <a:pos x="232" y="48"/>
                </a:cxn>
                <a:cxn ang="0">
                  <a:pos x="164" y="76"/>
                </a:cxn>
              </a:cxnLst>
              <a:rect l="0" t="0" r="0" b="0"/>
              <a:pathLst>
                <a:path w="696" h="360">
                  <a:moveTo>
                    <a:pt x="164" y="76"/>
                  </a:moveTo>
                  <a:lnTo>
                    <a:pt x="128" y="96"/>
                  </a:lnTo>
                  <a:lnTo>
                    <a:pt x="104" y="116"/>
                  </a:lnTo>
                  <a:lnTo>
                    <a:pt x="84" y="132"/>
                  </a:lnTo>
                  <a:lnTo>
                    <a:pt x="80" y="152"/>
                  </a:lnTo>
                  <a:lnTo>
                    <a:pt x="80" y="180"/>
                  </a:lnTo>
                  <a:lnTo>
                    <a:pt x="92" y="204"/>
                  </a:lnTo>
                  <a:lnTo>
                    <a:pt x="116" y="228"/>
                  </a:lnTo>
                  <a:lnTo>
                    <a:pt x="132" y="248"/>
                  </a:lnTo>
                  <a:lnTo>
                    <a:pt x="164" y="260"/>
                  </a:lnTo>
                  <a:lnTo>
                    <a:pt x="236" y="288"/>
                  </a:lnTo>
                  <a:lnTo>
                    <a:pt x="328" y="308"/>
                  </a:lnTo>
                  <a:lnTo>
                    <a:pt x="424" y="324"/>
                  </a:lnTo>
                  <a:lnTo>
                    <a:pt x="592" y="344"/>
                  </a:lnTo>
                  <a:lnTo>
                    <a:pt x="676" y="344"/>
                  </a:lnTo>
                  <a:lnTo>
                    <a:pt x="688" y="356"/>
                  </a:lnTo>
                  <a:lnTo>
                    <a:pt x="696" y="360"/>
                  </a:lnTo>
                  <a:lnTo>
                    <a:pt x="648" y="360"/>
                  </a:lnTo>
                  <a:lnTo>
                    <a:pt x="544" y="360"/>
                  </a:lnTo>
                  <a:lnTo>
                    <a:pt x="472" y="356"/>
                  </a:lnTo>
                  <a:lnTo>
                    <a:pt x="388" y="344"/>
                  </a:lnTo>
                  <a:lnTo>
                    <a:pt x="292" y="320"/>
                  </a:lnTo>
                  <a:lnTo>
                    <a:pt x="188" y="296"/>
                  </a:lnTo>
                  <a:lnTo>
                    <a:pt x="164" y="284"/>
                  </a:lnTo>
                  <a:lnTo>
                    <a:pt x="108" y="264"/>
                  </a:lnTo>
                  <a:lnTo>
                    <a:pt x="44" y="240"/>
                  </a:lnTo>
                  <a:lnTo>
                    <a:pt x="20" y="216"/>
                  </a:lnTo>
                  <a:lnTo>
                    <a:pt x="8" y="192"/>
                  </a:lnTo>
                  <a:lnTo>
                    <a:pt x="0" y="164"/>
                  </a:lnTo>
                  <a:lnTo>
                    <a:pt x="12" y="132"/>
                  </a:lnTo>
                  <a:lnTo>
                    <a:pt x="24" y="120"/>
                  </a:lnTo>
                  <a:lnTo>
                    <a:pt x="68" y="84"/>
                  </a:lnTo>
                  <a:lnTo>
                    <a:pt x="104" y="60"/>
                  </a:lnTo>
                  <a:lnTo>
                    <a:pt x="152" y="40"/>
                  </a:lnTo>
                  <a:lnTo>
                    <a:pt x="220" y="24"/>
                  </a:lnTo>
                  <a:lnTo>
                    <a:pt x="296" y="12"/>
                  </a:lnTo>
                  <a:lnTo>
                    <a:pt x="436" y="0"/>
                  </a:lnTo>
                  <a:lnTo>
                    <a:pt x="316" y="24"/>
                  </a:lnTo>
                  <a:lnTo>
                    <a:pt x="232" y="48"/>
                  </a:lnTo>
                  <a:lnTo>
                    <a:pt x="164" y="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8" name="図形 37"/>
            <p:cNvSpPr>
              <a:spLocks/>
            </p:cNvSpPr>
            <p:nvPr/>
          </p:nvSpPr>
          <p:spPr bwMode="auto">
            <a:xfrm>
              <a:off x="4772" y="400"/>
              <a:ext cx="840" cy="384"/>
            </a:xfrm>
            <a:custGeom>
              <a:avLst/>
              <a:gdLst/>
              <a:ahLst/>
              <a:cxnLst>
                <a:cxn ang="0">
                  <a:pos x="840" y="0"/>
                </a:cxn>
                <a:cxn ang="0">
                  <a:pos x="828" y="12"/>
                </a:cxn>
                <a:cxn ang="0">
                  <a:pos x="812" y="24"/>
                </a:cxn>
                <a:cxn ang="0">
                  <a:pos x="764" y="36"/>
                </a:cxn>
                <a:cxn ang="0">
                  <a:pos x="700" y="48"/>
                </a:cxn>
                <a:cxn ang="0">
                  <a:pos x="564" y="52"/>
                </a:cxn>
                <a:cxn ang="0">
                  <a:pos x="464" y="60"/>
                </a:cxn>
                <a:cxn ang="0">
                  <a:pos x="392" y="72"/>
                </a:cxn>
                <a:cxn ang="0">
                  <a:pos x="316" y="84"/>
                </a:cxn>
                <a:cxn ang="0">
                  <a:pos x="260" y="100"/>
                </a:cxn>
                <a:cxn ang="0">
                  <a:pos x="212" y="124"/>
                </a:cxn>
                <a:cxn ang="0">
                  <a:pos x="180" y="148"/>
                </a:cxn>
                <a:cxn ang="0">
                  <a:pos x="164" y="168"/>
                </a:cxn>
                <a:cxn ang="0">
                  <a:pos x="152" y="192"/>
                </a:cxn>
                <a:cxn ang="0">
                  <a:pos x="144" y="212"/>
                </a:cxn>
                <a:cxn ang="0">
                  <a:pos x="144" y="228"/>
                </a:cxn>
                <a:cxn ang="0">
                  <a:pos x="152" y="248"/>
                </a:cxn>
                <a:cxn ang="0">
                  <a:pos x="176" y="276"/>
                </a:cxn>
                <a:cxn ang="0">
                  <a:pos x="212" y="300"/>
                </a:cxn>
                <a:cxn ang="0">
                  <a:pos x="256" y="324"/>
                </a:cxn>
                <a:cxn ang="0">
                  <a:pos x="356" y="360"/>
                </a:cxn>
                <a:cxn ang="0">
                  <a:pos x="436" y="384"/>
                </a:cxn>
                <a:cxn ang="0">
                  <a:pos x="292" y="380"/>
                </a:cxn>
                <a:cxn ang="0">
                  <a:pos x="176" y="356"/>
                </a:cxn>
                <a:cxn ang="0">
                  <a:pos x="96" y="324"/>
                </a:cxn>
                <a:cxn ang="0">
                  <a:pos x="48" y="300"/>
                </a:cxn>
                <a:cxn ang="0">
                  <a:pos x="20" y="272"/>
                </a:cxn>
                <a:cxn ang="0">
                  <a:pos x="8" y="248"/>
                </a:cxn>
                <a:cxn ang="0">
                  <a:pos x="0" y="228"/>
                </a:cxn>
                <a:cxn ang="0">
                  <a:pos x="0" y="212"/>
                </a:cxn>
                <a:cxn ang="0">
                  <a:pos x="8" y="192"/>
                </a:cxn>
                <a:cxn ang="0">
                  <a:pos x="20" y="176"/>
                </a:cxn>
                <a:cxn ang="0">
                  <a:pos x="48" y="144"/>
                </a:cxn>
                <a:cxn ang="0">
                  <a:pos x="84" y="120"/>
                </a:cxn>
                <a:cxn ang="0">
                  <a:pos x="128" y="108"/>
                </a:cxn>
                <a:cxn ang="0">
                  <a:pos x="212" y="84"/>
                </a:cxn>
                <a:cxn ang="0">
                  <a:pos x="256" y="76"/>
                </a:cxn>
                <a:cxn ang="0">
                  <a:pos x="268" y="76"/>
                </a:cxn>
                <a:cxn ang="0">
                  <a:pos x="284" y="72"/>
                </a:cxn>
                <a:cxn ang="0">
                  <a:pos x="292" y="72"/>
                </a:cxn>
                <a:cxn ang="0">
                  <a:pos x="292" y="76"/>
                </a:cxn>
                <a:cxn ang="0">
                  <a:pos x="404" y="64"/>
                </a:cxn>
                <a:cxn ang="0">
                  <a:pos x="424" y="60"/>
                </a:cxn>
                <a:cxn ang="0">
                  <a:pos x="528" y="48"/>
                </a:cxn>
                <a:cxn ang="0">
                  <a:pos x="604" y="36"/>
                </a:cxn>
                <a:cxn ang="0">
                  <a:pos x="652" y="24"/>
                </a:cxn>
                <a:cxn ang="0">
                  <a:pos x="664" y="12"/>
                </a:cxn>
                <a:cxn ang="0">
                  <a:pos x="672" y="4"/>
                </a:cxn>
                <a:cxn ang="0">
                  <a:pos x="664" y="0"/>
                </a:cxn>
                <a:cxn ang="0">
                  <a:pos x="840" y="0"/>
                </a:cxn>
              </a:cxnLst>
              <a:rect l="0" t="0" r="0" b="0"/>
              <a:pathLst>
                <a:path w="840" h="384">
                  <a:moveTo>
                    <a:pt x="840" y="0"/>
                  </a:moveTo>
                  <a:lnTo>
                    <a:pt x="828" y="12"/>
                  </a:lnTo>
                  <a:lnTo>
                    <a:pt x="812" y="24"/>
                  </a:lnTo>
                  <a:lnTo>
                    <a:pt x="764" y="36"/>
                  </a:lnTo>
                  <a:lnTo>
                    <a:pt x="700" y="48"/>
                  </a:lnTo>
                  <a:lnTo>
                    <a:pt x="564" y="52"/>
                  </a:lnTo>
                  <a:lnTo>
                    <a:pt x="464" y="60"/>
                  </a:lnTo>
                  <a:lnTo>
                    <a:pt x="392" y="72"/>
                  </a:lnTo>
                  <a:lnTo>
                    <a:pt x="316" y="84"/>
                  </a:lnTo>
                  <a:lnTo>
                    <a:pt x="260" y="100"/>
                  </a:lnTo>
                  <a:lnTo>
                    <a:pt x="212" y="124"/>
                  </a:lnTo>
                  <a:lnTo>
                    <a:pt x="180" y="148"/>
                  </a:lnTo>
                  <a:lnTo>
                    <a:pt x="164" y="168"/>
                  </a:lnTo>
                  <a:lnTo>
                    <a:pt x="152" y="192"/>
                  </a:lnTo>
                  <a:lnTo>
                    <a:pt x="144" y="212"/>
                  </a:lnTo>
                  <a:lnTo>
                    <a:pt x="144" y="228"/>
                  </a:lnTo>
                  <a:lnTo>
                    <a:pt x="152" y="248"/>
                  </a:lnTo>
                  <a:lnTo>
                    <a:pt x="176" y="276"/>
                  </a:lnTo>
                  <a:lnTo>
                    <a:pt x="212" y="300"/>
                  </a:lnTo>
                  <a:lnTo>
                    <a:pt x="256" y="324"/>
                  </a:lnTo>
                  <a:lnTo>
                    <a:pt x="356" y="360"/>
                  </a:lnTo>
                  <a:lnTo>
                    <a:pt x="436" y="384"/>
                  </a:lnTo>
                  <a:lnTo>
                    <a:pt x="292" y="380"/>
                  </a:lnTo>
                  <a:lnTo>
                    <a:pt x="176" y="356"/>
                  </a:lnTo>
                  <a:lnTo>
                    <a:pt x="96" y="324"/>
                  </a:lnTo>
                  <a:lnTo>
                    <a:pt x="48" y="300"/>
                  </a:lnTo>
                  <a:lnTo>
                    <a:pt x="20" y="272"/>
                  </a:lnTo>
                  <a:lnTo>
                    <a:pt x="8" y="248"/>
                  </a:lnTo>
                  <a:lnTo>
                    <a:pt x="0" y="228"/>
                  </a:lnTo>
                  <a:lnTo>
                    <a:pt x="0" y="212"/>
                  </a:lnTo>
                  <a:lnTo>
                    <a:pt x="8" y="192"/>
                  </a:lnTo>
                  <a:lnTo>
                    <a:pt x="20" y="176"/>
                  </a:lnTo>
                  <a:lnTo>
                    <a:pt x="48" y="144"/>
                  </a:lnTo>
                  <a:lnTo>
                    <a:pt x="84" y="120"/>
                  </a:lnTo>
                  <a:lnTo>
                    <a:pt x="128" y="108"/>
                  </a:lnTo>
                  <a:lnTo>
                    <a:pt x="212" y="84"/>
                  </a:lnTo>
                  <a:lnTo>
                    <a:pt x="256" y="76"/>
                  </a:lnTo>
                  <a:lnTo>
                    <a:pt x="268" y="76"/>
                  </a:lnTo>
                  <a:lnTo>
                    <a:pt x="284" y="72"/>
                  </a:lnTo>
                  <a:lnTo>
                    <a:pt x="292" y="72"/>
                  </a:lnTo>
                  <a:lnTo>
                    <a:pt x="292" y="76"/>
                  </a:lnTo>
                  <a:lnTo>
                    <a:pt x="404" y="64"/>
                  </a:lnTo>
                  <a:lnTo>
                    <a:pt x="424" y="60"/>
                  </a:lnTo>
                  <a:lnTo>
                    <a:pt x="528" y="48"/>
                  </a:lnTo>
                  <a:lnTo>
                    <a:pt x="604" y="36"/>
                  </a:lnTo>
                  <a:lnTo>
                    <a:pt x="652" y="24"/>
                  </a:lnTo>
                  <a:lnTo>
                    <a:pt x="664" y="12"/>
                  </a:lnTo>
                  <a:lnTo>
                    <a:pt x="672" y="4"/>
                  </a:lnTo>
                  <a:lnTo>
                    <a:pt x="664" y="0"/>
                  </a:lnTo>
                  <a:lnTo>
                    <a:pt x="84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9" name="図形 38"/>
            <p:cNvSpPr>
              <a:spLocks/>
            </p:cNvSpPr>
            <p:nvPr/>
          </p:nvSpPr>
          <p:spPr bwMode="auto">
            <a:xfrm>
              <a:off x="5256" y="392"/>
              <a:ext cx="180" cy="56"/>
            </a:xfrm>
            <a:custGeom>
              <a:avLst/>
              <a:gdLst/>
              <a:ahLst/>
              <a:cxnLst>
                <a:cxn ang="0">
                  <a:pos x="176" y="8"/>
                </a:cxn>
                <a:cxn ang="0">
                  <a:pos x="180" y="12"/>
                </a:cxn>
                <a:cxn ang="0">
                  <a:pos x="176" y="20"/>
                </a:cxn>
                <a:cxn ang="0">
                  <a:pos x="152" y="32"/>
                </a:cxn>
                <a:cxn ang="0">
                  <a:pos x="96" y="44"/>
                </a:cxn>
                <a:cxn ang="0">
                  <a:pos x="0" y="56"/>
                </a:cxn>
                <a:cxn ang="0">
                  <a:pos x="68" y="36"/>
                </a:cxn>
                <a:cxn ang="0">
                  <a:pos x="84" y="24"/>
                </a:cxn>
                <a:cxn ang="0">
                  <a:pos x="92" y="12"/>
                </a:cxn>
                <a:cxn ang="0">
                  <a:pos x="92" y="8"/>
                </a:cxn>
                <a:cxn ang="0">
                  <a:pos x="92" y="0"/>
                </a:cxn>
                <a:cxn ang="0">
                  <a:pos x="176" y="8"/>
                </a:cxn>
              </a:cxnLst>
              <a:rect l="0" t="0" r="0" b="0"/>
              <a:pathLst>
                <a:path w="180" h="56">
                  <a:moveTo>
                    <a:pt x="176" y="8"/>
                  </a:moveTo>
                  <a:lnTo>
                    <a:pt x="180" y="12"/>
                  </a:lnTo>
                  <a:lnTo>
                    <a:pt x="176" y="20"/>
                  </a:lnTo>
                  <a:lnTo>
                    <a:pt x="152" y="32"/>
                  </a:lnTo>
                  <a:lnTo>
                    <a:pt x="96" y="44"/>
                  </a:lnTo>
                  <a:lnTo>
                    <a:pt x="0" y="56"/>
                  </a:lnTo>
                  <a:lnTo>
                    <a:pt x="68" y="36"/>
                  </a:lnTo>
                  <a:lnTo>
                    <a:pt x="84" y="24"/>
                  </a:lnTo>
                  <a:lnTo>
                    <a:pt x="92" y="12"/>
                  </a:lnTo>
                  <a:lnTo>
                    <a:pt x="92" y="8"/>
                  </a:lnTo>
                  <a:lnTo>
                    <a:pt x="92" y="0"/>
                  </a:lnTo>
                  <a:lnTo>
                    <a:pt x="176"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0" name="図形 39"/>
            <p:cNvSpPr>
              <a:spLocks/>
            </p:cNvSpPr>
            <p:nvPr/>
          </p:nvSpPr>
          <p:spPr bwMode="auto">
            <a:xfrm>
              <a:off x="5100" y="388"/>
              <a:ext cx="248" cy="76"/>
            </a:xfrm>
            <a:custGeom>
              <a:avLst/>
              <a:gdLst/>
              <a:ahLst/>
              <a:cxnLst>
                <a:cxn ang="0">
                  <a:pos x="240" y="4"/>
                </a:cxn>
                <a:cxn ang="0">
                  <a:pos x="248" y="16"/>
                </a:cxn>
                <a:cxn ang="0">
                  <a:pos x="236" y="28"/>
                </a:cxn>
                <a:cxn ang="0">
                  <a:pos x="212" y="40"/>
                </a:cxn>
                <a:cxn ang="0">
                  <a:pos x="164" y="60"/>
                </a:cxn>
                <a:cxn ang="0">
                  <a:pos x="76" y="72"/>
                </a:cxn>
                <a:cxn ang="0">
                  <a:pos x="0" y="76"/>
                </a:cxn>
                <a:cxn ang="0">
                  <a:pos x="64" y="72"/>
                </a:cxn>
                <a:cxn ang="0">
                  <a:pos x="112" y="60"/>
                </a:cxn>
                <a:cxn ang="0">
                  <a:pos x="152" y="48"/>
                </a:cxn>
                <a:cxn ang="0">
                  <a:pos x="176" y="36"/>
                </a:cxn>
                <a:cxn ang="0">
                  <a:pos x="188" y="16"/>
                </a:cxn>
                <a:cxn ang="0">
                  <a:pos x="188" y="4"/>
                </a:cxn>
                <a:cxn ang="0">
                  <a:pos x="180" y="0"/>
                </a:cxn>
                <a:cxn ang="0">
                  <a:pos x="240" y="4"/>
                </a:cxn>
              </a:cxnLst>
              <a:rect l="0" t="0" r="0" b="0"/>
              <a:pathLst>
                <a:path w="248" h="76">
                  <a:moveTo>
                    <a:pt x="240" y="4"/>
                  </a:moveTo>
                  <a:lnTo>
                    <a:pt x="248" y="16"/>
                  </a:lnTo>
                  <a:lnTo>
                    <a:pt x="236" y="28"/>
                  </a:lnTo>
                  <a:lnTo>
                    <a:pt x="212" y="40"/>
                  </a:lnTo>
                  <a:lnTo>
                    <a:pt x="164" y="60"/>
                  </a:lnTo>
                  <a:lnTo>
                    <a:pt x="76" y="72"/>
                  </a:lnTo>
                  <a:lnTo>
                    <a:pt x="0" y="76"/>
                  </a:lnTo>
                  <a:lnTo>
                    <a:pt x="64" y="72"/>
                  </a:lnTo>
                  <a:lnTo>
                    <a:pt x="112" y="60"/>
                  </a:lnTo>
                  <a:lnTo>
                    <a:pt x="152" y="48"/>
                  </a:lnTo>
                  <a:lnTo>
                    <a:pt x="176" y="36"/>
                  </a:lnTo>
                  <a:lnTo>
                    <a:pt x="188" y="16"/>
                  </a:lnTo>
                  <a:lnTo>
                    <a:pt x="188" y="4"/>
                  </a:lnTo>
                  <a:lnTo>
                    <a:pt x="180" y="0"/>
                  </a:lnTo>
                  <a:lnTo>
                    <a:pt x="240"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1" name="図形 40"/>
            <p:cNvSpPr>
              <a:spLocks/>
            </p:cNvSpPr>
            <p:nvPr/>
          </p:nvSpPr>
          <p:spPr bwMode="auto">
            <a:xfrm>
              <a:off x="5092" y="368"/>
              <a:ext cx="188" cy="96"/>
            </a:xfrm>
            <a:custGeom>
              <a:avLst/>
              <a:gdLst/>
              <a:ahLst/>
              <a:cxnLst>
                <a:cxn ang="0">
                  <a:pos x="176" y="20"/>
                </a:cxn>
                <a:cxn ang="0">
                  <a:pos x="188" y="24"/>
                </a:cxn>
                <a:cxn ang="0">
                  <a:pos x="188" y="36"/>
                </a:cxn>
                <a:cxn ang="0">
                  <a:pos x="184" y="48"/>
                </a:cxn>
                <a:cxn ang="0">
                  <a:pos x="164" y="60"/>
                </a:cxn>
                <a:cxn ang="0">
                  <a:pos x="128" y="72"/>
                </a:cxn>
                <a:cxn ang="0">
                  <a:pos x="72" y="84"/>
                </a:cxn>
                <a:cxn ang="0">
                  <a:pos x="0" y="96"/>
                </a:cxn>
                <a:cxn ang="0">
                  <a:pos x="32" y="84"/>
                </a:cxn>
                <a:cxn ang="0">
                  <a:pos x="56" y="72"/>
                </a:cxn>
                <a:cxn ang="0">
                  <a:pos x="80" y="56"/>
                </a:cxn>
                <a:cxn ang="0">
                  <a:pos x="84" y="32"/>
                </a:cxn>
                <a:cxn ang="0">
                  <a:pos x="84" y="20"/>
                </a:cxn>
                <a:cxn ang="0">
                  <a:pos x="80" y="12"/>
                </a:cxn>
                <a:cxn ang="0">
                  <a:pos x="68" y="0"/>
                </a:cxn>
                <a:cxn ang="0">
                  <a:pos x="176" y="20"/>
                </a:cxn>
              </a:cxnLst>
              <a:rect l="0" t="0" r="0" b="0"/>
              <a:pathLst>
                <a:path w="188" h="96">
                  <a:moveTo>
                    <a:pt x="176" y="20"/>
                  </a:moveTo>
                  <a:lnTo>
                    <a:pt x="188" y="24"/>
                  </a:lnTo>
                  <a:lnTo>
                    <a:pt x="188" y="36"/>
                  </a:lnTo>
                  <a:lnTo>
                    <a:pt x="184" y="48"/>
                  </a:lnTo>
                  <a:lnTo>
                    <a:pt x="164" y="60"/>
                  </a:lnTo>
                  <a:lnTo>
                    <a:pt x="128" y="72"/>
                  </a:lnTo>
                  <a:lnTo>
                    <a:pt x="72" y="84"/>
                  </a:lnTo>
                  <a:lnTo>
                    <a:pt x="0" y="96"/>
                  </a:lnTo>
                  <a:lnTo>
                    <a:pt x="32" y="84"/>
                  </a:lnTo>
                  <a:lnTo>
                    <a:pt x="56" y="72"/>
                  </a:lnTo>
                  <a:lnTo>
                    <a:pt x="80" y="56"/>
                  </a:lnTo>
                  <a:lnTo>
                    <a:pt x="84" y="32"/>
                  </a:lnTo>
                  <a:lnTo>
                    <a:pt x="84" y="20"/>
                  </a:lnTo>
                  <a:lnTo>
                    <a:pt x="80" y="12"/>
                  </a:lnTo>
                  <a:lnTo>
                    <a:pt x="68" y="0"/>
                  </a:lnTo>
                  <a:lnTo>
                    <a:pt x="176" y="2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2" name="図形 41"/>
            <p:cNvSpPr>
              <a:spLocks/>
            </p:cNvSpPr>
            <p:nvPr/>
          </p:nvSpPr>
          <p:spPr bwMode="auto">
            <a:xfrm>
              <a:off x="4544" y="144"/>
              <a:ext cx="188" cy="120"/>
            </a:xfrm>
            <a:custGeom>
              <a:avLst/>
              <a:gdLst/>
              <a:ahLst/>
              <a:cxnLst>
                <a:cxn ang="0">
                  <a:pos x="188" y="0"/>
                </a:cxn>
                <a:cxn ang="0">
                  <a:pos x="148" y="0"/>
                </a:cxn>
                <a:cxn ang="0">
                  <a:pos x="120" y="8"/>
                </a:cxn>
                <a:cxn ang="0">
                  <a:pos x="76" y="32"/>
                </a:cxn>
                <a:cxn ang="0">
                  <a:pos x="52" y="48"/>
                </a:cxn>
                <a:cxn ang="0">
                  <a:pos x="48" y="56"/>
                </a:cxn>
                <a:cxn ang="0">
                  <a:pos x="48" y="72"/>
                </a:cxn>
                <a:cxn ang="0">
                  <a:pos x="48" y="84"/>
                </a:cxn>
                <a:cxn ang="0">
                  <a:pos x="60" y="96"/>
                </a:cxn>
                <a:cxn ang="0">
                  <a:pos x="76" y="108"/>
                </a:cxn>
                <a:cxn ang="0">
                  <a:pos x="112" y="120"/>
                </a:cxn>
                <a:cxn ang="0">
                  <a:pos x="72" y="116"/>
                </a:cxn>
                <a:cxn ang="0">
                  <a:pos x="36" y="104"/>
                </a:cxn>
                <a:cxn ang="0">
                  <a:pos x="16" y="92"/>
                </a:cxn>
                <a:cxn ang="0">
                  <a:pos x="4" y="84"/>
                </a:cxn>
                <a:cxn ang="0">
                  <a:pos x="0" y="60"/>
                </a:cxn>
                <a:cxn ang="0">
                  <a:pos x="4" y="56"/>
                </a:cxn>
                <a:cxn ang="0">
                  <a:pos x="16" y="32"/>
                </a:cxn>
                <a:cxn ang="0">
                  <a:pos x="36" y="20"/>
                </a:cxn>
                <a:cxn ang="0">
                  <a:pos x="88" y="8"/>
                </a:cxn>
                <a:cxn ang="0">
                  <a:pos x="148" y="0"/>
                </a:cxn>
                <a:cxn ang="0">
                  <a:pos x="188" y="0"/>
                </a:cxn>
              </a:cxnLst>
              <a:rect l="0" t="0" r="0" b="0"/>
              <a:pathLst>
                <a:path w="188" h="120">
                  <a:moveTo>
                    <a:pt x="188" y="0"/>
                  </a:moveTo>
                  <a:lnTo>
                    <a:pt x="148" y="0"/>
                  </a:lnTo>
                  <a:lnTo>
                    <a:pt x="120" y="8"/>
                  </a:lnTo>
                  <a:lnTo>
                    <a:pt x="76" y="32"/>
                  </a:lnTo>
                  <a:lnTo>
                    <a:pt x="52" y="48"/>
                  </a:lnTo>
                  <a:lnTo>
                    <a:pt x="48" y="56"/>
                  </a:lnTo>
                  <a:lnTo>
                    <a:pt x="48" y="72"/>
                  </a:lnTo>
                  <a:lnTo>
                    <a:pt x="48" y="84"/>
                  </a:lnTo>
                  <a:lnTo>
                    <a:pt x="60" y="96"/>
                  </a:lnTo>
                  <a:lnTo>
                    <a:pt x="76" y="108"/>
                  </a:lnTo>
                  <a:lnTo>
                    <a:pt x="112" y="120"/>
                  </a:lnTo>
                  <a:lnTo>
                    <a:pt x="72" y="116"/>
                  </a:lnTo>
                  <a:lnTo>
                    <a:pt x="36" y="104"/>
                  </a:lnTo>
                  <a:lnTo>
                    <a:pt x="16" y="92"/>
                  </a:lnTo>
                  <a:lnTo>
                    <a:pt x="4" y="84"/>
                  </a:lnTo>
                  <a:lnTo>
                    <a:pt x="0" y="60"/>
                  </a:lnTo>
                  <a:lnTo>
                    <a:pt x="4" y="56"/>
                  </a:lnTo>
                  <a:lnTo>
                    <a:pt x="16" y="32"/>
                  </a:lnTo>
                  <a:lnTo>
                    <a:pt x="36" y="20"/>
                  </a:lnTo>
                  <a:lnTo>
                    <a:pt x="88" y="8"/>
                  </a:lnTo>
                  <a:lnTo>
                    <a:pt x="148" y="0"/>
                  </a:lnTo>
                  <a:lnTo>
                    <a:pt x="18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3" name="図形 42"/>
            <p:cNvSpPr>
              <a:spLocks/>
            </p:cNvSpPr>
            <p:nvPr/>
          </p:nvSpPr>
          <p:spPr bwMode="auto">
            <a:xfrm>
              <a:off x="4472" y="140"/>
              <a:ext cx="184" cy="132"/>
            </a:xfrm>
            <a:custGeom>
              <a:avLst/>
              <a:gdLst/>
              <a:ahLst/>
              <a:cxnLst>
                <a:cxn ang="0">
                  <a:pos x="76" y="88"/>
                </a:cxn>
                <a:cxn ang="0">
                  <a:pos x="84" y="96"/>
                </a:cxn>
                <a:cxn ang="0">
                  <a:pos x="100" y="108"/>
                </a:cxn>
                <a:cxn ang="0">
                  <a:pos x="132" y="120"/>
                </a:cxn>
                <a:cxn ang="0">
                  <a:pos x="172" y="132"/>
                </a:cxn>
                <a:cxn ang="0">
                  <a:pos x="124" y="120"/>
                </a:cxn>
                <a:cxn ang="0">
                  <a:pos x="64" y="108"/>
                </a:cxn>
                <a:cxn ang="0">
                  <a:pos x="16" y="88"/>
                </a:cxn>
                <a:cxn ang="0">
                  <a:pos x="4" y="76"/>
                </a:cxn>
                <a:cxn ang="0">
                  <a:pos x="0" y="64"/>
                </a:cxn>
                <a:cxn ang="0">
                  <a:pos x="0" y="60"/>
                </a:cxn>
                <a:cxn ang="0">
                  <a:pos x="12" y="40"/>
                </a:cxn>
                <a:cxn ang="0">
                  <a:pos x="36" y="24"/>
                </a:cxn>
                <a:cxn ang="0">
                  <a:pos x="88" y="12"/>
                </a:cxn>
                <a:cxn ang="0">
                  <a:pos x="120" y="4"/>
                </a:cxn>
                <a:cxn ang="0">
                  <a:pos x="184" y="0"/>
                </a:cxn>
                <a:cxn ang="0">
                  <a:pos x="148" y="4"/>
                </a:cxn>
                <a:cxn ang="0">
                  <a:pos x="112" y="16"/>
                </a:cxn>
                <a:cxn ang="0">
                  <a:pos x="88" y="28"/>
                </a:cxn>
                <a:cxn ang="0">
                  <a:pos x="72" y="52"/>
                </a:cxn>
                <a:cxn ang="0">
                  <a:pos x="72" y="64"/>
                </a:cxn>
                <a:cxn ang="0">
                  <a:pos x="76" y="88"/>
                </a:cxn>
              </a:cxnLst>
              <a:rect l="0" t="0" r="0" b="0"/>
              <a:pathLst>
                <a:path w="184" h="132">
                  <a:moveTo>
                    <a:pt x="76" y="88"/>
                  </a:moveTo>
                  <a:lnTo>
                    <a:pt x="84" y="96"/>
                  </a:lnTo>
                  <a:lnTo>
                    <a:pt x="100" y="108"/>
                  </a:lnTo>
                  <a:lnTo>
                    <a:pt x="132" y="120"/>
                  </a:lnTo>
                  <a:lnTo>
                    <a:pt x="172" y="132"/>
                  </a:lnTo>
                  <a:lnTo>
                    <a:pt x="124" y="120"/>
                  </a:lnTo>
                  <a:lnTo>
                    <a:pt x="64" y="108"/>
                  </a:lnTo>
                  <a:lnTo>
                    <a:pt x="16" y="88"/>
                  </a:lnTo>
                  <a:lnTo>
                    <a:pt x="4" y="76"/>
                  </a:lnTo>
                  <a:lnTo>
                    <a:pt x="0" y="64"/>
                  </a:lnTo>
                  <a:lnTo>
                    <a:pt x="0" y="60"/>
                  </a:lnTo>
                  <a:lnTo>
                    <a:pt x="12" y="40"/>
                  </a:lnTo>
                  <a:lnTo>
                    <a:pt x="36" y="24"/>
                  </a:lnTo>
                  <a:lnTo>
                    <a:pt x="88" y="12"/>
                  </a:lnTo>
                  <a:lnTo>
                    <a:pt x="120" y="4"/>
                  </a:lnTo>
                  <a:lnTo>
                    <a:pt x="184" y="0"/>
                  </a:lnTo>
                  <a:lnTo>
                    <a:pt x="148" y="4"/>
                  </a:lnTo>
                  <a:lnTo>
                    <a:pt x="112" y="16"/>
                  </a:lnTo>
                  <a:lnTo>
                    <a:pt x="88" y="28"/>
                  </a:lnTo>
                  <a:lnTo>
                    <a:pt x="72" y="52"/>
                  </a:lnTo>
                  <a:lnTo>
                    <a:pt x="72" y="64"/>
                  </a:lnTo>
                  <a:lnTo>
                    <a:pt x="76" y="8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4" name="図形 43"/>
            <p:cNvSpPr>
              <a:spLocks/>
            </p:cNvSpPr>
            <p:nvPr/>
          </p:nvSpPr>
          <p:spPr bwMode="auto">
            <a:xfrm>
              <a:off x="4664" y="140"/>
              <a:ext cx="4" cy="1"/>
            </a:xfrm>
            <a:custGeom>
              <a:avLst/>
              <a:gdLst/>
              <a:ahLst/>
              <a:cxnLst>
                <a:cxn ang="0">
                  <a:pos x="0" y="0"/>
                </a:cxn>
                <a:cxn ang="0">
                  <a:pos x="4" y="0"/>
                </a:cxn>
                <a:cxn ang="0">
                  <a:pos x="0" y="0"/>
                </a:cxn>
              </a:cxnLst>
              <a:rect l="0" t="0" r="0" b="0"/>
              <a:pathLst>
                <a:path w="4">
                  <a:moveTo>
                    <a:pt x="0" y="0"/>
                  </a:moveTo>
                  <a:lnTo>
                    <a:pt x="4" y="0"/>
                  </a:lnTo>
                  <a:lnTo>
                    <a:pt x="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5" name="図形 44"/>
            <p:cNvSpPr>
              <a:spLocks/>
            </p:cNvSpPr>
            <p:nvPr/>
          </p:nvSpPr>
          <p:spPr bwMode="auto">
            <a:xfrm>
              <a:off x="4348" y="128"/>
              <a:ext cx="316" cy="148"/>
            </a:xfrm>
            <a:custGeom>
              <a:avLst/>
              <a:gdLst/>
              <a:ahLst/>
              <a:cxnLst>
                <a:cxn ang="0">
                  <a:pos x="292" y="4"/>
                </a:cxn>
                <a:cxn ang="0">
                  <a:pos x="316" y="4"/>
                </a:cxn>
                <a:cxn ang="0">
                  <a:pos x="316" y="12"/>
                </a:cxn>
                <a:cxn ang="0">
                  <a:pos x="244" y="12"/>
                </a:cxn>
                <a:cxn ang="0">
                  <a:pos x="212" y="16"/>
                </a:cxn>
                <a:cxn ang="0">
                  <a:pos x="184" y="24"/>
                </a:cxn>
                <a:cxn ang="0">
                  <a:pos x="160" y="28"/>
                </a:cxn>
                <a:cxn ang="0">
                  <a:pos x="128" y="52"/>
                </a:cxn>
                <a:cxn ang="0">
                  <a:pos x="124" y="64"/>
                </a:cxn>
                <a:cxn ang="0">
                  <a:pos x="116" y="76"/>
                </a:cxn>
                <a:cxn ang="0">
                  <a:pos x="124" y="88"/>
                </a:cxn>
                <a:cxn ang="0">
                  <a:pos x="136" y="108"/>
                </a:cxn>
                <a:cxn ang="0">
                  <a:pos x="184" y="120"/>
                </a:cxn>
                <a:cxn ang="0">
                  <a:pos x="236" y="136"/>
                </a:cxn>
                <a:cxn ang="0">
                  <a:pos x="292" y="144"/>
                </a:cxn>
                <a:cxn ang="0">
                  <a:pos x="208" y="148"/>
                </a:cxn>
                <a:cxn ang="0">
                  <a:pos x="172" y="148"/>
                </a:cxn>
                <a:cxn ang="0">
                  <a:pos x="148" y="148"/>
                </a:cxn>
                <a:cxn ang="0">
                  <a:pos x="124" y="144"/>
                </a:cxn>
                <a:cxn ang="0">
                  <a:pos x="68" y="124"/>
                </a:cxn>
                <a:cxn ang="0">
                  <a:pos x="20" y="108"/>
                </a:cxn>
                <a:cxn ang="0">
                  <a:pos x="8" y="96"/>
                </a:cxn>
                <a:cxn ang="0">
                  <a:pos x="0" y="76"/>
                </a:cxn>
                <a:cxn ang="0">
                  <a:pos x="0" y="64"/>
                </a:cxn>
                <a:cxn ang="0">
                  <a:pos x="12" y="48"/>
                </a:cxn>
                <a:cxn ang="0">
                  <a:pos x="24" y="28"/>
                </a:cxn>
                <a:cxn ang="0">
                  <a:pos x="48" y="16"/>
                </a:cxn>
                <a:cxn ang="0">
                  <a:pos x="84" y="12"/>
                </a:cxn>
                <a:cxn ang="0">
                  <a:pos x="136" y="0"/>
                </a:cxn>
                <a:cxn ang="0">
                  <a:pos x="172" y="0"/>
                </a:cxn>
                <a:cxn ang="0">
                  <a:pos x="220" y="0"/>
                </a:cxn>
                <a:cxn ang="0">
                  <a:pos x="292" y="4"/>
                </a:cxn>
              </a:cxnLst>
              <a:rect l="0" t="0" r="0" b="0"/>
              <a:pathLst>
                <a:path w="316" h="148">
                  <a:moveTo>
                    <a:pt x="292" y="4"/>
                  </a:moveTo>
                  <a:lnTo>
                    <a:pt x="316" y="4"/>
                  </a:lnTo>
                  <a:lnTo>
                    <a:pt x="316" y="12"/>
                  </a:lnTo>
                  <a:lnTo>
                    <a:pt x="244" y="12"/>
                  </a:lnTo>
                  <a:lnTo>
                    <a:pt x="212" y="16"/>
                  </a:lnTo>
                  <a:lnTo>
                    <a:pt x="184" y="24"/>
                  </a:lnTo>
                  <a:lnTo>
                    <a:pt x="160" y="28"/>
                  </a:lnTo>
                  <a:lnTo>
                    <a:pt x="128" y="52"/>
                  </a:lnTo>
                  <a:lnTo>
                    <a:pt x="124" y="64"/>
                  </a:lnTo>
                  <a:lnTo>
                    <a:pt x="116" y="76"/>
                  </a:lnTo>
                  <a:lnTo>
                    <a:pt x="124" y="88"/>
                  </a:lnTo>
                  <a:lnTo>
                    <a:pt x="136" y="108"/>
                  </a:lnTo>
                  <a:lnTo>
                    <a:pt x="184" y="120"/>
                  </a:lnTo>
                  <a:lnTo>
                    <a:pt x="236" y="136"/>
                  </a:lnTo>
                  <a:lnTo>
                    <a:pt x="292" y="144"/>
                  </a:lnTo>
                  <a:lnTo>
                    <a:pt x="208" y="148"/>
                  </a:lnTo>
                  <a:lnTo>
                    <a:pt x="172" y="148"/>
                  </a:lnTo>
                  <a:lnTo>
                    <a:pt x="148" y="148"/>
                  </a:lnTo>
                  <a:lnTo>
                    <a:pt x="124" y="144"/>
                  </a:lnTo>
                  <a:lnTo>
                    <a:pt x="68" y="124"/>
                  </a:lnTo>
                  <a:lnTo>
                    <a:pt x="20" y="108"/>
                  </a:lnTo>
                  <a:lnTo>
                    <a:pt x="8" y="96"/>
                  </a:lnTo>
                  <a:lnTo>
                    <a:pt x="0" y="76"/>
                  </a:lnTo>
                  <a:lnTo>
                    <a:pt x="0" y="64"/>
                  </a:lnTo>
                  <a:lnTo>
                    <a:pt x="12" y="48"/>
                  </a:lnTo>
                  <a:lnTo>
                    <a:pt x="24" y="28"/>
                  </a:lnTo>
                  <a:lnTo>
                    <a:pt x="48" y="16"/>
                  </a:lnTo>
                  <a:lnTo>
                    <a:pt x="84" y="12"/>
                  </a:lnTo>
                  <a:lnTo>
                    <a:pt x="136" y="0"/>
                  </a:lnTo>
                  <a:lnTo>
                    <a:pt x="172" y="0"/>
                  </a:lnTo>
                  <a:lnTo>
                    <a:pt x="220" y="0"/>
                  </a:lnTo>
                  <a:lnTo>
                    <a:pt x="292"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6" name="図形 45"/>
            <p:cNvSpPr>
              <a:spLocks/>
            </p:cNvSpPr>
            <p:nvPr/>
          </p:nvSpPr>
          <p:spPr bwMode="auto">
            <a:xfrm>
              <a:off x="4272" y="116"/>
              <a:ext cx="288" cy="168"/>
            </a:xfrm>
            <a:custGeom>
              <a:avLst/>
              <a:gdLst/>
              <a:ahLst/>
              <a:cxnLst>
                <a:cxn ang="0">
                  <a:pos x="264" y="0"/>
                </a:cxn>
                <a:cxn ang="0">
                  <a:pos x="284" y="0"/>
                </a:cxn>
                <a:cxn ang="0">
                  <a:pos x="288" y="4"/>
                </a:cxn>
                <a:cxn ang="0">
                  <a:pos x="228" y="4"/>
                </a:cxn>
                <a:cxn ang="0">
                  <a:pos x="212" y="12"/>
                </a:cxn>
                <a:cxn ang="0">
                  <a:pos x="156" y="16"/>
                </a:cxn>
                <a:cxn ang="0">
                  <a:pos x="124" y="28"/>
                </a:cxn>
                <a:cxn ang="0">
                  <a:pos x="100" y="40"/>
                </a:cxn>
                <a:cxn ang="0">
                  <a:pos x="84" y="52"/>
                </a:cxn>
                <a:cxn ang="0">
                  <a:pos x="72" y="76"/>
                </a:cxn>
                <a:cxn ang="0">
                  <a:pos x="72" y="88"/>
                </a:cxn>
                <a:cxn ang="0">
                  <a:pos x="76" y="108"/>
                </a:cxn>
                <a:cxn ang="0">
                  <a:pos x="88" y="120"/>
                </a:cxn>
                <a:cxn ang="0">
                  <a:pos x="144" y="144"/>
                </a:cxn>
                <a:cxn ang="0">
                  <a:pos x="192" y="156"/>
                </a:cxn>
                <a:cxn ang="0">
                  <a:pos x="224" y="160"/>
                </a:cxn>
                <a:cxn ang="0">
                  <a:pos x="228" y="168"/>
                </a:cxn>
                <a:cxn ang="0">
                  <a:pos x="180" y="168"/>
                </a:cxn>
                <a:cxn ang="0">
                  <a:pos x="148" y="160"/>
                </a:cxn>
                <a:cxn ang="0">
                  <a:pos x="88" y="144"/>
                </a:cxn>
                <a:cxn ang="0">
                  <a:pos x="52" y="132"/>
                </a:cxn>
                <a:cxn ang="0">
                  <a:pos x="28" y="120"/>
                </a:cxn>
                <a:cxn ang="0">
                  <a:pos x="4" y="100"/>
                </a:cxn>
                <a:cxn ang="0">
                  <a:pos x="0" y="76"/>
                </a:cxn>
                <a:cxn ang="0">
                  <a:pos x="0" y="64"/>
                </a:cxn>
                <a:cxn ang="0">
                  <a:pos x="16" y="40"/>
                </a:cxn>
                <a:cxn ang="0">
                  <a:pos x="36" y="24"/>
                </a:cxn>
                <a:cxn ang="0">
                  <a:pos x="64" y="12"/>
                </a:cxn>
                <a:cxn ang="0">
                  <a:pos x="108" y="4"/>
                </a:cxn>
                <a:cxn ang="0">
                  <a:pos x="156" y="0"/>
                </a:cxn>
                <a:cxn ang="0">
                  <a:pos x="184" y="0"/>
                </a:cxn>
                <a:cxn ang="0">
                  <a:pos x="264" y="0"/>
                </a:cxn>
              </a:cxnLst>
              <a:rect l="0" t="0" r="0" b="0"/>
              <a:pathLst>
                <a:path w="288" h="168">
                  <a:moveTo>
                    <a:pt x="264" y="0"/>
                  </a:moveTo>
                  <a:lnTo>
                    <a:pt x="284" y="0"/>
                  </a:lnTo>
                  <a:lnTo>
                    <a:pt x="288" y="4"/>
                  </a:lnTo>
                  <a:lnTo>
                    <a:pt x="228" y="4"/>
                  </a:lnTo>
                  <a:lnTo>
                    <a:pt x="212" y="12"/>
                  </a:lnTo>
                  <a:lnTo>
                    <a:pt x="156" y="16"/>
                  </a:lnTo>
                  <a:lnTo>
                    <a:pt x="124" y="28"/>
                  </a:lnTo>
                  <a:lnTo>
                    <a:pt x="100" y="40"/>
                  </a:lnTo>
                  <a:lnTo>
                    <a:pt x="84" y="52"/>
                  </a:lnTo>
                  <a:lnTo>
                    <a:pt x="72" y="76"/>
                  </a:lnTo>
                  <a:lnTo>
                    <a:pt x="72" y="88"/>
                  </a:lnTo>
                  <a:lnTo>
                    <a:pt x="76" y="108"/>
                  </a:lnTo>
                  <a:lnTo>
                    <a:pt x="88" y="120"/>
                  </a:lnTo>
                  <a:lnTo>
                    <a:pt x="144" y="144"/>
                  </a:lnTo>
                  <a:lnTo>
                    <a:pt x="192" y="156"/>
                  </a:lnTo>
                  <a:lnTo>
                    <a:pt x="224" y="160"/>
                  </a:lnTo>
                  <a:lnTo>
                    <a:pt x="228" y="168"/>
                  </a:lnTo>
                  <a:lnTo>
                    <a:pt x="180" y="168"/>
                  </a:lnTo>
                  <a:lnTo>
                    <a:pt x="148" y="160"/>
                  </a:lnTo>
                  <a:lnTo>
                    <a:pt x="88" y="144"/>
                  </a:lnTo>
                  <a:lnTo>
                    <a:pt x="52" y="132"/>
                  </a:lnTo>
                  <a:lnTo>
                    <a:pt x="28" y="120"/>
                  </a:lnTo>
                  <a:lnTo>
                    <a:pt x="4" y="100"/>
                  </a:lnTo>
                  <a:lnTo>
                    <a:pt x="0" y="76"/>
                  </a:lnTo>
                  <a:lnTo>
                    <a:pt x="0" y="64"/>
                  </a:lnTo>
                  <a:lnTo>
                    <a:pt x="16" y="40"/>
                  </a:lnTo>
                  <a:lnTo>
                    <a:pt x="36" y="24"/>
                  </a:lnTo>
                  <a:lnTo>
                    <a:pt x="64" y="12"/>
                  </a:lnTo>
                  <a:lnTo>
                    <a:pt x="108" y="4"/>
                  </a:lnTo>
                  <a:lnTo>
                    <a:pt x="156" y="0"/>
                  </a:lnTo>
                  <a:lnTo>
                    <a:pt x="184" y="0"/>
                  </a:lnTo>
                  <a:lnTo>
                    <a:pt x="264"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7" name="図形 46"/>
            <p:cNvSpPr>
              <a:spLocks/>
            </p:cNvSpPr>
            <p:nvPr/>
          </p:nvSpPr>
          <p:spPr bwMode="auto">
            <a:xfrm>
              <a:off x="4348" y="284"/>
              <a:ext cx="248" cy="212"/>
            </a:xfrm>
            <a:custGeom>
              <a:avLst/>
              <a:gdLst/>
              <a:ahLst/>
              <a:cxnLst>
                <a:cxn ang="0">
                  <a:pos x="8" y="200"/>
                </a:cxn>
                <a:cxn ang="0">
                  <a:pos x="8" y="192"/>
                </a:cxn>
                <a:cxn ang="0">
                  <a:pos x="104" y="164"/>
                </a:cxn>
                <a:cxn ang="0">
                  <a:pos x="140" y="140"/>
                </a:cxn>
                <a:cxn ang="0">
                  <a:pos x="152" y="120"/>
                </a:cxn>
                <a:cxn ang="0">
                  <a:pos x="160" y="108"/>
                </a:cxn>
                <a:cxn ang="0">
                  <a:pos x="160" y="84"/>
                </a:cxn>
                <a:cxn ang="0">
                  <a:pos x="152" y="68"/>
                </a:cxn>
                <a:cxn ang="0">
                  <a:pos x="140" y="48"/>
                </a:cxn>
                <a:cxn ang="0">
                  <a:pos x="96" y="20"/>
                </a:cxn>
                <a:cxn ang="0">
                  <a:pos x="48" y="0"/>
                </a:cxn>
                <a:cxn ang="0">
                  <a:pos x="84" y="8"/>
                </a:cxn>
                <a:cxn ang="0">
                  <a:pos x="140" y="12"/>
                </a:cxn>
                <a:cxn ang="0">
                  <a:pos x="196" y="32"/>
                </a:cxn>
                <a:cxn ang="0">
                  <a:pos x="220" y="48"/>
                </a:cxn>
                <a:cxn ang="0">
                  <a:pos x="244" y="68"/>
                </a:cxn>
                <a:cxn ang="0">
                  <a:pos x="248" y="84"/>
                </a:cxn>
                <a:cxn ang="0">
                  <a:pos x="248" y="96"/>
                </a:cxn>
                <a:cxn ang="0">
                  <a:pos x="248" y="116"/>
                </a:cxn>
                <a:cxn ang="0">
                  <a:pos x="232" y="140"/>
                </a:cxn>
                <a:cxn ang="0">
                  <a:pos x="200" y="156"/>
                </a:cxn>
                <a:cxn ang="0">
                  <a:pos x="140" y="180"/>
                </a:cxn>
                <a:cxn ang="0">
                  <a:pos x="80" y="200"/>
                </a:cxn>
                <a:cxn ang="0">
                  <a:pos x="0" y="212"/>
                </a:cxn>
                <a:cxn ang="0">
                  <a:pos x="8" y="200"/>
                </a:cxn>
              </a:cxnLst>
              <a:rect l="0" t="0" r="0" b="0"/>
              <a:pathLst>
                <a:path w="248" h="212">
                  <a:moveTo>
                    <a:pt x="8" y="200"/>
                  </a:moveTo>
                  <a:lnTo>
                    <a:pt x="8" y="192"/>
                  </a:lnTo>
                  <a:lnTo>
                    <a:pt x="104" y="164"/>
                  </a:lnTo>
                  <a:lnTo>
                    <a:pt x="140" y="140"/>
                  </a:lnTo>
                  <a:lnTo>
                    <a:pt x="152" y="120"/>
                  </a:lnTo>
                  <a:lnTo>
                    <a:pt x="160" y="108"/>
                  </a:lnTo>
                  <a:lnTo>
                    <a:pt x="160" y="84"/>
                  </a:lnTo>
                  <a:lnTo>
                    <a:pt x="152" y="68"/>
                  </a:lnTo>
                  <a:lnTo>
                    <a:pt x="140" y="48"/>
                  </a:lnTo>
                  <a:lnTo>
                    <a:pt x="96" y="20"/>
                  </a:lnTo>
                  <a:lnTo>
                    <a:pt x="48" y="0"/>
                  </a:lnTo>
                  <a:lnTo>
                    <a:pt x="84" y="8"/>
                  </a:lnTo>
                  <a:lnTo>
                    <a:pt x="140" y="12"/>
                  </a:lnTo>
                  <a:lnTo>
                    <a:pt x="196" y="32"/>
                  </a:lnTo>
                  <a:lnTo>
                    <a:pt x="220" y="48"/>
                  </a:lnTo>
                  <a:lnTo>
                    <a:pt x="244" y="68"/>
                  </a:lnTo>
                  <a:lnTo>
                    <a:pt x="248" y="84"/>
                  </a:lnTo>
                  <a:lnTo>
                    <a:pt x="248" y="96"/>
                  </a:lnTo>
                  <a:lnTo>
                    <a:pt x="248" y="116"/>
                  </a:lnTo>
                  <a:lnTo>
                    <a:pt x="232" y="140"/>
                  </a:lnTo>
                  <a:lnTo>
                    <a:pt x="200" y="156"/>
                  </a:lnTo>
                  <a:lnTo>
                    <a:pt x="140" y="180"/>
                  </a:lnTo>
                  <a:lnTo>
                    <a:pt x="80" y="200"/>
                  </a:lnTo>
                  <a:lnTo>
                    <a:pt x="0" y="212"/>
                  </a:lnTo>
                  <a:lnTo>
                    <a:pt x="8" y="2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8" name="図形 47"/>
            <p:cNvSpPr>
              <a:spLocks/>
            </p:cNvSpPr>
            <p:nvPr/>
          </p:nvSpPr>
          <p:spPr bwMode="auto">
            <a:xfrm>
              <a:off x="4224" y="96"/>
              <a:ext cx="284" cy="188"/>
            </a:xfrm>
            <a:custGeom>
              <a:avLst/>
              <a:gdLst/>
              <a:ahLst/>
              <a:cxnLst>
                <a:cxn ang="0">
                  <a:pos x="208" y="0"/>
                </a:cxn>
                <a:cxn ang="0">
                  <a:pos x="284" y="12"/>
                </a:cxn>
                <a:cxn ang="0">
                  <a:pos x="220" y="12"/>
                </a:cxn>
                <a:cxn ang="0">
                  <a:pos x="204" y="12"/>
                </a:cxn>
                <a:cxn ang="0">
                  <a:pos x="148" y="20"/>
                </a:cxn>
                <a:cxn ang="0">
                  <a:pos x="112" y="32"/>
                </a:cxn>
                <a:cxn ang="0">
                  <a:pos x="84" y="44"/>
                </a:cxn>
                <a:cxn ang="0">
                  <a:pos x="64" y="56"/>
                </a:cxn>
                <a:cxn ang="0">
                  <a:pos x="40" y="84"/>
                </a:cxn>
                <a:cxn ang="0">
                  <a:pos x="40" y="96"/>
                </a:cxn>
                <a:cxn ang="0">
                  <a:pos x="48" y="116"/>
                </a:cxn>
                <a:cxn ang="0">
                  <a:pos x="64" y="132"/>
                </a:cxn>
                <a:cxn ang="0">
                  <a:pos x="84" y="144"/>
                </a:cxn>
                <a:cxn ang="0">
                  <a:pos x="112" y="156"/>
                </a:cxn>
                <a:cxn ang="0">
                  <a:pos x="168" y="176"/>
                </a:cxn>
                <a:cxn ang="0">
                  <a:pos x="208" y="188"/>
                </a:cxn>
                <a:cxn ang="0">
                  <a:pos x="160" y="188"/>
                </a:cxn>
                <a:cxn ang="0">
                  <a:pos x="156" y="188"/>
                </a:cxn>
                <a:cxn ang="0">
                  <a:pos x="156" y="180"/>
                </a:cxn>
                <a:cxn ang="0">
                  <a:pos x="96" y="168"/>
                </a:cxn>
                <a:cxn ang="0">
                  <a:pos x="48" y="152"/>
                </a:cxn>
                <a:cxn ang="0">
                  <a:pos x="24" y="140"/>
                </a:cxn>
                <a:cxn ang="0">
                  <a:pos x="4" y="120"/>
                </a:cxn>
                <a:cxn ang="0">
                  <a:pos x="0" y="104"/>
                </a:cxn>
                <a:cxn ang="0">
                  <a:pos x="0" y="92"/>
                </a:cxn>
                <a:cxn ang="0">
                  <a:pos x="12" y="60"/>
                </a:cxn>
                <a:cxn ang="0">
                  <a:pos x="40" y="36"/>
                </a:cxn>
                <a:cxn ang="0">
                  <a:pos x="72" y="24"/>
                </a:cxn>
                <a:cxn ang="0">
                  <a:pos x="108" y="12"/>
                </a:cxn>
                <a:cxn ang="0">
                  <a:pos x="180" y="8"/>
                </a:cxn>
                <a:cxn ang="0">
                  <a:pos x="208" y="0"/>
                </a:cxn>
              </a:cxnLst>
              <a:rect l="0" t="0" r="0" b="0"/>
              <a:pathLst>
                <a:path w="284" h="188">
                  <a:moveTo>
                    <a:pt x="208" y="0"/>
                  </a:moveTo>
                  <a:lnTo>
                    <a:pt x="284" y="12"/>
                  </a:lnTo>
                  <a:lnTo>
                    <a:pt x="220" y="12"/>
                  </a:lnTo>
                  <a:lnTo>
                    <a:pt x="204" y="12"/>
                  </a:lnTo>
                  <a:lnTo>
                    <a:pt x="148" y="20"/>
                  </a:lnTo>
                  <a:lnTo>
                    <a:pt x="112" y="32"/>
                  </a:lnTo>
                  <a:lnTo>
                    <a:pt x="84" y="44"/>
                  </a:lnTo>
                  <a:lnTo>
                    <a:pt x="64" y="56"/>
                  </a:lnTo>
                  <a:lnTo>
                    <a:pt x="40" y="84"/>
                  </a:lnTo>
                  <a:lnTo>
                    <a:pt x="40" y="96"/>
                  </a:lnTo>
                  <a:lnTo>
                    <a:pt x="48" y="116"/>
                  </a:lnTo>
                  <a:lnTo>
                    <a:pt x="64" y="132"/>
                  </a:lnTo>
                  <a:lnTo>
                    <a:pt x="84" y="144"/>
                  </a:lnTo>
                  <a:lnTo>
                    <a:pt x="112" y="156"/>
                  </a:lnTo>
                  <a:lnTo>
                    <a:pt x="168" y="176"/>
                  </a:lnTo>
                  <a:lnTo>
                    <a:pt x="208" y="188"/>
                  </a:lnTo>
                  <a:lnTo>
                    <a:pt x="160" y="188"/>
                  </a:lnTo>
                  <a:lnTo>
                    <a:pt x="156" y="188"/>
                  </a:lnTo>
                  <a:lnTo>
                    <a:pt x="156" y="180"/>
                  </a:lnTo>
                  <a:lnTo>
                    <a:pt x="96" y="168"/>
                  </a:lnTo>
                  <a:lnTo>
                    <a:pt x="48" y="152"/>
                  </a:lnTo>
                  <a:lnTo>
                    <a:pt x="24" y="140"/>
                  </a:lnTo>
                  <a:lnTo>
                    <a:pt x="4" y="120"/>
                  </a:lnTo>
                  <a:lnTo>
                    <a:pt x="0" y="104"/>
                  </a:lnTo>
                  <a:lnTo>
                    <a:pt x="0" y="92"/>
                  </a:lnTo>
                  <a:lnTo>
                    <a:pt x="12" y="60"/>
                  </a:lnTo>
                  <a:lnTo>
                    <a:pt x="40" y="36"/>
                  </a:lnTo>
                  <a:lnTo>
                    <a:pt x="72" y="24"/>
                  </a:lnTo>
                  <a:lnTo>
                    <a:pt x="108" y="12"/>
                  </a:lnTo>
                  <a:lnTo>
                    <a:pt x="180" y="8"/>
                  </a:lnTo>
                  <a:lnTo>
                    <a:pt x="20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9" name="図形 48"/>
            <p:cNvSpPr>
              <a:spLocks/>
            </p:cNvSpPr>
            <p:nvPr/>
          </p:nvSpPr>
          <p:spPr bwMode="auto">
            <a:xfrm>
              <a:off x="4160" y="92"/>
              <a:ext cx="248" cy="180"/>
            </a:xfrm>
            <a:custGeom>
              <a:avLst/>
              <a:gdLst/>
              <a:ahLst/>
              <a:cxnLst>
                <a:cxn ang="0">
                  <a:pos x="196" y="0"/>
                </a:cxn>
                <a:cxn ang="0">
                  <a:pos x="248" y="4"/>
                </a:cxn>
                <a:cxn ang="0">
                  <a:pos x="200" y="4"/>
                </a:cxn>
                <a:cxn ang="0">
                  <a:pos x="140" y="24"/>
                </a:cxn>
                <a:cxn ang="0">
                  <a:pos x="112" y="28"/>
                </a:cxn>
                <a:cxn ang="0">
                  <a:pos x="88" y="48"/>
                </a:cxn>
                <a:cxn ang="0">
                  <a:pos x="68" y="72"/>
                </a:cxn>
                <a:cxn ang="0">
                  <a:pos x="56" y="96"/>
                </a:cxn>
                <a:cxn ang="0">
                  <a:pos x="56" y="108"/>
                </a:cxn>
                <a:cxn ang="0">
                  <a:pos x="64" y="124"/>
                </a:cxn>
                <a:cxn ang="0">
                  <a:pos x="76" y="144"/>
                </a:cxn>
                <a:cxn ang="0">
                  <a:pos x="100" y="148"/>
                </a:cxn>
                <a:cxn ang="0">
                  <a:pos x="128" y="168"/>
                </a:cxn>
                <a:cxn ang="0">
                  <a:pos x="172" y="180"/>
                </a:cxn>
                <a:cxn ang="0">
                  <a:pos x="128" y="180"/>
                </a:cxn>
                <a:cxn ang="0">
                  <a:pos x="80" y="160"/>
                </a:cxn>
                <a:cxn ang="0">
                  <a:pos x="48" y="144"/>
                </a:cxn>
                <a:cxn ang="0">
                  <a:pos x="32" y="132"/>
                </a:cxn>
                <a:cxn ang="0">
                  <a:pos x="24" y="132"/>
                </a:cxn>
                <a:cxn ang="0">
                  <a:pos x="12" y="108"/>
                </a:cxn>
                <a:cxn ang="0">
                  <a:pos x="12" y="100"/>
                </a:cxn>
                <a:cxn ang="0">
                  <a:pos x="0" y="76"/>
                </a:cxn>
                <a:cxn ang="0">
                  <a:pos x="8" y="72"/>
                </a:cxn>
                <a:cxn ang="0">
                  <a:pos x="24" y="48"/>
                </a:cxn>
                <a:cxn ang="0">
                  <a:pos x="48" y="28"/>
                </a:cxn>
                <a:cxn ang="0">
                  <a:pos x="80" y="16"/>
                </a:cxn>
                <a:cxn ang="0">
                  <a:pos x="112" y="12"/>
                </a:cxn>
                <a:cxn ang="0">
                  <a:pos x="172" y="4"/>
                </a:cxn>
                <a:cxn ang="0">
                  <a:pos x="196" y="0"/>
                </a:cxn>
              </a:cxnLst>
              <a:rect l="0" t="0" r="0" b="0"/>
              <a:pathLst>
                <a:path w="248" h="180">
                  <a:moveTo>
                    <a:pt x="196" y="0"/>
                  </a:moveTo>
                  <a:lnTo>
                    <a:pt x="248" y="4"/>
                  </a:lnTo>
                  <a:lnTo>
                    <a:pt x="200" y="4"/>
                  </a:lnTo>
                  <a:lnTo>
                    <a:pt x="140" y="24"/>
                  </a:lnTo>
                  <a:lnTo>
                    <a:pt x="112" y="28"/>
                  </a:lnTo>
                  <a:lnTo>
                    <a:pt x="88" y="48"/>
                  </a:lnTo>
                  <a:lnTo>
                    <a:pt x="68" y="72"/>
                  </a:lnTo>
                  <a:lnTo>
                    <a:pt x="56" y="96"/>
                  </a:lnTo>
                  <a:lnTo>
                    <a:pt x="56" y="108"/>
                  </a:lnTo>
                  <a:lnTo>
                    <a:pt x="64" y="124"/>
                  </a:lnTo>
                  <a:lnTo>
                    <a:pt x="76" y="144"/>
                  </a:lnTo>
                  <a:lnTo>
                    <a:pt x="100" y="148"/>
                  </a:lnTo>
                  <a:lnTo>
                    <a:pt x="128" y="168"/>
                  </a:lnTo>
                  <a:lnTo>
                    <a:pt x="172" y="180"/>
                  </a:lnTo>
                  <a:lnTo>
                    <a:pt x="128" y="180"/>
                  </a:lnTo>
                  <a:lnTo>
                    <a:pt x="80" y="160"/>
                  </a:lnTo>
                  <a:lnTo>
                    <a:pt x="48" y="144"/>
                  </a:lnTo>
                  <a:lnTo>
                    <a:pt x="32" y="132"/>
                  </a:lnTo>
                  <a:lnTo>
                    <a:pt x="24" y="132"/>
                  </a:lnTo>
                  <a:lnTo>
                    <a:pt x="12" y="108"/>
                  </a:lnTo>
                  <a:lnTo>
                    <a:pt x="12" y="100"/>
                  </a:lnTo>
                  <a:lnTo>
                    <a:pt x="0" y="76"/>
                  </a:lnTo>
                  <a:lnTo>
                    <a:pt x="8" y="72"/>
                  </a:lnTo>
                  <a:lnTo>
                    <a:pt x="24" y="48"/>
                  </a:lnTo>
                  <a:lnTo>
                    <a:pt x="48" y="28"/>
                  </a:lnTo>
                  <a:lnTo>
                    <a:pt x="80" y="16"/>
                  </a:lnTo>
                  <a:lnTo>
                    <a:pt x="112" y="12"/>
                  </a:lnTo>
                  <a:lnTo>
                    <a:pt x="172" y="4"/>
                  </a:lnTo>
                  <a:lnTo>
                    <a:pt x="196"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0" name="図形 49"/>
            <p:cNvSpPr>
              <a:spLocks/>
            </p:cNvSpPr>
            <p:nvPr/>
          </p:nvSpPr>
          <p:spPr bwMode="auto">
            <a:xfrm>
              <a:off x="4184" y="228"/>
              <a:ext cx="88" cy="44"/>
            </a:xfrm>
            <a:custGeom>
              <a:avLst/>
              <a:gdLst/>
              <a:ahLst/>
              <a:cxnLst>
                <a:cxn ang="0">
                  <a:pos x="8" y="0"/>
                </a:cxn>
                <a:cxn ang="0">
                  <a:pos x="32" y="20"/>
                </a:cxn>
                <a:cxn ang="0">
                  <a:pos x="88" y="44"/>
                </a:cxn>
                <a:cxn ang="0">
                  <a:pos x="0" y="36"/>
                </a:cxn>
                <a:cxn ang="0">
                  <a:pos x="8" y="36"/>
                </a:cxn>
                <a:cxn ang="0">
                  <a:pos x="8" y="20"/>
                </a:cxn>
                <a:cxn ang="0">
                  <a:pos x="8" y="0"/>
                </a:cxn>
              </a:cxnLst>
              <a:rect l="0" t="0" r="0" b="0"/>
              <a:pathLst>
                <a:path w="88" h="44">
                  <a:moveTo>
                    <a:pt x="8" y="0"/>
                  </a:moveTo>
                  <a:lnTo>
                    <a:pt x="32" y="20"/>
                  </a:lnTo>
                  <a:lnTo>
                    <a:pt x="88" y="44"/>
                  </a:lnTo>
                  <a:lnTo>
                    <a:pt x="0" y="36"/>
                  </a:lnTo>
                  <a:lnTo>
                    <a:pt x="8" y="36"/>
                  </a:lnTo>
                  <a:lnTo>
                    <a:pt x="8" y="20"/>
                  </a:lnTo>
                  <a:lnTo>
                    <a:pt x="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1" name="図形 50"/>
            <p:cNvSpPr>
              <a:spLocks/>
            </p:cNvSpPr>
            <p:nvPr/>
          </p:nvSpPr>
          <p:spPr bwMode="auto">
            <a:xfrm>
              <a:off x="4108" y="96"/>
              <a:ext cx="180" cy="92"/>
            </a:xfrm>
            <a:custGeom>
              <a:avLst/>
              <a:gdLst/>
              <a:ahLst/>
              <a:cxnLst>
                <a:cxn ang="0">
                  <a:pos x="12" y="36"/>
                </a:cxn>
                <a:cxn ang="0">
                  <a:pos x="16" y="36"/>
                </a:cxn>
                <a:cxn ang="0">
                  <a:pos x="24" y="32"/>
                </a:cxn>
                <a:cxn ang="0">
                  <a:pos x="52" y="12"/>
                </a:cxn>
                <a:cxn ang="0">
                  <a:pos x="100" y="8"/>
                </a:cxn>
                <a:cxn ang="0">
                  <a:pos x="180" y="0"/>
                </a:cxn>
                <a:cxn ang="0">
                  <a:pos x="144" y="8"/>
                </a:cxn>
                <a:cxn ang="0">
                  <a:pos x="108" y="20"/>
                </a:cxn>
                <a:cxn ang="0">
                  <a:pos x="76" y="36"/>
                </a:cxn>
                <a:cxn ang="0">
                  <a:pos x="52" y="60"/>
                </a:cxn>
                <a:cxn ang="0">
                  <a:pos x="52" y="72"/>
                </a:cxn>
                <a:cxn ang="0">
                  <a:pos x="52" y="92"/>
                </a:cxn>
                <a:cxn ang="0">
                  <a:pos x="28" y="72"/>
                </a:cxn>
                <a:cxn ang="0">
                  <a:pos x="0" y="60"/>
                </a:cxn>
                <a:cxn ang="0">
                  <a:pos x="12" y="36"/>
                </a:cxn>
              </a:cxnLst>
              <a:rect l="0" t="0" r="0" b="0"/>
              <a:pathLst>
                <a:path w="180" h="92">
                  <a:moveTo>
                    <a:pt x="12" y="36"/>
                  </a:moveTo>
                  <a:lnTo>
                    <a:pt x="16" y="36"/>
                  </a:lnTo>
                  <a:lnTo>
                    <a:pt x="24" y="32"/>
                  </a:lnTo>
                  <a:lnTo>
                    <a:pt x="52" y="12"/>
                  </a:lnTo>
                  <a:lnTo>
                    <a:pt x="100" y="8"/>
                  </a:lnTo>
                  <a:lnTo>
                    <a:pt x="180" y="0"/>
                  </a:lnTo>
                  <a:lnTo>
                    <a:pt x="144" y="8"/>
                  </a:lnTo>
                  <a:lnTo>
                    <a:pt x="108" y="20"/>
                  </a:lnTo>
                  <a:lnTo>
                    <a:pt x="76" y="36"/>
                  </a:lnTo>
                  <a:lnTo>
                    <a:pt x="52" y="60"/>
                  </a:lnTo>
                  <a:lnTo>
                    <a:pt x="52" y="72"/>
                  </a:lnTo>
                  <a:lnTo>
                    <a:pt x="52" y="92"/>
                  </a:lnTo>
                  <a:lnTo>
                    <a:pt x="28" y="72"/>
                  </a:lnTo>
                  <a:lnTo>
                    <a:pt x="0" y="60"/>
                  </a:lnTo>
                  <a:lnTo>
                    <a:pt x="12"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2" name="図形 51"/>
            <p:cNvSpPr>
              <a:spLocks/>
            </p:cNvSpPr>
            <p:nvPr/>
          </p:nvSpPr>
          <p:spPr bwMode="auto">
            <a:xfrm>
              <a:off x="4040" y="140"/>
              <a:ext cx="72" cy="12"/>
            </a:xfrm>
            <a:custGeom>
              <a:avLst/>
              <a:gdLst/>
              <a:ahLst/>
              <a:cxnLst>
                <a:cxn ang="0">
                  <a:pos x="8" y="0"/>
                </a:cxn>
                <a:cxn ang="0">
                  <a:pos x="72" y="0"/>
                </a:cxn>
                <a:cxn ang="0">
                  <a:pos x="60" y="12"/>
                </a:cxn>
                <a:cxn ang="0">
                  <a:pos x="0" y="0"/>
                </a:cxn>
                <a:cxn ang="0">
                  <a:pos x="8" y="0"/>
                </a:cxn>
              </a:cxnLst>
              <a:rect l="0" t="0" r="0" b="0"/>
              <a:pathLst>
                <a:path w="72" h="12">
                  <a:moveTo>
                    <a:pt x="8" y="0"/>
                  </a:moveTo>
                  <a:lnTo>
                    <a:pt x="72" y="0"/>
                  </a:lnTo>
                  <a:lnTo>
                    <a:pt x="60" y="12"/>
                  </a:lnTo>
                  <a:lnTo>
                    <a:pt x="0" y="0"/>
                  </a:lnTo>
                  <a:lnTo>
                    <a:pt x="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3" name="図形 52"/>
            <p:cNvSpPr>
              <a:spLocks/>
            </p:cNvSpPr>
            <p:nvPr/>
          </p:nvSpPr>
          <p:spPr bwMode="auto">
            <a:xfrm>
              <a:off x="3056" y="264"/>
              <a:ext cx="152" cy="100"/>
            </a:xfrm>
            <a:custGeom>
              <a:avLst/>
              <a:gdLst/>
              <a:ahLst/>
              <a:cxnLst>
                <a:cxn ang="0">
                  <a:pos x="28" y="100"/>
                </a:cxn>
                <a:cxn ang="0">
                  <a:pos x="4" y="76"/>
                </a:cxn>
                <a:cxn ang="0">
                  <a:pos x="0" y="44"/>
                </a:cxn>
                <a:cxn ang="0">
                  <a:pos x="0" y="20"/>
                </a:cxn>
                <a:cxn ang="0">
                  <a:pos x="4" y="0"/>
                </a:cxn>
                <a:cxn ang="0">
                  <a:pos x="52" y="0"/>
                </a:cxn>
                <a:cxn ang="0">
                  <a:pos x="100" y="8"/>
                </a:cxn>
                <a:cxn ang="0">
                  <a:pos x="120" y="12"/>
                </a:cxn>
                <a:cxn ang="0">
                  <a:pos x="140" y="20"/>
                </a:cxn>
                <a:cxn ang="0">
                  <a:pos x="144" y="32"/>
                </a:cxn>
                <a:cxn ang="0">
                  <a:pos x="152" y="44"/>
                </a:cxn>
                <a:cxn ang="0">
                  <a:pos x="144" y="52"/>
                </a:cxn>
                <a:cxn ang="0">
                  <a:pos x="132" y="68"/>
                </a:cxn>
                <a:cxn ang="0">
                  <a:pos x="120" y="80"/>
                </a:cxn>
                <a:cxn ang="0">
                  <a:pos x="96" y="88"/>
                </a:cxn>
                <a:cxn ang="0">
                  <a:pos x="64" y="92"/>
                </a:cxn>
                <a:cxn ang="0">
                  <a:pos x="28" y="100"/>
                </a:cxn>
              </a:cxnLst>
              <a:rect l="0" t="0" r="0" b="0"/>
              <a:pathLst>
                <a:path w="152" h="100">
                  <a:moveTo>
                    <a:pt x="28" y="100"/>
                  </a:moveTo>
                  <a:lnTo>
                    <a:pt x="4" y="76"/>
                  </a:lnTo>
                  <a:lnTo>
                    <a:pt x="0" y="44"/>
                  </a:lnTo>
                  <a:lnTo>
                    <a:pt x="0" y="20"/>
                  </a:lnTo>
                  <a:lnTo>
                    <a:pt x="4" y="0"/>
                  </a:lnTo>
                  <a:lnTo>
                    <a:pt x="52" y="0"/>
                  </a:lnTo>
                  <a:lnTo>
                    <a:pt x="100" y="8"/>
                  </a:lnTo>
                  <a:lnTo>
                    <a:pt x="120" y="12"/>
                  </a:lnTo>
                  <a:lnTo>
                    <a:pt x="140" y="20"/>
                  </a:lnTo>
                  <a:lnTo>
                    <a:pt x="144" y="32"/>
                  </a:lnTo>
                  <a:lnTo>
                    <a:pt x="152" y="44"/>
                  </a:lnTo>
                  <a:lnTo>
                    <a:pt x="144" y="52"/>
                  </a:lnTo>
                  <a:lnTo>
                    <a:pt x="132" y="68"/>
                  </a:lnTo>
                  <a:lnTo>
                    <a:pt x="120" y="80"/>
                  </a:lnTo>
                  <a:lnTo>
                    <a:pt x="96" y="88"/>
                  </a:lnTo>
                  <a:lnTo>
                    <a:pt x="64" y="92"/>
                  </a:lnTo>
                  <a:lnTo>
                    <a:pt x="28" y="1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4" name="図形 53"/>
            <p:cNvSpPr>
              <a:spLocks/>
            </p:cNvSpPr>
            <p:nvPr/>
          </p:nvSpPr>
          <p:spPr bwMode="auto">
            <a:xfrm>
              <a:off x="3060" y="236"/>
              <a:ext cx="220" cy="144"/>
            </a:xfrm>
            <a:custGeom>
              <a:avLst/>
              <a:gdLst/>
              <a:ahLst/>
              <a:cxnLst>
                <a:cxn ang="0">
                  <a:pos x="48" y="144"/>
                </a:cxn>
                <a:cxn ang="0">
                  <a:pos x="24" y="128"/>
                </a:cxn>
                <a:cxn ang="0">
                  <a:pos x="60" y="128"/>
                </a:cxn>
                <a:cxn ang="0">
                  <a:pos x="96" y="120"/>
                </a:cxn>
                <a:cxn ang="0">
                  <a:pos x="116" y="108"/>
                </a:cxn>
                <a:cxn ang="0">
                  <a:pos x="136" y="104"/>
                </a:cxn>
                <a:cxn ang="0">
                  <a:pos x="148" y="80"/>
                </a:cxn>
                <a:cxn ang="0">
                  <a:pos x="148" y="72"/>
                </a:cxn>
                <a:cxn ang="0">
                  <a:pos x="148" y="56"/>
                </a:cxn>
                <a:cxn ang="0">
                  <a:pos x="140" y="48"/>
                </a:cxn>
                <a:cxn ang="0">
                  <a:pos x="120" y="36"/>
                </a:cxn>
                <a:cxn ang="0">
                  <a:pos x="104" y="28"/>
                </a:cxn>
                <a:cxn ang="0">
                  <a:pos x="56" y="24"/>
                </a:cxn>
                <a:cxn ang="0">
                  <a:pos x="0" y="24"/>
                </a:cxn>
                <a:cxn ang="0">
                  <a:pos x="8" y="0"/>
                </a:cxn>
                <a:cxn ang="0">
                  <a:pos x="8" y="4"/>
                </a:cxn>
                <a:cxn ang="0">
                  <a:pos x="84" y="0"/>
                </a:cxn>
                <a:cxn ang="0">
                  <a:pos x="148" y="4"/>
                </a:cxn>
                <a:cxn ang="0">
                  <a:pos x="176" y="16"/>
                </a:cxn>
                <a:cxn ang="0">
                  <a:pos x="200" y="28"/>
                </a:cxn>
                <a:cxn ang="0">
                  <a:pos x="212" y="40"/>
                </a:cxn>
                <a:cxn ang="0">
                  <a:pos x="220" y="60"/>
                </a:cxn>
                <a:cxn ang="0">
                  <a:pos x="220" y="72"/>
                </a:cxn>
                <a:cxn ang="0">
                  <a:pos x="208" y="96"/>
                </a:cxn>
                <a:cxn ang="0">
                  <a:pos x="200" y="108"/>
                </a:cxn>
                <a:cxn ang="0">
                  <a:pos x="184" y="120"/>
                </a:cxn>
                <a:cxn ang="0">
                  <a:pos x="160" y="132"/>
                </a:cxn>
                <a:cxn ang="0">
                  <a:pos x="136" y="140"/>
                </a:cxn>
                <a:cxn ang="0">
                  <a:pos x="96" y="144"/>
                </a:cxn>
                <a:cxn ang="0">
                  <a:pos x="48" y="144"/>
                </a:cxn>
              </a:cxnLst>
              <a:rect l="0" t="0" r="0" b="0"/>
              <a:pathLst>
                <a:path w="220" h="144">
                  <a:moveTo>
                    <a:pt x="48" y="144"/>
                  </a:moveTo>
                  <a:lnTo>
                    <a:pt x="24" y="128"/>
                  </a:lnTo>
                  <a:lnTo>
                    <a:pt x="60" y="128"/>
                  </a:lnTo>
                  <a:lnTo>
                    <a:pt x="96" y="120"/>
                  </a:lnTo>
                  <a:lnTo>
                    <a:pt x="116" y="108"/>
                  </a:lnTo>
                  <a:lnTo>
                    <a:pt x="136" y="104"/>
                  </a:lnTo>
                  <a:lnTo>
                    <a:pt x="148" y="80"/>
                  </a:lnTo>
                  <a:lnTo>
                    <a:pt x="148" y="72"/>
                  </a:lnTo>
                  <a:lnTo>
                    <a:pt x="148" y="56"/>
                  </a:lnTo>
                  <a:lnTo>
                    <a:pt x="140" y="48"/>
                  </a:lnTo>
                  <a:lnTo>
                    <a:pt x="120" y="36"/>
                  </a:lnTo>
                  <a:lnTo>
                    <a:pt x="104" y="28"/>
                  </a:lnTo>
                  <a:lnTo>
                    <a:pt x="56" y="24"/>
                  </a:lnTo>
                  <a:lnTo>
                    <a:pt x="0" y="24"/>
                  </a:lnTo>
                  <a:lnTo>
                    <a:pt x="8" y="0"/>
                  </a:lnTo>
                  <a:lnTo>
                    <a:pt x="8" y="4"/>
                  </a:lnTo>
                  <a:lnTo>
                    <a:pt x="84" y="0"/>
                  </a:lnTo>
                  <a:lnTo>
                    <a:pt x="148" y="4"/>
                  </a:lnTo>
                  <a:lnTo>
                    <a:pt x="176" y="16"/>
                  </a:lnTo>
                  <a:lnTo>
                    <a:pt x="200" y="28"/>
                  </a:lnTo>
                  <a:lnTo>
                    <a:pt x="212" y="40"/>
                  </a:lnTo>
                  <a:lnTo>
                    <a:pt x="220" y="60"/>
                  </a:lnTo>
                  <a:lnTo>
                    <a:pt x="220" y="72"/>
                  </a:lnTo>
                  <a:lnTo>
                    <a:pt x="208" y="96"/>
                  </a:lnTo>
                  <a:lnTo>
                    <a:pt x="200" y="108"/>
                  </a:lnTo>
                  <a:lnTo>
                    <a:pt x="184" y="120"/>
                  </a:lnTo>
                  <a:lnTo>
                    <a:pt x="160" y="132"/>
                  </a:lnTo>
                  <a:lnTo>
                    <a:pt x="136" y="140"/>
                  </a:lnTo>
                  <a:lnTo>
                    <a:pt x="96" y="144"/>
                  </a:lnTo>
                  <a:lnTo>
                    <a:pt x="48" y="14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5" name="図形 54"/>
            <p:cNvSpPr>
              <a:spLocks/>
            </p:cNvSpPr>
            <p:nvPr/>
          </p:nvSpPr>
          <p:spPr bwMode="auto">
            <a:xfrm>
              <a:off x="3068" y="224"/>
              <a:ext cx="284" cy="180"/>
            </a:xfrm>
            <a:custGeom>
              <a:avLst/>
              <a:gdLst/>
              <a:ahLst/>
              <a:cxnLst>
                <a:cxn ang="0">
                  <a:pos x="72" y="180"/>
                </a:cxn>
                <a:cxn ang="0">
                  <a:pos x="52" y="168"/>
                </a:cxn>
                <a:cxn ang="0">
                  <a:pos x="40" y="164"/>
                </a:cxn>
                <a:cxn ang="0">
                  <a:pos x="128" y="156"/>
                </a:cxn>
                <a:cxn ang="0">
                  <a:pos x="156" y="152"/>
                </a:cxn>
                <a:cxn ang="0">
                  <a:pos x="176" y="140"/>
                </a:cxn>
                <a:cxn ang="0">
                  <a:pos x="192" y="128"/>
                </a:cxn>
                <a:cxn ang="0">
                  <a:pos x="204" y="108"/>
                </a:cxn>
                <a:cxn ang="0">
                  <a:pos x="212" y="84"/>
                </a:cxn>
                <a:cxn ang="0">
                  <a:pos x="216" y="72"/>
                </a:cxn>
                <a:cxn ang="0">
                  <a:pos x="212" y="52"/>
                </a:cxn>
                <a:cxn ang="0">
                  <a:pos x="192" y="36"/>
                </a:cxn>
                <a:cxn ang="0">
                  <a:pos x="176" y="24"/>
                </a:cxn>
                <a:cxn ang="0">
                  <a:pos x="144" y="16"/>
                </a:cxn>
                <a:cxn ang="0">
                  <a:pos x="84" y="12"/>
                </a:cxn>
                <a:cxn ang="0">
                  <a:pos x="0" y="12"/>
                </a:cxn>
                <a:cxn ang="0">
                  <a:pos x="0" y="12"/>
                </a:cxn>
                <a:cxn ang="0">
                  <a:pos x="4" y="12"/>
                </a:cxn>
                <a:cxn ang="0">
                  <a:pos x="40" y="4"/>
                </a:cxn>
                <a:cxn ang="0">
                  <a:pos x="120" y="0"/>
                </a:cxn>
                <a:cxn ang="0">
                  <a:pos x="168" y="4"/>
                </a:cxn>
                <a:cxn ang="0">
                  <a:pos x="212" y="12"/>
                </a:cxn>
                <a:cxn ang="0">
                  <a:pos x="248" y="24"/>
                </a:cxn>
                <a:cxn ang="0">
                  <a:pos x="276" y="52"/>
                </a:cxn>
                <a:cxn ang="0">
                  <a:pos x="284" y="60"/>
                </a:cxn>
                <a:cxn ang="0">
                  <a:pos x="276" y="92"/>
                </a:cxn>
                <a:cxn ang="0">
                  <a:pos x="272" y="108"/>
                </a:cxn>
                <a:cxn ang="0">
                  <a:pos x="252" y="128"/>
                </a:cxn>
                <a:cxn ang="0">
                  <a:pos x="224" y="140"/>
                </a:cxn>
                <a:cxn ang="0">
                  <a:pos x="192" y="156"/>
                </a:cxn>
                <a:cxn ang="0">
                  <a:pos x="144" y="168"/>
                </a:cxn>
                <a:cxn ang="0">
                  <a:pos x="108" y="176"/>
                </a:cxn>
                <a:cxn ang="0">
                  <a:pos x="72" y="180"/>
                </a:cxn>
              </a:cxnLst>
              <a:rect l="0" t="0" r="0" b="0"/>
              <a:pathLst>
                <a:path w="284" h="180">
                  <a:moveTo>
                    <a:pt x="72" y="180"/>
                  </a:moveTo>
                  <a:lnTo>
                    <a:pt x="52" y="168"/>
                  </a:lnTo>
                  <a:lnTo>
                    <a:pt x="40" y="164"/>
                  </a:lnTo>
                  <a:lnTo>
                    <a:pt x="128" y="156"/>
                  </a:lnTo>
                  <a:lnTo>
                    <a:pt x="156" y="152"/>
                  </a:lnTo>
                  <a:lnTo>
                    <a:pt x="176" y="140"/>
                  </a:lnTo>
                  <a:lnTo>
                    <a:pt x="192" y="128"/>
                  </a:lnTo>
                  <a:lnTo>
                    <a:pt x="204" y="108"/>
                  </a:lnTo>
                  <a:lnTo>
                    <a:pt x="212" y="84"/>
                  </a:lnTo>
                  <a:lnTo>
                    <a:pt x="216" y="72"/>
                  </a:lnTo>
                  <a:lnTo>
                    <a:pt x="212" y="52"/>
                  </a:lnTo>
                  <a:lnTo>
                    <a:pt x="192" y="36"/>
                  </a:lnTo>
                  <a:lnTo>
                    <a:pt x="176" y="24"/>
                  </a:lnTo>
                  <a:lnTo>
                    <a:pt x="144" y="16"/>
                  </a:lnTo>
                  <a:lnTo>
                    <a:pt x="84" y="12"/>
                  </a:lnTo>
                  <a:lnTo>
                    <a:pt x="0" y="12"/>
                  </a:lnTo>
                  <a:lnTo>
                    <a:pt x="0" y="12"/>
                  </a:lnTo>
                  <a:lnTo>
                    <a:pt x="4" y="12"/>
                  </a:lnTo>
                  <a:lnTo>
                    <a:pt x="40" y="4"/>
                  </a:lnTo>
                  <a:lnTo>
                    <a:pt x="120" y="0"/>
                  </a:lnTo>
                  <a:lnTo>
                    <a:pt x="168" y="4"/>
                  </a:lnTo>
                  <a:lnTo>
                    <a:pt x="212" y="12"/>
                  </a:lnTo>
                  <a:lnTo>
                    <a:pt x="248" y="24"/>
                  </a:lnTo>
                  <a:lnTo>
                    <a:pt x="276" y="52"/>
                  </a:lnTo>
                  <a:lnTo>
                    <a:pt x="284" y="60"/>
                  </a:lnTo>
                  <a:lnTo>
                    <a:pt x="276" y="92"/>
                  </a:lnTo>
                  <a:lnTo>
                    <a:pt x="272" y="108"/>
                  </a:lnTo>
                  <a:lnTo>
                    <a:pt x="252" y="128"/>
                  </a:lnTo>
                  <a:lnTo>
                    <a:pt x="224" y="140"/>
                  </a:lnTo>
                  <a:lnTo>
                    <a:pt x="192" y="156"/>
                  </a:lnTo>
                  <a:lnTo>
                    <a:pt x="144" y="168"/>
                  </a:lnTo>
                  <a:lnTo>
                    <a:pt x="108" y="176"/>
                  </a:lnTo>
                  <a:lnTo>
                    <a:pt x="72" y="1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6" name="図形 55"/>
            <p:cNvSpPr>
              <a:spLocks/>
            </p:cNvSpPr>
            <p:nvPr/>
          </p:nvSpPr>
          <p:spPr bwMode="auto">
            <a:xfrm>
              <a:off x="3072" y="212"/>
              <a:ext cx="356" cy="216"/>
            </a:xfrm>
            <a:custGeom>
              <a:avLst/>
              <a:gdLst/>
              <a:ahLst/>
              <a:cxnLst>
                <a:cxn ang="0">
                  <a:pos x="80" y="192"/>
                </a:cxn>
                <a:cxn ang="0">
                  <a:pos x="108" y="192"/>
                </a:cxn>
                <a:cxn ang="0">
                  <a:pos x="148" y="180"/>
                </a:cxn>
                <a:cxn ang="0">
                  <a:pos x="188" y="168"/>
                </a:cxn>
                <a:cxn ang="0">
                  <a:pos x="224" y="156"/>
                </a:cxn>
                <a:cxn ang="0">
                  <a:pos x="248" y="140"/>
                </a:cxn>
                <a:cxn ang="0">
                  <a:pos x="268" y="120"/>
                </a:cxn>
                <a:cxn ang="0">
                  <a:pos x="280" y="104"/>
                </a:cxn>
                <a:cxn ang="0">
                  <a:pos x="284" y="84"/>
                </a:cxn>
                <a:cxn ang="0">
                  <a:pos x="280" y="72"/>
                </a:cxn>
                <a:cxn ang="0">
                  <a:pos x="280" y="60"/>
                </a:cxn>
                <a:cxn ang="0">
                  <a:pos x="248" y="36"/>
                </a:cxn>
                <a:cxn ang="0">
                  <a:pos x="212" y="24"/>
                </a:cxn>
                <a:cxn ang="0">
                  <a:pos x="172" y="12"/>
                </a:cxn>
                <a:cxn ang="0">
                  <a:pos x="128" y="12"/>
                </a:cxn>
                <a:cxn ang="0">
                  <a:pos x="44" y="12"/>
                </a:cxn>
                <a:cxn ang="0">
                  <a:pos x="0" y="24"/>
                </a:cxn>
                <a:cxn ang="0">
                  <a:pos x="48" y="12"/>
                </a:cxn>
                <a:cxn ang="0">
                  <a:pos x="152" y="0"/>
                </a:cxn>
                <a:cxn ang="0">
                  <a:pos x="212" y="0"/>
                </a:cxn>
                <a:cxn ang="0">
                  <a:pos x="268" y="4"/>
                </a:cxn>
                <a:cxn ang="0">
                  <a:pos x="316" y="24"/>
                </a:cxn>
                <a:cxn ang="0">
                  <a:pos x="332" y="28"/>
                </a:cxn>
                <a:cxn ang="0">
                  <a:pos x="352" y="48"/>
                </a:cxn>
                <a:cxn ang="0">
                  <a:pos x="356" y="64"/>
                </a:cxn>
                <a:cxn ang="0">
                  <a:pos x="356" y="92"/>
                </a:cxn>
                <a:cxn ang="0">
                  <a:pos x="352" y="108"/>
                </a:cxn>
                <a:cxn ang="0">
                  <a:pos x="332" y="132"/>
                </a:cxn>
                <a:cxn ang="0">
                  <a:pos x="316" y="152"/>
                </a:cxn>
                <a:cxn ang="0">
                  <a:pos x="284" y="168"/>
                </a:cxn>
                <a:cxn ang="0">
                  <a:pos x="248" y="188"/>
                </a:cxn>
                <a:cxn ang="0">
                  <a:pos x="200" y="200"/>
                </a:cxn>
                <a:cxn ang="0">
                  <a:pos x="124" y="216"/>
                </a:cxn>
                <a:cxn ang="0">
                  <a:pos x="80" y="192"/>
                </a:cxn>
              </a:cxnLst>
              <a:rect l="0" t="0" r="0" b="0"/>
              <a:pathLst>
                <a:path w="356" h="216">
                  <a:moveTo>
                    <a:pt x="80" y="192"/>
                  </a:moveTo>
                  <a:lnTo>
                    <a:pt x="108" y="192"/>
                  </a:lnTo>
                  <a:lnTo>
                    <a:pt x="148" y="180"/>
                  </a:lnTo>
                  <a:lnTo>
                    <a:pt x="188" y="168"/>
                  </a:lnTo>
                  <a:lnTo>
                    <a:pt x="224" y="156"/>
                  </a:lnTo>
                  <a:lnTo>
                    <a:pt x="248" y="140"/>
                  </a:lnTo>
                  <a:lnTo>
                    <a:pt x="268" y="120"/>
                  </a:lnTo>
                  <a:lnTo>
                    <a:pt x="280" y="104"/>
                  </a:lnTo>
                  <a:lnTo>
                    <a:pt x="284" y="84"/>
                  </a:lnTo>
                  <a:lnTo>
                    <a:pt x="280" y="72"/>
                  </a:lnTo>
                  <a:lnTo>
                    <a:pt x="280" y="60"/>
                  </a:lnTo>
                  <a:lnTo>
                    <a:pt x="248" y="36"/>
                  </a:lnTo>
                  <a:lnTo>
                    <a:pt x="212" y="24"/>
                  </a:lnTo>
                  <a:lnTo>
                    <a:pt x="172" y="12"/>
                  </a:lnTo>
                  <a:lnTo>
                    <a:pt x="128" y="12"/>
                  </a:lnTo>
                  <a:lnTo>
                    <a:pt x="44" y="12"/>
                  </a:lnTo>
                  <a:lnTo>
                    <a:pt x="0" y="24"/>
                  </a:lnTo>
                  <a:lnTo>
                    <a:pt x="48" y="12"/>
                  </a:lnTo>
                  <a:lnTo>
                    <a:pt x="152" y="0"/>
                  </a:lnTo>
                  <a:lnTo>
                    <a:pt x="212" y="0"/>
                  </a:lnTo>
                  <a:lnTo>
                    <a:pt x="268" y="4"/>
                  </a:lnTo>
                  <a:lnTo>
                    <a:pt x="316" y="24"/>
                  </a:lnTo>
                  <a:lnTo>
                    <a:pt x="332" y="28"/>
                  </a:lnTo>
                  <a:lnTo>
                    <a:pt x="352" y="48"/>
                  </a:lnTo>
                  <a:lnTo>
                    <a:pt x="356" y="64"/>
                  </a:lnTo>
                  <a:lnTo>
                    <a:pt x="356" y="92"/>
                  </a:lnTo>
                  <a:lnTo>
                    <a:pt x="352" y="108"/>
                  </a:lnTo>
                  <a:lnTo>
                    <a:pt x="332" y="132"/>
                  </a:lnTo>
                  <a:lnTo>
                    <a:pt x="316" y="152"/>
                  </a:lnTo>
                  <a:lnTo>
                    <a:pt x="284" y="168"/>
                  </a:lnTo>
                  <a:lnTo>
                    <a:pt x="248" y="188"/>
                  </a:lnTo>
                  <a:lnTo>
                    <a:pt x="200" y="200"/>
                  </a:lnTo>
                  <a:lnTo>
                    <a:pt x="124" y="216"/>
                  </a:lnTo>
                  <a:lnTo>
                    <a:pt x="80" y="19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7" name="図形 56"/>
            <p:cNvSpPr>
              <a:spLocks/>
            </p:cNvSpPr>
            <p:nvPr/>
          </p:nvSpPr>
          <p:spPr bwMode="auto">
            <a:xfrm>
              <a:off x="3208" y="200"/>
              <a:ext cx="324" cy="236"/>
            </a:xfrm>
            <a:custGeom>
              <a:avLst/>
              <a:gdLst/>
              <a:ahLst/>
              <a:cxnLst>
                <a:cxn ang="0">
                  <a:pos x="0" y="228"/>
                </a:cxn>
                <a:cxn ang="0">
                  <a:pos x="72" y="212"/>
                </a:cxn>
                <a:cxn ang="0">
                  <a:pos x="112" y="200"/>
                </a:cxn>
                <a:cxn ang="0">
                  <a:pos x="148" y="188"/>
                </a:cxn>
                <a:cxn ang="0">
                  <a:pos x="180" y="168"/>
                </a:cxn>
                <a:cxn ang="0">
                  <a:pos x="204" y="152"/>
                </a:cxn>
                <a:cxn ang="0">
                  <a:pos x="216" y="128"/>
                </a:cxn>
                <a:cxn ang="0">
                  <a:pos x="220" y="104"/>
                </a:cxn>
                <a:cxn ang="0">
                  <a:pos x="220" y="76"/>
                </a:cxn>
                <a:cxn ang="0">
                  <a:pos x="220" y="60"/>
                </a:cxn>
                <a:cxn ang="0">
                  <a:pos x="192" y="36"/>
                </a:cxn>
                <a:cxn ang="0">
                  <a:pos x="160" y="24"/>
                </a:cxn>
                <a:cxn ang="0">
                  <a:pos x="124" y="12"/>
                </a:cxn>
                <a:cxn ang="0">
                  <a:pos x="84" y="4"/>
                </a:cxn>
                <a:cxn ang="0">
                  <a:pos x="132" y="0"/>
                </a:cxn>
                <a:cxn ang="0">
                  <a:pos x="204" y="4"/>
                </a:cxn>
                <a:cxn ang="0">
                  <a:pos x="252" y="16"/>
                </a:cxn>
                <a:cxn ang="0">
                  <a:pos x="288" y="36"/>
                </a:cxn>
                <a:cxn ang="0">
                  <a:pos x="308" y="48"/>
                </a:cxn>
                <a:cxn ang="0">
                  <a:pos x="320" y="64"/>
                </a:cxn>
                <a:cxn ang="0">
                  <a:pos x="324" y="84"/>
                </a:cxn>
                <a:cxn ang="0">
                  <a:pos x="324" y="96"/>
                </a:cxn>
                <a:cxn ang="0">
                  <a:pos x="320" y="116"/>
                </a:cxn>
                <a:cxn ang="0">
                  <a:pos x="308" y="132"/>
                </a:cxn>
                <a:cxn ang="0">
                  <a:pos x="272" y="156"/>
                </a:cxn>
                <a:cxn ang="0">
                  <a:pos x="220" y="180"/>
                </a:cxn>
                <a:cxn ang="0">
                  <a:pos x="160" y="200"/>
                </a:cxn>
                <a:cxn ang="0">
                  <a:pos x="60" y="224"/>
                </a:cxn>
                <a:cxn ang="0">
                  <a:pos x="12" y="228"/>
                </a:cxn>
                <a:cxn ang="0">
                  <a:pos x="12" y="236"/>
                </a:cxn>
                <a:cxn ang="0">
                  <a:pos x="0" y="228"/>
                </a:cxn>
              </a:cxnLst>
              <a:rect l="0" t="0" r="0" b="0"/>
              <a:pathLst>
                <a:path w="324" h="236">
                  <a:moveTo>
                    <a:pt x="0" y="228"/>
                  </a:moveTo>
                  <a:lnTo>
                    <a:pt x="72" y="212"/>
                  </a:lnTo>
                  <a:lnTo>
                    <a:pt x="112" y="200"/>
                  </a:lnTo>
                  <a:lnTo>
                    <a:pt x="148" y="188"/>
                  </a:lnTo>
                  <a:lnTo>
                    <a:pt x="180" y="168"/>
                  </a:lnTo>
                  <a:lnTo>
                    <a:pt x="204" y="152"/>
                  </a:lnTo>
                  <a:lnTo>
                    <a:pt x="216" y="128"/>
                  </a:lnTo>
                  <a:lnTo>
                    <a:pt x="220" y="104"/>
                  </a:lnTo>
                  <a:lnTo>
                    <a:pt x="220" y="76"/>
                  </a:lnTo>
                  <a:lnTo>
                    <a:pt x="220" y="60"/>
                  </a:lnTo>
                  <a:lnTo>
                    <a:pt x="192" y="36"/>
                  </a:lnTo>
                  <a:lnTo>
                    <a:pt x="160" y="24"/>
                  </a:lnTo>
                  <a:lnTo>
                    <a:pt x="124" y="12"/>
                  </a:lnTo>
                  <a:lnTo>
                    <a:pt x="84" y="4"/>
                  </a:lnTo>
                  <a:lnTo>
                    <a:pt x="132" y="0"/>
                  </a:lnTo>
                  <a:lnTo>
                    <a:pt x="204" y="4"/>
                  </a:lnTo>
                  <a:lnTo>
                    <a:pt x="252" y="16"/>
                  </a:lnTo>
                  <a:lnTo>
                    <a:pt x="288" y="36"/>
                  </a:lnTo>
                  <a:lnTo>
                    <a:pt x="308" y="48"/>
                  </a:lnTo>
                  <a:lnTo>
                    <a:pt x="320" y="64"/>
                  </a:lnTo>
                  <a:lnTo>
                    <a:pt x="324" y="84"/>
                  </a:lnTo>
                  <a:lnTo>
                    <a:pt x="324" y="96"/>
                  </a:lnTo>
                  <a:lnTo>
                    <a:pt x="320" y="116"/>
                  </a:lnTo>
                  <a:lnTo>
                    <a:pt x="308" y="132"/>
                  </a:lnTo>
                  <a:lnTo>
                    <a:pt x="272" y="156"/>
                  </a:lnTo>
                  <a:lnTo>
                    <a:pt x="220" y="180"/>
                  </a:lnTo>
                  <a:lnTo>
                    <a:pt x="160" y="200"/>
                  </a:lnTo>
                  <a:lnTo>
                    <a:pt x="60" y="224"/>
                  </a:lnTo>
                  <a:lnTo>
                    <a:pt x="12" y="228"/>
                  </a:lnTo>
                  <a:lnTo>
                    <a:pt x="12" y="236"/>
                  </a:lnTo>
                  <a:lnTo>
                    <a:pt x="0" y="22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8" name="図形 57"/>
            <p:cNvSpPr>
              <a:spLocks/>
            </p:cNvSpPr>
            <p:nvPr/>
          </p:nvSpPr>
          <p:spPr bwMode="auto">
            <a:xfrm>
              <a:off x="3220" y="168"/>
              <a:ext cx="440" cy="284"/>
            </a:xfrm>
            <a:custGeom>
              <a:avLst/>
              <a:gdLst/>
              <a:ahLst/>
              <a:cxnLst>
                <a:cxn ang="0">
                  <a:pos x="0" y="268"/>
                </a:cxn>
                <a:cxn ang="0">
                  <a:pos x="64" y="256"/>
                </a:cxn>
                <a:cxn ang="0">
                  <a:pos x="168" y="232"/>
                </a:cxn>
                <a:cxn ang="0">
                  <a:pos x="220" y="212"/>
                </a:cxn>
                <a:cxn ang="0">
                  <a:pos x="272" y="188"/>
                </a:cxn>
                <a:cxn ang="0">
                  <a:pos x="300" y="164"/>
                </a:cxn>
                <a:cxn ang="0">
                  <a:pos x="312" y="148"/>
                </a:cxn>
                <a:cxn ang="0">
                  <a:pos x="320" y="128"/>
                </a:cxn>
                <a:cxn ang="0">
                  <a:pos x="320" y="116"/>
                </a:cxn>
                <a:cxn ang="0">
                  <a:pos x="312" y="96"/>
                </a:cxn>
                <a:cxn ang="0">
                  <a:pos x="300" y="72"/>
                </a:cxn>
                <a:cxn ang="0">
                  <a:pos x="272" y="56"/>
                </a:cxn>
                <a:cxn ang="0">
                  <a:pos x="236" y="44"/>
                </a:cxn>
                <a:cxn ang="0">
                  <a:pos x="180" y="32"/>
                </a:cxn>
                <a:cxn ang="0">
                  <a:pos x="120" y="24"/>
                </a:cxn>
                <a:cxn ang="0">
                  <a:pos x="84" y="32"/>
                </a:cxn>
                <a:cxn ang="0">
                  <a:pos x="156" y="8"/>
                </a:cxn>
                <a:cxn ang="0">
                  <a:pos x="208" y="0"/>
                </a:cxn>
                <a:cxn ang="0">
                  <a:pos x="272" y="0"/>
                </a:cxn>
                <a:cxn ang="0">
                  <a:pos x="272" y="8"/>
                </a:cxn>
                <a:cxn ang="0">
                  <a:pos x="272" y="0"/>
                </a:cxn>
                <a:cxn ang="0">
                  <a:pos x="324" y="12"/>
                </a:cxn>
                <a:cxn ang="0">
                  <a:pos x="380" y="36"/>
                </a:cxn>
                <a:cxn ang="0">
                  <a:pos x="408" y="56"/>
                </a:cxn>
                <a:cxn ang="0">
                  <a:pos x="428" y="68"/>
                </a:cxn>
                <a:cxn ang="0">
                  <a:pos x="440" y="92"/>
                </a:cxn>
                <a:cxn ang="0">
                  <a:pos x="432" y="116"/>
                </a:cxn>
                <a:cxn ang="0">
                  <a:pos x="420" y="148"/>
                </a:cxn>
                <a:cxn ang="0">
                  <a:pos x="392" y="176"/>
                </a:cxn>
                <a:cxn ang="0">
                  <a:pos x="348" y="208"/>
                </a:cxn>
                <a:cxn ang="0">
                  <a:pos x="252" y="236"/>
                </a:cxn>
                <a:cxn ang="0">
                  <a:pos x="160" y="268"/>
                </a:cxn>
                <a:cxn ang="0">
                  <a:pos x="72" y="284"/>
                </a:cxn>
                <a:cxn ang="0">
                  <a:pos x="0" y="268"/>
                </a:cxn>
              </a:cxnLst>
              <a:rect l="0" t="0" r="0" b="0"/>
              <a:pathLst>
                <a:path w="440" h="284">
                  <a:moveTo>
                    <a:pt x="0" y="268"/>
                  </a:moveTo>
                  <a:lnTo>
                    <a:pt x="64" y="256"/>
                  </a:lnTo>
                  <a:lnTo>
                    <a:pt x="168" y="232"/>
                  </a:lnTo>
                  <a:lnTo>
                    <a:pt x="220" y="212"/>
                  </a:lnTo>
                  <a:lnTo>
                    <a:pt x="272" y="188"/>
                  </a:lnTo>
                  <a:lnTo>
                    <a:pt x="300" y="164"/>
                  </a:lnTo>
                  <a:lnTo>
                    <a:pt x="312" y="148"/>
                  </a:lnTo>
                  <a:lnTo>
                    <a:pt x="320" y="128"/>
                  </a:lnTo>
                  <a:lnTo>
                    <a:pt x="320" y="116"/>
                  </a:lnTo>
                  <a:lnTo>
                    <a:pt x="312" y="96"/>
                  </a:lnTo>
                  <a:lnTo>
                    <a:pt x="300" y="72"/>
                  </a:lnTo>
                  <a:lnTo>
                    <a:pt x="272" y="56"/>
                  </a:lnTo>
                  <a:lnTo>
                    <a:pt x="236" y="44"/>
                  </a:lnTo>
                  <a:lnTo>
                    <a:pt x="180" y="32"/>
                  </a:lnTo>
                  <a:lnTo>
                    <a:pt x="120" y="24"/>
                  </a:lnTo>
                  <a:lnTo>
                    <a:pt x="84" y="32"/>
                  </a:lnTo>
                  <a:lnTo>
                    <a:pt x="156" y="8"/>
                  </a:lnTo>
                  <a:lnTo>
                    <a:pt x="208" y="0"/>
                  </a:lnTo>
                  <a:lnTo>
                    <a:pt x="272" y="0"/>
                  </a:lnTo>
                  <a:lnTo>
                    <a:pt x="272" y="8"/>
                  </a:lnTo>
                  <a:lnTo>
                    <a:pt x="272" y="0"/>
                  </a:lnTo>
                  <a:lnTo>
                    <a:pt x="324" y="12"/>
                  </a:lnTo>
                  <a:lnTo>
                    <a:pt x="380" y="36"/>
                  </a:lnTo>
                  <a:lnTo>
                    <a:pt x="408" y="56"/>
                  </a:lnTo>
                  <a:lnTo>
                    <a:pt x="428" y="68"/>
                  </a:lnTo>
                  <a:lnTo>
                    <a:pt x="440" y="92"/>
                  </a:lnTo>
                  <a:lnTo>
                    <a:pt x="432" y="116"/>
                  </a:lnTo>
                  <a:lnTo>
                    <a:pt x="420" y="148"/>
                  </a:lnTo>
                  <a:lnTo>
                    <a:pt x="392" y="176"/>
                  </a:lnTo>
                  <a:lnTo>
                    <a:pt x="348" y="208"/>
                  </a:lnTo>
                  <a:lnTo>
                    <a:pt x="252" y="236"/>
                  </a:lnTo>
                  <a:lnTo>
                    <a:pt x="160" y="268"/>
                  </a:lnTo>
                  <a:lnTo>
                    <a:pt x="72" y="284"/>
                  </a:lnTo>
                  <a:lnTo>
                    <a:pt x="0" y="2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9" name="図形 58"/>
            <p:cNvSpPr>
              <a:spLocks/>
            </p:cNvSpPr>
            <p:nvPr/>
          </p:nvSpPr>
          <p:spPr bwMode="auto">
            <a:xfrm>
              <a:off x="3304" y="176"/>
              <a:ext cx="452" cy="284"/>
            </a:xfrm>
            <a:custGeom>
              <a:avLst/>
              <a:gdLst/>
              <a:ahLst/>
              <a:cxnLst>
                <a:cxn ang="0">
                  <a:pos x="0" y="276"/>
                </a:cxn>
                <a:cxn ang="0">
                  <a:pos x="88" y="260"/>
                </a:cxn>
                <a:cxn ang="0">
                  <a:pos x="176" y="236"/>
                </a:cxn>
                <a:cxn ang="0">
                  <a:pos x="272" y="200"/>
                </a:cxn>
                <a:cxn ang="0">
                  <a:pos x="312" y="168"/>
                </a:cxn>
                <a:cxn ang="0">
                  <a:pos x="336" y="140"/>
                </a:cxn>
                <a:cxn ang="0">
                  <a:pos x="356" y="108"/>
                </a:cxn>
                <a:cxn ang="0">
                  <a:pos x="356" y="84"/>
                </a:cxn>
                <a:cxn ang="0">
                  <a:pos x="344" y="60"/>
                </a:cxn>
                <a:cxn ang="0">
                  <a:pos x="324" y="40"/>
                </a:cxn>
                <a:cxn ang="0">
                  <a:pos x="296" y="28"/>
                </a:cxn>
                <a:cxn ang="0">
                  <a:pos x="272" y="12"/>
                </a:cxn>
                <a:cxn ang="0">
                  <a:pos x="240" y="0"/>
                </a:cxn>
                <a:cxn ang="0">
                  <a:pos x="276" y="0"/>
                </a:cxn>
                <a:cxn ang="0">
                  <a:pos x="324" y="4"/>
                </a:cxn>
                <a:cxn ang="0">
                  <a:pos x="380" y="24"/>
                </a:cxn>
                <a:cxn ang="0">
                  <a:pos x="404" y="36"/>
                </a:cxn>
                <a:cxn ang="0">
                  <a:pos x="428" y="52"/>
                </a:cxn>
                <a:cxn ang="0">
                  <a:pos x="448" y="76"/>
                </a:cxn>
                <a:cxn ang="0">
                  <a:pos x="452" y="116"/>
                </a:cxn>
                <a:cxn ang="0">
                  <a:pos x="448" y="128"/>
                </a:cxn>
                <a:cxn ang="0">
                  <a:pos x="428" y="152"/>
                </a:cxn>
                <a:cxn ang="0">
                  <a:pos x="412" y="168"/>
                </a:cxn>
                <a:cxn ang="0">
                  <a:pos x="372" y="188"/>
                </a:cxn>
                <a:cxn ang="0">
                  <a:pos x="332" y="204"/>
                </a:cxn>
                <a:cxn ang="0">
                  <a:pos x="264" y="228"/>
                </a:cxn>
                <a:cxn ang="0">
                  <a:pos x="176" y="252"/>
                </a:cxn>
                <a:cxn ang="0">
                  <a:pos x="100" y="272"/>
                </a:cxn>
                <a:cxn ang="0">
                  <a:pos x="40" y="284"/>
                </a:cxn>
                <a:cxn ang="0">
                  <a:pos x="0" y="276"/>
                </a:cxn>
              </a:cxnLst>
              <a:rect l="0" t="0" r="0" b="0"/>
              <a:pathLst>
                <a:path w="452" h="284">
                  <a:moveTo>
                    <a:pt x="0" y="276"/>
                  </a:moveTo>
                  <a:lnTo>
                    <a:pt x="88" y="260"/>
                  </a:lnTo>
                  <a:lnTo>
                    <a:pt x="176" y="236"/>
                  </a:lnTo>
                  <a:lnTo>
                    <a:pt x="272" y="200"/>
                  </a:lnTo>
                  <a:lnTo>
                    <a:pt x="312" y="168"/>
                  </a:lnTo>
                  <a:lnTo>
                    <a:pt x="336" y="140"/>
                  </a:lnTo>
                  <a:lnTo>
                    <a:pt x="356" y="108"/>
                  </a:lnTo>
                  <a:lnTo>
                    <a:pt x="356" y="84"/>
                  </a:lnTo>
                  <a:lnTo>
                    <a:pt x="344" y="60"/>
                  </a:lnTo>
                  <a:lnTo>
                    <a:pt x="324" y="40"/>
                  </a:lnTo>
                  <a:lnTo>
                    <a:pt x="296" y="28"/>
                  </a:lnTo>
                  <a:lnTo>
                    <a:pt x="272" y="12"/>
                  </a:lnTo>
                  <a:lnTo>
                    <a:pt x="240" y="0"/>
                  </a:lnTo>
                  <a:lnTo>
                    <a:pt x="276" y="0"/>
                  </a:lnTo>
                  <a:lnTo>
                    <a:pt x="324" y="4"/>
                  </a:lnTo>
                  <a:lnTo>
                    <a:pt x="380" y="24"/>
                  </a:lnTo>
                  <a:lnTo>
                    <a:pt x="404" y="36"/>
                  </a:lnTo>
                  <a:lnTo>
                    <a:pt x="428" y="52"/>
                  </a:lnTo>
                  <a:lnTo>
                    <a:pt x="448" y="76"/>
                  </a:lnTo>
                  <a:lnTo>
                    <a:pt x="452" y="116"/>
                  </a:lnTo>
                  <a:lnTo>
                    <a:pt x="448" y="128"/>
                  </a:lnTo>
                  <a:lnTo>
                    <a:pt x="428" y="152"/>
                  </a:lnTo>
                  <a:lnTo>
                    <a:pt x="412" y="168"/>
                  </a:lnTo>
                  <a:lnTo>
                    <a:pt x="372" y="188"/>
                  </a:lnTo>
                  <a:lnTo>
                    <a:pt x="332" y="204"/>
                  </a:lnTo>
                  <a:lnTo>
                    <a:pt x="264" y="228"/>
                  </a:lnTo>
                  <a:lnTo>
                    <a:pt x="176" y="252"/>
                  </a:lnTo>
                  <a:lnTo>
                    <a:pt x="100" y="272"/>
                  </a:lnTo>
                  <a:lnTo>
                    <a:pt x="40" y="284"/>
                  </a:lnTo>
                  <a:lnTo>
                    <a:pt x="0" y="2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0" name="図形 59"/>
            <p:cNvSpPr>
              <a:spLocks/>
            </p:cNvSpPr>
            <p:nvPr/>
          </p:nvSpPr>
          <p:spPr bwMode="auto">
            <a:xfrm>
              <a:off x="3344" y="204"/>
              <a:ext cx="480" cy="260"/>
            </a:xfrm>
            <a:custGeom>
              <a:avLst/>
              <a:gdLst/>
              <a:ahLst/>
              <a:cxnLst>
                <a:cxn ang="0">
                  <a:pos x="236" y="220"/>
                </a:cxn>
                <a:cxn ang="0">
                  <a:pos x="196" y="236"/>
                </a:cxn>
                <a:cxn ang="0">
                  <a:pos x="152" y="248"/>
                </a:cxn>
                <a:cxn ang="0">
                  <a:pos x="104" y="256"/>
                </a:cxn>
                <a:cxn ang="0">
                  <a:pos x="48" y="260"/>
                </a:cxn>
                <a:cxn ang="0">
                  <a:pos x="0" y="256"/>
                </a:cxn>
                <a:cxn ang="0">
                  <a:pos x="60" y="248"/>
                </a:cxn>
                <a:cxn ang="0">
                  <a:pos x="136" y="232"/>
                </a:cxn>
                <a:cxn ang="0">
                  <a:pos x="232" y="200"/>
                </a:cxn>
                <a:cxn ang="0">
                  <a:pos x="292" y="184"/>
                </a:cxn>
                <a:cxn ang="0">
                  <a:pos x="340" y="160"/>
                </a:cxn>
                <a:cxn ang="0">
                  <a:pos x="376" y="140"/>
                </a:cxn>
                <a:cxn ang="0">
                  <a:pos x="396" y="124"/>
                </a:cxn>
                <a:cxn ang="0">
                  <a:pos x="412" y="100"/>
                </a:cxn>
                <a:cxn ang="0">
                  <a:pos x="420" y="88"/>
                </a:cxn>
                <a:cxn ang="0">
                  <a:pos x="412" y="48"/>
                </a:cxn>
                <a:cxn ang="0">
                  <a:pos x="388" y="20"/>
                </a:cxn>
                <a:cxn ang="0">
                  <a:pos x="360" y="0"/>
                </a:cxn>
                <a:cxn ang="0">
                  <a:pos x="408" y="8"/>
                </a:cxn>
                <a:cxn ang="0">
                  <a:pos x="432" y="20"/>
                </a:cxn>
                <a:cxn ang="0">
                  <a:pos x="456" y="32"/>
                </a:cxn>
                <a:cxn ang="0">
                  <a:pos x="472" y="56"/>
                </a:cxn>
                <a:cxn ang="0">
                  <a:pos x="480" y="88"/>
                </a:cxn>
                <a:cxn ang="0">
                  <a:pos x="468" y="104"/>
                </a:cxn>
                <a:cxn ang="0">
                  <a:pos x="424" y="148"/>
                </a:cxn>
                <a:cxn ang="0">
                  <a:pos x="396" y="172"/>
                </a:cxn>
                <a:cxn ang="0">
                  <a:pos x="352" y="196"/>
                </a:cxn>
                <a:cxn ang="0">
                  <a:pos x="304" y="212"/>
                </a:cxn>
                <a:cxn ang="0">
                  <a:pos x="244" y="220"/>
                </a:cxn>
                <a:cxn ang="0">
                  <a:pos x="244" y="224"/>
                </a:cxn>
                <a:cxn ang="0">
                  <a:pos x="236" y="220"/>
                </a:cxn>
              </a:cxnLst>
              <a:rect l="0" t="0" r="0" b="0"/>
              <a:pathLst>
                <a:path w="480" h="260">
                  <a:moveTo>
                    <a:pt x="236" y="220"/>
                  </a:moveTo>
                  <a:lnTo>
                    <a:pt x="196" y="236"/>
                  </a:lnTo>
                  <a:lnTo>
                    <a:pt x="152" y="248"/>
                  </a:lnTo>
                  <a:lnTo>
                    <a:pt x="104" y="256"/>
                  </a:lnTo>
                  <a:lnTo>
                    <a:pt x="48" y="260"/>
                  </a:lnTo>
                  <a:lnTo>
                    <a:pt x="0" y="256"/>
                  </a:lnTo>
                  <a:lnTo>
                    <a:pt x="60" y="248"/>
                  </a:lnTo>
                  <a:lnTo>
                    <a:pt x="136" y="232"/>
                  </a:lnTo>
                  <a:lnTo>
                    <a:pt x="232" y="200"/>
                  </a:lnTo>
                  <a:lnTo>
                    <a:pt x="292" y="184"/>
                  </a:lnTo>
                  <a:lnTo>
                    <a:pt x="340" y="160"/>
                  </a:lnTo>
                  <a:lnTo>
                    <a:pt x="376" y="140"/>
                  </a:lnTo>
                  <a:lnTo>
                    <a:pt x="396" y="124"/>
                  </a:lnTo>
                  <a:lnTo>
                    <a:pt x="412" y="100"/>
                  </a:lnTo>
                  <a:lnTo>
                    <a:pt x="420" y="88"/>
                  </a:lnTo>
                  <a:lnTo>
                    <a:pt x="412" y="48"/>
                  </a:lnTo>
                  <a:lnTo>
                    <a:pt x="388" y="20"/>
                  </a:lnTo>
                  <a:lnTo>
                    <a:pt x="360" y="0"/>
                  </a:lnTo>
                  <a:lnTo>
                    <a:pt x="408" y="8"/>
                  </a:lnTo>
                  <a:lnTo>
                    <a:pt x="432" y="20"/>
                  </a:lnTo>
                  <a:lnTo>
                    <a:pt x="456" y="32"/>
                  </a:lnTo>
                  <a:lnTo>
                    <a:pt x="472" y="56"/>
                  </a:lnTo>
                  <a:lnTo>
                    <a:pt x="480" y="88"/>
                  </a:lnTo>
                  <a:lnTo>
                    <a:pt x="468" y="104"/>
                  </a:lnTo>
                  <a:lnTo>
                    <a:pt x="424" y="148"/>
                  </a:lnTo>
                  <a:lnTo>
                    <a:pt x="396" y="172"/>
                  </a:lnTo>
                  <a:lnTo>
                    <a:pt x="352" y="196"/>
                  </a:lnTo>
                  <a:lnTo>
                    <a:pt x="304" y="212"/>
                  </a:lnTo>
                  <a:lnTo>
                    <a:pt x="244" y="220"/>
                  </a:lnTo>
                  <a:lnTo>
                    <a:pt x="244" y="224"/>
                  </a:lnTo>
                  <a:lnTo>
                    <a:pt x="236" y="22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1" name="図形 60"/>
            <p:cNvSpPr>
              <a:spLocks/>
            </p:cNvSpPr>
            <p:nvPr/>
          </p:nvSpPr>
          <p:spPr bwMode="auto">
            <a:xfrm>
              <a:off x="3504" y="152"/>
              <a:ext cx="380" cy="276"/>
            </a:xfrm>
            <a:custGeom>
              <a:avLst/>
              <a:gdLst/>
              <a:ahLst/>
              <a:cxnLst>
                <a:cxn ang="0">
                  <a:pos x="88" y="276"/>
                </a:cxn>
                <a:cxn ang="0">
                  <a:pos x="148" y="264"/>
                </a:cxn>
                <a:cxn ang="0">
                  <a:pos x="200" y="248"/>
                </a:cxn>
                <a:cxn ang="0">
                  <a:pos x="236" y="228"/>
                </a:cxn>
                <a:cxn ang="0">
                  <a:pos x="272" y="204"/>
                </a:cxn>
                <a:cxn ang="0">
                  <a:pos x="308" y="156"/>
                </a:cxn>
                <a:cxn ang="0">
                  <a:pos x="324" y="140"/>
                </a:cxn>
                <a:cxn ang="0">
                  <a:pos x="320" y="100"/>
                </a:cxn>
                <a:cxn ang="0">
                  <a:pos x="300" y="84"/>
                </a:cxn>
                <a:cxn ang="0">
                  <a:pos x="272" y="60"/>
                </a:cxn>
                <a:cxn ang="0">
                  <a:pos x="236" y="52"/>
                </a:cxn>
                <a:cxn ang="0">
                  <a:pos x="192" y="48"/>
                </a:cxn>
                <a:cxn ang="0">
                  <a:pos x="136" y="28"/>
                </a:cxn>
                <a:cxn ang="0">
                  <a:pos x="88" y="24"/>
                </a:cxn>
                <a:cxn ang="0">
                  <a:pos x="28" y="24"/>
                </a:cxn>
                <a:cxn ang="0">
                  <a:pos x="0" y="16"/>
                </a:cxn>
                <a:cxn ang="0">
                  <a:pos x="52" y="4"/>
                </a:cxn>
                <a:cxn ang="0">
                  <a:pos x="96" y="0"/>
                </a:cxn>
                <a:cxn ang="0">
                  <a:pos x="136" y="0"/>
                </a:cxn>
                <a:cxn ang="0">
                  <a:pos x="192" y="4"/>
                </a:cxn>
                <a:cxn ang="0">
                  <a:pos x="248" y="16"/>
                </a:cxn>
                <a:cxn ang="0">
                  <a:pos x="300" y="40"/>
                </a:cxn>
                <a:cxn ang="0">
                  <a:pos x="348" y="76"/>
                </a:cxn>
                <a:cxn ang="0">
                  <a:pos x="368" y="88"/>
                </a:cxn>
                <a:cxn ang="0">
                  <a:pos x="372" y="112"/>
                </a:cxn>
                <a:cxn ang="0">
                  <a:pos x="380" y="140"/>
                </a:cxn>
                <a:cxn ang="0">
                  <a:pos x="368" y="164"/>
                </a:cxn>
                <a:cxn ang="0">
                  <a:pos x="344" y="188"/>
                </a:cxn>
                <a:cxn ang="0">
                  <a:pos x="312" y="204"/>
                </a:cxn>
                <a:cxn ang="0">
                  <a:pos x="272" y="228"/>
                </a:cxn>
                <a:cxn ang="0">
                  <a:pos x="216" y="252"/>
                </a:cxn>
                <a:cxn ang="0">
                  <a:pos x="172" y="272"/>
                </a:cxn>
                <a:cxn ang="0">
                  <a:pos x="144" y="276"/>
                </a:cxn>
                <a:cxn ang="0">
                  <a:pos x="88" y="276"/>
                </a:cxn>
              </a:cxnLst>
              <a:rect l="0" t="0" r="0" b="0"/>
              <a:pathLst>
                <a:path w="380" h="276">
                  <a:moveTo>
                    <a:pt x="88" y="276"/>
                  </a:moveTo>
                  <a:lnTo>
                    <a:pt x="148" y="264"/>
                  </a:lnTo>
                  <a:lnTo>
                    <a:pt x="200" y="248"/>
                  </a:lnTo>
                  <a:lnTo>
                    <a:pt x="236" y="228"/>
                  </a:lnTo>
                  <a:lnTo>
                    <a:pt x="272" y="204"/>
                  </a:lnTo>
                  <a:lnTo>
                    <a:pt x="308" y="156"/>
                  </a:lnTo>
                  <a:lnTo>
                    <a:pt x="324" y="140"/>
                  </a:lnTo>
                  <a:lnTo>
                    <a:pt x="320" y="100"/>
                  </a:lnTo>
                  <a:lnTo>
                    <a:pt x="300" y="84"/>
                  </a:lnTo>
                  <a:lnTo>
                    <a:pt x="272" y="60"/>
                  </a:lnTo>
                  <a:lnTo>
                    <a:pt x="236" y="52"/>
                  </a:lnTo>
                  <a:lnTo>
                    <a:pt x="192" y="48"/>
                  </a:lnTo>
                  <a:lnTo>
                    <a:pt x="136" y="28"/>
                  </a:lnTo>
                  <a:lnTo>
                    <a:pt x="88" y="24"/>
                  </a:lnTo>
                  <a:lnTo>
                    <a:pt x="28" y="24"/>
                  </a:lnTo>
                  <a:lnTo>
                    <a:pt x="0" y="16"/>
                  </a:lnTo>
                  <a:lnTo>
                    <a:pt x="52" y="4"/>
                  </a:lnTo>
                  <a:lnTo>
                    <a:pt x="96" y="0"/>
                  </a:lnTo>
                  <a:lnTo>
                    <a:pt x="136" y="0"/>
                  </a:lnTo>
                  <a:lnTo>
                    <a:pt x="192" y="4"/>
                  </a:lnTo>
                  <a:lnTo>
                    <a:pt x="248" y="16"/>
                  </a:lnTo>
                  <a:lnTo>
                    <a:pt x="300" y="40"/>
                  </a:lnTo>
                  <a:lnTo>
                    <a:pt x="348" y="76"/>
                  </a:lnTo>
                  <a:lnTo>
                    <a:pt x="368" y="88"/>
                  </a:lnTo>
                  <a:lnTo>
                    <a:pt x="372" y="112"/>
                  </a:lnTo>
                  <a:lnTo>
                    <a:pt x="380" y="140"/>
                  </a:lnTo>
                  <a:lnTo>
                    <a:pt x="368" y="164"/>
                  </a:lnTo>
                  <a:lnTo>
                    <a:pt x="344" y="188"/>
                  </a:lnTo>
                  <a:lnTo>
                    <a:pt x="312" y="204"/>
                  </a:lnTo>
                  <a:lnTo>
                    <a:pt x="272" y="228"/>
                  </a:lnTo>
                  <a:lnTo>
                    <a:pt x="216" y="252"/>
                  </a:lnTo>
                  <a:lnTo>
                    <a:pt x="172" y="272"/>
                  </a:lnTo>
                  <a:lnTo>
                    <a:pt x="144" y="276"/>
                  </a:lnTo>
                  <a:lnTo>
                    <a:pt x="88" y="2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2" name="図形 61"/>
            <p:cNvSpPr>
              <a:spLocks/>
            </p:cNvSpPr>
            <p:nvPr/>
          </p:nvSpPr>
          <p:spPr bwMode="auto">
            <a:xfrm>
              <a:off x="3660" y="156"/>
              <a:ext cx="288" cy="280"/>
            </a:xfrm>
            <a:custGeom>
              <a:avLst/>
              <a:gdLst/>
              <a:ahLst/>
              <a:cxnLst>
                <a:cxn ang="0">
                  <a:pos x="60" y="272"/>
                </a:cxn>
                <a:cxn ang="0">
                  <a:pos x="0" y="280"/>
                </a:cxn>
                <a:cxn ang="0">
                  <a:pos x="72" y="248"/>
                </a:cxn>
                <a:cxn ang="0">
                  <a:pos x="116" y="232"/>
                </a:cxn>
                <a:cxn ang="0">
                  <a:pos x="156" y="208"/>
                </a:cxn>
                <a:cxn ang="0">
                  <a:pos x="192" y="184"/>
                </a:cxn>
                <a:cxn ang="0">
                  <a:pos x="216" y="160"/>
                </a:cxn>
                <a:cxn ang="0">
                  <a:pos x="224" y="136"/>
                </a:cxn>
                <a:cxn ang="0">
                  <a:pos x="224" y="108"/>
                </a:cxn>
                <a:cxn ang="0">
                  <a:pos x="216" y="84"/>
                </a:cxn>
                <a:cxn ang="0">
                  <a:pos x="200" y="72"/>
                </a:cxn>
                <a:cxn ang="0">
                  <a:pos x="164" y="44"/>
                </a:cxn>
                <a:cxn ang="0">
                  <a:pos x="128" y="24"/>
                </a:cxn>
                <a:cxn ang="0">
                  <a:pos x="92" y="8"/>
                </a:cxn>
                <a:cxn ang="0">
                  <a:pos x="56" y="0"/>
                </a:cxn>
                <a:cxn ang="0">
                  <a:pos x="92" y="0"/>
                </a:cxn>
                <a:cxn ang="0">
                  <a:pos x="144" y="8"/>
                </a:cxn>
                <a:cxn ang="0">
                  <a:pos x="212" y="32"/>
                </a:cxn>
                <a:cxn ang="0">
                  <a:pos x="240" y="48"/>
                </a:cxn>
                <a:cxn ang="0">
                  <a:pos x="276" y="72"/>
                </a:cxn>
                <a:cxn ang="0">
                  <a:pos x="284" y="84"/>
                </a:cxn>
                <a:cxn ang="0">
                  <a:pos x="288" y="104"/>
                </a:cxn>
                <a:cxn ang="0">
                  <a:pos x="284" y="136"/>
                </a:cxn>
                <a:cxn ang="0">
                  <a:pos x="276" y="152"/>
                </a:cxn>
                <a:cxn ang="0">
                  <a:pos x="260" y="176"/>
                </a:cxn>
                <a:cxn ang="0">
                  <a:pos x="236" y="196"/>
                </a:cxn>
                <a:cxn ang="0">
                  <a:pos x="204" y="208"/>
                </a:cxn>
                <a:cxn ang="0">
                  <a:pos x="152" y="236"/>
                </a:cxn>
                <a:cxn ang="0">
                  <a:pos x="104" y="260"/>
                </a:cxn>
                <a:cxn ang="0">
                  <a:pos x="60" y="272"/>
                </a:cxn>
              </a:cxnLst>
              <a:rect l="0" t="0" r="0" b="0"/>
              <a:pathLst>
                <a:path w="288" h="280">
                  <a:moveTo>
                    <a:pt x="60" y="272"/>
                  </a:moveTo>
                  <a:lnTo>
                    <a:pt x="0" y="280"/>
                  </a:lnTo>
                  <a:lnTo>
                    <a:pt x="72" y="248"/>
                  </a:lnTo>
                  <a:lnTo>
                    <a:pt x="116" y="232"/>
                  </a:lnTo>
                  <a:lnTo>
                    <a:pt x="156" y="208"/>
                  </a:lnTo>
                  <a:lnTo>
                    <a:pt x="192" y="184"/>
                  </a:lnTo>
                  <a:lnTo>
                    <a:pt x="216" y="160"/>
                  </a:lnTo>
                  <a:lnTo>
                    <a:pt x="224" y="136"/>
                  </a:lnTo>
                  <a:lnTo>
                    <a:pt x="224" y="108"/>
                  </a:lnTo>
                  <a:lnTo>
                    <a:pt x="216" y="84"/>
                  </a:lnTo>
                  <a:lnTo>
                    <a:pt x="200" y="72"/>
                  </a:lnTo>
                  <a:lnTo>
                    <a:pt x="164" y="44"/>
                  </a:lnTo>
                  <a:lnTo>
                    <a:pt x="128" y="24"/>
                  </a:lnTo>
                  <a:lnTo>
                    <a:pt x="92" y="8"/>
                  </a:lnTo>
                  <a:lnTo>
                    <a:pt x="56" y="0"/>
                  </a:lnTo>
                  <a:lnTo>
                    <a:pt x="92" y="0"/>
                  </a:lnTo>
                  <a:lnTo>
                    <a:pt x="144" y="8"/>
                  </a:lnTo>
                  <a:lnTo>
                    <a:pt x="212" y="32"/>
                  </a:lnTo>
                  <a:lnTo>
                    <a:pt x="240" y="48"/>
                  </a:lnTo>
                  <a:lnTo>
                    <a:pt x="276" y="72"/>
                  </a:lnTo>
                  <a:lnTo>
                    <a:pt x="284" y="84"/>
                  </a:lnTo>
                  <a:lnTo>
                    <a:pt x="288" y="104"/>
                  </a:lnTo>
                  <a:lnTo>
                    <a:pt x="284" y="136"/>
                  </a:lnTo>
                  <a:lnTo>
                    <a:pt x="276" y="152"/>
                  </a:lnTo>
                  <a:lnTo>
                    <a:pt x="260" y="176"/>
                  </a:lnTo>
                  <a:lnTo>
                    <a:pt x="236" y="196"/>
                  </a:lnTo>
                  <a:lnTo>
                    <a:pt x="204" y="208"/>
                  </a:lnTo>
                  <a:lnTo>
                    <a:pt x="152" y="236"/>
                  </a:lnTo>
                  <a:lnTo>
                    <a:pt x="104" y="260"/>
                  </a:lnTo>
                  <a:lnTo>
                    <a:pt x="60" y="2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3" name="図形 62"/>
            <p:cNvSpPr>
              <a:spLocks/>
            </p:cNvSpPr>
            <p:nvPr/>
          </p:nvSpPr>
          <p:spPr bwMode="auto">
            <a:xfrm>
              <a:off x="3740" y="144"/>
              <a:ext cx="296" cy="284"/>
            </a:xfrm>
            <a:custGeom>
              <a:avLst/>
              <a:gdLst/>
              <a:ahLst/>
              <a:cxnLst>
                <a:cxn ang="0">
                  <a:pos x="60" y="280"/>
                </a:cxn>
                <a:cxn ang="0">
                  <a:pos x="0" y="284"/>
                </a:cxn>
                <a:cxn ang="0">
                  <a:pos x="84" y="248"/>
                </a:cxn>
                <a:cxn ang="0">
                  <a:pos x="132" y="224"/>
                </a:cxn>
                <a:cxn ang="0">
                  <a:pos x="160" y="208"/>
                </a:cxn>
                <a:cxn ang="0">
                  <a:pos x="184" y="188"/>
                </a:cxn>
                <a:cxn ang="0">
                  <a:pos x="196" y="172"/>
                </a:cxn>
                <a:cxn ang="0">
                  <a:pos x="208" y="148"/>
                </a:cxn>
                <a:cxn ang="0">
                  <a:pos x="208" y="116"/>
                </a:cxn>
                <a:cxn ang="0">
                  <a:pos x="208" y="96"/>
                </a:cxn>
                <a:cxn ang="0">
                  <a:pos x="196" y="80"/>
                </a:cxn>
                <a:cxn ang="0">
                  <a:pos x="148" y="44"/>
                </a:cxn>
                <a:cxn ang="0">
                  <a:pos x="96" y="20"/>
                </a:cxn>
                <a:cxn ang="0">
                  <a:pos x="40" y="12"/>
                </a:cxn>
                <a:cxn ang="0">
                  <a:pos x="0" y="8"/>
                </a:cxn>
                <a:cxn ang="0">
                  <a:pos x="48" y="0"/>
                </a:cxn>
                <a:cxn ang="0">
                  <a:pos x="112" y="0"/>
                </a:cxn>
                <a:cxn ang="0">
                  <a:pos x="148" y="8"/>
                </a:cxn>
                <a:cxn ang="0">
                  <a:pos x="192" y="20"/>
                </a:cxn>
                <a:cxn ang="0">
                  <a:pos x="228" y="36"/>
                </a:cxn>
                <a:cxn ang="0">
                  <a:pos x="272" y="60"/>
                </a:cxn>
                <a:cxn ang="0">
                  <a:pos x="284" y="72"/>
                </a:cxn>
                <a:cxn ang="0">
                  <a:pos x="296" y="92"/>
                </a:cxn>
                <a:cxn ang="0">
                  <a:pos x="296" y="104"/>
                </a:cxn>
                <a:cxn ang="0">
                  <a:pos x="296" y="128"/>
                </a:cxn>
                <a:cxn ang="0">
                  <a:pos x="284" y="148"/>
                </a:cxn>
                <a:cxn ang="0">
                  <a:pos x="260" y="172"/>
                </a:cxn>
                <a:cxn ang="0">
                  <a:pos x="228" y="196"/>
                </a:cxn>
                <a:cxn ang="0">
                  <a:pos x="168" y="232"/>
                </a:cxn>
                <a:cxn ang="0">
                  <a:pos x="112" y="260"/>
                </a:cxn>
                <a:cxn ang="0">
                  <a:pos x="60" y="280"/>
                </a:cxn>
              </a:cxnLst>
              <a:rect l="0" t="0" r="0" b="0"/>
              <a:pathLst>
                <a:path w="296" h="284">
                  <a:moveTo>
                    <a:pt x="60" y="280"/>
                  </a:moveTo>
                  <a:lnTo>
                    <a:pt x="0" y="284"/>
                  </a:lnTo>
                  <a:lnTo>
                    <a:pt x="84" y="248"/>
                  </a:lnTo>
                  <a:lnTo>
                    <a:pt x="132" y="224"/>
                  </a:lnTo>
                  <a:lnTo>
                    <a:pt x="160" y="208"/>
                  </a:lnTo>
                  <a:lnTo>
                    <a:pt x="184" y="188"/>
                  </a:lnTo>
                  <a:lnTo>
                    <a:pt x="196" y="172"/>
                  </a:lnTo>
                  <a:lnTo>
                    <a:pt x="208" y="148"/>
                  </a:lnTo>
                  <a:lnTo>
                    <a:pt x="208" y="116"/>
                  </a:lnTo>
                  <a:lnTo>
                    <a:pt x="208" y="96"/>
                  </a:lnTo>
                  <a:lnTo>
                    <a:pt x="196" y="80"/>
                  </a:lnTo>
                  <a:lnTo>
                    <a:pt x="148" y="44"/>
                  </a:lnTo>
                  <a:lnTo>
                    <a:pt x="96" y="20"/>
                  </a:lnTo>
                  <a:lnTo>
                    <a:pt x="40" y="12"/>
                  </a:lnTo>
                  <a:lnTo>
                    <a:pt x="0" y="8"/>
                  </a:lnTo>
                  <a:lnTo>
                    <a:pt x="48" y="0"/>
                  </a:lnTo>
                  <a:lnTo>
                    <a:pt x="112" y="0"/>
                  </a:lnTo>
                  <a:lnTo>
                    <a:pt x="148" y="8"/>
                  </a:lnTo>
                  <a:lnTo>
                    <a:pt x="192" y="20"/>
                  </a:lnTo>
                  <a:lnTo>
                    <a:pt x="228" y="36"/>
                  </a:lnTo>
                  <a:lnTo>
                    <a:pt x="272" y="60"/>
                  </a:lnTo>
                  <a:lnTo>
                    <a:pt x="284" y="72"/>
                  </a:lnTo>
                  <a:lnTo>
                    <a:pt x="296" y="92"/>
                  </a:lnTo>
                  <a:lnTo>
                    <a:pt x="296" y="104"/>
                  </a:lnTo>
                  <a:lnTo>
                    <a:pt x="296" y="128"/>
                  </a:lnTo>
                  <a:lnTo>
                    <a:pt x="284" y="148"/>
                  </a:lnTo>
                  <a:lnTo>
                    <a:pt x="260" y="172"/>
                  </a:lnTo>
                  <a:lnTo>
                    <a:pt x="228" y="196"/>
                  </a:lnTo>
                  <a:lnTo>
                    <a:pt x="168" y="232"/>
                  </a:lnTo>
                  <a:lnTo>
                    <a:pt x="112" y="260"/>
                  </a:lnTo>
                  <a:lnTo>
                    <a:pt x="60" y="2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4" name="図形 63"/>
            <p:cNvSpPr>
              <a:spLocks/>
            </p:cNvSpPr>
            <p:nvPr/>
          </p:nvSpPr>
          <p:spPr bwMode="auto">
            <a:xfrm>
              <a:off x="3824" y="140"/>
              <a:ext cx="284" cy="284"/>
            </a:xfrm>
            <a:custGeom>
              <a:avLst/>
              <a:gdLst/>
              <a:ahLst/>
              <a:cxnLst>
                <a:cxn ang="0">
                  <a:pos x="0" y="284"/>
                </a:cxn>
                <a:cxn ang="0">
                  <a:pos x="48" y="260"/>
                </a:cxn>
                <a:cxn ang="0">
                  <a:pos x="96" y="236"/>
                </a:cxn>
                <a:cxn ang="0">
                  <a:pos x="144" y="200"/>
                </a:cxn>
                <a:cxn ang="0">
                  <a:pos x="180" y="176"/>
                </a:cxn>
                <a:cxn ang="0">
                  <a:pos x="200" y="156"/>
                </a:cxn>
                <a:cxn ang="0">
                  <a:pos x="212" y="132"/>
                </a:cxn>
                <a:cxn ang="0">
                  <a:pos x="216" y="108"/>
                </a:cxn>
                <a:cxn ang="0">
                  <a:pos x="212" y="88"/>
                </a:cxn>
                <a:cxn ang="0">
                  <a:pos x="204" y="76"/>
                </a:cxn>
                <a:cxn ang="0">
                  <a:pos x="188" y="60"/>
                </a:cxn>
                <a:cxn ang="0">
                  <a:pos x="144" y="36"/>
                </a:cxn>
                <a:cxn ang="0">
                  <a:pos x="100" y="16"/>
                </a:cxn>
                <a:cxn ang="0">
                  <a:pos x="60" y="4"/>
                </a:cxn>
                <a:cxn ang="0">
                  <a:pos x="16" y="0"/>
                </a:cxn>
                <a:cxn ang="0">
                  <a:pos x="64" y="0"/>
                </a:cxn>
                <a:cxn ang="0">
                  <a:pos x="120" y="4"/>
                </a:cxn>
                <a:cxn ang="0">
                  <a:pos x="180" y="16"/>
                </a:cxn>
                <a:cxn ang="0">
                  <a:pos x="212" y="28"/>
                </a:cxn>
                <a:cxn ang="0">
                  <a:pos x="236" y="48"/>
                </a:cxn>
                <a:cxn ang="0">
                  <a:pos x="260" y="72"/>
                </a:cxn>
                <a:cxn ang="0">
                  <a:pos x="276" y="96"/>
                </a:cxn>
                <a:cxn ang="0">
                  <a:pos x="284" y="120"/>
                </a:cxn>
                <a:cxn ang="0">
                  <a:pos x="284" y="136"/>
                </a:cxn>
                <a:cxn ang="0">
                  <a:pos x="272" y="156"/>
                </a:cxn>
                <a:cxn ang="0">
                  <a:pos x="236" y="192"/>
                </a:cxn>
                <a:cxn ang="0">
                  <a:pos x="168" y="236"/>
                </a:cxn>
                <a:cxn ang="0">
                  <a:pos x="108" y="260"/>
                </a:cxn>
                <a:cxn ang="0">
                  <a:pos x="72" y="276"/>
                </a:cxn>
                <a:cxn ang="0">
                  <a:pos x="0" y="284"/>
                </a:cxn>
              </a:cxnLst>
              <a:rect l="0" t="0" r="0" b="0"/>
              <a:pathLst>
                <a:path w="284" h="284">
                  <a:moveTo>
                    <a:pt x="0" y="284"/>
                  </a:moveTo>
                  <a:lnTo>
                    <a:pt x="48" y="260"/>
                  </a:lnTo>
                  <a:lnTo>
                    <a:pt x="96" y="236"/>
                  </a:lnTo>
                  <a:lnTo>
                    <a:pt x="144" y="200"/>
                  </a:lnTo>
                  <a:lnTo>
                    <a:pt x="180" y="176"/>
                  </a:lnTo>
                  <a:lnTo>
                    <a:pt x="200" y="156"/>
                  </a:lnTo>
                  <a:lnTo>
                    <a:pt x="212" y="132"/>
                  </a:lnTo>
                  <a:lnTo>
                    <a:pt x="216" y="108"/>
                  </a:lnTo>
                  <a:lnTo>
                    <a:pt x="212" y="88"/>
                  </a:lnTo>
                  <a:lnTo>
                    <a:pt x="204" y="76"/>
                  </a:lnTo>
                  <a:lnTo>
                    <a:pt x="188" y="60"/>
                  </a:lnTo>
                  <a:lnTo>
                    <a:pt x="144" y="36"/>
                  </a:lnTo>
                  <a:lnTo>
                    <a:pt x="100" y="16"/>
                  </a:lnTo>
                  <a:lnTo>
                    <a:pt x="60" y="4"/>
                  </a:lnTo>
                  <a:lnTo>
                    <a:pt x="16" y="0"/>
                  </a:lnTo>
                  <a:lnTo>
                    <a:pt x="64" y="0"/>
                  </a:lnTo>
                  <a:lnTo>
                    <a:pt x="120" y="4"/>
                  </a:lnTo>
                  <a:lnTo>
                    <a:pt x="180" y="16"/>
                  </a:lnTo>
                  <a:lnTo>
                    <a:pt x="212" y="28"/>
                  </a:lnTo>
                  <a:lnTo>
                    <a:pt x="236" y="48"/>
                  </a:lnTo>
                  <a:lnTo>
                    <a:pt x="260" y="72"/>
                  </a:lnTo>
                  <a:lnTo>
                    <a:pt x="276" y="96"/>
                  </a:lnTo>
                  <a:lnTo>
                    <a:pt x="284" y="120"/>
                  </a:lnTo>
                  <a:lnTo>
                    <a:pt x="284" y="136"/>
                  </a:lnTo>
                  <a:lnTo>
                    <a:pt x="272" y="156"/>
                  </a:lnTo>
                  <a:lnTo>
                    <a:pt x="236" y="192"/>
                  </a:lnTo>
                  <a:lnTo>
                    <a:pt x="168" y="236"/>
                  </a:lnTo>
                  <a:lnTo>
                    <a:pt x="108" y="260"/>
                  </a:lnTo>
                  <a:lnTo>
                    <a:pt x="72" y="276"/>
                  </a:lnTo>
                  <a:lnTo>
                    <a:pt x="0" y="2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5" name="図形 64"/>
            <p:cNvSpPr>
              <a:spLocks/>
            </p:cNvSpPr>
            <p:nvPr/>
          </p:nvSpPr>
          <p:spPr bwMode="auto">
            <a:xfrm>
              <a:off x="3924" y="140"/>
              <a:ext cx="260" cy="272"/>
            </a:xfrm>
            <a:custGeom>
              <a:avLst/>
              <a:gdLst/>
              <a:ahLst/>
              <a:cxnLst>
                <a:cxn ang="0">
                  <a:pos x="0" y="272"/>
                </a:cxn>
                <a:cxn ang="0">
                  <a:pos x="88" y="224"/>
                </a:cxn>
                <a:cxn ang="0">
                  <a:pos x="140" y="192"/>
                </a:cxn>
                <a:cxn ang="0">
                  <a:pos x="160" y="180"/>
                </a:cxn>
                <a:cxn ang="0">
                  <a:pos x="176" y="164"/>
                </a:cxn>
                <a:cxn ang="0">
                  <a:pos x="184" y="144"/>
                </a:cxn>
                <a:cxn ang="0">
                  <a:pos x="188" y="120"/>
                </a:cxn>
                <a:cxn ang="0">
                  <a:pos x="184" y="96"/>
                </a:cxn>
                <a:cxn ang="0">
                  <a:pos x="164" y="72"/>
                </a:cxn>
                <a:cxn ang="0">
                  <a:pos x="140" y="40"/>
                </a:cxn>
                <a:cxn ang="0">
                  <a:pos x="112" y="24"/>
                </a:cxn>
                <a:cxn ang="0">
                  <a:pos x="80" y="12"/>
                </a:cxn>
                <a:cxn ang="0">
                  <a:pos x="8" y="0"/>
                </a:cxn>
                <a:cxn ang="0">
                  <a:pos x="80" y="0"/>
                </a:cxn>
                <a:cxn ang="0">
                  <a:pos x="128" y="4"/>
                </a:cxn>
                <a:cxn ang="0">
                  <a:pos x="176" y="16"/>
                </a:cxn>
                <a:cxn ang="0">
                  <a:pos x="212" y="36"/>
                </a:cxn>
                <a:cxn ang="0">
                  <a:pos x="244" y="60"/>
                </a:cxn>
                <a:cxn ang="0">
                  <a:pos x="248" y="64"/>
                </a:cxn>
                <a:cxn ang="0">
                  <a:pos x="260" y="88"/>
                </a:cxn>
                <a:cxn ang="0">
                  <a:pos x="260" y="100"/>
                </a:cxn>
                <a:cxn ang="0">
                  <a:pos x="260" y="124"/>
                </a:cxn>
                <a:cxn ang="0">
                  <a:pos x="256" y="144"/>
                </a:cxn>
                <a:cxn ang="0">
                  <a:pos x="236" y="164"/>
                </a:cxn>
                <a:cxn ang="0">
                  <a:pos x="200" y="192"/>
                </a:cxn>
                <a:cxn ang="0">
                  <a:pos x="124" y="228"/>
                </a:cxn>
                <a:cxn ang="0">
                  <a:pos x="56" y="252"/>
                </a:cxn>
                <a:cxn ang="0">
                  <a:pos x="0" y="272"/>
                </a:cxn>
              </a:cxnLst>
              <a:rect l="0" t="0" r="0" b="0"/>
              <a:pathLst>
                <a:path w="260" h="272">
                  <a:moveTo>
                    <a:pt x="0" y="272"/>
                  </a:moveTo>
                  <a:lnTo>
                    <a:pt x="88" y="224"/>
                  </a:lnTo>
                  <a:lnTo>
                    <a:pt x="140" y="192"/>
                  </a:lnTo>
                  <a:lnTo>
                    <a:pt x="160" y="180"/>
                  </a:lnTo>
                  <a:lnTo>
                    <a:pt x="176" y="164"/>
                  </a:lnTo>
                  <a:lnTo>
                    <a:pt x="184" y="144"/>
                  </a:lnTo>
                  <a:lnTo>
                    <a:pt x="188" y="120"/>
                  </a:lnTo>
                  <a:lnTo>
                    <a:pt x="184" y="96"/>
                  </a:lnTo>
                  <a:lnTo>
                    <a:pt x="164" y="72"/>
                  </a:lnTo>
                  <a:lnTo>
                    <a:pt x="140" y="40"/>
                  </a:lnTo>
                  <a:lnTo>
                    <a:pt x="112" y="24"/>
                  </a:lnTo>
                  <a:lnTo>
                    <a:pt x="80" y="12"/>
                  </a:lnTo>
                  <a:lnTo>
                    <a:pt x="8" y="0"/>
                  </a:lnTo>
                  <a:lnTo>
                    <a:pt x="80" y="0"/>
                  </a:lnTo>
                  <a:lnTo>
                    <a:pt x="128" y="4"/>
                  </a:lnTo>
                  <a:lnTo>
                    <a:pt x="176" y="16"/>
                  </a:lnTo>
                  <a:lnTo>
                    <a:pt x="212" y="36"/>
                  </a:lnTo>
                  <a:lnTo>
                    <a:pt x="244" y="60"/>
                  </a:lnTo>
                  <a:lnTo>
                    <a:pt x="248" y="64"/>
                  </a:lnTo>
                  <a:lnTo>
                    <a:pt x="260" y="88"/>
                  </a:lnTo>
                  <a:lnTo>
                    <a:pt x="260" y="100"/>
                  </a:lnTo>
                  <a:lnTo>
                    <a:pt x="260" y="124"/>
                  </a:lnTo>
                  <a:lnTo>
                    <a:pt x="256" y="144"/>
                  </a:lnTo>
                  <a:lnTo>
                    <a:pt x="236" y="164"/>
                  </a:lnTo>
                  <a:lnTo>
                    <a:pt x="200" y="192"/>
                  </a:lnTo>
                  <a:lnTo>
                    <a:pt x="124" y="228"/>
                  </a:lnTo>
                  <a:lnTo>
                    <a:pt x="56" y="252"/>
                  </a:lnTo>
                  <a:lnTo>
                    <a:pt x="0" y="2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6" name="図形 65"/>
            <p:cNvSpPr>
              <a:spLocks/>
            </p:cNvSpPr>
            <p:nvPr/>
          </p:nvSpPr>
          <p:spPr bwMode="auto">
            <a:xfrm>
              <a:off x="3976" y="332"/>
              <a:ext cx="248" cy="72"/>
            </a:xfrm>
            <a:custGeom>
              <a:avLst/>
              <a:gdLst/>
              <a:ahLst/>
              <a:cxnLst>
                <a:cxn ang="0">
                  <a:pos x="228" y="72"/>
                </a:cxn>
                <a:cxn ang="0">
                  <a:pos x="148" y="60"/>
                </a:cxn>
                <a:cxn ang="0">
                  <a:pos x="88" y="60"/>
                </a:cxn>
                <a:cxn ang="0">
                  <a:pos x="24" y="68"/>
                </a:cxn>
                <a:cxn ang="0">
                  <a:pos x="0" y="72"/>
                </a:cxn>
                <a:cxn ang="0">
                  <a:pos x="96" y="32"/>
                </a:cxn>
                <a:cxn ang="0">
                  <a:pos x="148" y="0"/>
                </a:cxn>
                <a:cxn ang="0">
                  <a:pos x="156" y="0"/>
                </a:cxn>
                <a:cxn ang="0">
                  <a:pos x="192" y="8"/>
                </a:cxn>
                <a:cxn ang="0">
                  <a:pos x="220" y="12"/>
                </a:cxn>
                <a:cxn ang="0">
                  <a:pos x="240" y="32"/>
                </a:cxn>
                <a:cxn ang="0">
                  <a:pos x="248" y="48"/>
                </a:cxn>
                <a:cxn ang="0">
                  <a:pos x="240" y="68"/>
                </a:cxn>
                <a:cxn ang="0">
                  <a:pos x="232" y="72"/>
                </a:cxn>
                <a:cxn ang="0">
                  <a:pos x="228" y="72"/>
                </a:cxn>
              </a:cxnLst>
              <a:rect l="0" t="0" r="0" b="0"/>
              <a:pathLst>
                <a:path w="248" h="72">
                  <a:moveTo>
                    <a:pt x="228" y="72"/>
                  </a:moveTo>
                  <a:lnTo>
                    <a:pt x="148" y="60"/>
                  </a:lnTo>
                  <a:lnTo>
                    <a:pt x="88" y="60"/>
                  </a:lnTo>
                  <a:lnTo>
                    <a:pt x="24" y="68"/>
                  </a:lnTo>
                  <a:lnTo>
                    <a:pt x="0" y="72"/>
                  </a:lnTo>
                  <a:lnTo>
                    <a:pt x="96" y="32"/>
                  </a:lnTo>
                  <a:lnTo>
                    <a:pt x="148" y="0"/>
                  </a:lnTo>
                  <a:lnTo>
                    <a:pt x="156" y="0"/>
                  </a:lnTo>
                  <a:lnTo>
                    <a:pt x="192" y="8"/>
                  </a:lnTo>
                  <a:lnTo>
                    <a:pt x="220" y="12"/>
                  </a:lnTo>
                  <a:lnTo>
                    <a:pt x="240" y="32"/>
                  </a:lnTo>
                  <a:lnTo>
                    <a:pt x="248" y="48"/>
                  </a:lnTo>
                  <a:lnTo>
                    <a:pt x="240" y="68"/>
                  </a:lnTo>
                  <a:lnTo>
                    <a:pt x="232" y="72"/>
                  </a:lnTo>
                  <a:lnTo>
                    <a:pt x="228" y="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7" name="図形 66"/>
            <p:cNvSpPr>
              <a:spLocks/>
            </p:cNvSpPr>
            <p:nvPr/>
          </p:nvSpPr>
          <p:spPr bwMode="auto">
            <a:xfrm>
              <a:off x="4136" y="328"/>
              <a:ext cx="152" cy="88"/>
            </a:xfrm>
            <a:custGeom>
              <a:avLst/>
              <a:gdLst/>
              <a:ahLst/>
              <a:cxnLst>
                <a:cxn ang="0">
                  <a:pos x="72" y="84"/>
                </a:cxn>
                <a:cxn ang="0">
                  <a:pos x="88" y="64"/>
                </a:cxn>
                <a:cxn ang="0">
                  <a:pos x="92" y="52"/>
                </a:cxn>
                <a:cxn ang="0">
                  <a:pos x="92" y="40"/>
                </a:cxn>
                <a:cxn ang="0">
                  <a:pos x="88" y="28"/>
                </a:cxn>
                <a:cxn ang="0">
                  <a:pos x="68" y="16"/>
                </a:cxn>
                <a:cxn ang="0">
                  <a:pos x="44" y="12"/>
                </a:cxn>
                <a:cxn ang="0">
                  <a:pos x="0" y="0"/>
                </a:cxn>
                <a:cxn ang="0">
                  <a:pos x="68" y="4"/>
                </a:cxn>
                <a:cxn ang="0">
                  <a:pos x="116" y="12"/>
                </a:cxn>
                <a:cxn ang="0">
                  <a:pos x="140" y="24"/>
                </a:cxn>
                <a:cxn ang="0">
                  <a:pos x="152" y="36"/>
                </a:cxn>
                <a:cxn ang="0">
                  <a:pos x="152" y="48"/>
                </a:cxn>
                <a:cxn ang="0">
                  <a:pos x="148" y="72"/>
                </a:cxn>
                <a:cxn ang="0">
                  <a:pos x="128" y="84"/>
                </a:cxn>
                <a:cxn ang="0">
                  <a:pos x="104" y="88"/>
                </a:cxn>
                <a:cxn ang="0">
                  <a:pos x="72" y="84"/>
                </a:cxn>
              </a:cxnLst>
              <a:rect l="0" t="0" r="0" b="0"/>
              <a:pathLst>
                <a:path w="152" h="88">
                  <a:moveTo>
                    <a:pt x="72" y="84"/>
                  </a:moveTo>
                  <a:lnTo>
                    <a:pt x="88" y="64"/>
                  </a:lnTo>
                  <a:lnTo>
                    <a:pt x="92" y="52"/>
                  </a:lnTo>
                  <a:lnTo>
                    <a:pt x="92" y="40"/>
                  </a:lnTo>
                  <a:lnTo>
                    <a:pt x="88" y="28"/>
                  </a:lnTo>
                  <a:lnTo>
                    <a:pt x="68" y="16"/>
                  </a:lnTo>
                  <a:lnTo>
                    <a:pt x="44" y="12"/>
                  </a:lnTo>
                  <a:lnTo>
                    <a:pt x="0" y="0"/>
                  </a:lnTo>
                  <a:lnTo>
                    <a:pt x="68" y="4"/>
                  </a:lnTo>
                  <a:lnTo>
                    <a:pt x="116" y="12"/>
                  </a:lnTo>
                  <a:lnTo>
                    <a:pt x="140" y="24"/>
                  </a:lnTo>
                  <a:lnTo>
                    <a:pt x="152" y="36"/>
                  </a:lnTo>
                  <a:lnTo>
                    <a:pt x="152" y="48"/>
                  </a:lnTo>
                  <a:lnTo>
                    <a:pt x="148" y="72"/>
                  </a:lnTo>
                  <a:lnTo>
                    <a:pt x="128" y="84"/>
                  </a:lnTo>
                  <a:lnTo>
                    <a:pt x="104" y="88"/>
                  </a:lnTo>
                  <a:lnTo>
                    <a:pt x="72" y="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8" name="図形 67"/>
            <p:cNvSpPr>
              <a:spLocks/>
            </p:cNvSpPr>
            <p:nvPr/>
          </p:nvSpPr>
          <p:spPr bwMode="auto">
            <a:xfrm>
              <a:off x="4144" y="320"/>
              <a:ext cx="216" cy="108"/>
            </a:xfrm>
            <a:custGeom>
              <a:avLst/>
              <a:gdLst/>
              <a:ahLst/>
              <a:cxnLst>
                <a:cxn ang="0">
                  <a:pos x="128" y="108"/>
                </a:cxn>
                <a:cxn ang="0">
                  <a:pos x="104" y="104"/>
                </a:cxn>
                <a:cxn ang="0">
                  <a:pos x="128" y="96"/>
                </a:cxn>
                <a:cxn ang="0">
                  <a:pos x="144" y="80"/>
                </a:cxn>
                <a:cxn ang="0">
                  <a:pos x="152" y="68"/>
                </a:cxn>
                <a:cxn ang="0">
                  <a:pos x="152" y="56"/>
                </a:cxn>
                <a:cxn ang="0">
                  <a:pos x="152" y="44"/>
                </a:cxn>
                <a:cxn ang="0">
                  <a:pos x="132" y="32"/>
                </a:cxn>
                <a:cxn ang="0">
                  <a:pos x="116" y="20"/>
                </a:cxn>
                <a:cxn ang="0">
                  <a:pos x="72" y="8"/>
                </a:cxn>
                <a:cxn ang="0">
                  <a:pos x="28" y="8"/>
                </a:cxn>
                <a:cxn ang="0">
                  <a:pos x="0" y="8"/>
                </a:cxn>
                <a:cxn ang="0">
                  <a:pos x="4" y="0"/>
                </a:cxn>
                <a:cxn ang="0">
                  <a:pos x="36" y="0"/>
                </a:cxn>
                <a:cxn ang="0">
                  <a:pos x="104" y="0"/>
                </a:cxn>
                <a:cxn ang="0">
                  <a:pos x="140" y="8"/>
                </a:cxn>
                <a:cxn ang="0">
                  <a:pos x="168" y="12"/>
                </a:cxn>
                <a:cxn ang="0">
                  <a:pos x="200" y="24"/>
                </a:cxn>
                <a:cxn ang="0">
                  <a:pos x="212" y="44"/>
                </a:cxn>
                <a:cxn ang="0">
                  <a:pos x="216" y="56"/>
                </a:cxn>
                <a:cxn ang="0">
                  <a:pos x="216" y="68"/>
                </a:cxn>
                <a:cxn ang="0">
                  <a:pos x="212" y="80"/>
                </a:cxn>
                <a:cxn ang="0">
                  <a:pos x="200" y="92"/>
                </a:cxn>
                <a:cxn ang="0">
                  <a:pos x="180" y="104"/>
                </a:cxn>
                <a:cxn ang="0">
                  <a:pos x="128" y="108"/>
                </a:cxn>
              </a:cxnLst>
              <a:rect l="0" t="0" r="0" b="0"/>
              <a:pathLst>
                <a:path w="216" h="108">
                  <a:moveTo>
                    <a:pt x="128" y="108"/>
                  </a:moveTo>
                  <a:lnTo>
                    <a:pt x="104" y="104"/>
                  </a:lnTo>
                  <a:lnTo>
                    <a:pt x="128" y="96"/>
                  </a:lnTo>
                  <a:lnTo>
                    <a:pt x="144" y="80"/>
                  </a:lnTo>
                  <a:lnTo>
                    <a:pt x="152" y="68"/>
                  </a:lnTo>
                  <a:lnTo>
                    <a:pt x="152" y="56"/>
                  </a:lnTo>
                  <a:lnTo>
                    <a:pt x="152" y="44"/>
                  </a:lnTo>
                  <a:lnTo>
                    <a:pt x="132" y="32"/>
                  </a:lnTo>
                  <a:lnTo>
                    <a:pt x="116" y="20"/>
                  </a:lnTo>
                  <a:lnTo>
                    <a:pt x="72" y="8"/>
                  </a:lnTo>
                  <a:lnTo>
                    <a:pt x="28" y="8"/>
                  </a:lnTo>
                  <a:lnTo>
                    <a:pt x="0" y="8"/>
                  </a:lnTo>
                  <a:lnTo>
                    <a:pt x="4" y="0"/>
                  </a:lnTo>
                  <a:lnTo>
                    <a:pt x="36" y="0"/>
                  </a:lnTo>
                  <a:lnTo>
                    <a:pt x="104" y="0"/>
                  </a:lnTo>
                  <a:lnTo>
                    <a:pt x="140" y="8"/>
                  </a:lnTo>
                  <a:lnTo>
                    <a:pt x="168" y="12"/>
                  </a:lnTo>
                  <a:lnTo>
                    <a:pt x="200" y="24"/>
                  </a:lnTo>
                  <a:lnTo>
                    <a:pt x="212" y="44"/>
                  </a:lnTo>
                  <a:lnTo>
                    <a:pt x="216" y="56"/>
                  </a:lnTo>
                  <a:lnTo>
                    <a:pt x="216" y="68"/>
                  </a:lnTo>
                  <a:lnTo>
                    <a:pt x="212" y="80"/>
                  </a:lnTo>
                  <a:lnTo>
                    <a:pt x="200" y="92"/>
                  </a:lnTo>
                  <a:lnTo>
                    <a:pt x="180" y="104"/>
                  </a:lnTo>
                  <a:lnTo>
                    <a:pt x="128" y="10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9" name="図形 68"/>
            <p:cNvSpPr>
              <a:spLocks/>
            </p:cNvSpPr>
            <p:nvPr/>
          </p:nvSpPr>
          <p:spPr bwMode="auto">
            <a:xfrm>
              <a:off x="4156" y="296"/>
              <a:ext cx="296" cy="156"/>
            </a:xfrm>
            <a:custGeom>
              <a:avLst/>
              <a:gdLst/>
              <a:ahLst/>
              <a:cxnLst>
                <a:cxn ang="0">
                  <a:pos x="128" y="140"/>
                </a:cxn>
                <a:cxn ang="0">
                  <a:pos x="176" y="128"/>
                </a:cxn>
                <a:cxn ang="0">
                  <a:pos x="188" y="120"/>
                </a:cxn>
                <a:cxn ang="0">
                  <a:pos x="200" y="108"/>
                </a:cxn>
                <a:cxn ang="0">
                  <a:pos x="204" y="92"/>
                </a:cxn>
                <a:cxn ang="0">
                  <a:pos x="212" y="80"/>
                </a:cxn>
                <a:cxn ang="0">
                  <a:pos x="204" y="68"/>
                </a:cxn>
                <a:cxn ang="0">
                  <a:pos x="192" y="48"/>
                </a:cxn>
                <a:cxn ang="0">
                  <a:pos x="168" y="36"/>
                </a:cxn>
                <a:cxn ang="0">
                  <a:pos x="108" y="20"/>
                </a:cxn>
                <a:cxn ang="0">
                  <a:pos x="40" y="20"/>
                </a:cxn>
                <a:cxn ang="0">
                  <a:pos x="0" y="20"/>
                </a:cxn>
                <a:cxn ang="0">
                  <a:pos x="16" y="0"/>
                </a:cxn>
                <a:cxn ang="0">
                  <a:pos x="16" y="8"/>
                </a:cxn>
                <a:cxn ang="0">
                  <a:pos x="48" y="0"/>
                </a:cxn>
                <a:cxn ang="0">
                  <a:pos x="92" y="0"/>
                </a:cxn>
                <a:cxn ang="0">
                  <a:pos x="152" y="8"/>
                </a:cxn>
                <a:cxn ang="0">
                  <a:pos x="192" y="12"/>
                </a:cxn>
                <a:cxn ang="0">
                  <a:pos x="228" y="24"/>
                </a:cxn>
                <a:cxn ang="0">
                  <a:pos x="252" y="36"/>
                </a:cxn>
                <a:cxn ang="0">
                  <a:pos x="272" y="48"/>
                </a:cxn>
                <a:cxn ang="0">
                  <a:pos x="288" y="68"/>
                </a:cxn>
                <a:cxn ang="0">
                  <a:pos x="296" y="80"/>
                </a:cxn>
                <a:cxn ang="0">
                  <a:pos x="284" y="96"/>
                </a:cxn>
                <a:cxn ang="0">
                  <a:pos x="272" y="116"/>
                </a:cxn>
                <a:cxn ang="0">
                  <a:pos x="228" y="140"/>
                </a:cxn>
                <a:cxn ang="0">
                  <a:pos x="192" y="152"/>
                </a:cxn>
                <a:cxn ang="0">
                  <a:pos x="168" y="156"/>
                </a:cxn>
                <a:cxn ang="0">
                  <a:pos x="128" y="140"/>
                </a:cxn>
              </a:cxnLst>
              <a:rect l="0" t="0" r="0" b="0"/>
              <a:pathLst>
                <a:path w="296" h="156">
                  <a:moveTo>
                    <a:pt x="128" y="140"/>
                  </a:moveTo>
                  <a:lnTo>
                    <a:pt x="176" y="128"/>
                  </a:lnTo>
                  <a:lnTo>
                    <a:pt x="188" y="120"/>
                  </a:lnTo>
                  <a:lnTo>
                    <a:pt x="200" y="108"/>
                  </a:lnTo>
                  <a:lnTo>
                    <a:pt x="204" y="92"/>
                  </a:lnTo>
                  <a:lnTo>
                    <a:pt x="212" y="80"/>
                  </a:lnTo>
                  <a:lnTo>
                    <a:pt x="204" y="68"/>
                  </a:lnTo>
                  <a:lnTo>
                    <a:pt x="192" y="48"/>
                  </a:lnTo>
                  <a:lnTo>
                    <a:pt x="168" y="36"/>
                  </a:lnTo>
                  <a:lnTo>
                    <a:pt x="108" y="20"/>
                  </a:lnTo>
                  <a:lnTo>
                    <a:pt x="40" y="20"/>
                  </a:lnTo>
                  <a:lnTo>
                    <a:pt x="0" y="20"/>
                  </a:lnTo>
                  <a:lnTo>
                    <a:pt x="16" y="0"/>
                  </a:lnTo>
                  <a:lnTo>
                    <a:pt x="16" y="8"/>
                  </a:lnTo>
                  <a:lnTo>
                    <a:pt x="48" y="0"/>
                  </a:lnTo>
                  <a:lnTo>
                    <a:pt x="92" y="0"/>
                  </a:lnTo>
                  <a:lnTo>
                    <a:pt x="152" y="8"/>
                  </a:lnTo>
                  <a:lnTo>
                    <a:pt x="192" y="12"/>
                  </a:lnTo>
                  <a:lnTo>
                    <a:pt x="228" y="24"/>
                  </a:lnTo>
                  <a:lnTo>
                    <a:pt x="252" y="36"/>
                  </a:lnTo>
                  <a:lnTo>
                    <a:pt x="272" y="48"/>
                  </a:lnTo>
                  <a:lnTo>
                    <a:pt x="288" y="68"/>
                  </a:lnTo>
                  <a:lnTo>
                    <a:pt x="296" y="80"/>
                  </a:lnTo>
                  <a:lnTo>
                    <a:pt x="284" y="96"/>
                  </a:lnTo>
                  <a:lnTo>
                    <a:pt x="272" y="116"/>
                  </a:lnTo>
                  <a:lnTo>
                    <a:pt x="228" y="140"/>
                  </a:lnTo>
                  <a:lnTo>
                    <a:pt x="192" y="152"/>
                  </a:lnTo>
                  <a:lnTo>
                    <a:pt x="168" y="156"/>
                  </a:lnTo>
                  <a:lnTo>
                    <a:pt x="128" y="14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0" name="図形 69"/>
            <p:cNvSpPr>
              <a:spLocks/>
            </p:cNvSpPr>
            <p:nvPr/>
          </p:nvSpPr>
          <p:spPr bwMode="auto">
            <a:xfrm>
              <a:off x="4172" y="272"/>
              <a:ext cx="328" cy="204"/>
            </a:xfrm>
            <a:custGeom>
              <a:avLst/>
              <a:gdLst/>
              <a:ahLst/>
              <a:cxnLst>
                <a:cxn ang="0">
                  <a:pos x="160" y="180"/>
                </a:cxn>
                <a:cxn ang="0">
                  <a:pos x="188" y="176"/>
                </a:cxn>
                <a:cxn ang="0">
                  <a:pos x="224" y="164"/>
                </a:cxn>
                <a:cxn ang="0">
                  <a:pos x="260" y="140"/>
                </a:cxn>
                <a:cxn ang="0">
                  <a:pos x="272" y="120"/>
                </a:cxn>
                <a:cxn ang="0">
                  <a:pos x="284" y="104"/>
                </a:cxn>
                <a:cxn ang="0">
                  <a:pos x="280" y="92"/>
                </a:cxn>
                <a:cxn ang="0">
                  <a:pos x="260" y="68"/>
                </a:cxn>
                <a:cxn ang="0">
                  <a:pos x="244" y="56"/>
                </a:cxn>
                <a:cxn ang="0">
                  <a:pos x="220" y="44"/>
                </a:cxn>
                <a:cxn ang="0">
                  <a:pos x="184" y="32"/>
                </a:cxn>
                <a:cxn ang="0">
                  <a:pos x="136" y="24"/>
                </a:cxn>
                <a:cxn ang="0">
                  <a:pos x="80" y="24"/>
                </a:cxn>
                <a:cxn ang="0">
                  <a:pos x="36" y="20"/>
                </a:cxn>
                <a:cxn ang="0">
                  <a:pos x="0" y="24"/>
                </a:cxn>
                <a:cxn ang="0">
                  <a:pos x="12" y="0"/>
                </a:cxn>
                <a:cxn ang="0">
                  <a:pos x="56" y="0"/>
                </a:cxn>
                <a:cxn ang="0">
                  <a:pos x="104" y="0"/>
                </a:cxn>
                <a:cxn ang="0">
                  <a:pos x="116" y="0"/>
                </a:cxn>
                <a:cxn ang="0">
                  <a:pos x="164" y="12"/>
                </a:cxn>
                <a:cxn ang="0">
                  <a:pos x="164" y="4"/>
                </a:cxn>
                <a:cxn ang="0">
                  <a:pos x="152" y="4"/>
                </a:cxn>
                <a:cxn ang="0">
                  <a:pos x="188" y="12"/>
                </a:cxn>
                <a:cxn ang="0">
                  <a:pos x="232" y="24"/>
                </a:cxn>
                <a:cxn ang="0">
                  <a:pos x="272" y="36"/>
                </a:cxn>
                <a:cxn ang="0">
                  <a:pos x="316" y="68"/>
                </a:cxn>
                <a:cxn ang="0">
                  <a:pos x="328" y="80"/>
                </a:cxn>
                <a:cxn ang="0">
                  <a:pos x="328" y="96"/>
                </a:cxn>
                <a:cxn ang="0">
                  <a:pos x="328" y="120"/>
                </a:cxn>
                <a:cxn ang="0">
                  <a:pos x="324" y="132"/>
                </a:cxn>
                <a:cxn ang="0">
                  <a:pos x="316" y="144"/>
                </a:cxn>
                <a:cxn ang="0">
                  <a:pos x="280" y="168"/>
                </a:cxn>
                <a:cxn ang="0">
                  <a:pos x="176" y="204"/>
                </a:cxn>
                <a:cxn ang="0">
                  <a:pos x="160" y="180"/>
                </a:cxn>
              </a:cxnLst>
              <a:rect l="0" t="0" r="0" b="0"/>
              <a:pathLst>
                <a:path w="328" h="204">
                  <a:moveTo>
                    <a:pt x="160" y="180"/>
                  </a:moveTo>
                  <a:lnTo>
                    <a:pt x="188" y="176"/>
                  </a:lnTo>
                  <a:lnTo>
                    <a:pt x="224" y="164"/>
                  </a:lnTo>
                  <a:lnTo>
                    <a:pt x="260" y="140"/>
                  </a:lnTo>
                  <a:lnTo>
                    <a:pt x="272" y="120"/>
                  </a:lnTo>
                  <a:lnTo>
                    <a:pt x="284" y="104"/>
                  </a:lnTo>
                  <a:lnTo>
                    <a:pt x="280" y="92"/>
                  </a:lnTo>
                  <a:lnTo>
                    <a:pt x="260" y="68"/>
                  </a:lnTo>
                  <a:lnTo>
                    <a:pt x="244" y="56"/>
                  </a:lnTo>
                  <a:lnTo>
                    <a:pt x="220" y="44"/>
                  </a:lnTo>
                  <a:lnTo>
                    <a:pt x="184" y="32"/>
                  </a:lnTo>
                  <a:lnTo>
                    <a:pt x="136" y="24"/>
                  </a:lnTo>
                  <a:lnTo>
                    <a:pt x="80" y="24"/>
                  </a:lnTo>
                  <a:lnTo>
                    <a:pt x="36" y="20"/>
                  </a:lnTo>
                  <a:lnTo>
                    <a:pt x="0" y="24"/>
                  </a:lnTo>
                  <a:lnTo>
                    <a:pt x="12" y="0"/>
                  </a:lnTo>
                  <a:lnTo>
                    <a:pt x="56" y="0"/>
                  </a:lnTo>
                  <a:lnTo>
                    <a:pt x="104" y="0"/>
                  </a:lnTo>
                  <a:lnTo>
                    <a:pt x="116" y="0"/>
                  </a:lnTo>
                  <a:lnTo>
                    <a:pt x="164" y="12"/>
                  </a:lnTo>
                  <a:lnTo>
                    <a:pt x="164" y="4"/>
                  </a:lnTo>
                  <a:lnTo>
                    <a:pt x="152" y="4"/>
                  </a:lnTo>
                  <a:lnTo>
                    <a:pt x="188" y="12"/>
                  </a:lnTo>
                  <a:lnTo>
                    <a:pt x="232" y="24"/>
                  </a:lnTo>
                  <a:lnTo>
                    <a:pt x="272" y="36"/>
                  </a:lnTo>
                  <a:lnTo>
                    <a:pt x="316" y="68"/>
                  </a:lnTo>
                  <a:lnTo>
                    <a:pt x="328" y="80"/>
                  </a:lnTo>
                  <a:lnTo>
                    <a:pt x="328" y="96"/>
                  </a:lnTo>
                  <a:lnTo>
                    <a:pt x="328" y="120"/>
                  </a:lnTo>
                  <a:lnTo>
                    <a:pt x="324" y="132"/>
                  </a:lnTo>
                  <a:lnTo>
                    <a:pt x="316" y="144"/>
                  </a:lnTo>
                  <a:lnTo>
                    <a:pt x="280" y="168"/>
                  </a:lnTo>
                  <a:lnTo>
                    <a:pt x="176" y="204"/>
                  </a:lnTo>
                  <a:lnTo>
                    <a:pt x="160" y="1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1" name="図形 70"/>
            <p:cNvSpPr>
              <a:spLocks/>
            </p:cNvSpPr>
            <p:nvPr/>
          </p:nvSpPr>
          <p:spPr bwMode="auto">
            <a:xfrm>
              <a:off x="4344" y="284"/>
              <a:ext cx="320" cy="224"/>
            </a:xfrm>
            <a:custGeom>
              <a:avLst/>
              <a:gdLst/>
              <a:ahLst/>
              <a:cxnLst>
                <a:cxn ang="0">
                  <a:pos x="4" y="216"/>
                </a:cxn>
                <a:cxn ang="0">
                  <a:pos x="84" y="204"/>
                </a:cxn>
                <a:cxn ang="0">
                  <a:pos x="144" y="188"/>
                </a:cxn>
                <a:cxn ang="0">
                  <a:pos x="212" y="164"/>
                </a:cxn>
                <a:cxn ang="0">
                  <a:pos x="240" y="144"/>
                </a:cxn>
                <a:cxn ang="0">
                  <a:pos x="260" y="116"/>
                </a:cxn>
                <a:cxn ang="0">
                  <a:pos x="260" y="96"/>
                </a:cxn>
                <a:cxn ang="0">
                  <a:pos x="260" y="80"/>
                </a:cxn>
                <a:cxn ang="0">
                  <a:pos x="248" y="68"/>
                </a:cxn>
                <a:cxn ang="0">
                  <a:pos x="224" y="44"/>
                </a:cxn>
                <a:cxn ang="0">
                  <a:pos x="192" y="24"/>
                </a:cxn>
                <a:cxn ang="0">
                  <a:pos x="156" y="12"/>
                </a:cxn>
                <a:cxn ang="0">
                  <a:pos x="128" y="8"/>
                </a:cxn>
                <a:cxn ang="0">
                  <a:pos x="164" y="0"/>
                </a:cxn>
                <a:cxn ang="0">
                  <a:pos x="212" y="8"/>
                </a:cxn>
                <a:cxn ang="0">
                  <a:pos x="260" y="20"/>
                </a:cxn>
                <a:cxn ang="0">
                  <a:pos x="284" y="32"/>
                </a:cxn>
                <a:cxn ang="0">
                  <a:pos x="300" y="48"/>
                </a:cxn>
                <a:cxn ang="0">
                  <a:pos x="312" y="60"/>
                </a:cxn>
                <a:cxn ang="0">
                  <a:pos x="320" y="72"/>
                </a:cxn>
                <a:cxn ang="0">
                  <a:pos x="320" y="96"/>
                </a:cxn>
                <a:cxn ang="0">
                  <a:pos x="312" y="116"/>
                </a:cxn>
                <a:cxn ang="0">
                  <a:pos x="296" y="132"/>
                </a:cxn>
                <a:cxn ang="0">
                  <a:pos x="272" y="152"/>
                </a:cxn>
                <a:cxn ang="0">
                  <a:pos x="240" y="168"/>
                </a:cxn>
                <a:cxn ang="0">
                  <a:pos x="228" y="176"/>
                </a:cxn>
                <a:cxn ang="0">
                  <a:pos x="180" y="192"/>
                </a:cxn>
                <a:cxn ang="0">
                  <a:pos x="100" y="212"/>
                </a:cxn>
                <a:cxn ang="0">
                  <a:pos x="0" y="224"/>
                </a:cxn>
                <a:cxn ang="0">
                  <a:pos x="4" y="216"/>
                </a:cxn>
              </a:cxnLst>
              <a:rect l="0" t="0" r="0" b="0"/>
              <a:pathLst>
                <a:path w="320" h="224">
                  <a:moveTo>
                    <a:pt x="4" y="216"/>
                  </a:moveTo>
                  <a:lnTo>
                    <a:pt x="84" y="204"/>
                  </a:lnTo>
                  <a:lnTo>
                    <a:pt x="144" y="188"/>
                  </a:lnTo>
                  <a:lnTo>
                    <a:pt x="212" y="164"/>
                  </a:lnTo>
                  <a:lnTo>
                    <a:pt x="240" y="144"/>
                  </a:lnTo>
                  <a:lnTo>
                    <a:pt x="260" y="116"/>
                  </a:lnTo>
                  <a:lnTo>
                    <a:pt x="260" y="96"/>
                  </a:lnTo>
                  <a:lnTo>
                    <a:pt x="260" y="80"/>
                  </a:lnTo>
                  <a:lnTo>
                    <a:pt x="248" y="68"/>
                  </a:lnTo>
                  <a:lnTo>
                    <a:pt x="224" y="44"/>
                  </a:lnTo>
                  <a:lnTo>
                    <a:pt x="192" y="24"/>
                  </a:lnTo>
                  <a:lnTo>
                    <a:pt x="156" y="12"/>
                  </a:lnTo>
                  <a:lnTo>
                    <a:pt x="128" y="8"/>
                  </a:lnTo>
                  <a:lnTo>
                    <a:pt x="164" y="0"/>
                  </a:lnTo>
                  <a:lnTo>
                    <a:pt x="212" y="8"/>
                  </a:lnTo>
                  <a:lnTo>
                    <a:pt x="260" y="20"/>
                  </a:lnTo>
                  <a:lnTo>
                    <a:pt x="284" y="32"/>
                  </a:lnTo>
                  <a:lnTo>
                    <a:pt x="300" y="48"/>
                  </a:lnTo>
                  <a:lnTo>
                    <a:pt x="312" y="60"/>
                  </a:lnTo>
                  <a:lnTo>
                    <a:pt x="320" y="72"/>
                  </a:lnTo>
                  <a:lnTo>
                    <a:pt x="320" y="96"/>
                  </a:lnTo>
                  <a:lnTo>
                    <a:pt x="312" y="116"/>
                  </a:lnTo>
                  <a:lnTo>
                    <a:pt x="296" y="132"/>
                  </a:lnTo>
                  <a:lnTo>
                    <a:pt x="272" y="152"/>
                  </a:lnTo>
                  <a:lnTo>
                    <a:pt x="240" y="168"/>
                  </a:lnTo>
                  <a:lnTo>
                    <a:pt x="228" y="176"/>
                  </a:lnTo>
                  <a:lnTo>
                    <a:pt x="180" y="192"/>
                  </a:lnTo>
                  <a:lnTo>
                    <a:pt x="100" y="212"/>
                  </a:lnTo>
                  <a:lnTo>
                    <a:pt x="0" y="224"/>
                  </a:lnTo>
                  <a:lnTo>
                    <a:pt x="4" y="2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2" name="図形 71"/>
            <p:cNvSpPr>
              <a:spLocks/>
            </p:cNvSpPr>
            <p:nvPr/>
          </p:nvSpPr>
          <p:spPr bwMode="auto">
            <a:xfrm>
              <a:off x="4288" y="296"/>
              <a:ext cx="528" cy="260"/>
            </a:xfrm>
            <a:custGeom>
              <a:avLst/>
              <a:gdLst/>
              <a:ahLst/>
              <a:cxnLst>
                <a:cxn ang="0">
                  <a:pos x="36" y="224"/>
                </a:cxn>
                <a:cxn ang="0">
                  <a:pos x="56" y="212"/>
                </a:cxn>
                <a:cxn ang="0">
                  <a:pos x="156" y="204"/>
                </a:cxn>
                <a:cxn ang="0">
                  <a:pos x="236" y="188"/>
                </a:cxn>
                <a:cxn ang="0">
                  <a:pos x="284" y="168"/>
                </a:cxn>
                <a:cxn ang="0">
                  <a:pos x="304" y="156"/>
                </a:cxn>
                <a:cxn ang="0">
                  <a:pos x="332" y="140"/>
                </a:cxn>
                <a:cxn ang="0">
                  <a:pos x="356" y="120"/>
                </a:cxn>
                <a:cxn ang="0">
                  <a:pos x="376" y="104"/>
                </a:cxn>
                <a:cxn ang="0">
                  <a:pos x="380" y="84"/>
                </a:cxn>
                <a:cxn ang="0">
                  <a:pos x="376" y="60"/>
                </a:cxn>
                <a:cxn ang="0">
                  <a:pos x="368" y="48"/>
                </a:cxn>
                <a:cxn ang="0">
                  <a:pos x="356" y="32"/>
                </a:cxn>
                <a:cxn ang="0">
                  <a:pos x="340" y="12"/>
                </a:cxn>
                <a:cxn ang="0">
                  <a:pos x="308" y="0"/>
                </a:cxn>
                <a:cxn ang="0">
                  <a:pos x="352" y="0"/>
                </a:cxn>
                <a:cxn ang="0">
                  <a:pos x="388" y="8"/>
                </a:cxn>
                <a:cxn ang="0">
                  <a:pos x="436" y="12"/>
                </a:cxn>
                <a:cxn ang="0">
                  <a:pos x="472" y="24"/>
                </a:cxn>
                <a:cxn ang="0">
                  <a:pos x="504" y="44"/>
                </a:cxn>
                <a:cxn ang="0">
                  <a:pos x="520" y="56"/>
                </a:cxn>
                <a:cxn ang="0">
                  <a:pos x="528" y="72"/>
                </a:cxn>
                <a:cxn ang="0">
                  <a:pos x="520" y="96"/>
                </a:cxn>
                <a:cxn ang="0">
                  <a:pos x="508" y="116"/>
                </a:cxn>
                <a:cxn ang="0">
                  <a:pos x="492" y="132"/>
                </a:cxn>
                <a:cxn ang="0">
                  <a:pos x="460" y="152"/>
                </a:cxn>
                <a:cxn ang="0">
                  <a:pos x="416" y="168"/>
                </a:cxn>
                <a:cxn ang="0">
                  <a:pos x="316" y="200"/>
                </a:cxn>
                <a:cxn ang="0">
                  <a:pos x="188" y="228"/>
                </a:cxn>
                <a:cxn ang="0">
                  <a:pos x="132" y="240"/>
                </a:cxn>
                <a:cxn ang="0">
                  <a:pos x="132" y="236"/>
                </a:cxn>
                <a:cxn ang="0">
                  <a:pos x="108" y="240"/>
                </a:cxn>
                <a:cxn ang="0">
                  <a:pos x="56" y="248"/>
                </a:cxn>
                <a:cxn ang="0">
                  <a:pos x="20" y="252"/>
                </a:cxn>
                <a:cxn ang="0">
                  <a:pos x="0" y="260"/>
                </a:cxn>
                <a:cxn ang="0">
                  <a:pos x="12" y="248"/>
                </a:cxn>
                <a:cxn ang="0">
                  <a:pos x="24" y="236"/>
                </a:cxn>
                <a:cxn ang="0">
                  <a:pos x="36" y="224"/>
                </a:cxn>
              </a:cxnLst>
              <a:rect l="0" t="0" r="0" b="0"/>
              <a:pathLst>
                <a:path w="528" h="260">
                  <a:moveTo>
                    <a:pt x="36" y="224"/>
                  </a:moveTo>
                  <a:lnTo>
                    <a:pt x="56" y="212"/>
                  </a:lnTo>
                  <a:lnTo>
                    <a:pt x="156" y="204"/>
                  </a:lnTo>
                  <a:lnTo>
                    <a:pt x="236" y="188"/>
                  </a:lnTo>
                  <a:lnTo>
                    <a:pt x="284" y="168"/>
                  </a:lnTo>
                  <a:lnTo>
                    <a:pt x="304" y="156"/>
                  </a:lnTo>
                  <a:lnTo>
                    <a:pt x="332" y="140"/>
                  </a:lnTo>
                  <a:lnTo>
                    <a:pt x="356" y="120"/>
                  </a:lnTo>
                  <a:lnTo>
                    <a:pt x="376" y="104"/>
                  </a:lnTo>
                  <a:lnTo>
                    <a:pt x="380" y="84"/>
                  </a:lnTo>
                  <a:lnTo>
                    <a:pt x="376" y="60"/>
                  </a:lnTo>
                  <a:lnTo>
                    <a:pt x="368" y="48"/>
                  </a:lnTo>
                  <a:lnTo>
                    <a:pt x="356" y="32"/>
                  </a:lnTo>
                  <a:lnTo>
                    <a:pt x="340" y="12"/>
                  </a:lnTo>
                  <a:lnTo>
                    <a:pt x="308" y="0"/>
                  </a:lnTo>
                  <a:lnTo>
                    <a:pt x="352" y="0"/>
                  </a:lnTo>
                  <a:lnTo>
                    <a:pt x="388" y="8"/>
                  </a:lnTo>
                  <a:lnTo>
                    <a:pt x="436" y="12"/>
                  </a:lnTo>
                  <a:lnTo>
                    <a:pt x="472" y="24"/>
                  </a:lnTo>
                  <a:lnTo>
                    <a:pt x="504" y="44"/>
                  </a:lnTo>
                  <a:lnTo>
                    <a:pt x="520" y="56"/>
                  </a:lnTo>
                  <a:lnTo>
                    <a:pt x="528" y="72"/>
                  </a:lnTo>
                  <a:lnTo>
                    <a:pt x="520" y="96"/>
                  </a:lnTo>
                  <a:lnTo>
                    <a:pt x="508" y="116"/>
                  </a:lnTo>
                  <a:lnTo>
                    <a:pt x="492" y="132"/>
                  </a:lnTo>
                  <a:lnTo>
                    <a:pt x="460" y="152"/>
                  </a:lnTo>
                  <a:lnTo>
                    <a:pt x="416" y="168"/>
                  </a:lnTo>
                  <a:lnTo>
                    <a:pt x="316" y="200"/>
                  </a:lnTo>
                  <a:lnTo>
                    <a:pt x="188" y="228"/>
                  </a:lnTo>
                  <a:lnTo>
                    <a:pt x="132" y="240"/>
                  </a:lnTo>
                  <a:lnTo>
                    <a:pt x="132" y="236"/>
                  </a:lnTo>
                  <a:lnTo>
                    <a:pt x="108" y="240"/>
                  </a:lnTo>
                  <a:lnTo>
                    <a:pt x="56" y="248"/>
                  </a:lnTo>
                  <a:lnTo>
                    <a:pt x="20" y="252"/>
                  </a:lnTo>
                  <a:lnTo>
                    <a:pt x="0" y="260"/>
                  </a:lnTo>
                  <a:lnTo>
                    <a:pt x="12" y="248"/>
                  </a:lnTo>
                  <a:lnTo>
                    <a:pt x="24" y="236"/>
                  </a:lnTo>
                  <a:lnTo>
                    <a:pt x="36" y="2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3" name="図形 72"/>
            <p:cNvSpPr>
              <a:spLocks/>
            </p:cNvSpPr>
            <p:nvPr/>
          </p:nvSpPr>
          <p:spPr bwMode="auto">
            <a:xfrm>
              <a:off x="4288" y="544"/>
              <a:ext cx="104" cy="56"/>
            </a:xfrm>
            <a:custGeom>
              <a:avLst/>
              <a:gdLst/>
              <a:ahLst/>
              <a:cxnLst>
                <a:cxn ang="0">
                  <a:pos x="0" y="32"/>
                </a:cxn>
                <a:cxn ang="0">
                  <a:pos x="0" y="20"/>
                </a:cxn>
                <a:cxn ang="0">
                  <a:pos x="12" y="12"/>
                </a:cxn>
                <a:cxn ang="0">
                  <a:pos x="56" y="4"/>
                </a:cxn>
                <a:cxn ang="0">
                  <a:pos x="104" y="0"/>
                </a:cxn>
                <a:cxn ang="0">
                  <a:pos x="60" y="20"/>
                </a:cxn>
                <a:cxn ang="0">
                  <a:pos x="36" y="36"/>
                </a:cxn>
                <a:cxn ang="0">
                  <a:pos x="12" y="56"/>
                </a:cxn>
                <a:cxn ang="0">
                  <a:pos x="8" y="44"/>
                </a:cxn>
                <a:cxn ang="0">
                  <a:pos x="0" y="32"/>
                </a:cxn>
              </a:cxnLst>
              <a:rect l="0" t="0" r="0" b="0"/>
              <a:pathLst>
                <a:path w="104" h="56">
                  <a:moveTo>
                    <a:pt x="0" y="32"/>
                  </a:moveTo>
                  <a:lnTo>
                    <a:pt x="0" y="20"/>
                  </a:lnTo>
                  <a:lnTo>
                    <a:pt x="12" y="12"/>
                  </a:lnTo>
                  <a:lnTo>
                    <a:pt x="56" y="4"/>
                  </a:lnTo>
                  <a:lnTo>
                    <a:pt x="104" y="0"/>
                  </a:lnTo>
                  <a:lnTo>
                    <a:pt x="60" y="20"/>
                  </a:lnTo>
                  <a:lnTo>
                    <a:pt x="36" y="36"/>
                  </a:lnTo>
                  <a:lnTo>
                    <a:pt x="12" y="56"/>
                  </a:lnTo>
                  <a:lnTo>
                    <a:pt x="8" y="44"/>
                  </a:lnTo>
                  <a:lnTo>
                    <a:pt x="0" y="3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4" name="図形 73"/>
            <p:cNvSpPr>
              <a:spLocks/>
            </p:cNvSpPr>
            <p:nvPr/>
          </p:nvSpPr>
          <p:spPr bwMode="auto">
            <a:xfrm>
              <a:off x="4300" y="276"/>
              <a:ext cx="580" cy="360"/>
            </a:xfrm>
            <a:custGeom>
              <a:avLst/>
              <a:gdLst/>
              <a:ahLst/>
              <a:cxnLst>
                <a:cxn ang="0">
                  <a:pos x="20" y="340"/>
                </a:cxn>
                <a:cxn ang="0">
                  <a:pos x="0" y="328"/>
                </a:cxn>
                <a:cxn ang="0">
                  <a:pos x="12" y="316"/>
                </a:cxn>
                <a:cxn ang="0">
                  <a:pos x="44" y="292"/>
                </a:cxn>
                <a:cxn ang="0">
                  <a:pos x="96" y="272"/>
                </a:cxn>
                <a:cxn ang="0">
                  <a:pos x="176" y="256"/>
                </a:cxn>
                <a:cxn ang="0">
                  <a:pos x="308" y="224"/>
                </a:cxn>
                <a:cxn ang="0">
                  <a:pos x="404" y="196"/>
                </a:cxn>
                <a:cxn ang="0">
                  <a:pos x="448" y="176"/>
                </a:cxn>
                <a:cxn ang="0">
                  <a:pos x="480" y="152"/>
                </a:cxn>
                <a:cxn ang="0">
                  <a:pos x="504" y="136"/>
                </a:cxn>
                <a:cxn ang="0">
                  <a:pos x="516" y="116"/>
                </a:cxn>
                <a:cxn ang="0">
                  <a:pos x="520" y="92"/>
                </a:cxn>
                <a:cxn ang="0">
                  <a:pos x="508" y="76"/>
                </a:cxn>
                <a:cxn ang="0">
                  <a:pos x="492" y="56"/>
                </a:cxn>
                <a:cxn ang="0">
                  <a:pos x="460" y="44"/>
                </a:cxn>
                <a:cxn ang="0">
                  <a:pos x="424" y="32"/>
                </a:cxn>
                <a:cxn ang="0">
                  <a:pos x="376" y="20"/>
                </a:cxn>
                <a:cxn ang="0">
                  <a:pos x="332" y="16"/>
                </a:cxn>
                <a:cxn ang="0">
                  <a:pos x="292" y="20"/>
                </a:cxn>
                <a:cxn ang="0">
                  <a:pos x="224" y="8"/>
                </a:cxn>
                <a:cxn ang="0">
                  <a:pos x="284" y="0"/>
                </a:cxn>
                <a:cxn ang="0">
                  <a:pos x="376" y="0"/>
                </a:cxn>
                <a:cxn ang="0">
                  <a:pos x="424" y="8"/>
                </a:cxn>
                <a:cxn ang="0">
                  <a:pos x="472" y="20"/>
                </a:cxn>
                <a:cxn ang="0">
                  <a:pos x="520" y="40"/>
                </a:cxn>
                <a:cxn ang="0">
                  <a:pos x="556" y="56"/>
                </a:cxn>
                <a:cxn ang="0">
                  <a:pos x="568" y="80"/>
                </a:cxn>
                <a:cxn ang="0">
                  <a:pos x="580" y="100"/>
                </a:cxn>
                <a:cxn ang="0">
                  <a:pos x="580" y="124"/>
                </a:cxn>
                <a:cxn ang="0">
                  <a:pos x="568" y="152"/>
                </a:cxn>
                <a:cxn ang="0">
                  <a:pos x="552" y="176"/>
                </a:cxn>
                <a:cxn ang="0">
                  <a:pos x="508" y="196"/>
                </a:cxn>
                <a:cxn ang="0">
                  <a:pos x="448" y="212"/>
                </a:cxn>
                <a:cxn ang="0">
                  <a:pos x="368" y="236"/>
                </a:cxn>
                <a:cxn ang="0">
                  <a:pos x="292" y="248"/>
                </a:cxn>
                <a:cxn ang="0">
                  <a:pos x="220" y="256"/>
                </a:cxn>
                <a:cxn ang="0">
                  <a:pos x="152" y="268"/>
                </a:cxn>
                <a:cxn ang="0">
                  <a:pos x="96" y="288"/>
                </a:cxn>
                <a:cxn ang="0">
                  <a:pos x="80" y="300"/>
                </a:cxn>
                <a:cxn ang="0">
                  <a:pos x="60" y="316"/>
                </a:cxn>
                <a:cxn ang="0">
                  <a:pos x="56" y="336"/>
                </a:cxn>
                <a:cxn ang="0">
                  <a:pos x="56" y="360"/>
                </a:cxn>
                <a:cxn ang="0">
                  <a:pos x="20" y="340"/>
                </a:cxn>
              </a:cxnLst>
              <a:rect l="0" t="0" r="0" b="0"/>
              <a:pathLst>
                <a:path w="580" h="360">
                  <a:moveTo>
                    <a:pt x="20" y="340"/>
                  </a:moveTo>
                  <a:lnTo>
                    <a:pt x="0" y="328"/>
                  </a:lnTo>
                  <a:lnTo>
                    <a:pt x="12" y="316"/>
                  </a:lnTo>
                  <a:lnTo>
                    <a:pt x="44" y="292"/>
                  </a:lnTo>
                  <a:lnTo>
                    <a:pt x="96" y="272"/>
                  </a:lnTo>
                  <a:lnTo>
                    <a:pt x="176" y="256"/>
                  </a:lnTo>
                  <a:lnTo>
                    <a:pt x="308" y="224"/>
                  </a:lnTo>
                  <a:lnTo>
                    <a:pt x="404" y="196"/>
                  </a:lnTo>
                  <a:lnTo>
                    <a:pt x="448" y="176"/>
                  </a:lnTo>
                  <a:lnTo>
                    <a:pt x="480" y="152"/>
                  </a:lnTo>
                  <a:lnTo>
                    <a:pt x="504" y="136"/>
                  </a:lnTo>
                  <a:lnTo>
                    <a:pt x="516" y="116"/>
                  </a:lnTo>
                  <a:lnTo>
                    <a:pt x="520" y="92"/>
                  </a:lnTo>
                  <a:lnTo>
                    <a:pt x="508" y="76"/>
                  </a:lnTo>
                  <a:lnTo>
                    <a:pt x="492" y="56"/>
                  </a:lnTo>
                  <a:lnTo>
                    <a:pt x="460" y="44"/>
                  </a:lnTo>
                  <a:lnTo>
                    <a:pt x="424" y="32"/>
                  </a:lnTo>
                  <a:lnTo>
                    <a:pt x="376" y="20"/>
                  </a:lnTo>
                  <a:lnTo>
                    <a:pt x="332" y="16"/>
                  </a:lnTo>
                  <a:lnTo>
                    <a:pt x="292" y="20"/>
                  </a:lnTo>
                  <a:lnTo>
                    <a:pt x="224" y="8"/>
                  </a:lnTo>
                  <a:lnTo>
                    <a:pt x="284" y="0"/>
                  </a:lnTo>
                  <a:lnTo>
                    <a:pt x="376" y="0"/>
                  </a:lnTo>
                  <a:lnTo>
                    <a:pt x="424" y="8"/>
                  </a:lnTo>
                  <a:lnTo>
                    <a:pt x="472" y="20"/>
                  </a:lnTo>
                  <a:lnTo>
                    <a:pt x="520" y="40"/>
                  </a:lnTo>
                  <a:lnTo>
                    <a:pt x="556" y="56"/>
                  </a:lnTo>
                  <a:lnTo>
                    <a:pt x="568" y="80"/>
                  </a:lnTo>
                  <a:lnTo>
                    <a:pt x="580" y="100"/>
                  </a:lnTo>
                  <a:lnTo>
                    <a:pt x="580" y="124"/>
                  </a:lnTo>
                  <a:lnTo>
                    <a:pt x="568" y="152"/>
                  </a:lnTo>
                  <a:lnTo>
                    <a:pt x="552" y="176"/>
                  </a:lnTo>
                  <a:lnTo>
                    <a:pt x="508" y="196"/>
                  </a:lnTo>
                  <a:lnTo>
                    <a:pt x="448" y="212"/>
                  </a:lnTo>
                  <a:lnTo>
                    <a:pt x="368" y="236"/>
                  </a:lnTo>
                  <a:lnTo>
                    <a:pt x="292" y="248"/>
                  </a:lnTo>
                  <a:lnTo>
                    <a:pt x="220" y="256"/>
                  </a:lnTo>
                  <a:lnTo>
                    <a:pt x="152" y="268"/>
                  </a:lnTo>
                  <a:lnTo>
                    <a:pt x="96" y="288"/>
                  </a:lnTo>
                  <a:lnTo>
                    <a:pt x="80" y="300"/>
                  </a:lnTo>
                  <a:lnTo>
                    <a:pt x="60" y="316"/>
                  </a:lnTo>
                  <a:lnTo>
                    <a:pt x="56" y="336"/>
                  </a:lnTo>
                  <a:lnTo>
                    <a:pt x="56" y="360"/>
                  </a:lnTo>
                  <a:lnTo>
                    <a:pt x="20" y="34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5" name="図形 74"/>
            <p:cNvSpPr>
              <a:spLocks/>
            </p:cNvSpPr>
            <p:nvPr/>
          </p:nvSpPr>
          <p:spPr bwMode="auto">
            <a:xfrm>
              <a:off x="4360" y="292"/>
              <a:ext cx="612" cy="360"/>
            </a:xfrm>
            <a:custGeom>
              <a:avLst/>
              <a:gdLst/>
              <a:ahLst/>
              <a:cxnLst>
                <a:cxn ang="0">
                  <a:pos x="0" y="344"/>
                </a:cxn>
                <a:cxn ang="0">
                  <a:pos x="0" y="320"/>
                </a:cxn>
                <a:cxn ang="0">
                  <a:pos x="8" y="300"/>
                </a:cxn>
                <a:cxn ang="0">
                  <a:pos x="20" y="288"/>
                </a:cxn>
                <a:cxn ang="0">
                  <a:pos x="44" y="276"/>
                </a:cxn>
                <a:cxn ang="0">
                  <a:pos x="92" y="256"/>
                </a:cxn>
                <a:cxn ang="0">
                  <a:pos x="160" y="244"/>
                </a:cxn>
                <a:cxn ang="0">
                  <a:pos x="232" y="240"/>
                </a:cxn>
                <a:cxn ang="0">
                  <a:pos x="308" y="220"/>
                </a:cxn>
                <a:cxn ang="0">
                  <a:pos x="396" y="204"/>
                </a:cxn>
                <a:cxn ang="0">
                  <a:pos x="448" y="184"/>
                </a:cxn>
                <a:cxn ang="0">
                  <a:pos x="492" y="160"/>
                </a:cxn>
                <a:cxn ang="0">
                  <a:pos x="516" y="136"/>
                </a:cxn>
                <a:cxn ang="0">
                  <a:pos x="528" y="112"/>
                </a:cxn>
                <a:cxn ang="0">
                  <a:pos x="528" y="84"/>
                </a:cxn>
                <a:cxn ang="0">
                  <a:pos x="516" y="60"/>
                </a:cxn>
                <a:cxn ang="0">
                  <a:pos x="496" y="40"/>
                </a:cxn>
                <a:cxn ang="0">
                  <a:pos x="460" y="16"/>
                </a:cxn>
                <a:cxn ang="0">
                  <a:pos x="412" y="0"/>
                </a:cxn>
                <a:cxn ang="0">
                  <a:pos x="484" y="4"/>
                </a:cxn>
                <a:cxn ang="0">
                  <a:pos x="528" y="12"/>
                </a:cxn>
                <a:cxn ang="0">
                  <a:pos x="564" y="28"/>
                </a:cxn>
                <a:cxn ang="0">
                  <a:pos x="600" y="48"/>
                </a:cxn>
                <a:cxn ang="0">
                  <a:pos x="612" y="60"/>
                </a:cxn>
                <a:cxn ang="0">
                  <a:pos x="612" y="72"/>
                </a:cxn>
                <a:cxn ang="0">
                  <a:pos x="612" y="84"/>
                </a:cxn>
                <a:cxn ang="0">
                  <a:pos x="604" y="100"/>
                </a:cxn>
                <a:cxn ang="0">
                  <a:pos x="580" y="124"/>
                </a:cxn>
                <a:cxn ang="0">
                  <a:pos x="544" y="148"/>
                </a:cxn>
                <a:cxn ang="0">
                  <a:pos x="508" y="168"/>
                </a:cxn>
                <a:cxn ang="0">
                  <a:pos x="460" y="184"/>
                </a:cxn>
                <a:cxn ang="0">
                  <a:pos x="352" y="220"/>
                </a:cxn>
                <a:cxn ang="0">
                  <a:pos x="212" y="252"/>
                </a:cxn>
                <a:cxn ang="0">
                  <a:pos x="124" y="272"/>
                </a:cxn>
                <a:cxn ang="0">
                  <a:pos x="68" y="288"/>
                </a:cxn>
                <a:cxn ang="0">
                  <a:pos x="44" y="308"/>
                </a:cxn>
                <a:cxn ang="0">
                  <a:pos x="36" y="312"/>
                </a:cxn>
                <a:cxn ang="0">
                  <a:pos x="32" y="320"/>
                </a:cxn>
                <a:cxn ang="0">
                  <a:pos x="32" y="332"/>
                </a:cxn>
                <a:cxn ang="0">
                  <a:pos x="36" y="348"/>
                </a:cxn>
                <a:cxn ang="0">
                  <a:pos x="48" y="360"/>
                </a:cxn>
                <a:cxn ang="0">
                  <a:pos x="0" y="344"/>
                </a:cxn>
              </a:cxnLst>
              <a:rect l="0" t="0" r="0" b="0"/>
              <a:pathLst>
                <a:path w="612" h="360">
                  <a:moveTo>
                    <a:pt x="0" y="344"/>
                  </a:moveTo>
                  <a:lnTo>
                    <a:pt x="0" y="320"/>
                  </a:lnTo>
                  <a:lnTo>
                    <a:pt x="8" y="300"/>
                  </a:lnTo>
                  <a:lnTo>
                    <a:pt x="20" y="288"/>
                  </a:lnTo>
                  <a:lnTo>
                    <a:pt x="44" y="276"/>
                  </a:lnTo>
                  <a:lnTo>
                    <a:pt x="92" y="256"/>
                  </a:lnTo>
                  <a:lnTo>
                    <a:pt x="160" y="244"/>
                  </a:lnTo>
                  <a:lnTo>
                    <a:pt x="232" y="240"/>
                  </a:lnTo>
                  <a:lnTo>
                    <a:pt x="308" y="220"/>
                  </a:lnTo>
                  <a:lnTo>
                    <a:pt x="396" y="204"/>
                  </a:lnTo>
                  <a:lnTo>
                    <a:pt x="448" y="184"/>
                  </a:lnTo>
                  <a:lnTo>
                    <a:pt x="492" y="160"/>
                  </a:lnTo>
                  <a:lnTo>
                    <a:pt x="516" y="136"/>
                  </a:lnTo>
                  <a:lnTo>
                    <a:pt x="528" y="112"/>
                  </a:lnTo>
                  <a:lnTo>
                    <a:pt x="528" y="84"/>
                  </a:lnTo>
                  <a:lnTo>
                    <a:pt x="516" y="60"/>
                  </a:lnTo>
                  <a:lnTo>
                    <a:pt x="496" y="40"/>
                  </a:lnTo>
                  <a:lnTo>
                    <a:pt x="460" y="16"/>
                  </a:lnTo>
                  <a:lnTo>
                    <a:pt x="412" y="0"/>
                  </a:lnTo>
                  <a:lnTo>
                    <a:pt x="484" y="4"/>
                  </a:lnTo>
                  <a:lnTo>
                    <a:pt x="528" y="12"/>
                  </a:lnTo>
                  <a:lnTo>
                    <a:pt x="564" y="28"/>
                  </a:lnTo>
                  <a:lnTo>
                    <a:pt x="600" y="48"/>
                  </a:lnTo>
                  <a:lnTo>
                    <a:pt x="612" y="60"/>
                  </a:lnTo>
                  <a:lnTo>
                    <a:pt x="612" y="72"/>
                  </a:lnTo>
                  <a:lnTo>
                    <a:pt x="612" y="84"/>
                  </a:lnTo>
                  <a:lnTo>
                    <a:pt x="604" y="100"/>
                  </a:lnTo>
                  <a:lnTo>
                    <a:pt x="580" y="124"/>
                  </a:lnTo>
                  <a:lnTo>
                    <a:pt x="544" y="148"/>
                  </a:lnTo>
                  <a:lnTo>
                    <a:pt x="508" y="168"/>
                  </a:lnTo>
                  <a:lnTo>
                    <a:pt x="460" y="184"/>
                  </a:lnTo>
                  <a:lnTo>
                    <a:pt x="352" y="220"/>
                  </a:lnTo>
                  <a:lnTo>
                    <a:pt x="212" y="252"/>
                  </a:lnTo>
                  <a:lnTo>
                    <a:pt x="124" y="272"/>
                  </a:lnTo>
                  <a:lnTo>
                    <a:pt x="68" y="288"/>
                  </a:lnTo>
                  <a:lnTo>
                    <a:pt x="44" y="308"/>
                  </a:lnTo>
                  <a:lnTo>
                    <a:pt x="36" y="312"/>
                  </a:lnTo>
                  <a:lnTo>
                    <a:pt x="32" y="320"/>
                  </a:lnTo>
                  <a:lnTo>
                    <a:pt x="32" y="332"/>
                  </a:lnTo>
                  <a:lnTo>
                    <a:pt x="36" y="348"/>
                  </a:lnTo>
                  <a:lnTo>
                    <a:pt x="48" y="360"/>
                  </a:lnTo>
                  <a:lnTo>
                    <a:pt x="0" y="34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6" name="図形 75"/>
            <p:cNvSpPr>
              <a:spLocks/>
            </p:cNvSpPr>
            <p:nvPr/>
          </p:nvSpPr>
          <p:spPr bwMode="auto">
            <a:xfrm>
              <a:off x="4392" y="296"/>
              <a:ext cx="640" cy="388"/>
            </a:xfrm>
            <a:custGeom>
              <a:avLst/>
              <a:gdLst/>
              <a:ahLst/>
              <a:cxnLst>
                <a:cxn ang="0">
                  <a:pos x="28" y="364"/>
                </a:cxn>
                <a:cxn ang="0">
                  <a:pos x="16" y="352"/>
                </a:cxn>
                <a:cxn ang="0">
                  <a:pos x="4" y="340"/>
                </a:cxn>
                <a:cxn ang="0">
                  <a:pos x="0" y="328"/>
                </a:cxn>
                <a:cxn ang="0">
                  <a:pos x="4" y="308"/>
                </a:cxn>
                <a:cxn ang="0">
                  <a:pos x="12" y="304"/>
                </a:cxn>
                <a:cxn ang="0">
                  <a:pos x="40" y="292"/>
                </a:cxn>
                <a:cxn ang="0">
                  <a:pos x="92" y="272"/>
                </a:cxn>
                <a:cxn ang="0">
                  <a:pos x="180" y="252"/>
                </a:cxn>
                <a:cxn ang="0">
                  <a:pos x="320" y="216"/>
                </a:cxn>
                <a:cxn ang="0">
                  <a:pos x="428" y="188"/>
                </a:cxn>
                <a:cxn ang="0">
                  <a:pos x="476" y="168"/>
                </a:cxn>
                <a:cxn ang="0">
                  <a:pos x="520" y="144"/>
                </a:cxn>
                <a:cxn ang="0">
                  <a:pos x="556" y="120"/>
                </a:cxn>
                <a:cxn ang="0">
                  <a:pos x="572" y="96"/>
                </a:cxn>
                <a:cxn ang="0">
                  <a:pos x="584" y="84"/>
                </a:cxn>
                <a:cxn ang="0">
                  <a:pos x="584" y="68"/>
                </a:cxn>
                <a:cxn ang="0">
                  <a:pos x="580" y="56"/>
                </a:cxn>
                <a:cxn ang="0">
                  <a:pos x="572" y="44"/>
                </a:cxn>
                <a:cxn ang="0">
                  <a:pos x="532" y="20"/>
                </a:cxn>
                <a:cxn ang="0">
                  <a:pos x="520" y="12"/>
                </a:cxn>
                <a:cxn ang="0">
                  <a:pos x="476" y="0"/>
                </a:cxn>
                <a:cxn ang="0">
                  <a:pos x="524" y="8"/>
                </a:cxn>
                <a:cxn ang="0">
                  <a:pos x="572" y="24"/>
                </a:cxn>
                <a:cxn ang="0">
                  <a:pos x="612" y="56"/>
                </a:cxn>
                <a:cxn ang="0">
                  <a:pos x="628" y="72"/>
                </a:cxn>
                <a:cxn ang="0">
                  <a:pos x="640" y="92"/>
                </a:cxn>
                <a:cxn ang="0">
                  <a:pos x="640" y="96"/>
                </a:cxn>
                <a:cxn ang="0">
                  <a:pos x="636" y="116"/>
                </a:cxn>
                <a:cxn ang="0">
                  <a:pos x="616" y="132"/>
                </a:cxn>
                <a:cxn ang="0">
                  <a:pos x="572" y="156"/>
                </a:cxn>
                <a:cxn ang="0">
                  <a:pos x="532" y="176"/>
                </a:cxn>
                <a:cxn ang="0">
                  <a:pos x="488" y="188"/>
                </a:cxn>
                <a:cxn ang="0">
                  <a:pos x="448" y="200"/>
                </a:cxn>
                <a:cxn ang="0">
                  <a:pos x="416" y="204"/>
                </a:cxn>
                <a:cxn ang="0">
                  <a:pos x="352" y="228"/>
                </a:cxn>
                <a:cxn ang="0">
                  <a:pos x="276" y="248"/>
                </a:cxn>
                <a:cxn ang="0">
                  <a:pos x="216" y="260"/>
                </a:cxn>
                <a:cxn ang="0">
                  <a:pos x="188" y="272"/>
                </a:cxn>
                <a:cxn ang="0">
                  <a:pos x="140" y="292"/>
                </a:cxn>
                <a:cxn ang="0">
                  <a:pos x="128" y="304"/>
                </a:cxn>
                <a:cxn ang="0">
                  <a:pos x="120" y="320"/>
                </a:cxn>
                <a:cxn ang="0">
                  <a:pos x="116" y="340"/>
                </a:cxn>
                <a:cxn ang="0">
                  <a:pos x="116" y="356"/>
                </a:cxn>
                <a:cxn ang="0">
                  <a:pos x="128" y="388"/>
                </a:cxn>
                <a:cxn ang="0">
                  <a:pos x="28" y="364"/>
                </a:cxn>
              </a:cxnLst>
              <a:rect l="0" t="0" r="0" b="0"/>
              <a:pathLst>
                <a:path w="640" h="388">
                  <a:moveTo>
                    <a:pt x="28" y="364"/>
                  </a:moveTo>
                  <a:lnTo>
                    <a:pt x="16" y="352"/>
                  </a:lnTo>
                  <a:lnTo>
                    <a:pt x="4" y="340"/>
                  </a:lnTo>
                  <a:lnTo>
                    <a:pt x="0" y="328"/>
                  </a:lnTo>
                  <a:lnTo>
                    <a:pt x="4" y="308"/>
                  </a:lnTo>
                  <a:lnTo>
                    <a:pt x="12" y="304"/>
                  </a:lnTo>
                  <a:lnTo>
                    <a:pt x="40" y="292"/>
                  </a:lnTo>
                  <a:lnTo>
                    <a:pt x="92" y="272"/>
                  </a:lnTo>
                  <a:lnTo>
                    <a:pt x="180" y="252"/>
                  </a:lnTo>
                  <a:lnTo>
                    <a:pt x="320" y="216"/>
                  </a:lnTo>
                  <a:lnTo>
                    <a:pt x="428" y="188"/>
                  </a:lnTo>
                  <a:lnTo>
                    <a:pt x="476" y="168"/>
                  </a:lnTo>
                  <a:lnTo>
                    <a:pt x="520" y="144"/>
                  </a:lnTo>
                  <a:lnTo>
                    <a:pt x="556" y="120"/>
                  </a:lnTo>
                  <a:lnTo>
                    <a:pt x="572" y="96"/>
                  </a:lnTo>
                  <a:lnTo>
                    <a:pt x="584" y="84"/>
                  </a:lnTo>
                  <a:lnTo>
                    <a:pt x="584" y="68"/>
                  </a:lnTo>
                  <a:lnTo>
                    <a:pt x="580" y="56"/>
                  </a:lnTo>
                  <a:lnTo>
                    <a:pt x="572" y="44"/>
                  </a:lnTo>
                  <a:lnTo>
                    <a:pt x="532" y="20"/>
                  </a:lnTo>
                  <a:lnTo>
                    <a:pt x="520" y="12"/>
                  </a:lnTo>
                  <a:lnTo>
                    <a:pt x="476" y="0"/>
                  </a:lnTo>
                  <a:lnTo>
                    <a:pt x="524" y="8"/>
                  </a:lnTo>
                  <a:lnTo>
                    <a:pt x="572" y="24"/>
                  </a:lnTo>
                  <a:lnTo>
                    <a:pt x="612" y="56"/>
                  </a:lnTo>
                  <a:lnTo>
                    <a:pt x="628" y="72"/>
                  </a:lnTo>
                  <a:lnTo>
                    <a:pt x="640" y="92"/>
                  </a:lnTo>
                  <a:lnTo>
                    <a:pt x="640" y="96"/>
                  </a:lnTo>
                  <a:lnTo>
                    <a:pt x="636" y="116"/>
                  </a:lnTo>
                  <a:lnTo>
                    <a:pt x="616" y="132"/>
                  </a:lnTo>
                  <a:lnTo>
                    <a:pt x="572" y="156"/>
                  </a:lnTo>
                  <a:lnTo>
                    <a:pt x="532" y="176"/>
                  </a:lnTo>
                  <a:lnTo>
                    <a:pt x="488" y="188"/>
                  </a:lnTo>
                  <a:lnTo>
                    <a:pt x="448" y="200"/>
                  </a:lnTo>
                  <a:lnTo>
                    <a:pt x="416" y="204"/>
                  </a:lnTo>
                  <a:lnTo>
                    <a:pt x="352" y="228"/>
                  </a:lnTo>
                  <a:lnTo>
                    <a:pt x="276" y="248"/>
                  </a:lnTo>
                  <a:lnTo>
                    <a:pt x="216" y="260"/>
                  </a:lnTo>
                  <a:lnTo>
                    <a:pt x="188" y="272"/>
                  </a:lnTo>
                  <a:lnTo>
                    <a:pt x="140" y="292"/>
                  </a:lnTo>
                  <a:lnTo>
                    <a:pt x="128" y="304"/>
                  </a:lnTo>
                  <a:lnTo>
                    <a:pt x="120" y="320"/>
                  </a:lnTo>
                  <a:lnTo>
                    <a:pt x="116" y="340"/>
                  </a:lnTo>
                  <a:lnTo>
                    <a:pt x="116" y="356"/>
                  </a:lnTo>
                  <a:lnTo>
                    <a:pt x="128" y="388"/>
                  </a:lnTo>
                  <a:lnTo>
                    <a:pt x="28" y="36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7" name="図形 76"/>
            <p:cNvSpPr>
              <a:spLocks/>
            </p:cNvSpPr>
            <p:nvPr/>
          </p:nvSpPr>
          <p:spPr bwMode="auto">
            <a:xfrm>
              <a:off x="4512" y="548"/>
              <a:ext cx="140" cy="148"/>
            </a:xfrm>
            <a:custGeom>
              <a:avLst/>
              <a:gdLst/>
              <a:ahLst/>
              <a:cxnLst>
                <a:cxn ang="0">
                  <a:pos x="12" y="136"/>
                </a:cxn>
                <a:cxn ang="0">
                  <a:pos x="0" y="112"/>
                </a:cxn>
                <a:cxn ang="0">
                  <a:pos x="0" y="92"/>
                </a:cxn>
                <a:cxn ang="0">
                  <a:pos x="0" y="68"/>
                </a:cxn>
                <a:cxn ang="0">
                  <a:pos x="12" y="56"/>
                </a:cxn>
                <a:cxn ang="0">
                  <a:pos x="24" y="44"/>
                </a:cxn>
                <a:cxn ang="0">
                  <a:pos x="68" y="28"/>
                </a:cxn>
                <a:cxn ang="0">
                  <a:pos x="92" y="16"/>
                </a:cxn>
                <a:cxn ang="0">
                  <a:pos x="140" y="0"/>
                </a:cxn>
                <a:cxn ang="0">
                  <a:pos x="132" y="8"/>
                </a:cxn>
                <a:cxn ang="0">
                  <a:pos x="104" y="20"/>
                </a:cxn>
                <a:cxn ang="0">
                  <a:pos x="80" y="40"/>
                </a:cxn>
                <a:cxn ang="0">
                  <a:pos x="60" y="56"/>
                </a:cxn>
                <a:cxn ang="0">
                  <a:pos x="56" y="76"/>
                </a:cxn>
                <a:cxn ang="0">
                  <a:pos x="56" y="100"/>
                </a:cxn>
                <a:cxn ang="0">
                  <a:pos x="68" y="116"/>
                </a:cxn>
                <a:cxn ang="0">
                  <a:pos x="84" y="148"/>
                </a:cxn>
                <a:cxn ang="0">
                  <a:pos x="12" y="136"/>
                </a:cxn>
              </a:cxnLst>
              <a:rect l="0" t="0" r="0" b="0"/>
              <a:pathLst>
                <a:path w="140" h="148">
                  <a:moveTo>
                    <a:pt x="12" y="136"/>
                  </a:moveTo>
                  <a:lnTo>
                    <a:pt x="0" y="112"/>
                  </a:lnTo>
                  <a:lnTo>
                    <a:pt x="0" y="92"/>
                  </a:lnTo>
                  <a:lnTo>
                    <a:pt x="0" y="68"/>
                  </a:lnTo>
                  <a:lnTo>
                    <a:pt x="12" y="56"/>
                  </a:lnTo>
                  <a:lnTo>
                    <a:pt x="24" y="44"/>
                  </a:lnTo>
                  <a:lnTo>
                    <a:pt x="68" y="28"/>
                  </a:lnTo>
                  <a:lnTo>
                    <a:pt x="92" y="16"/>
                  </a:lnTo>
                  <a:lnTo>
                    <a:pt x="140" y="0"/>
                  </a:lnTo>
                  <a:lnTo>
                    <a:pt x="132" y="8"/>
                  </a:lnTo>
                  <a:lnTo>
                    <a:pt x="104" y="20"/>
                  </a:lnTo>
                  <a:lnTo>
                    <a:pt x="80" y="40"/>
                  </a:lnTo>
                  <a:lnTo>
                    <a:pt x="60" y="56"/>
                  </a:lnTo>
                  <a:lnTo>
                    <a:pt x="56" y="76"/>
                  </a:lnTo>
                  <a:lnTo>
                    <a:pt x="56" y="100"/>
                  </a:lnTo>
                  <a:lnTo>
                    <a:pt x="68" y="116"/>
                  </a:lnTo>
                  <a:lnTo>
                    <a:pt x="84" y="148"/>
                  </a:lnTo>
                  <a:lnTo>
                    <a:pt x="12" y="1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8" name="図形 77"/>
            <p:cNvSpPr>
              <a:spLocks/>
            </p:cNvSpPr>
            <p:nvPr/>
          </p:nvSpPr>
          <p:spPr bwMode="auto">
            <a:xfrm>
              <a:off x="4572" y="536"/>
              <a:ext cx="144" cy="164"/>
            </a:xfrm>
            <a:custGeom>
              <a:avLst/>
              <a:gdLst/>
              <a:ahLst/>
              <a:cxnLst>
                <a:cxn ang="0">
                  <a:pos x="72" y="164"/>
                </a:cxn>
                <a:cxn ang="0">
                  <a:pos x="36" y="160"/>
                </a:cxn>
                <a:cxn ang="0">
                  <a:pos x="12" y="136"/>
                </a:cxn>
                <a:cxn ang="0">
                  <a:pos x="0" y="112"/>
                </a:cxn>
                <a:cxn ang="0">
                  <a:pos x="0" y="88"/>
                </a:cxn>
                <a:cxn ang="0">
                  <a:pos x="8" y="68"/>
                </a:cxn>
                <a:cxn ang="0">
                  <a:pos x="20" y="52"/>
                </a:cxn>
                <a:cxn ang="0">
                  <a:pos x="44" y="40"/>
                </a:cxn>
                <a:cxn ang="0">
                  <a:pos x="72" y="28"/>
                </a:cxn>
                <a:cxn ang="0">
                  <a:pos x="96" y="12"/>
                </a:cxn>
                <a:cxn ang="0">
                  <a:pos x="144" y="0"/>
                </a:cxn>
                <a:cxn ang="0">
                  <a:pos x="104" y="28"/>
                </a:cxn>
                <a:cxn ang="0">
                  <a:pos x="68" y="56"/>
                </a:cxn>
                <a:cxn ang="0">
                  <a:pos x="56" y="68"/>
                </a:cxn>
                <a:cxn ang="0">
                  <a:pos x="48" y="88"/>
                </a:cxn>
                <a:cxn ang="0">
                  <a:pos x="48" y="104"/>
                </a:cxn>
                <a:cxn ang="0">
                  <a:pos x="56" y="136"/>
                </a:cxn>
                <a:cxn ang="0">
                  <a:pos x="84" y="164"/>
                </a:cxn>
                <a:cxn ang="0">
                  <a:pos x="72" y="164"/>
                </a:cxn>
              </a:cxnLst>
              <a:rect l="0" t="0" r="0" b="0"/>
              <a:pathLst>
                <a:path w="144" h="164">
                  <a:moveTo>
                    <a:pt x="72" y="164"/>
                  </a:moveTo>
                  <a:lnTo>
                    <a:pt x="36" y="160"/>
                  </a:lnTo>
                  <a:lnTo>
                    <a:pt x="12" y="136"/>
                  </a:lnTo>
                  <a:lnTo>
                    <a:pt x="0" y="112"/>
                  </a:lnTo>
                  <a:lnTo>
                    <a:pt x="0" y="88"/>
                  </a:lnTo>
                  <a:lnTo>
                    <a:pt x="8" y="68"/>
                  </a:lnTo>
                  <a:lnTo>
                    <a:pt x="20" y="52"/>
                  </a:lnTo>
                  <a:lnTo>
                    <a:pt x="44" y="40"/>
                  </a:lnTo>
                  <a:lnTo>
                    <a:pt x="72" y="28"/>
                  </a:lnTo>
                  <a:lnTo>
                    <a:pt x="96" y="12"/>
                  </a:lnTo>
                  <a:lnTo>
                    <a:pt x="144" y="0"/>
                  </a:lnTo>
                  <a:lnTo>
                    <a:pt x="104" y="28"/>
                  </a:lnTo>
                  <a:lnTo>
                    <a:pt x="68" y="56"/>
                  </a:lnTo>
                  <a:lnTo>
                    <a:pt x="56" y="68"/>
                  </a:lnTo>
                  <a:lnTo>
                    <a:pt x="48" y="88"/>
                  </a:lnTo>
                  <a:lnTo>
                    <a:pt x="48" y="104"/>
                  </a:lnTo>
                  <a:lnTo>
                    <a:pt x="56" y="136"/>
                  </a:lnTo>
                  <a:lnTo>
                    <a:pt x="84" y="164"/>
                  </a:lnTo>
                  <a:lnTo>
                    <a:pt x="72" y="16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9" name="図形 78"/>
            <p:cNvSpPr>
              <a:spLocks/>
            </p:cNvSpPr>
            <p:nvPr/>
          </p:nvSpPr>
          <p:spPr bwMode="auto">
            <a:xfrm>
              <a:off x="4620" y="500"/>
              <a:ext cx="212" cy="200"/>
            </a:xfrm>
            <a:custGeom>
              <a:avLst/>
              <a:gdLst/>
              <a:ahLst/>
              <a:cxnLst>
                <a:cxn ang="0">
                  <a:pos x="44" y="200"/>
                </a:cxn>
                <a:cxn ang="0">
                  <a:pos x="12" y="172"/>
                </a:cxn>
                <a:cxn ang="0">
                  <a:pos x="8" y="152"/>
                </a:cxn>
                <a:cxn ang="0">
                  <a:pos x="0" y="140"/>
                </a:cxn>
                <a:cxn ang="0">
                  <a:pos x="8" y="124"/>
                </a:cxn>
                <a:cxn ang="0">
                  <a:pos x="12" y="104"/>
                </a:cxn>
                <a:cxn ang="0">
                  <a:pos x="24" y="92"/>
                </a:cxn>
                <a:cxn ang="0">
                  <a:pos x="68" y="56"/>
                </a:cxn>
                <a:cxn ang="0">
                  <a:pos x="124" y="24"/>
                </a:cxn>
                <a:cxn ang="0">
                  <a:pos x="184" y="8"/>
                </a:cxn>
                <a:cxn ang="0">
                  <a:pos x="212" y="0"/>
                </a:cxn>
                <a:cxn ang="0">
                  <a:pos x="136" y="32"/>
                </a:cxn>
                <a:cxn ang="0">
                  <a:pos x="92" y="56"/>
                </a:cxn>
                <a:cxn ang="0">
                  <a:pos x="68" y="80"/>
                </a:cxn>
                <a:cxn ang="0">
                  <a:pos x="60" y="88"/>
                </a:cxn>
                <a:cxn ang="0">
                  <a:pos x="48" y="112"/>
                </a:cxn>
                <a:cxn ang="0">
                  <a:pos x="48" y="136"/>
                </a:cxn>
                <a:cxn ang="0">
                  <a:pos x="60" y="160"/>
                </a:cxn>
                <a:cxn ang="0">
                  <a:pos x="80" y="176"/>
                </a:cxn>
                <a:cxn ang="0">
                  <a:pos x="104" y="200"/>
                </a:cxn>
                <a:cxn ang="0">
                  <a:pos x="44" y="200"/>
                </a:cxn>
              </a:cxnLst>
              <a:rect l="0" t="0" r="0" b="0"/>
              <a:pathLst>
                <a:path w="212" h="200">
                  <a:moveTo>
                    <a:pt x="44" y="200"/>
                  </a:moveTo>
                  <a:lnTo>
                    <a:pt x="12" y="172"/>
                  </a:lnTo>
                  <a:lnTo>
                    <a:pt x="8" y="152"/>
                  </a:lnTo>
                  <a:lnTo>
                    <a:pt x="0" y="140"/>
                  </a:lnTo>
                  <a:lnTo>
                    <a:pt x="8" y="124"/>
                  </a:lnTo>
                  <a:lnTo>
                    <a:pt x="12" y="104"/>
                  </a:lnTo>
                  <a:lnTo>
                    <a:pt x="24" y="92"/>
                  </a:lnTo>
                  <a:lnTo>
                    <a:pt x="68" y="56"/>
                  </a:lnTo>
                  <a:lnTo>
                    <a:pt x="124" y="24"/>
                  </a:lnTo>
                  <a:lnTo>
                    <a:pt x="184" y="8"/>
                  </a:lnTo>
                  <a:lnTo>
                    <a:pt x="212" y="0"/>
                  </a:lnTo>
                  <a:lnTo>
                    <a:pt x="136" y="32"/>
                  </a:lnTo>
                  <a:lnTo>
                    <a:pt x="92" y="56"/>
                  </a:lnTo>
                  <a:lnTo>
                    <a:pt x="68" y="80"/>
                  </a:lnTo>
                  <a:lnTo>
                    <a:pt x="60" y="88"/>
                  </a:lnTo>
                  <a:lnTo>
                    <a:pt x="48" y="112"/>
                  </a:lnTo>
                  <a:lnTo>
                    <a:pt x="48" y="136"/>
                  </a:lnTo>
                  <a:lnTo>
                    <a:pt x="60" y="160"/>
                  </a:lnTo>
                  <a:lnTo>
                    <a:pt x="80" y="176"/>
                  </a:lnTo>
                  <a:lnTo>
                    <a:pt x="104" y="200"/>
                  </a:lnTo>
                  <a:lnTo>
                    <a:pt x="44" y="2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0" name="図形 79"/>
            <p:cNvSpPr>
              <a:spLocks/>
            </p:cNvSpPr>
            <p:nvPr/>
          </p:nvSpPr>
          <p:spPr bwMode="auto">
            <a:xfrm>
              <a:off x="4796" y="712"/>
              <a:ext cx="1" cy="8"/>
            </a:xfrm>
            <a:custGeom>
              <a:avLst/>
              <a:gdLst/>
              <a:ahLst/>
              <a:cxnLst>
                <a:cxn ang="0">
                  <a:pos x="0" y="8"/>
                </a:cxn>
                <a:cxn ang="0">
                  <a:pos x="0" y="0"/>
                </a:cxn>
                <a:cxn ang="0">
                  <a:pos x="0" y="8"/>
                </a:cxn>
              </a:cxnLst>
              <a:rect l="0" t="0" r="0" b="0"/>
              <a:pathLst>
                <a:path h="8">
                  <a:moveTo>
                    <a:pt x="0" y="8"/>
                  </a:moveTo>
                  <a:lnTo>
                    <a:pt x="0" y="0"/>
                  </a:lnTo>
                  <a:lnTo>
                    <a:pt x="0"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1" name="図形 80"/>
            <p:cNvSpPr>
              <a:spLocks/>
            </p:cNvSpPr>
            <p:nvPr/>
          </p:nvSpPr>
          <p:spPr bwMode="auto">
            <a:xfrm>
              <a:off x="4668" y="156"/>
              <a:ext cx="432" cy="556"/>
            </a:xfrm>
            <a:custGeom>
              <a:avLst/>
              <a:gdLst/>
              <a:ahLst/>
              <a:cxnLst>
                <a:cxn ang="0">
                  <a:pos x="424" y="212"/>
                </a:cxn>
                <a:cxn ang="0">
                  <a:pos x="432" y="244"/>
                </a:cxn>
                <a:cxn ang="0">
                  <a:pos x="408" y="280"/>
                </a:cxn>
                <a:cxn ang="0">
                  <a:pos x="348" y="304"/>
                </a:cxn>
                <a:cxn ang="0">
                  <a:pos x="172" y="352"/>
                </a:cxn>
                <a:cxn ang="0">
                  <a:pos x="80" y="400"/>
                </a:cxn>
                <a:cxn ang="0">
                  <a:pos x="44" y="444"/>
                </a:cxn>
                <a:cxn ang="0">
                  <a:pos x="48" y="496"/>
                </a:cxn>
                <a:cxn ang="0">
                  <a:pos x="92" y="540"/>
                </a:cxn>
                <a:cxn ang="0">
                  <a:pos x="100" y="544"/>
                </a:cxn>
                <a:cxn ang="0">
                  <a:pos x="64" y="544"/>
                </a:cxn>
                <a:cxn ang="0">
                  <a:pos x="20" y="504"/>
                </a:cxn>
                <a:cxn ang="0">
                  <a:pos x="8" y="456"/>
                </a:cxn>
                <a:cxn ang="0">
                  <a:pos x="24" y="424"/>
                </a:cxn>
                <a:cxn ang="0">
                  <a:pos x="100" y="376"/>
                </a:cxn>
                <a:cxn ang="0">
                  <a:pos x="188" y="340"/>
                </a:cxn>
                <a:cxn ang="0">
                  <a:pos x="296" y="296"/>
                </a:cxn>
                <a:cxn ang="0">
                  <a:pos x="360" y="256"/>
                </a:cxn>
                <a:cxn ang="0">
                  <a:pos x="364" y="232"/>
                </a:cxn>
                <a:cxn ang="0">
                  <a:pos x="324" y="176"/>
                </a:cxn>
                <a:cxn ang="0">
                  <a:pos x="248" y="148"/>
                </a:cxn>
                <a:cxn ang="0">
                  <a:pos x="152" y="128"/>
                </a:cxn>
                <a:cxn ang="0">
                  <a:pos x="44" y="96"/>
                </a:cxn>
                <a:cxn ang="0">
                  <a:pos x="8" y="80"/>
                </a:cxn>
                <a:cxn ang="0">
                  <a:pos x="0" y="56"/>
                </a:cxn>
                <a:cxn ang="0">
                  <a:pos x="32" y="24"/>
                </a:cxn>
                <a:cxn ang="0">
                  <a:pos x="92" y="8"/>
                </a:cxn>
                <a:cxn ang="0">
                  <a:pos x="196" y="0"/>
                </a:cxn>
                <a:cxn ang="0">
                  <a:pos x="148" y="20"/>
                </a:cxn>
                <a:cxn ang="0">
                  <a:pos x="124" y="44"/>
                </a:cxn>
                <a:cxn ang="0">
                  <a:pos x="124" y="72"/>
                </a:cxn>
                <a:cxn ang="0">
                  <a:pos x="164" y="104"/>
                </a:cxn>
                <a:cxn ang="0">
                  <a:pos x="224" y="120"/>
                </a:cxn>
                <a:cxn ang="0">
                  <a:pos x="336" y="120"/>
                </a:cxn>
                <a:cxn ang="0">
                  <a:pos x="336" y="140"/>
                </a:cxn>
                <a:cxn ang="0">
                  <a:pos x="340" y="164"/>
                </a:cxn>
                <a:cxn ang="0">
                  <a:pos x="412" y="196"/>
                </a:cxn>
              </a:cxnLst>
              <a:rect l="0" t="0" r="0" b="0"/>
              <a:pathLst>
                <a:path w="432" h="556">
                  <a:moveTo>
                    <a:pt x="412" y="196"/>
                  </a:moveTo>
                  <a:lnTo>
                    <a:pt x="424" y="212"/>
                  </a:lnTo>
                  <a:lnTo>
                    <a:pt x="432" y="224"/>
                  </a:lnTo>
                  <a:lnTo>
                    <a:pt x="432" y="244"/>
                  </a:lnTo>
                  <a:lnTo>
                    <a:pt x="424" y="260"/>
                  </a:lnTo>
                  <a:lnTo>
                    <a:pt x="408" y="280"/>
                  </a:lnTo>
                  <a:lnTo>
                    <a:pt x="384" y="292"/>
                  </a:lnTo>
                  <a:lnTo>
                    <a:pt x="348" y="304"/>
                  </a:lnTo>
                  <a:lnTo>
                    <a:pt x="224" y="332"/>
                  </a:lnTo>
                  <a:lnTo>
                    <a:pt x="172" y="352"/>
                  </a:lnTo>
                  <a:lnTo>
                    <a:pt x="124" y="368"/>
                  </a:lnTo>
                  <a:lnTo>
                    <a:pt x="80" y="400"/>
                  </a:lnTo>
                  <a:lnTo>
                    <a:pt x="56" y="420"/>
                  </a:lnTo>
                  <a:lnTo>
                    <a:pt x="44" y="444"/>
                  </a:lnTo>
                  <a:lnTo>
                    <a:pt x="44" y="472"/>
                  </a:lnTo>
                  <a:lnTo>
                    <a:pt x="48" y="496"/>
                  </a:lnTo>
                  <a:lnTo>
                    <a:pt x="68" y="520"/>
                  </a:lnTo>
                  <a:lnTo>
                    <a:pt x="92" y="540"/>
                  </a:lnTo>
                  <a:lnTo>
                    <a:pt x="128" y="556"/>
                  </a:lnTo>
                  <a:lnTo>
                    <a:pt x="100" y="544"/>
                  </a:lnTo>
                  <a:lnTo>
                    <a:pt x="64" y="544"/>
                  </a:lnTo>
                  <a:lnTo>
                    <a:pt x="64" y="544"/>
                  </a:lnTo>
                  <a:lnTo>
                    <a:pt x="36" y="528"/>
                  </a:lnTo>
                  <a:lnTo>
                    <a:pt x="20" y="504"/>
                  </a:lnTo>
                  <a:lnTo>
                    <a:pt x="8" y="472"/>
                  </a:lnTo>
                  <a:lnTo>
                    <a:pt x="8" y="456"/>
                  </a:lnTo>
                  <a:lnTo>
                    <a:pt x="20" y="436"/>
                  </a:lnTo>
                  <a:lnTo>
                    <a:pt x="24" y="424"/>
                  </a:lnTo>
                  <a:lnTo>
                    <a:pt x="48" y="408"/>
                  </a:lnTo>
                  <a:lnTo>
                    <a:pt x="100" y="376"/>
                  </a:lnTo>
                  <a:lnTo>
                    <a:pt x="188" y="344"/>
                  </a:lnTo>
                  <a:lnTo>
                    <a:pt x="188" y="340"/>
                  </a:lnTo>
                  <a:lnTo>
                    <a:pt x="260" y="316"/>
                  </a:lnTo>
                  <a:lnTo>
                    <a:pt x="296" y="296"/>
                  </a:lnTo>
                  <a:lnTo>
                    <a:pt x="340" y="280"/>
                  </a:lnTo>
                  <a:lnTo>
                    <a:pt x="360" y="256"/>
                  </a:lnTo>
                  <a:lnTo>
                    <a:pt x="364" y="236"/>
                  </a:lnTo>
                  <a:lnTo>
                    <a:pt x="364" y="232"/>
                  </a:lnTo>
                  <a:lnTo>
                    <a:pt x="348" y="200"/>
                  </a:lnTo>
                  <a:lnTo>
                    <a:pt x="324" y="176"/>
                  </a:lnTo>
                  <a:lnTo>
                    <a:pt x="284" y="160"/>
                  </a:lnTo>
                  <a:lnTo>
                    <a:pt x="248" y="148"/>
                  </a:lnTo>
                  <a:lnTo>
                    <a:pt x="188" y="136"/>
                  </a:lnTo>
                  <a:lnTo>
                    <a:pt x="152" y="128"/>
                  </a:lnTo>
                  <a:lnTo>
                    <a:pt x="92" y="116"/>
                  </a:lnTo>
                  <a:lnTo>
                    <a:pt x="44" y="96"/>
                  </a:lnTo>
                  <a:lnTo>
                    <a:pt x="24" y="84"/>
                  </a:lnTo>
                  <a:lnTo>
                    <a:pt x="8" y="80"/>
                  </a:lnTo>
                  <a:lnTo>
                    <a:pt x="0" y="68"/>
                  </a:lnTo>
                  <a:lnTo>
                    <a:pt x="0" y="56"/>
                  </a:lnTo>
                  <a:lnTo>
                    <a:pt x="8" y="48"/>
                  </a:lnTo>
                  <a:lnTo>
                    <a:pt x="32" y="24"/>
                  </a:lnTo>
                  <a:lnTo>
                    <a:pt x="56" y="12"/>
                  </a:lnTo>
                  <a:lnTo>
                    <a:pt x="92" y="8"/>
                  </a:lnTo>
                  <a:lnTo>
                    <a:pt x="140" y="0"/>
                  </a:lnTo>
                  <a:lnTo>
                    <a:pt x="196" y="0"/>
                  </a:lnTo>
                  <a:lnTo>
                    <a:pt x="164" y="8"/>
                  </a:lnTo>
                  <a:lnTo>
                    <a:pt x="148" y="20"/>
                  </a:lnTo>
                  <a:lnTo>
                    <a:pt x="128" y="32"/>
                  </a:lnTo>
                  <a:lnTo>
                    <a:pt x="124" y="44"/>
                  </a:lnTo>
                  <a:lnTo>
                    <a:pt x="116" y="60"/>
                  </a:lnTo>
                  <a:lnTo>
                    <a:pt x="124" y="72"/>
                  </a:lnTo>
                  <a:lnTo>
                    <a:pt x="148" y="92"/>
                  </a:lnTo>
                  <a:lnTo>
                    <a:pt x="164" y="104"/>
                  </a:lnTo>
                  <a:lnTo>
                    <a:pt x="188" y="116"/>
                  </a:lnTo>
                  <a:lnTo>
                    <a:pt x="224" y="120"/>
                  </a:lnTo>
                  <a:lnTo>
                    <a:pt x="268" y="128"/>
                  </a:lnTo>
                  <a:lnTo>
                    <a:pt x="336" y="120"/>
                  </a:lnTo>
                  <a:lnTo>
                    <a:pt x="336" y="136"/>
                  </a:lnTo>
                  <a:lnTo>
                    <a:pt x="336" y="140"/>
                  </a:lnTo>
                  <a:lnTo>
                    <a:pt x="336" y="148"/>
                  </a:lnTo>
                  <a:lnTo>
                    <a:pt x="340" y="164"/>
                  </a:lnTo>
                  <a:lnTo>
                    <a:pt x="360" y="176"/>
                  </a:lnTo>
                  <a:lnTo>
                    <a:pt x="412" y="19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dirty="0"/>
            </a:p>
          </p:txBody>
        </p:sp>
        <p:sp>
          <p:nvSpPr>
            <p:cNvPr id="82" name="図形 81"/>
            <p:cNvSpPr>
              <a:spLocks/>
            </p:cNvSpPr>
            <p:nvPr/>
          </p:nvSpPr>
          <p:spPr bwMode="auto">
            <a:xfrm>
              <a:off x="4792" y="156"/>
              <a:ext cx="212" cy="120"/>
            </a:xfrm>
            <a:custGeom>
              <a:avLst/>
              <a:gdLst/>
              <a:ahLst/>
              <a:cxnLst>
                <a:cxn ang="0">
                  <a:pos x="212" y="116"/>
                </a:cxn>
                <a:cxn ang="0">
                  <a:pos x="144" y="120"/>
                </a:cxn>
                <a:cxn ang="0">
                  <a:pos x="100" y="116"/>
                </a:cxn>
                <a:cxn ang="0">
                  <a:pos x="64" y="108"/>
                </a:cxn>
                <a:cxn ang="0">
                  <a:pos x="48" y="96"/>
                </a:cxn>
                <a:cxn ang="0">
                  <a:pos x="24" y="84"/>
                </a:cxn>
                <a:cxn ang="0">
                  <a:pos x="4" y="72"/>
                </a:cxn>
                <a:cxn ang="0">
                  <a:pos x="0" y="60"/>
                </a:cxn>
                <a:cxn ang="0">
                  <a:pos x="0" y="48"/>
                </a:cxn>
                <a:cxn ang="0">
                  <a:pos x="12" y="32"/>
                </a:cxn>
                <a:cxn ang="0">
                  <a:pos x="28" y="20"/>
                </a:cxn>
                <a:cxn ang="0">
                  <a:pos x="60" y="8"/>
                </a:cxn>
                <a:cxn ang="0">
                  <a:pos x="84" y="0"/>
                </a:cxn>
                <a:cxn ang="0">
                  <a:pos x="144" y="8"/>
                </a:cxn>
                <a:cxn ang="0">
                  <a:pos x="108" y="12"/>
                </a:cxn>
                <a:cxn ang="0">
                  <a:pos x="96" y="12"/>
                </a:cxn>
                <a:cxn ang="0">
                  <a:pos x="64" y="24"/>
                </a:cxn>
                <a:cxn ang="0">
                  <a:pos x="48" y="44"/>
                </a:cxn>
                <a:cxn ang="0">
                  <a:pos x="48" y="60"/>
                </a:cxn>
                <a:cxn ang="0">
                  <a:pos x="52" y="72"/>
                </a:cxn>
                <a:cxn ang="0">
                  <a:pos x="64" y="80"/>
                </a:cxn>
                <a:cxn ang="0">
                  <a:pos x="76" y="92"/>
                </a:cxn>
                <a:cxn ang="0">
                  <a:pos x="132" y="104"/>
                </a:cxn>
                <a:cxn ang="0">
                  <a:pos x="180" y="116"/>
                </a:cxn>
                <a:cxn ang="0">
                  <a:pos x="212" y="116"/>
                </a:cxn>
              </a:cxnLst>
              <a:rect l="0" t="0" r="0" b="0"/>
              <a:pathLst>
                <a:path w="212" h="120">
                  <a:moveTo>
                    <a:pt x="212" y="116"/>
                  </a:moveTo>
                  <a:lnTo>
                    <a:pt x="144" y="120"/>
                  </a:lnTo>
                  <a:lnTo>
                    <a:pt x="100" y="116"/>
                  </a:lnTo>
                  <a:lnTo>
                    <a:pt x="64" y="108"/>
                  </a:lnTo>
                  <a:lnTo>
                    <a:pt x="48" y="96"/>
                  </a:lnTo>
                  <a:lnTo>
                    <a:pt x="24" y="84"/>
                  </a:lnTo>
                  <a:lnTo>
                    <a:pt x="4" y="72"/>
                  </a:lnTo>
                  <a:lnTo>
                    <a:pt x="0" y="60"/>
                  </a:lnTo>
                  <a:lnTo>
                    <a:pt x="0" y="48"/>
                  </a:lnTo>
                  <a:lnTo>
                    <a:pt x="12" y="32"/>
                  </a:lnTo>
                  <a:lnTo>
                    <a:pt x="28" y="20"/>
                  </a:lnTo>
                  <a:lnTo>
                    <a:pt x="60" y="8"/>
                  </a:lnTo>
                  <a:lnTo>
                    <a:pt x="84" y="0"/>
                  </a:lnTo>
                  <a:lnTo>
                    <a:pt x="144" y="8"/>
                  </a:lnTo>
                  <a:lnTo>
                    <a:pt x="108" y="12"/>
                  </a:lnTo>
                  <a:lnTo>
                    <a:pt x="96" y="12"/>
                  </a:lnTo>
                  <a:lnTo>
                    <a:pt x="64" y="24"/>
                  </a:lnTo>
                  <a:lnTo>
                    <a:pt x="48" y="44"/>
                  </a:lnTo>
                  <a:lnTo>
                    <a:pt x="48" y="60"/>
                  </a:lnTo>
                  <a:lnTo>
                    <a:pt x="52" y="72"/>
                  </a:lnTo>
                  <a:lnTo>
                    <a:pt x="64" y="80"/>
                  </a:lnTo>
                  <a:lnTo>
                    <a:pt x="76" y="92"/>
                  </a:lnTo>
                  <a:lnTo>
                    <a:pt x="132" y="104"/>
                  </a:lnTo>
                  <a:lnTo>
                    <a:pt x="180" y="116"/>
                  </a:lnTo>
                  <a:lnTo>
                    <a:pt x="212"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3" name="図形 82"/>
            <p:cNvSpPr>
              <a:spLocks/>
            </p:cNvSpPr>
            <p:nvPr/>
          </p:nvSpPr>
          <p:spPr bwMode="auto">
            <a:xfrm>
              <a:off x="4844" y="164"/>
              <a:ext cx="172" cy="100"/>
            </a:xfrm>
            <a:custGeom>
              <a:avLst/>
              <a:gdLst/>
              <a:ahLst/>
              <a:cxnLst>
                <a:cxn ang="0">
                  <a:pos x="164" y="100"/>
                </a:cxn>
                <a:cxn ang="0">
                  <a:pos x="84" y="96"/>
                </a:cxn>
                <a:cxn ang="0">
                  <a:pos x="32" y="76"/>
                </a:cxn>
                <a:cxn ang="0">
                  <a:pos x="12" y="72"/>
                </a:cxn>
                <a:cxn ang="0">
                  <a:pos x="8" y="60"/>
                </a:cxn>
                <a:cxn ang="0">
                  <a:pos x="0" y="52"/>
                </a:cxn>
                <a:cxn ang="0">
                  <a:pos x="0" y="36"/>
                </a:cxn>
                <a:cxn ang="0">
                  <a:pos x="12" y="24"/>
                </a:cxn>
                <a:cxn ang="0">
                  <a:pos x="44" y="12"/>
                </a:cxn>
                <a:cxn ang="0">
                  <a:pos x="68" y="4"/>
                </a:cxn>
                <a:cxn ang="0">
                  <a:pos x="116" y="0"/>
                </a:cxn>
                <a:cxn ang="0">
                  <a:pos x="72" y="16"/>
                </a:cxn>
                <a:cxn ang="0">
                  <a:pos x="56" y="28"/>
                </a:cxn>
                <a:cxn ang="0">
                  <a:pos x="48" y="48"/>
                </a:cxn>
                <a:cxn ang="0">
                  <a:pos x="48" y="52"/>
                </a:cxn>
                <a:cxn ang="0">
                  <a:pos x="60" y="72"/>
                </a:cxn>
                <a:cxn ang="0">
                  <a:pos x="96" y="84"/>
                </a:cxn>
                <a:cxn ang="0">
                  <a:pos x="172" y="96"/>
                </a:cxn>
                <a:cxn ang="0">
                  <a:pos x="164" y="100"/>
                </a:cxn>
              </a:cxnLst>
              <a:rect l="0" t="0" r="0" b="0"/>
              <a:pathLst>
                <a:path w="172" h="100">
                  <a:moveTo>
                    <a:pt x="164" y="100"/>
                  </a:moveTo>
                  <a:lnTo>
                    <a:pt x="84" y="96"/>
                  </a:lnTo>
                  <a:lnTo>
                    <a:pt x="32" y="76"/>
                  </a:lnTo>
                  <a:lnTo>
                    <a:pt x="12" y="72"/>
                  </a:lnTo>
                  <a:lnTo>
                    <a:pt x="8" y="60"/>
                  </a:lnTo>
                  <a:lnTo>
                    <a:pt x="0" y="52"/>
                  </a:lnTo>
                  <a:lnTo>
                    <a:pt x="0" y="36"/>
                  </a:lnTo>
                  <a:lnTo>
                    <a:pt x="12" y="24"/>
                  </a:lnTo>
                  <a:lnTo>
                    <a:pt x="44" y="12"/>
                  </a:lnTo>
                  <a:lnTo>
                    <a:pt x="68" y="4"/>
                  </a:lnTo>
                  <a:lnTo>
                    <a:pt x="116" y="0"/>
                  </a:lnTo>
                  <a:lnTo>
                    <a:pt x="72" y="16"/>
                  </a:lnTo>
                  <a:lnTo>
                    <a:pt x="56" y="28"/>
                  </a:lnTo>
                  <a:lnTo>
                    <a:pt x="48" y="48"/>
                  </a:lnTo>
                  <a:lnTo>
                    <a:pt x="48" y="52"/>
                  </a:lnTo>
                  <a:lnTo>
                    <a:pt x="60" y="72"/>
                  </a:lnTo>
                  <a:lnTo>
                    <a:pt x="96" y="84"/>
                  </a:lnTo>
                  <a:lnTo>
                    <a:pt x="172" y="96"/>
                  </a:lnTo>
                  <a:lnTo>
                    <a:pt x="164" y="1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4" name="図形 83"/>
            <p:cNvSpPr>
              <a:spLocks/>
            </p:cNvSpPr>
            <p:nvPr/>
          </p:nvSpPr>
          <p:spPr bwMode="auto">
            <a:xfrm>
              <a:off x="4892" y="164"/>
              <a:ext cx="140" cy="96"/>
            </a:xfrm>
            <a:custGeom>
              <a:avLst/>
              <a:gdLst/>
              <a:ahLst/>
              <a:cxnLst>
                <a:cxn ang="0">
                  <a:pos x="124" y="96"/>
                </a:cxn>
                <a:cxn ang="0">
                  <a:pos x="128" y="88"/>
                </a:cxn>
                <a:cxn ang="0">
                  <a:pos x="56" y="76"/>
                </a:cxn>
                <a:cxn ang="0">
                  <a:pos x="20" y="64"/>
                </a:cxn>
                <a:cxn ang="0">
                  <a:pos x="8" y="52"/>
                </a:cxn>
                <a:cxn ang="0">
                  <a:pos x="0" y="48"/>
                </a:cxn>
                <a:cxn ang="0">
                  <a:pos x="8" y="36"/>
                </a:cxn>
                <a:cxn ang="0">
                  <a:pos x="20" y="28"/>
                </a:cxn>
                <a:cxn ang="0">
                  <a:pos x="44" y="12"/>
                </a:cxn>
                <a:cxn ang="0">
                  <a:pos x="84" y="4"/>
                </a:cxn>
                <a:cxn ang="0">
                  <a:pos x="84" y="0"/>
                </a:cxn>
                <a:cxn ang="0">
                  <a:pos x="100" y="4"/>
                </a:cxn>
                <a:cxn ang="0">
                  <a:pos x="112" y="4"/>
                </a:cxn>
                <a:cxn ang="0">
                  <a:pos x="72" y="16"/>
                </a:cxn>
                <a:cxn ang="0">
                  <a:pos x="48" y="28"/>
                </a:cxn>
                <a:cxn ang="0">
                  <a:pos x="44" y="36"/>
                </a:cxn>
                <a:cxn ang="0">
                  <a:pos x="36" y="40"/>
                </a:cxn>
                <a:cxn ang="0">
                  <a:pos x="44" y="52"/>
                </a:cxn>
                <a:cxn ang="0">
                  <a:pos x="48" y="60"/>
                </a:cxn>
                <a:cxn ang="0">
                  <a:pos x="80" y="72"/>
                </a:cxn>
                <a:cxn ang="0">
                  <a:pos x="140" y="84"/>
                </a:cxn>
                <a:cxn ang="0">
                  <a:pos x="124" y="96"/>
                </a:cxn>
              </a:cxnLst>
              <a:rect l="0" t="0" r="0" b="0"/>
              <a:pathLst>
                <a:path w="140" h="96">
                  <a:moveTo>
                    <a:pt x="124" y="96"/>
                  </a:moveTo>
                  <a:lnTo>
                    <a:pt x="128" y="88"/>
                  </a:lnTo>
                  <a:lnTo>
                    <a:pt x="56" y="76"/>
                  </a:lnTo>
                  <a:lnTo>
                    <a:pt x="20" y="64"/>
                  </a:lnTo>
                  <a:lnTo>
                    <a:pt x="8" y="52"/>
                  </a:lnTo>
                  <a:lnTo>
                    <a:pt x="0" y="48"/>
                  </a:lnTo>
                  <a:lnTo>
                    <a:pt x="8" y="36"/>
                  </a:lnTo>
                  <a:lnTo>
                    <a:pt x="20" y="28"/>
                  </a:lnTo>
                  <a:lnTo>
                    <a:pt x="44" y="12"/>
                  </a:lnTo>
                  <a:lnTo>
                    <a:pt x="84" y="4"/>
                  </a:lnTo>
                  <a:lnTo>
                    <a:pt x="84" y="0"/>
                  </a:lnTo>
                  <a:lnTo>
                    <a:pt x="100" y="4"/>
                  </a:lnTo>
                  <a:lnTo>
                    <a:pt x="112" y="4"/>
                  </a:lnTo>
                  <a:lnTo>
                    <a:pt x="72" y="16"/>
                  </a:lnTo>
                  <a:lnTo>
                    <a:pt x="48" y="28"/>
                  </a:lnTo>
                  <a:lnTo>
                    <a:pt x="44" y="36"/>
                  </a:lnTo>
                  <a:lnTo>
                    <a:pt x="36" y="40"/>
                  </a:lnTo>
                  <a:lnTo>
                    <a:pt x="44" y="52"/>
                  </a:lnTo>
                  <a:lnTo>
                    <a:pt x="48" y="60"/>
                  </a:lnTo>
                  <a:lnTo>
                    <a:pt x="80" y="72"/>
                  </a:lnTo>
                  <a:lnTo>
                    <a:pt x="140" y="84"/>
                  </a:lnTo>
                  <a:lnTo>
                    <a:pt x="124" y="9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5" name="図形 84"/>
            <p:cNvSpPr>
              <a:spLocks/>
            </p:cNvSpPr>
            <p:nvPr/>
          </p:nvSpPr>
          <p:spPr bwMode="auto">
            <a:xfrm>
              <a:off x="4936" y="168"/>
              <a:ext cx="276" cy="72"/>
            </a:xfrm>
            <a:custGeom>
              <a:avLst/>
              <a:gdLst/>
              <a:ahLst/>
              <a:cxnLst>
                <a:cxn ang="0">
                  <a:pos x="156" y="56"/>
                </a:cxn>
                <a:cxn ang="0">
                  <a:pos x="104" y="72"/>
                </a:cxn>
                <a:cxn ang="0">
                  <a:pos x="36" y="68"/>
                </a:cxn>
                <a:cxn ang="0">
                  <a:pos x="12" y="56"/>
                </a:cxn>
                <a:cxn ang="0">
                  <a:pos x="4" y="48"/>
                </a:cxn>
                <a:cxn ang="0">
                  <a:pos x="0" y="36"/>
                </a:cxn>
                <a:cxn ang="0">
                  <a:pos x="4" y="32"/>
                </a:cxn>
                <a:cxn ang="0">
                  <a:pos x="12" y="24"/>
                </a:cxn>
                <a:cxn ang="0">
                  <a:pos x="40" y="12"/>
                </a:cxn>
                <a:cxn ang="0">
                  <a:pos x="92" y="0"/>
                </a:cxn>
                <a:cxn ang="0">
                  <a:pos x="164" y="12"/>
                </a:cxn>
                <a:cxn ang="0">
                  <a:pos x="240" y="20"/>
                </a:cxn>
                <a:cxn ang="0">
                  <a:pos x="276" y="24"/>
                </a:cxn>
                <a:cxn ang="0">
                  <a:pos x="188" y="44"/>
                </a:cxn>
                <a:cxn ang="0">
                  <a:pos x="156" y="56"/>
                </a:cxn>
              </a:cxnLst>
              <a:rect l="0" t="0" r="0" b="0"/>
              <a:pathLst>
                <a:path w="276" h="72">
                  <a:moveTo>
                    <a:pt x="156" y="56"/>
                  </a:moveTo>
                  <a:lnTo>
                    <a:pt x="104" y="72"/>
                  </a:lnTo>
                  <a:lnTo>
                    <a:pt x="36" y="68"/>
                  </a:lnTo>
                  <a:lnTo>
                    <a:pt x="12" y="56"/>
                  </a:lnTo>
                  <a:lnTo>
                    <a:pt x="4" y="48"/>
                  </a:lnTo>
                  <a:lnTo>
                    <a:pt x="0" y="36"/>
                  </a:lnTo>
                  <a:lnTo>
                    <a:pt x="4" y="32"/>
                  </a:lnTo>
                  <a:lnTo>
                    <a:pt x="12" y="24"/>
                  </a:lnTo>
                  <a:lnTo>
                    <a:pt x="40" y="12"/>
                  </a:lnTo>
                  <a:lnTo>
                    <a:pt x="92" y="0"/>
                  </a:lnTo>
                  <a:lnTo>
                    <a:pt x="164" y="12"/>
                  </a:lnTo>
                  <a:lnTo>
                    <a:pt x="240" y="20"/>
                  </a:lnTo>
                  <a:lnTo>
                    <a:pt x="276" y="24"/>
                  </a:lnTo>
                  <a:lnTo>
                    <a:pt x="188" y="44"/>
                  </a:lnTo>
                  <a:lnTo>
                    <a:pt x="156" y="5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6" name="図形 85"/>
            <p:cNvSpPr>
              <a:spLocks/>
            </p:cNvSpPr>
            <p:nvPr/>
          </p:nvSpPr>
          <p:spPr bwMode="auto">
            <a:xfrm>
              <a:off x="5292" y="960"/>
              <a:ext cx="452" cy="344"/>
            </a:xfrm>
            <a:custGeom>
              <a:avLst/>
              <a:gdLst/>
              <a:ahLst/>
              <a:cxnLst>
                <a:cxn ang="0">
                  <a:pos x="244" y="72"/>
                </a:cxn>
                <a:cxn ang="0">
                  <a:pos x="72" y="116"/>
                </a:cxn>
                <a:cxn ang="0">
                  <a:pos x="20" y="144"/>
                </a:cxn>
                <a:cxn ang="0">
                  <a:pos x="0" y="200"/>
                </a:cxn>
                <a:cxn ang="0">
                  <a:pos x="20" y="236"/>
                </a:cxn>
                <a:cxn ang="0">
                  <a:pos x="68" y="280"/>
                </a:cxn>
                <a:cxn ang="0">
                  <a:pos x="164" y="320"/>
                </a:cxn>
                <a:cxn ang="0">
                  <a:pos x="320" y="344"/>
                </a:cxn>
                <a:cxn ang="0">
                  <a:pos x="284" y="332"/>
                </a:cxn>
                <a:cxn ang="0">
                  <a:pos x="152" y="292"/>
                </a:cxn>
                <a:cxn ang="0">
                  <a:pos x="84" y="244"/>
                </a:cxn>
                <a:cxn ang="0">
                  <a:pos x="72" y="212"/>
                </a:cxn>
                <a:cxn ang="0">
                  <a:pos x="96" y="176"/>
                </a:cxn>
                <a:cxn ang="0">
                  <a:pos x="156" y="128"/>
                </a:cxn>
                <a:cxn ang="0">
                  <a:pos x="284" y="84"/>
                </a:cxn>
                <a:cxn ang="0">
                  <a:pos x="452" y="68"/>
                </a:cxn>
                <a:cxn ang="0">
                  <a:pos x="368" y="72"/>
                </a:cxn>
                <a:cxn ang="0">
                  <a:pos x="212" y="104"/>
                </a:cxn>
                <a:cxn ang="0">
                  <a:pos x="120" y="152"/>
                </a:cxn>
                <a:cxn ang="0">
                  <a:pos x="80" y="196"/>
                </a:cxn>
                <a:cxn ang="0">
                  <a:pos x="80" y="236"/>
                </a:cxn>
                <a:cxn ang="0">
                  <a:pos x="120" y="280"/>
                </a:cxn>
                <a:cxn ang="0">
                  <a:pos x="220" y="320"/>
                </a:cxn>
                <a:cxn ang="0">
                  <a:pos x="212" y="328"/>
                </a:cxn>
                <a:cxn ang="0">
                  <a:pos x="104" y="292"/>
                </a:cxn>
                <a:cxn ang="0">
                  <a:pos x="20" y="232"/>
                </a:cxn>
                <a:cxn ang="0">
                  <a:pos x="0" y="200"/>
                </a:cxn>
                <a:cxn ang="0">
                  <a:pos x="24" y="152"/>
                </a:cxn>
                <a:cxn ang="0">
                  <a:pos x="72" y="120"/>
                </a:cxn>
                <a:cxn ang="0">
                  <a:pos x="244" y="80"/>
                </a:cxn>
                <a:cxn ang="0">
                  <a:pos x="388" y="56"/>
                </a:cxn>
                <a:cxn ang="0">
                  <a:pos x="436" y="32"/>
                </a:cxn>
                <a:cxn ang="0">
                  <a:pos x="452" y="0"/>
                </a:cxn>
                <a:cxn ang="0">
                  <a:pos x="436" y="24"/>
                </a:cxn>
                <a:cxn ang="0">
                  <a:pos x="388" y="48"/>
                </a:cxn>
              </a:cxnLst>
              <a:rect l="0" t="0" r="0" b="0"/>
              <a:pathLst>
                <a:path w="452" h="344">
                  <a:moveTo>
                    <a:pt x="352" y="60"/>
                  </a:moveTo>
                  <a:lnTo>
                    <a:pt x="244" y="72"/>
                  </a:lnTo>
                  <a:lnTo>
                    <a:pt x="152" y="92"/>
                  </a:lnTo>
                  <a:lnTo>
                    <a:pt x="72" y="116"/>
                  </a:lnTo>
                  <a:lnTo>
                    <a:pt x="44" y="128"/>
                  </a:lnTo>
                  <a:lnTo>
                    <a:pt x="20" y="144"/>
                  </a:lnTo>
                  <a:lnTo>
                    <a:pt x="0" y="172"/>
                  </a:lnTo>
                  <a:lnTo>
                    <a:pt x="0" y="200"/>
                  </a:lnTo>
                  <a:lnTo>
                    <a:pt x="0" y="220"/>
                  </a:lnTo>
                  <a:lnTo>
                    <a:pt x="20" y="236"/>
                  </a:lnTo>
                  <a:lnTo>
                    <a:pt x="36" y="256"/>
                  </a:lnTo>
                  <a:lnTo>
                    <a:pt x="68" y="280"/>
                  </a:lnTo>
                  <a:lnTo>
                    <a:pt x="108" y="304"/>
                  </a:lnTo>
                  <a:lnTo>
                    <a:pt x="164" y="320"/>
                  </a:lnTo>
                  <a:lnTo>
                    <a:pt x="236" y="332"/>
                  </a:lnTo>
                  <a:lnTo>
                    <a:pt x="320" y="344"/>
                  </a:lnTo>
                  <a:lnTo>
                    <a:pt x="320" y="340"/>
                  </a:lnTo>
                  <a:lnTo>
                    <a:pt x="284" y="332"/>
                  </a:lnTo>
                  <a:lnTo>
                    <a:pt x="192" y="308"/>
                  </a:lnTo>
                  <a:lnTo>
                    <a:pt x="152" y="292"/>
                  </a:lnTo>
                  <a:lnTo>
                    <a:pt x="116" y="268"/>
                  </a:lnTo>
                  <a:lnTo>
                    <a:pt x="84" y="244"/>
                  </a:lnTo>
                  <a:lnTo>
                    <a:pt x="80" y="224"/>
                  </a:lnTo>
                  <a:lnTo>
                    <a:pt x="72" y="212"/>
                  </a:lnTo>
                  <a:lnTo>
                    <a:pt x="84" y="200"/>
                  </a:lnTo>
                  <a:lnTo>
                    <a:pt x="96" y="176"/>
                  </a:lnTo>
                  <a:lnTo>
                    <a:pt x="120" y="152"/>
                  </a:lnTo>
                  <a:lnTo>
                    <a:pt x="156" y="128"/>
                  </a:lnTo>
                  <a:lnTo>
                    <a:pt x="212" y="108"/>
                  </a:lnTo>
                  <a:lnTo>
                    <a:pt x="284" y="84"/>
                  </a:lnTo>
                  <a:lnTo>
                    <a:pt x="368" y="80"/>
                  </a:lnTo>
                  <a:lnTo>
                    <a:pt x="452" y="68"/>
                  </a:lnTo>
                  <a:lnTo>
                    <a:pt x="452" y="60"/>
                  </a:lnTo>
                  <a:lnTo>
                    <a:pt x="368" y="72"/>
                  </a:lnTo>
                  <a:lnTo>
                    <a:pt x="280" y="84"/>
                  </a:lnTo>
                  <a:lnTo>
                    <a:pt x="212" y="104"/>
                  </a:lnTo>
                  <a:lnTo>
                    <a:pt x="156" y="128"/>
                  </a:lnTo>
                  <a:lnTo>
                    <a:pt x="120" y="152"/>
                  </a:lnTo>
                  <a:lnTo>
                    <a:pt x="96" y="176"/>
                  </a:lnTo>
                  <a:lnTo>
                    <a:pt x="80" y="196"/>
                  </a:lnTo>
                  <a:lnTo>
                    <a:pt x="72" y="212"/>
                  </a:lnTo>
                  <a:lnTo>
                    <a:pt x="80" y="236"/>
                  </a:lnTo>
                  <a:lnTo>
                    <a:pt x="96" y="260"/>
                  </a:lnTo>
                  <a:lnTo>
                    <a:pt x="120" y="280"/>
                  </a:lnTo>
                  <a:lnTo>
                    <a:pt x="152" y="296"/>
                  </a:lnTo>
                  <a:lnTo>
                    <a:pt x="220" y="320"/>
                  </a:lnTo>
                  <a:lnTo>
                    <a:pt x="284" y="340"/>
                  </a:lnTo>
                  <a:lnTo>
                    <a:pt x="212" y="328"/>
                  </a:lnTo>
                  <a:lnTo>
                    <a:pt x="152" y="308"/>
                  </a:lnTo>
                  <a:lnTo>
                    <a:pt x="104" y="292"/>
                  </a:lnTo>
                  <a:lnTo>
                    <a:pt x="68" y="272"/>
                  </a:lnTo>
                  <a:lnTo>
                    <a:pt x="20" y="232"/>
                  </a:lnTo>
                  <a:lnTo>
                    <a:pt x="8" y="220"/>
                  </a:lnTo>
                  <a:lnTo>
                    <a:pt x="0" y="200"/>
                  </a:lnTo>
                  <a:lnTo>
                    <a:pt x="8" y="176"/>
                  </a:lnTo>
                  <a:lnTo>
                    <a:pt x="24" y="152"/>
                  </a:lnTo>
                  <a:lnTo>
                    <a:pt x="48" y="132"/>
                  </a:lnTo>
                  <a:lnTo>
                    <a:pt x="72" y="120"/>
                  </a:lnTo>
                  <a:lnTo>
                    <a:pt x="152" y="96"/>
                  </a:lnTo>
                  <a:lnTo>
                    <a:pt x="244" y="80"/>
                  </a:lnTo>
                  <a:lnTo>
                    <a:pt x="352" y="68"/>
                  </a:lnTo>
                  <a:lnTo>
                    <a:pt x="388" y="56"/>
                  </a:lnTo>
                  <a:lnTo>
                    <a:pt x="416" y="44"/>
                  </a:lnTo>
                  <a:lnTo>
                    <a:pt x="436" y="32"/>
                  </a:lnTo>
                  <a:lnTo>
                    <a:pt x="452" y="12"/>
                  </a:lnTo>
                  <a:lnTo>
                    <a:pt x="452" y="0"/>
                  </a:lnTo>
                  <a:lnTo>
                    <a:pt x="452" y="8"/>
                  </a:lnTo>
                  <a:lnTo>
                    <a:pt x="436" y="24"/>
                  </a:lnTo>
                  <a:lnTo>
                    <a:pt x="412" y="44"/>
                  </a:lnTo>
                  <a:lnTo>
                    <a:pt x="388" y="48"/>
                  </a:lnTo>
                  <a:lnTo>
                    <a:pt x="352" y="6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7" name="図形 86"/>
            <p:cNvSpPr>
              <a:spLocks/>
            </p:cNvSpPr>
            <p:nvPr/>
          </p:nvSpPr>
          <p:spPr bwMode="auto">
            <a:xfrm>
              <a:off x="5696" y="600"/>
              <a:ext cx="48" cy="96"/>
            </a:xfrm>
            <a:custGeom>
              <a:avLst/>
              <a:gdLst/>
              <a:ahLst/>
              <a:cxnLst>
                <a:cxn ang="0">
                  <a:pos x="0" y="52"/>
                </a:cxn>
                <a:cxn ang="0">
                  <a:pos x="8" y="72"/>
                </a:cxn>
                <a:cxn ang="0">
                  <a:pos x="20" y="84"/>
                </a:cxn>
                <a:cxn ang="0">
                  <a:pos x="36" y="88"/>
                </a:cxn>
                <a:cxn ang="0">
                  <a:pos x="48" y="96"/>
                </a:cxn>
                <a:cxn ang="0">
                  <a:pos x="48" y="88"/>
                </a:cxn>
                <a:cxn ang="0">
                  <a:pos x="36" y="88"/>
                </a:cxn>
                <a:cxn ang="0">
                  <a:pos x="24" y="76"/>
                </a:cxn>
                <a:cxn ang="0">
                  <a:pos x="12" y="72"/>
                </a:cxn>
                <a:cxn ang="0">
                  <a:pos x="8" y="52"/>
                </a:cxn>
                <a:cxn ang="0">
                  <a:pos x="12" y="36"/>
                </a:cxn>
                <a:cxn ang="0">
                  <a:pos x="36" y="12"/>
                </a:cxn>
                <a:cxn ang="0">
                  <a:pos x="48" y="4"/>
                </a:cxn>
                <a:cxn ang="0">
                  <a:pos x="48" y="0"/>
                </a:cxn>
                <a:cxn ang="0">
                  <a:pos x="36" y="12"/>
                </a:cxn>
                <a:cxn ang="0">
                  <a:pos x="8" y="36"/>
                </a:cxn>
                <a:cxn ang="0">
                  <a:pos x="0" y="40"/>
                </a:cxn>
                <a:cxn ang="0">
                  <a:pos x="0" y="52"/>
                </a:cxn>
              </a:cxnLst>
              <a:rect l="0" t="0" r="0" b="0"/>
              <a:pathLst>
                <a:path w="48" h="96">
                  <a:moveTo>
                    <a:pt x="0" y="52"/>
                  </a:moveTo>
                  <a:lnTo>
                    <a:pt x="8" y="72"/>
                  </a:lnTo>
                  <a:lnTo>
                    <a:pt x="20" y="84"/>
                  </a:lnTo>
                  <a:lnTo>
                    <a:pt x="36" y="88"/>
                  </a:lnTo>
                  <a:lnTo>
                    <a:pt x="48" y="96"/>
                  </a:lnTo>
                  <a:lnTo>
                    <a:pt x="48" y="88"/>
                  </a:lnTo>
                  <a:lnTo>
                    <a:pt x="36" y="88"/>
                  </a:lnTo>
                  <a:lnTo>
                    <a:pt x="24" y="76"/>
                  </a:lnTo>
                  <a:lnTo>
                    <a:pt x="12" y="72"/>
                  </a:lnTo>
                  <a:lnTo>
                    <a:pt x="8" y="52"/>
                  </a:lnTo>
                  <a:lnTo>
                    <a:pt x="12" y="36"/>
                  </a:lnTo>
                  <a:lnTo>
                    <a:pt x="36" y="12"/>
                  </a:lnTo>
                  <a:lnTo>
                    <a:pt x="48" y="4"/>
                  </a:lnTo>
                  <a:lnTo>
                    <a:pt x="48" y="0"/>
                  </a:lnTo>
                  <a:lnTo>
                    <a:pt x="36" y="12"/>
                  </a:lnTo>
                  <a:lnTo>
                    <a:pt x="8" y="36"/>
                  </a:lnTo>
                  <a:lnTo>
                    <a:pt x="0" y="40"/>
                  </a:lnTo>
                  <a:lnTo>
                    <a:pt x="0" y="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8" name="図形 87"/>
            <p:cNvSpPr>
              <a:spLocks/>
            </p:cNvSpPr>
            <p:nvPr/>
          </p:nvSpPr>
          <p:spPr bwMode="auto">
            <a:xfrm>
              <a:off x="5560" y="520"/>
              <a:ext cx="184" cy="192"/>
            </a:xfrm>
            <a:custGeom>
              <a:avLst/>
              <a:gdLst/>
              <a:ahLst/>
              <a:cxnLst>
                <a:cxn ang="0">
                  <a:pos x="4" y="80"/>
                </a:cxn>
                <a:cxn ang="0">
                  <a:pos x="0" y="104"/>
                </a:cxn>
                <a:cxn ang="0">
                  <a:pos x="12" y="128"/>
                </a:cxn>
                <a:cxn ang="0">
                  <a:pos x="24" y="140"/>
                </a:cxn>
                <a:cxn ang="0">
                  <a:pos x="40" y="152"/>
                </a:cxn>
                <a:cxn ang="0">
                  <a:pos x="84" y="176"/>
                </a:cxn>
                <a:cxn ang="0">
                  <a:pos x="136" y="180"/>
                </a:cxn>
                <a:cxn ang="0">
                  <a:pos x="184" y="192"/>
                </a:cxn>
                <a:cxn ang="0">
                  <a:pos x="184" y="188"/>
                </a:cxn>
                <a:cxn ang="0">
                  <a:pos x="136" y="180"/>
                </a:cxn>
                <a:cxn ang="0">
                  <a:pos x="84" y="168"/>
                </a:cxn>
                <a:cxn ang="0">
                  <a:pos x="40" y="144"/>
                </a:cxn>
                <a:cxn ang="0">
                  <a:pos x="12" y="120"/>
                </a:cxn>
                <a:cxn ang="0">
                  <a:pos x="4" y="104"/>
                </a:cxn>
                <a:cxn ang="0">
                  <a:pos x="12" y="84"/>
                </a:cxn>
                <a:cxn ang="0">
                  <a:pos x="12" y="72"/>
                </a:cxn>
                <a:cxn ang="0">
                  <a:pos x="36" y="56"/>
                </a:cxn>
                <a:cxn ang="0">
                  <a:pos x="88" y="28"/>
                </a:cxn>
                <a:cxn ang="0">
                  <a:pos x="132" y="16"/>
                </a:cxn>
                <a:cxn ang="0">
                  <a:pos x="184" y="4"/>
                </a:cxn>
                <a:cxn ang="0">
                  <a:pos x="184" y="0"/>
                </a:cxn>
                <a:cxn ang="0">
                  <a:pos x="132" y="12"/>
                </a:cxn>
                <a:cxn ang="0">
                  <a:pos x="88" y="24"/>
                </a:cxn>
                <a:cxn ang="0">
                  <a:pos x="36" y="48"/>
                </a:cxn>
                <a:cxn ang="0">
                  <a:pos x="12" y="72"/>
                </a:cxn>
                <a:cxn ang="0">
                  <a:pos x="4" y="80"/>
                </a:cxn>
              </a:cxnLst>
              <a:rect l="0" t="0" r="0" b="0"/>
              <a:pathLst>
                <a:path w="184" h="192">
                  <a:moveTo>
                    <a:pt x="4" y="80"/>
                  </a:moveTo>
                  <a:lnTo>
                    <a:pt x="0" y="104"/>
                  </a:lnTo>
                  <a:lnTo>
                    <a:pt x="12" y="128"/>
                  </a:lnTo>
                  <a:lnTo>
                    <a:pt x="24" y="140"/>
                  </a:lnTo>
                  <a:lnTo>
                    <a:pt x="40" y="152"/>
                  </a:lnTo>
                  <a:lnTo>
                    <a:pt x="84" y="176"/>
                  </a:lnTo>
                  <a:lnTo>
                    <a:pt x="136" y="180"/>
                  </a:lnTo>
                  <a:lnTo>
                    <a:pt x="184" y="192"/>
                  </a:lnTo>
                  <a:lnTo>
                    <a:pt x="184" y="188"/>
                  </a:lnTo>
                  <a:lnTo>
                    <a:pt x="136" y="180"/>
                  </a:lnTo>
                  <a:lnTo>
                    <a:pt x="84" y="168"/>
                  </a:lnTo>
                  <a:lnTo>
                    <a:pt x="40" y="144"/>
                  </a:lnTo>
                  <a:lnTo>
                    <a:pt x="12" y="120"/>
                  </a:lnTo>
                  <a:lnTo>
                    <a:pt x="4" y="104"/>
                  </a:lnTo>
                  <a:lnTo>
                    <a:pt x="12" y="84"/>
                  </a:lnTo>
                  <a:lnTo>
                    <a:pt x="12" y="72"/>
                  </a:lnTo>
                  <a:lnTo>
                    <a:pt x="36" y="56"/>
                  </a:lnTo>
                  <a:lnTo>
                    <a:pt x="88" y="28"/>
                  </a:lnTo>
                  <a:lnTo>
                    <a:pt x="132" y="16"/>
                  </a:lnTo>
                  <a:lnTo>
                    <a:pt x="184" y="4"/>
                  </a:lnTo>
                  <a:lnTo>
                    <a:pt x="184" y="0"/>
                  </a:lnTo>
                  <a:lnTo>
                    <a:pt x="132" y="12"/>
                  </a:lnTo>
                  <a:lnTo>
                    <a:pt x="88" y="24"/>
                  </a:lnTo>
                  <a:lnTo>
                    <a:pt x="36" y="48"/>
                  </a:lnTo>
                  <a:lnTo>
                    <a:pt x="12" y="72"/>
                  </a:lnTo>
                  <a:lnTo>
                    <a:pt x="4" y="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9" name="図形 88"/>
            <p:cNvSpPr>
              <a:spLocks/>
            </p:cNvSpPr>
            <p:nvPr/>
          </p:nvSpPr>
          <p:spPr bwMode="auto">
            <a:xfrm>
              <a:off x="5316" y="464"/>
              <a:ext cx="428" cy="292"/>
            </a:xfrm>
            <a:custGeom>
              <a:avLst/>
              <a:gdLst/>
              <a:ahLst/>
              <a:cxnLst>
                <a:cxn ang="0">
                  <a:pos x="0" y="152"/>
                </a:cxn>
                <a:cxn ang="0">
                  <a:pos x="0" y="176"/>
                </a:cxn>
                <a:cxn ang="0">
                  <a:pos x="12" y="196"/>
                </a:cxn>
                <a:cxn ang="0">
                  <a:pos x="44" y="224"/>
                </a:cxn>
                <a:cxn ang="0">
                  <a:pos x="80" y="236"/>
                </a:cxn>
                <a:cxn ang="0">
                  <a:pos x="128" y="256"/>
                </a:cxn>
                <a:cxn ang="0">
                  <a:pos x="176" y="268"/>
                </a:cxn>
                <a:cxn ang="0">
                  <a:pos x="260" y="284"/>
                </a:cxn>
                <a:cxn ang="0">
                  <a:pos x="304" y="292"/>
                </a:cxn>
                <a:cxn ang="0">
                  <a:pos x="304" y="284"/>
                </a:cxn>
                <a:cxn ang="0">
                  <a:pos x="272" y="280"/>
                </a:cxn>
                <a:cxn ang="0">
                  <a:pos x="196" y="256"/>
                </a:cxn>
                <a:cxn ang="0">
                  <a:pos x="108" y="224"/>
                </a:cxn>
                <a:cxn ang="0">
                  <a:pos x="80" y="200"/>
                </a:cxn>
                <a:cxn ang="0">
                  <a:pos x="56" y="172"/>
                </a:cxn>
                <a:cxn ang="0">
                  <a:pos x="56" y="152"/>
                </a:cxn>
                <a:cxn ang="0">
                  <a:pos x="56" y="136"/>
                </a:cxn>
                <a:cxn ang="0">
                  <a:pos x="72" y="116"/>
                </a:cxn>
                <a:cxn ang="0">
                  <a:pos x="120" y="84"/>
                </a:cxn>
                <a:cxn ang="0">
                  <a:pos x="168" y="60"/>
                </a:cxn>
                <a:cxn ang="0">
                  <a:pos x="224" y="44"/>
                </a:cxn>
                <a:cxn ang="0">
                  <a:pos x="304" y="24"/>
                </a:cxn>
                <a:cxn ang="0">
                  <a:pos x="392" y="8"/>
                </a:cxn>
                <a:cxn ang="0">
                  <a:pos x="428" y="8"/>
                </a:cxn>
                <a:cxn ang="0">
                  <a:pos x="428" y="0"/>
                </a:cxn>
                <a:cxn ang="0">
                  <a:pos x="368" y="8"/>
                </a:cxn>
                <a:cxn ang="0">
                  <a:pos x="248" y="20"/>
                </a:cxn>
                <a:cxn ang="0">
                  <a:pos x="156" y="44"/>
                </a:cxn>
                <a:cxn ang="0">
                  <a:pos x="92" y="68"/>
                </a:cxn>
                <a:cxn ang="0">
                  <a:pos x="48" y="92"/>
                </a:cxn>
                <a:cxn ang="0">
                  <a:pos x="20" y="116"/>
                </a:cxn>
                <a:cxn ang="0">
                  <a:pos x="8" y="136"/>
                </a:cxn>
                <a:cxn ang="0">
                  <a:pos x="0" y="152"/>
                </a:cxn>
              </a:cxnLst>
              <a:rect l="0" t="0" r="0" b="0"/>
              <a:pathLst>
                <a:path w="428" h="292">
                  <a:moveTo>
                    <a:pt x="0" y="152"/>
                  </a:moveTo>
                  <a:lnTo>
                    <a:pt x="0" y="176"/>
                  </a:lnTo>
                  <a:lnTo>
                    <a:pt x="12" y="196"/>
                  </a:lnTo>
                  <a:lnTo>
                    <a:pt x="44" y="224"/>
                  </a:lnTo>
                  <a:lnTo>
                    <a:pt x="80" y="236"/>
                  </a:lnTo>
                  <a:lnTo>
                    <a:pt x="128" y="256"/>
                  </a:lnTo>
                  <a:lnTo>
                    <a:pt x="176" y="268"/>
                  </a:lnTo>
                  <a:lnTo>
                    <a:pt x="260" y="284"/>
                  </a:lnTo>
                  <a:lnTo>
                    <a:pt x="304" y="292"/>
                  </a:lnTo>
                  <a:lnTo>
                    <a:pt x="304" y="284"/>
                  </a:lnTo>
                  <a:lnTo>
                    <a:pt x="272" y="280"/>
                  </a:lnTo>
                  <a:lnTo>
                    <a:pt x="196" y="256"/>
                  </a:lnTo>
                  <a:lnTo>
                    <a:pt x="108" y="224"/>
                  </a:lnTo>
                  <a:lnTo>
                    <a:pt x="80" y="200"/>
                  </a:lnTo>
                  <a:lnTo>
                    <a:pt x="56" y="172"/>
                  </a:lnTo>
                  <a:lnTo>
                    <a:pt x="56" y="152"/>
                  </a:lnTo>
                  <a:lnTo>
                    <a:pt x="56" y="136"/>
                  </a:lnTo>
                  <a:lnTo>
                    <a:pt x="72" y="116"/>
                  </a:lnTo>
                  <a:lnTo>
                    <a:pt x="120" y="84"/>
                  </a:lnTo>
                  <a:lnTo>
                    <a:pt x="168" y="60"/>
                  </a:lnTo>
                  <a:lnTo>
                    <a:pt x="224" y="44"/>
                  </a:lnTo>
                  <a:lnTo>
                    <a:pt x="304" y="24"/>
                  </a:lnTo>
                  <a:lnTo>
                    <a:pt x="392" y="8"/>
                  </a:lnTo>
                  <a:lnTo>
                    <a:pt x="428" y="8"/>
                  </a:lnTo>
                  <a:lnTo>
                    <a:pt x="428" y="0"/>
                  </a:lnTo>
                  <a:lnTo>
                    <a:pt x="368" y="8"/>
                  </a:lnTo>
                  <a:lnTo>
                    <a:pt x="248" y="20"/>
                  </a:lnTo>
                  <a:lnTo>
                    <a:pt x="156" y="44"/>
                  </a:lnTo>
                  <a:lnTo>
                    <a:pt x="92" y="68"/>
                  </a:lnTo>
                  <a:lnTo>
                    <a:pt x="48" y="92"/>
                  </a:lnTo>
                  <a:lnTo>
                    <a:pt x="20" y="116"/>
                  </a:lnTo>
                  <a:lnTo>
                    <a:pt x="8" y="136"/>
                  </a:lnTo>
                  <a:lnTo>
                    <a:pt x="0" y="1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0" name="図形 89"/>
            <p:cNvSpPr>
              <a:spLocks/>
            </p:cNvSpPr>
            <p:nvPr/>
          </p:nvSpPr>
          <p:spPr bwMode="auto">
            <a:xfrm>
              <a:off x="5324" y="476"/>
              <a:ext cx="324" cy="268"/>
            </a:xfrm>
            <a:custGeom>
              <a:avLst/>
              <a:gdLst/>
              <a:ahLst/>
              <a:cxnLst>
                <a:cxn ang="0">
                  <a:pos x="48" y="124"/>
                </a:cxn>
                <a:cxn ang="0">
                  <a:pos x="40" y="140"/>
                </a:cxn>
                <a:cxn ang="0">
                  <a:pos x="48" y="164"/>
                </a:cxn>
                <a:cxn ang="0">
                  <a:pos x="60" y="184"/>
                </a:cxn>
                <a:cxn ang="0">
                  <a:pos x="84" y="200"/>
                </a:cxn>
                <a:cxn ang="0">
                  <a:pos x="136" y="224"/>
                </a:cxn>
                <a:cxn ang="0">
                  <a:pos x="204" y="256"/>
                </a:cxn>
                <a:cxn ang="0">
                  <a:pos x="260" y="268"/>
                </a:cxn>
                <a:cxn ang="0">
                  <a:pos x="200" y="260"/>
                </a:cxn>
                <a:cxn ang="0">
                  <a:pos x="124" y="236"/>
                </a:cxn>
                <a:cxn ang="0">
                  <a:pos x="52" y="220"/>
                </a:cxn>
                <a:cxn ang="0">
                  <a:pos x="28" y="200"/>
                </a:cxn>
                <a:cxn ang="0">
                  <a:pos x="12" y="184"/>
                </a:cxn>
                <a:cxn ang="0">
                  <a:pos x="0" y="164"/>
                </a:cxn>
                <a:cxn ang="0">
                  <a:pos x="0" y="148"/>
                </a:cxn>
                <a:cxn ang="0">
                  <a:pos x="0" y="140"/>
                </a:cxn>
                <a:cxn ang="0">
                  <a:pos x="4" y="124"/>
                </a:cxn>
                <a:cxn ang="0">
                  <a:pos x="16" y="104"/>
                </a:cxn>
                <a:cxn ang="0">
                  <a:pos x="40" y="88"/>
                </a:cxn>
                <a:cxn ang="0">
                  <a:pos x="76" y="60"/>
                </a:cxn>
                <a:cxn ang="0">
                  <a:pos x="136" y="36"/>
                </a:cxn>
                <a:cxn ang="0">
                  <a:pos x="216" y="20"/>
                </a:cxn>
                <a:cxn ang="0">
                  <a:pos x="324" y="0"/>
                </a:cxn>
                <a:cxn ang="0">
                  <a:pos x="248" y="20"/>
                </a:cxn>
                <a:cxn ang="0">
                  <a:pos x="188" y="36"/>
                </a:cxn>
                <a:cxn ang="0">
                  <a:pos x="136" y="56"/>
                </a:cxn>
                <a:cxn ang="0">
                  <a:pos x="100" y="72"/>
                </a:cxn>
                <a:cxn ang="0">
                  <a:pos x="60" y="104"/>
                </a:cxn>
                <a:cxn ang="0">
                  <a:pos x="48" y="124"/>
                </a:cxn>
              </a:cxnLst>
              <a:rect l="0" t="0" r="0" b="0"/>
              <a:pathLst>
                <a:path w="324" h="268">
                  <a:moveTo>
                    <a:pt x="48" y="124"/>
                  </a:moveTo>
                  <a:lnTo>
                    <a:pt x="40" y="140"/>
                  </a:lnTo>
                  <a:lnTo>
                    <a:pt x="48" y="164"/>
                  </a:lnTo>
                  <a:lnTo>
                    <a:pt x="60" y="184"/>
                  </a:lnTo>
                  <a:lnTo>
                    <a:pt x="84" y="200"/>
                  </a:lnTo>
                  <a:lnTo>
                    <a:pt x="136" y="224"/>
                  </a:lnTo>
                  <a:lnTo>
                    <a:pt x="204" y="256"/>
                  </a:lnTo>
                  <a:lnTo>
                    <a:pt x="260" y="268"/>
                  </a:lnTo>
                  <a:lnTo>
                    <a:pt x="200" y="260"/>
                  </a:lnTo>
                  <a:lnTo>
                    <a:pt x="124" y="236"/>
                  </a:lnTo>
                  <a:lnTo>
                    <a:pt x="52" y="220"/>
                  </a:lnTo>
                  <a:lnTo>
                    <a:pt x="28" y="200"/>
                  </a:lnTo>
                  <a:lnTo>
                    <a:pt x="12" y="184"/>
                  </a:lnTo>
                  <a:lnTo>
                    <a:pt x="0" y="164"/>
                  </a:lnTo>
                  <a:lnTo>
                    <a:pt x="0" y="148"/>
                  </a:lnTo>
                  <a:lnTo>
                    <a:pt x="0" y="140"/>
                  </a:lnTo>
                  <a:lnTo>
                    <a:pt x="4" y="124"/>
                  </a:lnTo>
                  <a:lnTo>
                    <a:pt x="16" y="104"/>
                  </a:lnTo>
                  <a:lnTo>
                    <a:pt x="40" y="88"/>
                  </a:lnTo>
                  <a:lnTo>
                    <a:pt x="76" y="60"/>
                  </a:lnTo>
                  <a:lnTo>
                    <a:pt x="136" y="36"/>
                  </a:lnTo>
                  <a:lnTo>
                    <a:pt x="216" y="20"/>
                  </a:lnTo>
                  <a:lnTo>
                    <a:pt x="324" y="0"/>
                  </a:lnTo>
                  <a:lnTo>
                    <a:pt x="248" y="20"/>
                  </a:lnTo>
                  <a:lnTo>
                    <a:pt x="188" y="36"/>
                  </a:lnTo>
                  <a:lnTo>
                    <a:pt x="136" y="56"/>
                  </a:lnTo>
                  <a:lnTo>
                    <a:pt x="100" y="72"/>
                  </a:lnTo>
                  <a:lnTo>
                    <a:pt x="60" y="104"/>
                  </a:lnTo>
                  <a:lnTo>
                    <a:pt x="48" y="1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grpSp>
      <p:grpSp>
        <p:nvGrpSpPr>
          <p:cNvPr id="3" name="グループ化 90"/>
          <p:cNvGrpSpPr>
            <a:grpSpLocks/>
          </p:cNvGrpSpPr>
          <p:nvPr/>
        </p:nvGrpSpPr>
        <p:grpSpPr bwMode="auto">
          <a:xfrm>
            <a:off x="4765" y="5589626"/>
            <a:ext cx="5067302" cy="1268398"/>
            <a:chOff x="16865" y="4817936"/>
            <a:chExt cx="5067302" cy="1268398"/>
          </a:xfrm>
          <a:noFill/>
        </p:grpSpPr>
        <p:sp>
          <p:nvSpPr>
            <p:cNvPr id="92" name="図形 91"/>
            <p:cNvSpPr>
              <a:spLocks/>
            </p:cNvSpPr>
            <p:nvPr/>
          </p:nvSpPr>
          <p:spPr bwMode="auto">
            <a:xfrm>
              <a:off x="16865" y="5459197"/>
              <a:ext cx="254515" cy="303681"/>
            </a:xfrm>
            <a:custGeom>
              <a:avLst/>
              <a:gdLst/>
              <a:ahLst/>
              <a:cxnLst>
                <a:cxn ang="0">
                  <a:pos x="159" y="122"/>
                </a:cxn>
                <a:cxn ang="0">
                  <a:pos x="166" y="115"/>
                </a:cxn>
                <a:cxn ang="0">
                  <a:pos x="166" y="100"/>
                </a:cxn>
                <a:cxn ang="0">
                  <a:pos x="166" y="78"/>
                </a:cxn>
                <a:cxn ang="0">
                  <a:pos x="155" y="63"/>
                </a:cxn>
                <a:cxn ang="0">
                  <a:pos x="144" y="48"/>
                </a:cxn>
                <a:cxn ang="0">
                  <a:pos x="111" y="23"/>
                </a:cxn>
                <a:cxn ang="0">
                  <a:pos x="78" y="15"/>
                </a:cxn>
                <a:cxn ang="0">
                  <a:pos x="44" y="4"/>
                </a:cxn>
                <a:cxn ang="0">
                  <a:pos x="0" y="0"/>
                </a:cxn>
                <a:cxn ang="0">
                  <a:pos x="0" y="0"/>
                </a:cxn>
                <a:cxn ang="0">
                  <a:pos x="44" y="8"/>
                </a:cxn>
                <a:cxn ang="0">
                  <a:pos x="78" y="19"/>
                </a:cxn>
                <a:cxn ang="0">
                  <a:pos x="111" y="30"/>
                </a:cxn>
                <a:cxn ang="0">
                  <a:pos x="141" y="52"/>
                </a:cxn>
                <a:cxn ang="0">
                  <a:pos x="155" y="71"/>
                </a:cxn>
                <a:cxn ang="0">
                  <a:pos x="159" y="85"/>
                </a:cxn>
                <a:cxn ang="0">
                  <a:pos x="166" y="100"/>
                </a:cxn>
                <a:cxn ang="0">
                  <a:pos x="159" y="119"/>
                </a:cxn>
                <a:cxn ang="0">
                  <a:pos x="159" y="119"/>
                </a:cxn>
                <a:cxn ang="0">
                  <a:pos x="148" y="141"/>
                </a:cxn>
                <a:cxn ang="0">
                  <a:pos x="133" y="156"/>
                </a:cxn>
                <a:cxn ang="0">
                  <a:pos x="96" y="174"/>
                </a:cxn>
                <a:cxn ang="0">
                  <a:pos x="48" y="193"/>
                </a:cxn>
                <a:cxn ang="0">
                  <a:pos x="0" y="211"/>
                </a:cxn>
                <a:cxn ang="0">
                  <a:pos x="0" y="215"/>
                </a:cxn>
                <a:cxn ang="0">
                  <a:pos x="48" y="200"/>
                </a:cxn>
                <a:cxn ang="0">
                  <a:pos x="100" y="178"/>
                </a:cxn>
                <a:cxn ang="0">
                  <a:pos x="133" y="156"/>
                </a:cxn>
                <a:cxn ang="0">
                  <a:pos x="148" y="141"/>
                </a:cxn>
                <a:cxn ang="0">
                  <a:pos x="155" y="122"/>
                </a:cxn>
              </a:cxnLst>
              <a:rect l="0" t="0" r="0" b="0"/>
              <a:pathLst>
                <a:path w="166" h="215">
                  <a:moveTo>
                    <a:pt x="159" y="122"/>
                  </a:moveTo>
                  <a:lnTo>
                    <a:pt x="166" y="115"/>
                  </a:lnTo>
                  <a:lnTo>
                    <a:pt x="166" y="100"/>
                  </a:lnTo>
                  <a:lnTo>
                    <a:pt x="166" y="78"/>
                  </a:lnTo>
                  <a:lnTo>
                    <a:pt x="155" y="63"/>
                  </a:lnTo>
                  <a:lnTo>
                    <a:pt x="144" y="48"/>
                  </a:lnTo>
                  <a:lnTo>
                    <a:pt x="111" y="23"/>
                  </a:lnTo>
                  <a:lnTo>
                    <a:pt x="78" y="15"/>
                  </a:lnTo>
                  <a:lnTo>
                    <a:pt x="44" y="4"/>
                  </a:lnTo>
                  <a:lnTo>
                    <a:pt x="0" y="0"/>
                  </a:lnTo>
                  <a:lnTo>
                    <a:pt x="0" y="0"/>
                  </a:lnTo>
                  <a:lnTo>
                    <a:pt x="44" y="8"/>
                  </a:lnTo>
                  <a:lnTo>
                    <a:pt x="78" y="19"/>
                  </a:lnTo>
                  <a:lnTo>
                    <a:pt x="111" y="30"/>
                  </a:lnTo>
                  <a:lnTo>
                    <a:pt x="141" y="52"/>
                  </a:lnTo>
                  <a:lnTo>
                    <a:pt x="155" y="71"/>
                  </a:lnTo>
                  <a:lnTo>
                    <a:pt x="159" y="85"/>
                  </a:lnTo>
                  <a:lnTo>
                    <a:pt x="166" y="100"/>
                  </a:lnTo>
                  <a:lnTo>
                    <a:pt x="159" y="119"/>
                  </a:lnTo>
                  <a:lnTo>
                    <a:pt x="159" y="119"/>
                  </a:lnTo>
                  <a:lnTo>
                    <a:pt x="148" y="141"/>
                  </a:lnTo>
                  <a:lnTo>
                    <a:pt x="133" y="156"/>
                  </a:lnTo>
                  <a:lnTo>
                    <a:pt x="96" y="174"/>
                  </a:lnTo>
                  <a:lnTo>
                    <a:pt x="48" y="193"/>
                  </a:lnTo>
                  <a:lnTo>
                    <a:pt x="0" y="211"/>
                  </a:lnTo>
                  <a:lnTo>
                    <a:pt x="0" y="215"/>
                  </a:lnTo>
                  <a:lnTo>
                    <a:pt x="48" y="200"/>
                  </a:lnTo>
                  <a:lnTo>
                    <a:pt x="100" y="178"/>
                  </a:lnTo>
                  <a:lnTo>
                    <a:pt x="133" y="156"/>
                  </a:lnTo>
                  <a:lnTo>
                    <a:pt x="148" y="141"/>
                  </a:lnTo>
                  <a:lnTo>
                    <a:pt x="155" y="122"/>
                  </a:lnTo>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3" name="図形 92"/>
            <p:cNvSpPr>
              <a:spLocks/>
            </p:cNvSpPr>
            <p:nvPr/>
          </p:nvSpPr>
          <p:spPr bwMode="auto">
            <a:xfrm>
              <a:off x="16865" y="4906922"/>
              <a:ext cx="159455" cy="187859"/>
            </a:xfrm>
            <a:custGeom>
              <a:avLst/>
              <a:gdLst/>
              <a:ahLst/>
              <a:cxnLst>
                <a:cxn ang="0">
                  <a:pos x="104" y="85"/>
                </a:cxn>
                <a:cxn ang="0">
                  <a:pos x="104" y="77"/>
                </a:cxn>
                <a:cxn ang="0">
                  <a:pos x="100" y="62"/>
                </a:cxn>
                <a:cxn ang="0">
                  <a:pos x="96" y="55"/>
                </a:cxn>
                <a:cxn ang="0">
                  <a:pos x="85" y="40"/>
                </a:cxn>
                <a:cxn ang="0">
                  <a:pos x="63" y="22"/>
                </a:cxn>
                <a:cxn ang="0">
                  <a:pos x="41" y="7"/>
                </a:cxn>
                <a:cxn ang="0">
                  <a:pos x="0" y="0"/>
                </a:cxn>
                <a:cxn ang="0">
                  <a:pos x="0" y="3"/>
                </a:cxn>
                <a:cxn ang="0">
                  <a:pos x="41" y="14"/>
                </a:cxn>
                <a:cxn ang="0">
                  <a:pos x="63" y="29"/>
                </a:cxn>
                <a:cxn ang="0">
                  <a:pos x="78" y="40"/>
                </a:cxn>
                <a:cxn ang="0">
                  <a:pos x="89" y="55"/>
                </a:cxn>
                <a:cxn ang="0">
                  <a:pos x="100" y="70"/>
                </a:cxn>
                <a:cxn ang="0">
                  <a:pos x="100" y="77"/>
                </a:cxn>
                <a:cxn ang="0">
                  <a:pos x="100" y="85"/>
                </a:cxn>
                <a:cxn ang="0">
                  <a:pos x="85" y="99"/>
                </a:cxn>
                <a:cxn ang="0">
                  <a:pos x="59" y="114"/>
                </a:cxn>
                <a:cxn ang="0">
                  <a:pos x="0" y="133"/>
                </a:cxn>
                <a:cxn ang="0">
                  <a:pos x="33" y="129"/>
                </a:cxn>
                <a:cxn ang="0">
                  <a:pos x="63" y="114"/>
                </a:cxn>
                <a:cxn ang="0">
                  <a:pos x="85" y="99"/>
                </a:cxn>
                <a:cxn ang="0">
                  <a:pos x="104" y="85"/>
                </a:cxn>
              </a:cxnLst>
              <a:rect l="0" t="0" r="0" b="0"/>
              <a:pathLst>
                <a:path w="104" h="133">
                  <a:moveTo>
                    <a:pt x="104" y="85"/>
                  </a:moveTo>
                  <a:lnTo>
                    <a:pt x="104" y="77"/>
                  </a:lnTo>
                  <a:lnTo>
                    <a:pt x="100" y="62"/>
                  </a:lnTo>
                  <a:lnTo>
                    <a:pt x="96" y="55"/>
                  </a:lnTo>
                  <a:lnTo>
                    <a:pt x="85" y="40"/>
                  </a:lnTo>
                  <a:lnTo>
                    <a:pt x="63" y="22"/>
                  </a:lnTo>
                  <a:lnTo>
                    <a:pt x="41" y="7"/>
                  </a:lnTo>
                  <a:lnTo>
                    <a:pt x="0" y="0"/>
                  </a:lnTo>
                  <a:lnTo>
                    <a:pt x="0" y="3"/>
                  </a:lnTo>
                  <a:lnTo>
                    <a:pt x="41" y="14"/>
                  </a:lnTo>
                  <a:lnTo>
                    <a:pt x="63" y="29"/>
                  </a:lnTo>
                  <a:lnTo>
                    <a:pt x="78" y="40"/>
                  </a:lnTo>
                  <a:lnTo>
                    <a:pt x="89" y="55"/>
                  </a:lnTo>
                  <a:lnTo>
                    <a:pt x="100" y="70"/>
                  </a:lnTo>
                  <a:lnTo>
                    <a:pt x="100" y="77"/>
                  </a:lnTo>
                  <a:lnTo>
                    <a:pt x="100" y="85"/>
                  </a:lnTo>
                  <a:lnTo>
                    <a:pt x="85" y="99"/>
                  </a:lnTo>
                  <a:lnTo>
                    <a:pt x="59" y="114"/>
                  </a:lnTo>
                  <a:lnTo>
                    <a:pt x="0" y="133"/>
                  </a:lnTo>
                  <a:lnTo>
                    <a:pt x="33" y="129"/>
                  </a:lnTo>
                  <a:lnTo>
                    <a:pt x="63" y="114"/>
                  </a:lnTo>
                  <a:lnTo>
                    <a:pt x="85" y="99"/>
                  </a:lnTo>
                  <a:lnTo>
                    <a:pt x="104" y="8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4" name="図形 93"/>
            <p:cNvSpPr>
              <a:spLocks/>
            </p:cNvSpPr>
            <p:nvPr/>
          </p:nvSpPr>
          <p:spPr bwMode="auto">
            <a:xfrm>
              <a:off x="3842256" y="5919663"/>
              <a:ext cx="317377" cy="166671"/>
            </a:xfrm>
            <a:custGeom>
              <a:avLst/>
              <a:gdLst/>
              <a:ahLst/>
              <a:cxnLst>
                <a:cxn ang="0">
                  <a:pos x="4" y="74"/>
                </a:cxn>
                <a:cxn ang="0">
                  <a:pos x="19" y="59"/>
                </a:cxn>
                <a:cxn ang="0">
                  <a:pos x="45" y="44"/>
                </a:cxn>
                <a:cxn ang="0">
                  <a:pos x="74" y="29"/>
                </a:cxn>
                <a:cxn ang="0">
                  <a:pos x="111" y="18"/>
                </a:cxn>
                <a:cxn ang="0">
                  <a:pos x="174" y="3"/>
                </a:cxn>
                <a:cxn ang="0">
                  <a:pos x="207" y="3"/>
                </a:cxn>
                <a:cxn ang="0">
                  <a:pos x="207" y="0"/>
                </a:cxn>
                <a:cxn ang="0">
                  <a:pos x="170" y="3"/>
                </a:cxn>
                <a:cxn ang="0">
                  <a:pos x="111" y="18"/>
                </a:cxn>
                <a:cxn ang="0">
                  <a:pos x="74" y="29"/>
                </a:cxn>
                <a:cxn ang="0">
                  <a:pos x="41" y="40"/>
                </a:cxn>
                <a:cxn ang="0">
                  <a:pos x="15" y="55"/>
                </a:cxn>
                <a:cxn ang="0">
                  <a:pos x="4" y="74"/>
                </a:cxn>
                <a:cxn ang="0">
                  <a:pos x="0" y="85"/>
                </a:cxn>
                <a:cxn ang="0">
                  <a:pos x="4" y="103"/>
                </a:cxn>
                <a:cxn ang="0">
                  <a:pos x="15" y="118"/>
                </a:cxn>
                <a:cxn ang="0">
                  <a:pos x="19" y="118"/>
                </a:cxn>
                <a:cxn ang="0">
                  <a:pos x="11" y="103"/>
                </a:cxn>
                <a:cxn ang="0">
                  <a:pos x="4" y="85"/>
                </a:cxn>
                <a:cxn ang="0">
                  <a:pos x="4" y="74"/>
                </a:cxn>
              </a:cxnLst>
              <a:rect l="0" t="0" r="0" b="0"/>
              <a:pathLst>
                <a:path w="207" h="118">
                  <a:moveTo>
                    <a:pt x="4" y="74"/>
                  </a:moveTo>
                  <a:lnTo>
                    <a:pt x="19" y="59"/>
                  </a:lnTo>
                  <a:lnTo>
                    <a:pt x="45" y="44"/>
                  </a:lnTo>
                  <a:lnTo>
                    <a:pt x="74" y="29"/>
                  </a:lnTo>
                  <a:lnTo>
                    <a:pt x="111" y="18"/>
                  </a:lnTo>
                  <a:lnTo>
                    <a:pt x="174" y="3"/>
                  </a:lnTo>
                  <a:lnTo>
                    <a:pt x="207" y="3"/>
                  </a:lnTo>
                  <a:lnTo>
                    <a:pt x="207" y="0"/>
                  </a:lnTo>
                  <a:lnTo>
                    <a:pt x="170" y="3"/>
                  </a:lnTo>
                  <a:lnTo>
                    <a:pt x="111" y="18"/>
                  </a:lnTo>
                  <a:lnTo>
                    <a:pt x="74" y="29"/>
                  </a:lnTo>
                  <a:lnTo>
                    <a:pt x="41" y="40"/>
                  </a:lnTo>
                  <a:lnTo>
                    <a:pt x="15" y="55"/>
                  </a:lnTo>
                  <a:lnTo>
                    <a:pt x="4" y="74"/>
                  </a:lnTo>
                  <a:lnTo>
                    <a:pt x="0" y="85"/>
                  </a:lnTo>
                  <a:lnTo>
                    <a:pt x="4" y="103"/>
                  </a:lnTo>
                  <a:lnTo>
                    <a:pt x="15" y="118"/>
                  </a:lnTo>
                  <a:lnTo>
                    <a:pt x="19" y="118"/>
                  </a:lnTo>
                  <a:lnTo>
                    <a:pt x="11" y="103"/>
                  </a:lnTo>
                  <a:lnTo>
                    <a:pt x="4" y="85"/>
                  </a:lnTo>
                  <a:lnTo>
                    <a:pt x="4" y="7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5" name="図形 94"/>
            <p:cNvSpPr>
              <a:spLocks/>
            </p:cNvSpPr>
            <p:nvPr/>
          </p:nvSpPr>
          <p:spPr bwMode="auto">
            <a:xfrm>
              <a:off x="16865" y="4984607"/>
              <a:ext cx="22998" cy="67799"/>
            </a:xfrm>
            <a:custGeom>
              <a:avLst/>
              <a:gdLst/>
              <a:ahLst/>
              <a:cxnLst>
                <a:cxn ang="0">
                  <a:pos x="15" y="22"/>
                </a:cxn>
                <a:cxn ang="0">
                  <a:pos x="0" y="0"/>
                </a:cxn>
                <a:cxn ang="0">
                  <a:pos x="0" y="4"/>
                </a:cxn>
                <a:cxn ang="0">
                  <a:pos x="7" y="22"/>
                </a:cxn>
                <a:cxn ang="0">
                  <a:pos x="7" y="33"/>
                </a:cxn>
                <a:cxn ang="0">
                  <a:pos x="0" y="44"/>
                </a:cxn>
                <a:cxn ang="0">
                  <a:pos x="0" y="48"/>
                </a:cxn>
                <a:cxn ang="0">
                  <a:pos x="4" y="48"/>
                </a:cxn>
                <a:cxn ang="0">
                  <a:pos x="7" y="33"/>
                </a:cxn>
                <a:cxn ang="0">
                  <a:pos x="15" y="22"/>
                </a:cxn>
              </a:cxnLst>
              <a:rect l="0" t="0" r="0" b="0"/>
              <a:pathLst>
                <a:path w="15" h="48">
                  <a:moveTo>
                    <a:pt x="15" y="22"/>
                  </a:moveTo>
                  <a:lnTo>
                    <a:pt x="0" y="0"/>
                  </a:lnTo>
                  <a:lnTo>
                    <a:pt x="0" y="4"/>
                  </a:lnTo>
                  <a:lnTo>
                    <a:pt x="7" y="22"/>
                  </a:lnTo>
                  <a:lnTo>
                    <a:pt x="7" y="33"/>
                  </a:lnTo>
                  <a:lnTo>
                    <a:pt x="0" y="44"/>
                  </a:lnTo>
                  <a:lnTo>
                    <a:pt x="0" y="48"/>
                  </a:lnTo>
                  <a:lnTo>
                    <a:pt x="4" y="48"/>
                  </a:lnTo>
                  <a:lnTo>
                    <a:pt x="7" y="33"/>
                  </a:lnTo>
                  <a:lnTo>
                    <a:pt x="15" y="22"/>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6" name="図形 95"/>
            <p:cNvSpPr>
              <a:spLocks/>
            </p:cNvSpPr>
            <p:nvPr/>
          </p:nvSpPr>
          <p:spPr bwMode="auto">
            <a:xfrm>
              <a:off x="16865" y="5470497"/>
              <a:ext cx="159455" cy="261307"/>
            </a:xfrm>
            <a:custGeom>
              <a:avLst/>
              <a:gdLst/>
              <a:ahLst/>
              <a:cxnLst>
                <a:cxn ang="0">
                  <a:pos x="78" y="137"/>
                </a:cxn>
                <a:cxn ang="0">
                  <a:pos x="100" y="107"/>
                </a:cxn>
                <a:cxn ang="0">
                  <a:pos x="104" y="70"/>
                </a:cxn>
                <a:cxn ang="0">
                  <a:pos x="100" y="63"/>
                </a:cxn>
                <a:cxn ang="0">
                  <a:pos x="89" y="44"/>
                </a:cxn>
                <a:cxn ang="0">
                  <a:pos x="56" y="22"/>
                </a:cxn>
                <a:cxn ang="0">
                  <a:pos x="0" y="0"/>
                </a:cxn>
                <a:cxn ang="0">
                  <a:pos x="56" y="26"/>
                </a:cxn>
                <a:cxn ang="0">
                  <a:pos x="85" y="44"/>
                </a:cxn>
                <a:cxn ang="0">
                  <a:pos x="100" y="66"/>
                </a:cxn>
                <a:cxn ang="0">
                  <a:pos x="100" y="70"/>
                </a:cxn>
                <a:cxn ang="0">
                  <a:pos x="96" y="107"/>
                </a:cxn>
                <a:cxn ang="0">
                  <a:pos x="78" y="137"/>
                </a:cxn>
                <a:cxn ang="0">
                  <a:pos x="59" y="151"/>
                </a:cxn>
                <a:cxn ang="0">
                  <a:pos x="44" y="162"/>
                </a:cxn>
                <a:cxn ang="0">
                  <a:pos x="0" y="181"/>
                </a:cxn>
                <a:cxn ang="0">
                  <a:pos x="0" y="185"/>
                </a:cxn>
                <a:cxn ang="0">
                  <a:pos x="44" y="166"/>
                </a:cxn>
                <a:cxn ang="0">
                  <a:pos x="63" y="151"/>
                </a:cxn>
                <a:cxn ang="0">
                  <a:pos x="78" y="137"/>
                </a:cxn>
              </a:cxnLst>
              <a:rect l="0" t="0" r="0" b="0"/>
              <a:pathLst>
                <a:path w="104" h="185">
                  <a:moveTo>
                    <a:pt x="78" y="137"/>
                  </a:moveTo>
                  <a:lnTo>
                    <a:pt x="100" y="107"/>
                  </a:lnTo>
                  <a:lnTo>
                    <a:pt x="104" y="70"/>
                  </a:lnTo>
                  <a:lnTo>
                    <a:pt x="100" y="63"/>
                  </a:lnTo>
                  <a:lnTo>
                    <a:pt x="89" y="44"/>
                  </a:lnTo>
                  <a:lnTo>
                    <a:pt x="56" y="22"/>
                  </a:lnTo>
                  <a:lnTo>
                    <a:pt x="0" y="0"/>
                  </a:lnTo>
                  <a:lnTo>
                    <a:pt x="56" y="26"/>
                  </a:lnTo>
                  <a:lnTo>
                    <a:pt x="85" y="44"/>
                  </a:lnTo>
                  <a:lnTo>
                    <a:pt x="100" y="66"/>
                  </a:lnTo>
                  <a:lnTo>
                    <a:pt x="100" y="70"/>
                  </a:lnTo>
                  <a:lnTo>
                    <a:pt x="96" y="107"/>
                  </a:lnTo>
                  <a:lnTo>
                    <a:pt x="78" y="137"/>
                  </a:lnTo>
                  <a:lnTo>
                    <a:pt x="59" y="151"/>
                  </a:lnTo>
                  <a:lnTo>
                    <a:pt x="44" y="162"/>
                  </a:lnTo>
                  <a:lnTo>
                    <a:pt x="0" y="181"/>
                  </a:lnTo>
                  <a:lnTo>
                    <a:pt x="0" y="185"/>
                  </a:lnTo>
                  <a:lnTo>
                    <a:pt x="44" y="166"/>
                  </a:lnTo>
                  <a:lnTo>
                    <a:pt x="63" y="151"/>
                  </a:lnTo>
                  <a:lnTo>
                    <a:pt x="78" y="13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7" name="図形 96"/>
            <p:cNvSpPr>
              <a:spLocks/>
            </p:cNvSpPr>
            <p:nvPr/>
          </p:nvSpPr>
          <p:spPr bwMode="auto">
            <a:xfrm>
              <a:off x="16865" y="4817936"/>
              <a:ext cx="5067302" cy="1268398"/>
            </a:xfrm>
            <a:custGeom>
              <a:avLst/>
              <a:gdLst/>
              <a:ahLst/>
              <a:cxnLst>
                <a:cxn ang="0">
                  <a:pos x="2033" y="665"/>
                </a:cxn>
                <a:cxn ang="0">
                  <a:pos x="2103" y="332"/>
                </a:cxn>
                <a:cxn ang="0">
                  <a:pos x="1042" y="192"/>
                </a:cxn>
                <a:cxn ang="0">
                  <a:pos x="987" y="0"/>
                </a:cxn>
                <a:cxn ang="0">
                  <a:pos x="159" y="118"/>
                </a:cxn>
                <a:cxn ang="0">
                  <a:pos x="174" y="22"/>
                </a:cxn>
                <a:cxn ang="0">
                  <a:pos x="314" y="236"/>
                </a:cxn>
                <a:cxn ang="0">
                  <a:pos x="381" y="122"/>
                </a:cxn>
                <a:cxn ang="0">
                  <a:pos x="104" y="266"/>
                </a:cxn>
                <a:cxn ang="0">
                  <a:pos x="621" y="51"/>
                </a:cxn>
                <a:cxn ang="0">
                  <a:pos x="89" y="362"/>
                </a:cxn>
                <a:cxn ang="0">
                  <a:pos x="717" y="628"/>
                </a:cxn>
                <a:cxn ang="0">
                  <a:pos x="185" y="754"/>
                </a:cxn>
                <a:cxn ang="0">
                  <a:pos x="647" y="473"/>
                </a:cxn>
                <a:cxn ang="0">
                  <a:pos x="155" y="454"/>
                </a:cxn>
                <a:cxn ang="0">
                  <a:pos x="148" y="680"/>
                </a:cxn>
                <a:cxn ang="0">
                  <a:pos x="588" y="898"/>
                </a:cxn>
                <a:cxn ang="0">
                  <a:pos x="932" y="772"/>
                </a:cxn>
                <a:cxn ang="0">
                  <a:pos x="813" y="813"/>
                </a:cxn>
                <a:cxn ang="0">
                  <a:pos x="817" y="883"/>
                </a:cxn>
                <a:cxn ang="0">
                  <a:pos x="924" y="806"/>
                </a:cxn>
                <a:cxn ang="0">
                  <a:pos x="1028" y="809"/>
                </a:cxn>
                <a:cxn ang="0">
                  <a:pos x="1150" y="854"/>
                </a:cxn>
                <a:cxn ang="0">
                  <a:pos x="1209" y="865"/>
                </a:cxn>
                <a:cxn ang="0">
                  <a:pos x="1261" y="854"/>
                </a:cxn>
                <a:cxn ang="0">
                  <a:pos x="1309" y="839"/>
                </a:cxn>
                <a:cxn ang="0">
                  <a:pos x="1408" y="783"/>
                </a:cxn>
                <a:cxn ang="0">
                  <a:pos x="1567" y="757"/>
                </a:cxn>
                <a:cxn ang="0">
                  <a:pos x="1586" y="757"/>
                </a:cxn>
                <a:cxn ang="0">
                  <a:pos x="2170" y="595"/>
                </a:cxn>
                <a:cxn ang="0">
                  <a:pos x="2048" y="403"/>
                </a:cxn>
                <a:cxn ang="0">
                  <a:pos x="1490" y="717"/>
                </a:cxn>
                <a:cxn ang="0">
                  <a:pos x="1819" y="547"/>
                </a:cxn>
                <a:cxn ang="0">
                  <a:pos x="1379" y="358"/>
                </a:cxn>
                <a:cxn ang="0">
                  <a:pos x="1597" y="639"/>
                </a:cxn>
                <a:cxn ang="0">
                  <a:pos x="1967" y="547"/>
                </a:cxn>
                <a:cxn ang="0">
                  <a:pos x="1848" y="436"/>
                </a:cxn>
                <a:cxn ang="0">
                  <a:pos x="1386" y="377"/>
                </a:cxn>
                <a:cxn ang="0">
                  <a:pos x="2717" y="547"/>
                </a:cxn>
                <a:cxn ang="0">
                  <a:pos x="2410" y="373"/>
                </a:cxn>
                <a:cxn ang="0">
                  <a:pos x="2499" y="417"/>
                </a:cxn>
                <a:cxn ang="0">
                  <a:pos x="2303" y="617"/>
                </a:cxn>
                <a:cxn ang="0">
                  <a:pos x="2388" y="517"/>
                </a:cxn>
                <a:cxn ang="0">
                  <a:pos x="1911" y="373"/>
                </a:cxn>
                <a:cxn ang="0">
                  <a:pos x="1889" y="743"/>
                </a:cxn>
                <a:cxn ang="0">
                  <a:pos x="1645" y="787"/>
                </a:cxn>
                <a:cxn ang="0">
                  <a:pos x="1671" y="813"/>
                </a:cxn>
                <a:cxn ang="0">
                  <a:pos x="1715" y="857"/>
                </a:cxn>
                <a:cxn ang="0">
                  <a:pos x="1800" y="879"/>
                </a:cxn>
                <a:cxn ang="0">
                  <a:pos x="2022" y="876"/>
                </a:cxn>
                <a:cxn ang="0">
                  <a:pos x="2122" y="798"/>
                </a:cxn>
                <a:cxn ang="0">
                  <a:pos x="2296" y="842"/>
                </a:cxn>
                <a:cxn ang="0">
                  <a:pos x="2366" y="879"/>
                </a:cxn>
                <a:cxn ang="0">
                  <a:pos x="2429" y="854"/>
                </a:cxn>
                <a:cxn ang="0">
                  <a:pos x="2554" y="898"/>
                </a:cxn>
                <a:cxn ang="0">
                  <a:pos x="2606" y="842"/>
                </a:cxn>
                <a:cxn ang="0">
                  <a:pos x="2639" y="879"/>
                </a:cxn>
                <a:cxn ang="0">
                  <a:pos x="2676" y="879"/>
                </a:cxn>
                <a:cxn ang="0">
                  <a:pos x="2976" y="809"/>
                </a:cxn>
                <a:cxn ang="0">
                  <a:pos x="3027" y="824"/>
                </a:cxn>
                <a:cxn ang="0">
                  <a:pos x="3042" y="839"/>
                </a:cxn>
                <a:cxn ang="0">
                  <a:pos x="3264" y="850"/>
                </a:cxn>
                <a:cxn ang="0">
                  <a:pos x="3279" y="879"/>
                </a:cxn>
              </a:cxnLst>
              <a:rect l="0" t="0" r="0" b="0"/>
              <a:pathLst>
                <a:path w="3305" h="898">
                  <a:moveTo>
                    <a:pt x="3209" y="794"/>
                  </a:moveTo>
                  <a:lnTo>
                    <a:pt x="3131" y="780"/>
                  </a:lnTo>
                  <a:lnTo>
                    <a:pt x="3046" y="772"/>
                  </a:lnTo>
                  <a:lnTo>
                    <a:pt x="2928" y="769"/>
                  </a:lnTo>
                  <a:lnTo>
                    <a:pt x="2832" y="769"/>
                  </a:lnTo>
                  <a:lnTo>
                    <a:pt x="2514" y="780"/>
                  </a:lnTo>
                  <a:lnTo>
                    <a:pt x="2325" y="783"/>
                  </a:lnTo>
                  <a:lnTo>
                    <a:pt x="2188" y="787"/>
                  </a:lnTo>
                  <a:lnTo>
                    <a:pt x="2107" y="783"/>
                  </a:lnTo>
                  <a:lnTo>
                    <a:pt x="2092" y="783"/>
                  </a:lnTo>
                  <a:lnTo>
                    <a:pt x="2022" y="780"/>
                  </a:lnTo>
                  <a:lnTo>
                    <a:pt x="1978" y="772"/>
                  </a:lnTo>
                  <a:lnTo>
                    <a:pt x="1937" y="765"/>
                  </a:lnTo>
                  <a:lnTo>
                    <a:pt x="1907" y="754"/>
                  </a:lnTo>
                  <a:lnTo>
                    <a:pt x="1907" y="750"/>
                  </a:lnTo>
                  <a:lnTo>
                    <a:pt x="1904" y="750"/>
                  </a:lnTo>
                  <a:lnTo>
                    <a:pt x="1893" y="739"/>
                  </a:lnTo>
                  <a:lnTo>
                    <a:pt x="1889" y="728"/>
                  </a:lnTo>
                  <a:lnTo>
                    <a:pt x="1889" y="717"/>
                  </a:lnTo>
                  <a:lnTo>
                    <a:pt x="1896" y="713"/>
                  </a:lnTo>
                  <a:lnTo>
                    <a:pt x="1926" y="695"/>
                  </a:lnTo>
                  <a:lnTo>
                    <a:pt x="1989" y="672"/>
                  </a:lnTo>
                  <a:lnTo>
                    <a:pt x="2033" y="665"/>
                  </a:lnTo>
                  <a:lnTo>
                    <a:pt x="2089" y="654"/>
                  </a:lnTo>
                  <a:lnTo>
                    <a:pt x="2199" y="639"/>
                  </a:lnTo>
                  <a:lnTo>
                    <a:pt x="2403" y="613"/>
                  </a:lnTo>
                  <a:lnTo>
                    <a:pt x="2484" y="602"/>
                  </a:lnTo>
                  <a:lnTo>
                    <a:pt x="2565" y="595"/>
                  </a:lnTo>
                  <a:lnTo>
                    <a:pt x="2647" y="576"/>
                  </a:lnTo>
                  <a:lnTo>
                    <a:pt x="2650" y="576"/>
                  </a:lnTo>
                  <a:lnTo>
                    <a:pt x="2710" y="558"/>
                  </a:lnTo>
                  <a:lnTo>
                    <a:pt x="2732" y="547"/>
                  </a:lnTo>
                  <a:lnTo>
                    <a:pt x="2747" y="532"/>
                  </a:lnTo>
                  <a:lnTo>
                    <a:pt x="2765" y="513"/>
                  </a:lnTo>
                  <a:lnTo>
                    <a:pt x="2776" y="488"/>
                  </a:lnTo>
                  <a:lnTo>
                    <a:pt x="2776" y="473"/>
                  </a:lnTo>
                  <a:lnTo>
                    <a:pt x="2776" y="458"/>
                  </a:lnTo>
                  <a:lnTo>
                    <a:pt x="2765" y="447"/>
                  </a:lnTo>
                  <a:lnTo>
                    <a:pt x="2750" y="432"/>
                  </a:lnTo>
                  <a:lnTo>
                    <a:pt x="2732" y="417"/>
                  </a:lnTo>
                  <a:lnTo>
                    <a:pt x="2706" y="406"/>
                  </a:lnTo>
                  <a:lnTo>
                    <a:pt x="2636" y="384"/>
                  </a:lnTo>
                  <a:lnTo>
                    <a:pt x="2547" y="366"/>
                  </a:lnTo>
                  <a:lnTo>
                    <a:pt x="2480" y="362"/>
                  </a:lnTo>
                  <a:lnTo>
                    <a:pt x="2325" y="343"/>
                  </a:lnTo>
                  <a:lnTo>
                    <a:pt x="2103" y="332"/>
                  </a:lnTo>
                  <a:lnTo>
                    <a:pt x="1978" y="332"/>
                  </a:lnTo>
                  <a:lnTo>
                    <a:pt x="1852" y="332"/>
                  </a:lnTo>
                  <a:lnTo>
                    <a:pt x="1700" y="336"/>
                  </a:lnTo>
                  <a:lnTo>
                    <a:pt x="1405" y="347"/>
                  </a:lnTo>
                  <a:lnTo>
                    <a:pt x="1401" y="347"/>
                  </a:lnTo>
                  <a:lnTo>
                    <a:pt x="1305" y="347"/>
                  </a:lnTo>
                  <a:lnTo>
                    <a:pt x="1238" y="347"/>
                  </a:lnTo>
                  <a:lnTo>
                    <a:pt x="1198" y="343"/>
                  </a:lnTo>
                  <a:lnTo>
                    <a:pt x="1113" y="332"/>
                  </a:lnTo>
                  <a:lnTo>
                    <a:pt x="1109" y="332"/>
                  </a:lnTo>
                  <a:lnTo>
                    <a:pt x="1065" y="329"/>
                  </a:lnTo>
                  <a:lnTo>
                    <a:pt x="1013" y="318"/>
                  </a:lnTo>
                  <a:lnTo>
                    <a:pt x="972" y="303"/>
                  </a:lnTo>
                  <a:lnTo>
                    <a:pt x="943" y="288"/>
                  </a:lnTo>
                  <a:lnTo>
                    <a:pt x="939" y="288"/>
                  </a:lnTo>
                  <a:lnTo>
                    <a:pt x="932" y="277"/>
                  </a:lnTo>
                  <a:lnTo>
                    <a:pt x="928" y="266"/>
                  </a:lnTo>
                  <a:lnTo>
                    <a:pt x="928" y="251"/>
                  </a:lnTo>
                  <a:lnTo>
                    <a:pt x="928" y="244"/>
                  </a:lnTo>
                  <a:lnTo>
                    <a:pt x="943" y="225"/>
                  </a:lnTo>
                  <a:lnTo>
                    <a:pt x="972" y="207"/>
                  </a:lnTo>
                  <a:lnTo>
                    <a:pt x="1039" y="192"/>
                  </a:lnTo>
                  <a:lnTo>
                    <a:pt x="1042" y="192"/>
                  </a:lnTo>
                  <a:lnTo>
                    <a:pt x="1113" y="181"/>
                  </a:lnTo>
                  <a:lnTo>
                    <a:pt x="1168" y="181"/>
                  </a:lnTo>
                  <a:lnTo>
                    <a:pt x="1279" y="173"/>
                  </a:lnTo>
                  <a:lnTo>
                    <a:pt x="1294" y="173"/>
                  </a:lnTo>
                  <a:lnTo>
                    <a:pt x="1371" y="155"/>
                  </a:lnTo>
                  <a:lnTo>
                    <a:pt x="1442" y="148"/>
                  </a:lnTo>
                  <a:lnTo>
                    <a:pt x="1497" y="125"/>
                  </a:lnTo>
                  <a:lnTo>
                    <a:pt x="1516" y="118"/>
                  </a:lnTo>
                  <a:lnTo>
                    <a:pt x="1530" y="103"/>
                  </a:lnTo>
                  <a:lnTo>
                    <a:pt x="1542" y="81"/>
                  </a:lnTo>
                  <a:lnTo>
                    <a:pt x="1545" y="66"/>
                  </a:lnTo>
                  <a:lnTo>
                    <a:pt x="1542" y="48"/>
                  </a:lnTo>
                  <a:lnTo>
                    <a:pt x="1530" y="37"/>
                  </a:lnTo>
                  <a:lnTo>
                    <a:pt x="1516" y="26"/>
                  </a:lnTo>
                  <a:lnTo>
                    <a:pt x="1479" y="11"/>
                  </a:lnTo>
                  <a:lnTo>
                    <a:pt x="1427" y="0"/>
                  </a:lnTo>
                  <a:lnTo>
                    <a:pt x="1349" y="0"/>
                  </a:lnTo>
                  <a:lnTo>
                    <a:pt x="1338" y="0"/>
                  </a:lnTo>
                  <a:lnTo>
                    <a:pt x="1323" y="0"/>
                  </a:lnTo>
                  <a:lnTo>
                    <a:pt x="1275" y="0"/>
                  </a:lnTo>
                  <a:lnTo>
                    <a:pt x="1268" y="0"/>
                  </a:lnTo>
                  <a:lnTo>
                    <a:pt x="1002" y="0"/>
                  </a:lnTo>
                  <a:lnTo>
                    <a:pt x="987" y="0"/>
                  </a:lnTo>
                  <a:lnTo>
                    <a:pt x="854" y="0"/>
                  </a:lnTo>
                  <a:lnTo>
                    <a:pt x="843" y="0"/>
                  </a:lnTo>
                  <a:lnTo>
                    <a:pt x="813" y="0"/>
                  </a:lnTo>
                  <a:lnTo>
                    <a:pt x="706" y="0"/>
                  </a:lnTo>
                  <a:lnTo>
                    <a:pt x="691" y="0"/>
                  </a:lnTo>
                  <a:lnTo>
                    <a:pt x="351" y="7"/>
                  </a:lnTo>
                  <a:lnTo>
                    <a:pt x="0" y="7"/>
                  </a:lnTo>
                  <a:lnTo>
                    <a:pt x="0" y="11"/>
                  </a:lnTo>
                  <a:lnTo>
                    <a:pt x="30" y="14"/>
                  </a:lnTo>
                  <a:lnTo>
                    <a:pt x="44" y="26"/>
                  </a:lnTo>
                  <a:lnTo>
                    <a:pt x="48" y="37"/>
                  </a:lnTo>
                  <a:lnTo>
                    <a:pt x="41" y="48"/>
                  </a:lnTo>
                  <a:lnTo>
                    <a:pt x="30" y="51"/>
                  </a:lnTo>
                  <a:lnTo>
                    <a:pt x="19" y="51"/>
                  </a:lnTo>
                  <a:lnTo>
                    <a:pt x="0" y="51"/>
                  </a:lnTo>
                  <a:lnTo>
                    <a:pt x="0" y="55"/>
                  </a:lnTo>
                  <a:lnTo>
                    <a:pt x="44" y="63"/>
                  </a:lnTo>
                  <a:lnTo>
                    <a:pt x="85" y="66"/>
                  </a:lnTo>
                  <a:lnTo>
                    <a:pt x="85" y="70"/>
                  </a:lnTo>
                  <a:lnTo>
                    <a:pt x="89" y="70"/>
                  </a:lnTo>
                  <a:lnTo>
                    <a:pt x="118" y="81"/>
                  </a:lnTo>
                  <a:lnTo>
                    <a:pt x="144" y="96"/>
                  </a:lnTo>
                  <a:lnTo>
                    <a:pt x="159" y="118"/>
                  </a:lnTo>
                  <a:lnTo>
                    <a:pt x="166" y="133"/>
                  </a:lnTo>
                  <a:lnTo>
                    <a:pt x="166" y="151"/>
                  </a:lnTo>
                  <a:lnTo>
                    <a:pt x="155" y="166"/>
                  </a:lnTo>
                  <a:lnTo>
                    <a:pt x="133" y="181"/>
                  </a:lnTo>
                  <a:lnTo>
                    <a:pt x="104" y="196"/>
                  </a:lnTo>
                  <a:lnTo>
                    <a:pt x="70" y="207"/>
                  </a:lnTo>
                  <a:lnTo>
                    <a:pt x="0" y="218"/>
                  </a:lnTo>
                  <a:lnTo>
                    <a:pt x="70" y="210"/>
                  </a:lnTo>
                  <a:lnTo>
                    <a:pt x="104" y="203"/>
                  </a:lnTo>
                  <a:lnTo>
                    <a:pt x="133" y="188"/>
                  </a:lnTo>
                  <a:lnTo>
                    <a:pt x="155" y="173"/>
                  </a:lnTo>
                  <a:lnTo>
                    <a:pt x="166" y="151"/>
                  </a:lnTo>
                  <a:lnTo>
                    <a:pt x="170" y="133"/>
                  </a:lnTo>
                  <a:lnTo>
                    <a:pt x="159" y="111"/>
                  </a:lnTo>
                  <a:lnTo>
                    <a:pt x="148" y="92"/>
                  </a:lnTo>
                  <a:lnTo>
                    <a:pt x="126" y="81"/>
                  </a:lnTo>
                  <a:lnTo>
                    <a:pt x="104" y="70"/>
                  </a:lnTo>
                  <a:lnTo>
                    <a:pt x="159" y="63"/>
                  </a:lnTo>
                  <a:lnTo>
                    <a:pt x="185" y="55"/>
                  </a:lnTo>
                  <a:lnTo>
                    <a:pt x="189" y="51"/>
                  </a:lnTo>
                  <a:lnTo>
                    <a:pt x="196" y="40"/>
                  </a:lnTo>
                  <a:lnTo>
                    <a:pt x="196" y="33"/>
                  </a:lnTo>
                  <a:lnTo>
                    <a:pt x="174" y="22"/>
                  </a:lnTo>
                  <a:lnTo>
                    <a:pt x="141" y="7"/>
                  </a:lnTo>
                  <a:lnTo>
                    <a:pt x="351" y="11"/>
                  </a:lnTo>
                  <a:lnTo>
                    <a:pt x="385" y="7"/>
                  </a:lnTo>
                  <a:lnTo>
                    <a:pt x="385" y="11"/>
                  </a:lnTo>
                  <a:lnTo>
                    <a:pt x="414" y="14"/>
                  </a:lnTo>
                  <a:lnTo>
                    <a:pt x="425" y="26"/>
                  </a:lnTo>
                  <a:lnTo>
                    <a:pt x="414" y="37"/>
                  </a:lnTo>
                  <a:lnTo>
                    <a:pt x="396" y="40"/>
                  </a:lnTo>
                  <a:lnTo>
                    <a:pt x="377" y="48"/>
                  </a:lnTo>
                  <a:lnTo>
                    <a:pt x="336" y="48"/>
                  </a:lnTo>
                  <a:lnTo>
                    <a:pt x="285" y="51"/>
                  </a:lnTo>
                  <a:lnTo>
                    <a:pt x="281" y="51"/>
                  </a:lnTo>
                  <a:lnTo>
                    <a:pt x="311" y="63"/>
                  </a:lnTo>
                  <a:lnTo>
                    <a:pt x="336" y="70"/>
                  </a:lnTo>
                  <a:lnTo>
                    <a:pt x="377" y="96"/>
                  </a:lnTo>
                  <a:lnTo>
                    <a:pt x="396" y="118"/>
                  </a:lnTo>
                  <a:lnTo>
                    <a:pt x="407" y="125"/>
                  </a:lnTo>
                  <a:lnTo>
                    <a:pt x="410" y="148"/>
                  </a:lnTo>
                  <a:lnTo>
                    <a:pt x="399" y="173"/>
                  </a:lnTo>
                  <a:lnTo>
                    <a:pt x="392" y="188"/>
                  </a:lnTo>
                  <a:lnTo>
                    <a:pt x="381" y="203"/>
                  </a:lnTo>
                  <a:lnTo>
                    <a:pt x="351" y="221"/>
                  </a:lnTo>
                  <a:lnTo>
                    <a:pt x="314" y="236"/>
                  </a:lnTo>
                  <a:lnTo>
                    <a:pt x="274" y="244"/>
                  </a:lnTo>
                  <a:lnTo>
                    <a:pt x="311" y="233"/>
                  </a:lnTo>
                  <a:lnTo>
                    <a:pt x="340" y="218"/>
                  </a:lnTo>
                  <a:lnTo>
                    <a:pt x="362" y="203"/>
                  </a:lnTo>
                  <a:lnTo>
                    <a:pt x="377" y="181"/>
                  </a:lnTo>
                  <a:lnTo>
                    <a:pt x="392" y="151"/>
                  </a:lnTo>
                  <a:lnTo>
                    <a:pt x="396" y="148"/>
                  </a:lnTo>
                  <a:lnTo>
                    <a:pt x="385" y="122"/>
                  </a:lnTo>
                  <a:lnTo>
                    <a:pt x="366" y="96"/>
                  </a:lnTo>
                  <a:lnTo>
                    <a:pt x="344" y="81"/>
                  </a:lnTo>
                  <a:lnTo>
                    <a:pt x="322" y="66"/>
                  </a:lnTo>
                  <a:lnTo>
                    <a:pt x="274" y="51"/>
                  </a:lnTo>
                  <a:lnTo>
                    <a:pt x="251" y="48"/>
                  </a:lnTo>
                  <a:lnTo>
                    <a:pt x="229" y="40"/>
                  </a:lnTo>
                  <a:lnTo>
                    <a:pt x="196" y="48"/>
                  </a:lnTo>
                  <a:lnTo>
                    <a:pt x="200" y="48"/>
                  </a:lnTo>
                  <a:lnTo>
                    <a:pt x="229" y="48"/>
                  </a:lnTo>
                  <a:lnTo>
                    <a:pt x="251" y="51"/>
                  </a:lnTo>
                  <a:lnTo>
                    <a:pt x="270" y="55"/>
                  </a:lnTo>
                  <a:lnTo>
                    <a:pt x="314" y="70"/>
                  </a:lnTo>
                  <a:lnTo>
                    <a:pt x="340" y="81"/>
                  </a:lnTo>
                  <a:lnTo>
                    <a:pt x="366" y="103"/>
                  </a:lnTo>
                  <a:lnTo>
                    <a:pt x="381" y="122"/>
                  </a:lnTo>
                  <a:lnTo>
                    <a:pt x="392" y="148"/>
                  </a:lnTo>
                  <a:lnTo>
                    <a:pt x="385" y="151"/>
                  </a:lnTo>
                  <a:lnTo>
                    <a:pt x="370" y="181"/>
                  </a:lnTo>
                  <a:lnTo>
                    <a:pt x="355" y="203"/>
                  </a:lnTo>
                  <a:lnTo>
                    <a:pt x="329" y="218"/>
                  </a:lnTo>
                  <a:lnTo>
                    <a:pt x="296" y="233"/>
                  </a:lnTo>
                  <a:lnTo>
                    <a:pt x="255" y="244"/>
                  </a:lnTo>
                  <a:lnTo>
                    <a:pt x="255" y="247"/>
                  </a:lnTo>
                  <a:lnTo>
                    <a:pt x="104" y="266"/>
                  </a:lnTo>
                  <a:lnTo>
                    <a:pt x="74" y="273"/>
                  </a:lnTo>
                  <a:lnTo>
                    <a:pt x="74" y="266"/>
                  </a:lnTo>
                  <a:lnTo>
                    <a:pt x="44" y="273"/>
                  </a:lnTo>
                  <a:lnTo>
                    <a:pt x="0" y="277"/>
                  </a:lnTo>
                  <a:lnTo>
                    <a:pt x="0" y="281"/>
                  </a:lnTo>
                  <a:lnTo>
                    <a:pt x="44" y="277"/>
                  </a:lnTo>
                  <a:lnTo>
                    <a:pt x="56" y="273"/>
                  </a:lnTo>
                  <a:lnTo>
                    <a:pt x="26" y="281"/>
                  </a:lnTo>
                  <a:lnTo>
                    <a:pt x="0" y="295"/>
                  </a:lnTo>
                  <a:lnTo>
                    <a:pt x="0" y="303"/>
                  </a:lnTo>
                  <a:lnTo>
                    <a:pt x="4" y="303"/>
                  </a:lnTo>
                  <a:lnTo>
                    <a:pt x="4" y="295"/>
                  </a:lnTo>
                  <a:lnTo>
                    <a:pt x="48" y="281"/>
                  </a:lnTo>
                  <a:lnTo>
                    <a:pt x="104" y="266"/>
                  </a:lnTo>
                  <a:lnTo>
                    <a:pt x="470" y="221"/>
                  </a:lnTo>
                  <a:lnTo>
                    <a:pt x="507" y="218"/>
                  </a:lnTo>
                  <a:lnTo>
                    <a:pt x="510" y="218"/>
                  </a:lnTo>
                  <a:lnTo>
                    <a:pt x="547" y="207"/>
                  </a:lnTo>
                  <a:lnTo>
                    <a:pt x="588" y="192"/>
                  </a:lnTo>
                  <a:lnTo>
                    <a:pt x="606" y="181"/>
                  </a:lnTo>
                  <a:lnTo>
                    <a:pt x="617" y="166"/>
                  </a:lnTo>
                  <a:lnTo>
                    <a:pt x="628" y="151"/>
                  </a:lnTo>
                  <a:lnTo>
                    <a:pt x="628" y="140"/>
                  </a:lnTo>
                  <a:lnTo>
                    <a:pt x="632" y="133"/>
                  </a:lnTo>
                  <a:lnTo>
                    <a:pt x="628" y="118"/>
                  </a:lnTo>
                  <a:lnTo>
                    <a:pt x="617" y="103"/>
                  </a:lnTo>
                  <a:lnTo>
                    <a:pt x="603" y="85"/>
                  </a:lnTo>
                  <a:lnTo>
                    <a:pt x="566" y="66"/>
                  </a:lnTo>
                  <a:lnTo>
                    <a:pt x="518" y="55"/>
                  </a:lnTo>
                  <a:lnTo>
                    <a:pt x="447" y="48"/>
                  </a:lnTo>
                  <a:lnTo>
                    <a:pt x="451" y="48"/>
                  </a:lnTo>
                  <a:lnTo>
                    <a:pt x="477" y="40"/>
                  </a:lnTo>
                  <a:lnTo>
                    <a:pt x="477" y="48"/>
                  </a:lnTo>
                  <a:lnTo>
                    <a:pt x="484" y="40"/>
                  </a:lnTo>
                  <a:lnTo>
                    <a:pt x="525" y="40"/>
                  </a:lnTo>
                  <a:lnTo>
                    <a:pt x="580" y="40"/>
                  </a:lnTo>
                  <a:lnTo>
                    <a:pt x="621" y="51"/>
                  </a:lnTo>
                  <a:lnTo>
                    <a:pt x="658" y="66"/>
                  </a:lnTo>
                  <a:lnTo>
                    <a:pt x="677" y="77"/>
                  </a:lnTo>
                  <a:lnTo>
                    <a:pt x="688" y="92"/>
                  </a:lnTo>
                  <a:lnTo>
                    <a:pt x="699" y="103"/>
                  </a:lnTo>
                  <a:lnTo>
                    <a:pt x="706" y="118"/>
                  </a:lnTo>
                  <a:lnTo>
                    <a:pt x="702" y="148"/>
                  </a:lnTo>
                  <a:lnTo>
                    <a:pt x="688" y="166"/>
                  </a:lnTo>
                  <a:lnTo>
                    <a:pt x="673" y="188"/>
                  </a:lnTo>
                  <a:lnTo>
                    <a:pt x="636" y="207"/>
                  </a:lnTo>
                  <a:lnTo>
                    <a:pt x="595" y="218"/>
                  </a:lnTo>
                  <a:lnTo>
                    <a:pt x="558" y="225"/>
                  </a:lnTo>
                  <a:lnTo>
                    <a:pt x="484" y="236"/>
                  </a:lnTo>
                  <a:lnTo>
                    <a:pt x="455" y="236"/>
                  </a:lnTo>
                  <a:lnTo>
                    <a:pt x="381" y="244"/>
                  </a:lnTo>
                  <a:lnTo>
                    <a:pt x="311" y="258"/>
                  </a:lnTo>
                  <a:lnTo>
                    <a:pt x="255" y="258"/>
                  </a:lnTo>
                  <a:lnTo>
                    <a:pt x="185" y="273"/>
                  </a:lnTo>
                  <a:lnTo>
                    <a:pt x="141" y="288"/>
                  </a:lnTo>
                  <a:lnTo>
                    <a:pt x="111" y="306"/>
                  </a:lnTo>
                  <a:lnTo>
                    <a:pt x="96" y="321"/>
                  </a:lnTo>
                  <a:lnTo>
                    <a:pt x="89" y="336"/>
                  </a:lnTo>
                  <a:lnTo>
                    <a:pt x="89" y="351"/>
                  </a:lnTo>
                  <a:lnTo>
                    <a:pt x="89" y="362"/>
                  </a:lnTo>
                  <a:lnTo>
                    <a:pt x="100" y="377"/>
                  </a:lnTo>
                  <a:lnTo>
                    <a:pt x="111" y="392"/>
                  </a:lnTo>
                  <a:lnTo>
                    <a:pt x="133" y="406"/>
                  </a:lnTo>
                  <a:lnTo>
                    <a:pt x="159" y="417"/>
                  </a:lnTo>
                  <a:lnTo>
                    <a:pt x="218" y="436"/>
                  </a:lnTo>
                  <a:lnTo>
                    <a:pt x="296" y="447"/>
                  </a:lnTo>
                  <a:lnTo>
                    <a:pt x="433" y="458"/>
                  </a:lnTo>
                  <a:lnTo>
                    <a:pt x="495" y="462"/>
                  </a:lnTo>
                  <a:lnTo>
                    <a:pt x="521" y="462"/>
                  </a:lnTo>
                  <a:lnTo>
                    <a:pt x="702" y="477"/>
                  </a:lnTo>
                  <a:lnTo>
                    <a:pt x="743" y="484"/>
                  </a:lnTo>
                  <a:lnTo>
                    <a:pt x="776" y="491"/>
                  </a:lnTo>
                  <a:lnTo>
                    <a:pt x="854" y="513"/>
                  </a:lnTo>
                  <a:lnTo>
                    <a:pt x="887" y="528"/>
                  </a:lnTo>
                  <a:lnTo>
                    <a:pt x="909" y="539"/>
                  </a:lnTo>
                  <a:lnTo>
                    <a:pt x="917" y="547"/>
                  </a:lnTo>
                  <a:lnTo>
                    <a:pt x="924" y="558"/>
                  </a:lnTo>
                  <a:lnTo>
                    <a:pt x="917" y="573"/>
                  </a:lnTo>
                  <a:lnTo>
                    <a:pt x="902" y="584"/>
                  </a:lnTo>
                  <a:lnTo>
                    <a:pt x="876" y="595"/>
                  </a:lnTo>
                  <a:lnTo>
                    <a:pt x="799" y="617"/>
                  </a:lnTo>
                  <a:lnTo>
                    <a:pt x="728" y="628"/>
                  </a:lnTo>
                  <a:lnTo>
                    <a:pt x="717" y="628"/>
                  </a:lnTo>
                  <a:lnTo>
                    <a:pt x="658" y="632"/>
                  </a:lnTo>
                  <a:lnTo>
                    <a:pt x="628" y="639"/>
                  </a:lnTo>
                  <a:lnTo>
                    <a:pt x="462" y="658"/>
                  </a:lnTo>
                  <a:lnTo>
                    <a:pt x="385" y="672"/>
                  </a:lnTo>
                  <a:lnTo>
                    <a:pt x="325" y="687"/>
                  </a:lnTo>
                  <a:lnTo>
                    <a:pt x="285" y="702"/>
                  </a:lnTo>
                  <a:lnTo>
                    <a:pt x="259" y="717"/>
                  </a:lnTo>
                  <a:lnTo>
                    <a:pt x="244" y="735"/>
                  </a:lnTo>
                  <a:lnTo>
                    <a:pt x="240" y="754"/>
                  </a:lnTo>
                  <a:lnTo>
                    <a:pt x="240" y="757"/>
                  </a:lnTo>
                  <a:lnTo>
                    <a:pt x="251" y="772"/>
                  </a:lnTo>
                  <a:lnTo>
                    <a:pt x="266" y="794"/>
                  </a:lnTo>
                  <a:lnTo>
                    <a:pt x="292" y="809"/>
                  </a:lnTo>
                  <a:lnTo>
                    <a:pt x="322" y="824"/>
                  </a:lnTo>
                  <a:lnTo>
                    <a:pt x="385" y="839"/>
                  </a:lnTo>
                  <a:lnTo>
                    <a:pt x="447" y="850"/>
                  </a:lnTo>
                  <a:lnTo>
                    <a:pt x="381" y="842"/>
                  </a:lnTo>
                  <a:lnTo>
                    <a:pt x="292" y="824"/>
                  </a:lnTo>
                  <a:lnTo>
                    <a:pt x="251" y="813"/>
                  </a:lnTo>
                  <a:lnTo>
                    <a:pt x="214" y="794"/>
                  </a:lnTo>
                  <a:lnTo>
                    <a:pt x="196" y="772"/>
                  </a:lnTo>
                  <a:lnTo>
                    <a:pt x="185" y="757"/>
                  </a:lnTo>
                  <a:lnTo>
                    <a:pt x="185" y="754"/>
                  </a:lnTo>
                  <a:lnTo>
                    <a:pt x="185" y="743"/>
                  </a:lnTo>
                  <a:lnTo>
                    <a:pt x="189" y="728"/>
                  </a:lnTo>
                  <a:lnTo>
                    <a:pt x="200" y="717"/>
                  </a:lnTo>
                  <a:lnTo>
                    <a:pt x="218" y="702"/>
                  </a:lnTo>
                  <a:lnTo>
                    <a:pt x="244" y="687"/>
                  </a:lnTo>
                  <a:lnTo>
                    <a:pt x="281" y="680"/>
                  </a:lnTo>
                  <a:lnTo>
                    <a:pt x="329" y="669"/>
                  </a:lnTo>
                  <a:lnTo>
                    <a:pt x="425" y="658"/>
                  </a:lnTo>
                  <a:lnTo>
                    <a:pt x="592" y="632"/>
                  </a:lnTo>
                  <a:lnTo>
                    <a:pt x="628" y="628"/>
                  </a:lnTo>
                  <a:lnTo>
                    <a:pt x="699" y="617"/>
                  </a:lnTo>
                  <a:lnTo>
                    <a:pt x="776" y="602"/>
                  </a:lnTo>
                  <a:lnTo>
                    <a:pt x="806" y="587"/>
                  </a:lnTo>
                  <a:lnTo>
                    <a:pt x="824" y="573"/>
                  </a:lnTo>
                  <a:lnTo>
                    <a:pt x="828" y="562"/>
                  </a:lnTo>
                  <a:lnTo>
                    <a:pt x="828" y="554"/>
                  </a:lnTo>
                  <a:lnTo>
                    <a:pt x="824" y="539"/>
                  </a:lnTo>
                  <a:lnTo>
                    <a:pt x="817" y="525"/>
                  </a:lnTo>
                  <a:lnTo>
                    <a:pt x="791" y="506"/>
                  </a:lnTo>
                  <a:lnTo>
                    <a:pt x="758" y="491"/>
                  </a:lnTo>
                  <a:lnTo>
                    <a:pt x="714" y="488"/>
                  </a:lnTo>
                  <a:lnTo>
                    <a:pt x="677" y="477"/>
                  </a:lnTo>
                  <a:lnTo>
                    <a:pt x="647" y="473"/>
                  </a:lnTo>
                  <a:lnTo>
                    <a:pt x="610" y="473"/>
                  </a:lnTo>
                  <a:lnTo>
                    <a:pt x="562" y="469"/>
                  </a:lnTo>
                  <a:lnTo>
                    <a:pt x="425" y="469"/>
                  </a:lnTo>
                  <a:lnTo>
                    <a:pt x="336" y="469"/>
                  </a:lnTo>
                  <a:lnTo>
                    <a:pt x="300" y="462"/>
                  </a:lnTo>
                  <a:lnTo>
                    <a:pt x="240" y="458"/>
                  </a:lnTo>
                  <a:lnTo>
                    <a:pt x="144" y="443"/>
                  </a:lnTo>
                  <a:lnTo>
                    <a:pt x="63" y="421"/>
                  </a:lnTo>
                  <a:lnTo>
                    <a:pt x="30" y="406"/>
                  </a:lnTo>
                  <a:lnTo>
                    <a:pt x="0" y="392"/>
                  </a:lnTo>
                  <a:lnTo>
                    <a:pt x="0" y="399"/>
                  </a:lnTo>
                  <a:lnTo>
                    <a:pt x="41" y="417"/>
                  </a:lnTo>
                  <a:lnTo>
                    <a:pt x="89" y="432"/>
                  </a:lnTo>
                  <a:lnTo>
                    <a:pt x="189" y="454"/>
                  </a:lnTo>
                  <a:lnTo>
                    <a:pt x="100" y="447"/>
                  </a:lnTo>
                  <a:lnTo>
                    <a:pt x="48" y="432"/>
                  </a:lnTo>
                  <a:lnTo>
                    <a:pt x="0" y="417"/>
                  </a:lnTo>
                  <a:lnTo>
                    <a:pt x="0" y="421"/>
                  </a:lnTo>
                  <a:lnTo>
                    <a:pt x="59" y="443"/>
                  </a:lnTo>
                  <a:lnTo>
                    <a:pt x="0" y="428"/>
                  </a:lnTo>
                  <a:lnTo>
                    <a:pt x="0" y="432"/>
                  </a:lnTo>
                  <a:lnTo>
                    <a:pt x="74" y="447"/>
                  </a:lnTo>
                  <a:lnTo>
                    <a:pt x="155" y="454"/>
                  </a:lnTo>
                  <a:lnTo>
                    <a:pt x="96" y="454"/>
                  </a:lnTo>
                  <a:lnTo>
                    <a:pt x="0" y="443"/>
                  </a:lnTo>
                  <a:lnTo>
                    <a:pt x="41" y="454"/>
                  </a:lnTo>
                  <a:lnTo>
                    <a:pt x="0" y="447"/>
                  </a:lnTo>
                  <a:lnTo>
                    <a:pt x="0" y="454"/>
                  </a:lnTo>
                  <a:lnTo>
                    <a:pt x="48" y="454"/>
                  </a:lnTo>
                  <a:lnTo>
                    <a:pt x="111" y="462"/>
                  </a:lnTo>
                  <a:lnTo>
                    <a:pt x="144" y="473"/>
                  </a:lnTo>
                  <a:lnTo>
                    <a:pt x="181" y="488"/>
                  </a:lnTo>
                  <a:lnTo>
                    <a:pt x="203" y="502"/>
                  </a:lnTo>
                  <a:lnTo>
                    <a:pt x="229" y="528"/>
                  </a:lnTo>
                  <a:lnTo>
                    <a:pt x="237" y="543"/>
                  </a:lnTo>
                  <a:lnTo>
                    <a:pt x="237" y="562"/>
                  </a:lnTo>
                  <a:lnTo>
                    <a:pt x="229" y="576"/>
                  </a:lnTo>
                  <a:lnTo>
                    <a:pt x="211" y="602"/>
                  </a:lnTo>
                  <a:lnTo>
                    <a:pt x="181" y="624"/>
                  </a:lnTo>
                  <a:lnTo>
                    <a:pt x="118" y="643"/>
                  </a:lnTo>
                  <a:lnTo>
                    <a:pt x="63" y="658"/>
                  </a:lnTo>
                  <a:lnTo>
                    <a:pt x="0" y="669"/>
                  </a:lnTo>
                  <a:lnTo>
                    <a:pt x="0" y="680"/>
                  </a:lnTo>
                  <a:lnTo>
                    <a:pt x="85" y="672"/>
                  </a:lnTo>
                  <a:lnTo>
                    <a:pt x="155" y="672"/>
                  </a:lnTo>
                  <a:lnTo>
                    <a:pt x="148" y="680"/>
                  </a:lnTo>
                  <a:lnTo>
                    <a:pt x="63" y="680"/>
                  </a:lnTo>
                  <a:lnTo>
                    <a:pt x="26" y="684"/>
                  </a:lnTo>
                  <a:lnTo>
                    <a:pt x="0" y="684"/>
                  </a:lnTo>
                  <a:lnTo>
                    <a:pt x="0" y="687"/>
                  </a:lnTo>
                  <a:lnTo>
                    <a:pt x="26" y="687"/>
                  </a:lnTo>
                  <a:lnTo>
                    <a:pt x="59" y="684"/>
                  </a:lnTo>
                  <a:lnTo>
                    <a:pt x="141" y="680"/>
                  </a:lnTo>
                  <a:lnTo>
                    <a:pt x="89" y="702"/>
                  </a:lnTo>
                  <a:lnTo>
                    <a:pt x="63" y="724"/>
                  </a:lnTo>
                  <a:lnTo>
                    <a:pt x="48" y="739"/>
                  </a:lnTo>
                  <a:lnTo>
                    <a:pt x="44" y="750"/>
                  </a:lnTo>
                  <a:lnTo>
                    <a:pt x="44" y="757"/>
                  </a:lnTo>
                  <a:lnTo>
                    <a:pt x="56" y="765"/>
                  </a:lnTo>
                  <a:lnTo>
                    <a:pt x="74" y="783"/>
                  </a:lnTo>
                  <a:lnTo>
                    <a:pt x="104" y="798"/>
                  </a:lnTo>
                  <a:lnTo>
                    <a:pt x="141" y="820"/>
                  </a:lnTo>
                  <a:lnTo>
                    <a:pt x="211" y="839"/>
                  </a:lnTo>
                  <a:lnTo>
                    <a:pt x="244" y="850"/>
                  </a:lnTo>
                  <a:lnTo>
                    <a:pt x="325" y="868"/>
                  </a:lnTo>
                  <a:lnTo>
                    <a:pt x="421" y="879"/>
                  </a:lnTo>
                  <a:lnTo>
                    <a:pt x="518" y="883"/>
                  </a:lnTo>
                  <a:lnTo>
                    <a:pt x="603" y="891"/>
                  </a:lnTo>
                  <a:lnTo>
                    <a:pt x="588" y="898"/>
                  </a:lnTo>
                  <a:lnTo>
                    <a:pt x="592" y="898"/>
                  </a:lnTo>
                  <a:lnTo>
                    <a:pt x="606" y="891"/>
                  </a:lnTo>
                  <a:lnTo>
                    <a:pt x="610" y="891"/>
                  </a:lnTo>
                  <a:lnTo>
                    <a:pt x="628" y="898"/>
                  </a:lnTo>
                  <a:lnTo>
                    <a:pt x="636" y="898"/>
                  </a:lnTo>
                  <a:lnTo>
                    <a:pt x="617" y="891"/>
                  </a:lnTo>
                  <a:lnTo>
                    <a:pt x="665" y="891"/>
                  </a:lnTo>
                  <a:lnTo>
                    <a:pt x="665" y="883"/>
                  </a:lnTo>
                  <a:lnTo>
                    <a:pt x="673" y="898"/>
                  </a:lnTo>
                  <a:lnTo>
                    <a:pt x="677" y="898"/>
                  </a:lnTo>
                  <a:lnTo>
                    <a:pt x="673" y="891"/>
                  </a:lnTo>
                  <a:lnTo>
                    <a:pt x="673" y="876"/>
                  </a:lnTo>
                  <a:lnTo>
                    <a:pt x="677" y="857"/>
                  </a:lnTo>
                  <a:lnTo>
                    <a:pt x="680" y="839"/>
                  </a:lnTo>
                  <a:lnTo>
                    <a:pt x="714" y="824"/>
                  </a:lnTo>
                  <a:lnTo>
                    <a:pt x="747" y="809"/>
                  </a:lnTo>
                  <a:lnTo>
                    <a:pt x="773" y="806"/>
                  </a:lnTo>
                  <a:lnTo>
                    <a:pt x="832" y="783"/>
                  </a:lnTo>
                  <a:lnTo>
                    <a:pt x="839" y="787"/>
                  </a:lnTo>
                  <a:lnTo>
                    <a:pt x="843" y="783"/>
                  </a:lnTo>
                  <a:lnTo>
                    <a:pt x="876" y="780"/>
                  </a:lnTo>
                  <a:lnTo>
                    <a:pt x="884" y="780"/>
                  </a:lnTo>
                  <a:lnTo>
                    <a:pt x="932" y="772"/>
                  </a:lnTo>
                  <a:lnTo>
                    <a:pt x="998" y="780"/>
                  </a:lnTo>
                  <a:lnTo>
                    <a:pt x="939" y="783"/>
                  </a:lnTo>
                  <a:lnTo>
                    <a:pt x="932" y="783"/>
                  </a:lnTo>
                  <a:lnTo>
                    <a:pt x="924" y="783"/>
                  </a:lnTo>
                  <a:lnTo>
                    <a:pt x="887" y="787"/>
                  </a:lnTo>
                  <a:lnTo>
                    <a:pt x="817" y="806"/>
                  </a:lnTo>
                  <a:lnTo>
                    <a:pt x="784" y="813"/>
                  </a:lnTo>
                  <a:lnTo>
                    <a:pt x="747" y="828"/>
                  </a:lnTo>
                  <a:lnTo>
                    <a:pt x="717" y="850"/>
                  </a:lnTo>
                  <a:lnTo>
                    <a:pt x="706" y="865"/>
                  </a:lnTo>
                  <a:lnTo>
                    <a:pt x="702" y="876"/>
                  </a:lnTo>
                  <a:lnTo>
                    <a:pt x="702" y="883"/>
                  </a:lnTo>
                  <a:lnTo>
                    <a:pt x="714" y="898"/>
                  </a:lnTo>
                  <a:lnTo>
                    <a:pt x="717" y="898"/>
                  </a:lnTo>
                  <a:lnTo>
                    <a:pt x="706" y="883"/>
                  </a:lnTo>
                  <a:lnTo>
                    <a:pt x="706" y="876"/>
                  </a:lnTo>
                  <a:lnTo>
                    <a:pt x="714" y="857"/>
                  </a:lnTo>
                  <a:lnTo>
                    <a:pt x="728" y="842"/>
                  </a:lnTo>
                  <a:lnTo>
                    <a:pt x="769" y="824"/>
                  </a:lnTo>
                  <a:lnTo>
                    <a:pt x="817" y="806"/>
                  </a:lnTo>
                  <a:lnTo>
                    <a:pt x="861" y="794"/>
                  </a:lnTo>
                  <a:lnTo>
                    <a:pt x="832" y="806"/>
                  </a:lnTo>
                  <a:lnTo>
                    <a:pt x="813" y="813"/>
                  </a:lnTo>
                  <a:lnTo>
                    <a:pt x="776" y="839"/>
                  </a:lnTo>
                  <a:lnTo>
                    <a:pt x="769" y="857"/>
                  </a:lnTo>
                  <a:lnTo>
                    <a:pt x="762" y="868"/>
                  </a:lnTo>
                  <a:lnTo>
                    <a:pt x="769" y="883"/>
                  </a:lnTo>
                  <a:lnTo>
                    <a:pt x="776" y="898"/>
                  </a:lnTo>
                  <a:lnTo>
                    <a:pt x="784" y="898"/>
                  </a:lnTo>
                  <a:lnTo>
                    <a:pt x="773" y="883"/>
                  </a:lnTo>
                  <a:lnTo>
                    <a:pt x="769" y="868"/>
                  </a:lnTo>
                  <a:lnTo>
                    <a:pt x="773" y="857"/>
                  </a:lnTo>
                  <a:lnTo>
                    <a:pt x="791" y="835"/>
                  </a:lnTo>
                  <a:lnTo>
                    <a:pt x="806" y="820"/>
                  </a:lnTo>
                  <a:lnTo>
                    <a:pt x="832" y="809"/>
                  </a:lnTo>
                  <a:lnTo>
                    <a:pt x="869" y="798"/>
                  </a:lnTo>
                  <a:lnTo>
                    <a:pt x="917" y="787"/>
                  </a:lnTo>
                  <a:lnTo>
                    <a:pt x="887" y="798"/>
                  </a:lnTo>
                  <a:lnTo>
                    <a:pt x="858" y="813"/>
                  </a:lnTo>
                  <a:lnTo>
                    <a:pt x="832" y="835"/>
                  </a:lnTo>
                  <a:lnTo>
                    <a:pt x="817" y="857"/>
                  </a:lnTo>
                  <a:lnTo>
                    <a:pt x="817" y="865"/>
                  </a:lnTo>
                  <a:lnTo>
                    <a:pt x="817" y="883"/>
                  </a:lnTo>
                  <a:lnTo>
                    <a:pt x="828" y="898"/>
                  </a:lnTo>
                  <a:lnTo>
                    <a:pt x="832" y="898"/>
                  </a:lnTo>
                  <a:lnTo>
                    <a:pt x="817" y="883"/>
                  </a:lnTo>
                  <a:lnTo>
                    <a:pt x="817" y="868"/>
                  </a:lnTo>
                  <a:lnTo>
                    <a:pt x="817" y="857"/>
                  </a:lnTo>
                  <a:lnTo>
                    <a:pt x="832" y="839"/>
                  </a:lnTo>
                  <a:lnTo>
                    <a:pt x="847" y="824"/>
                  </a:lnTo>
                  <a:lnTo>
                    <a:pt x="872" y="809"/>
                  </a:lnTo>
                  <a:lnTo>
                    <a:pt x="898" y="798"/>
                  </a:lnTo>
                  <a:lnTo>
                    <a:pt x="943" y="787"/>
                  </a:lnTo>
                  <a:lnTo>
                    <a:pt x="983" y="783"/>
                  </a:lnTo>
                  <a:lnTo>
                    <a:pt x="943" y="794"/>
                  </a:lnTo>
                  <a:lnTo>
                    <a:pt x="917" y="806"/>
                  </a:lnTo>
                  <a:lnTo>
                    <a:pt x="898" y="820"/>
                  </a:lnTo>
                  <a:lnTo>
                    <a:pt x="884" y="828"/>
                  </a:lnTo>
                  <a:lnTo>
                    <a:pt x="872" y="854"/>
                  </a:lnTo>
                  <a:lnTo>
                    <a:pt x="872" y="865"/>
                  </a:lnTo>
                  <a:lnTo>
                    <a:pt x="876" y="879"/>
                  </a:lnTo>
                  <a:lnTo>
                    <a:pt x="895" y="898"/>
                  </a:lnTo>
                  <a:lnTo>
                    <a:pt x="898" y="898"/>
                  </a:lnTo>
                  <a:lnTo>
                    <a:pt x="884" y="879"/>
                  </a:lnTo>
                  <a:lnTo>
                    <a:pt x="876" y="865"/>
                  </a:lnTo>
                  <a:lnTo>
                    <a:pt x="876" y="854"/>
                  </a:lnTo>
                  <a:lnTo>
                    <a:pt x="887" y="828"/>
                  </a:lnTo>
                  <a:lnTo>
                    <a:pt x="902" y="820"/>
                  </a:lnTo>
                  <a:lnTo>
                    <a:pt x="924" y="806"/>
                  </a:lnTo>
                  <a:lnTo>
                    <a:pt x="946" y="794"/>
                  </a:lnTo>
                  <a:lnTo>
                    <a:pt x="987" y="783"/>
                  </a:lnTo>
                  <a:lnTo>
                    <a:pt x="1028" y="780"/>
                  </a:lnTo>
                  <a:lnTo>
                    <a:pt x="1054" y="780"/>
                  </a:lnTo>
                  <a:lnTo>
                    <a:pt x="1002" y="794"/>
                  </a:lnTo>
                  <a:lnTo>
                    <a:pt x="965" y="813"/>
                  </a:lnTo>
                  <a:lnTo>
                    <a:pt x="932" y="839"/>
                  </a:lnTo>
                  <a:lnTo>
                    <a:pt x="924" y="850"/>
                  </a:lnTo>
                  <a:lnTo>
                    <a:pt x="917" y="865"/>
                  </a:lnTo>
                  <a:lnTo>
                    <a:pt x="924" y="876"/>
                  </a:lnTo>
                  <a:lnTo>
                    <a:pt x="939" y="898"/>
                  </a:lnTo>
                  <a:lnTo>
                    <a:pt x="943" y="898"/>
                  </a:lnTo>
                  <a:lnTo>
                    <a:pt x="928" y="876"/>
                  </a:lnTo>
                  <a:lnTo>
                    <a:pt x="924" y="865"/>
                  </a:lnTo>
                  <a:lnTo>
                    <a:pt x="928" y="850"/>
                  </a:lnTo>
                  <a:lnTo>
                    <a:pt x="943" y="828"/>
                  </a:lnTo>
                  <a:lnTo>
                    <a:pt x="969" y="813"/>
                  </a:lnTo>
                  <a:lnTo>
                    <a:pt x="994" y="806"/>
                  </a:lnTo>
                  <a:lnTo>
                    <a:pt x="1054" y="783"/>
                  </a:lnTo>
                  <a:lnTo>
                    <a:pt x="1109" y="772"/>
                  </a:lnTo>
                  <a:lnTo>
                    <a:pt x="1079" y="783"/>
                  </a:lnTo>
                  <a:lnTo>
                    <a:pt x="1050" y="794"/>
                  </a:lnTo>
                  <a:lnTo>
                    <a:pt x="1028" y="809"/>
                  </a:lnTo>
                  <a:lnTo>
                    <a:pt x="1009" y="828"/>
                  </a:lnTo>
                  <a:lnTo>
                    <a:pt x="998" y="842"/>
                  </a:lnTo>
                  <a:lnTo>
                    <a:pt x="994" y="857"/>
                  </a:lnTo>
                  <a:lnTo>
                    <a:pt x="994" y="879"/>
                  </a:lnTo>
                  <a:lnTo>
                    <a:pt x="1009" y="898"/>
                  </a:lnTo>
                  <a:lnTo>
                    <a:pt x="1013" y="898"/>
                  </a:lnTo>
                  <a:lnTo>
                    <a:pt x="998" y="876"/>
                  </a:lnTo>
                  <a:lnTo>
                    <a:pt x="998" y="857"/>
                  </a:lnTo>
                  <a:lnTo>
                    <a:pt x="1002" y="842"/>
                  </a:lnTo>
                  <a:lnTo>
                    <a:pt x="1013" y="835"/>
                  </a:lnTo>
                  <a:lnTo>
                    <a:pt x="1035" y="809"/>
                  </a:lnTo>
                  <a:lnTo>
                    <a:pt x="1065" y="794"/>
                  </a:lnTo>
                  <a:lnTo>
                    <a:pt x="1105" y="780"/>
                  </a:lnTo>
                  <a:lnTo>
                    <a:pt x="1139" y="769"/>
                  </a:lnTo>
                  <a:lnTo>
                    <a:pt x="1205" y="765"/>
                  </a:lnTo>
                  <a:lnTo>
                    <a:pt x="1235" y="765"/>
                  </a:lnTo>
                  <a:lnTo>
                    <a:pt x="1238" y="765"/>
                  </a:lnTo>
                  <a:lnTo>
                    <a:pt x="1209" y="772"/>
                  </a:lnTo>
                  <a:lnTo>
                    <a:pt x="1183" y="787"/>
                  </a:lnTo>
                  <a:lnTo>
                    <a:pt x="1161" y="806"/>
                  </a:lnTo>
                  <a:lnTo>
                    <a:pt x="1142" y="828"/>
                  </a:lnTo>
                  <a:lnTo>
                    <a:pt x="1142" y="842"/>
                  </a:lnTo>
                  <a:lnTo>
                    <a:pt x="1150" y="854"/>
                  </a:lnTo>
                  <a:lnTo>
                    <a:pt x="1161" y="876"/>
                  </a:lnTo>
                  <a:lnTo>
                    <a:pt x="1183" y="898"/>
                  </a:lnTo>
                  <a:lnTo>
                    <a:pt x="1190" y="898"/>
                  </a:lnTo>
                  <a:lnTo>
                    <a:pt x="1161" y="868"/>
                  </a:lnTo>
                  <a:lnTo>
                    <a:pt x="1153" y="854"/>
                  </a:lnTo>
                  <a:lnTo>
                    <a:pt x="1150" y="842"/>
                  </a:lnTo>
                  <a:lnTo>
                    <a:pt x="1150" y="828"/>
                  </a:lnTo>
                  <a:lnTo>
                    <a:pt x="1153" y="820"/>
                  </a:lnTo>
                  <a:lnTo>
                    <a:pt x="1164" y="806"/>
                  </a:lnTo>
                  <a:lnTo>
                    <a:pt x="1194" y="783"/>
                  </a:lnTo>
                  <a:lnTo>
                    <a:pt x="1224" y="772"/>
                  </a:lnTo>
                  <a:lnTo>
                    <a:pt x="1253" y="765"/>
                  </a:lnTo>
                  <a:lnTo>
                    <a:pt x="1261" y="765"/>
                  </a:lnTo>
                  <a:lnTo>
                    <a:pt x="1279" y="757"/>
                  </a:lnTo>
                  <a:lnTo>
                    <a:pt x="1286" y="757"/>
                  </a:lnTo>
                  <a:lnTo>
                    <a:pt x="1290" y="757"/>
                  </a:lnTo>
                  <a:lnTo>
                    <a:pt x="1305" y="757"/>
                  </a:lnTo>
                  <a:lnTo>
                    <a:pt x="1249" y="780"/>
                  </a:lnTo>
                  <a:lnTo>
                    <a:pt x="1224" y="794"/>
                  </a:lnTo>
                  <a:lnTo>
                    <a:pt x="1209" y="813"/>
                  </a:lnTo>
                  <a:lnTo>
                    <a:pt x="1205" y="828"/>
                  </a:lnTo>
                  <a:lnTo>
                    <a:pt x="1205" y="842"/>
                  </a:lnTo>
                  <a:lnTo>
                    <a:pt x="1209" y="865"/>
                  </a:lnTo>
                  <a:lnTo>
                    <a:pt x="1224" y="879"/>
                  </a:lnTo>
                  <a:lnTo>
                    <a:pt x="1249" y="898"/>
                  </a:lnTo>
                  <a:lnTo>
                    <a:pt x="1261" y="898"/>
                  </a:lnTo>
                  <a:lnTo>
                    <a:pt x="1231" y="879"/>
                  </a:lnTo>
                  <a:lnTo>
                    <a:pt x="1213" y="857"/>
                  </a:lnTo>
                  <a:lnTo>
                    <a:pt x="1209" y="842"/>
                  </a:lnTo>
                  <a:lnTo>
                    <a:pt x="1205" y="828"/>
                  </a:lnTo>
                  <a:lnTo>
                    <a:pt x="1209" y="813"/>
                  </a:lnTo>
                  <a:lnTo>
                    <a:pt x="1220" y="806"/>
                  </a:lnTo>
                  <a:lnTo>
                    <a:pt x="1235" y="787"/>
                  </a:lnTo>
                  <a:lnTo>
                    <a:pt x="1268" y="772"/>
                  </a:lnTo>
                  <a:lnTo>
                    <a:pt x="1323" y="757"/>
                  </a:lnTo>
                  <a:lnTo>
                    <a:pt x="1331" y="757"/>
                  </a:lnTo>
                  <a:lnTo>
                    <a:pt x="1335" y="757"/>
                  </a:lnTo>
                  <a:lnTo>
                    <a:pt x="1357" y="750"/>
                  </a:lnTo>
                  <a:lnTo>
                    <a:pt x="1427" y="743"/>
                  </a:lnTo>
                  <a:lnTo>
                    <a:pt x="1375" y="754"/>
                  </a:lnTo>
                  <a:lnTo>
                    <a:pt x="1338" y="765"/>
                  </a:lnTo>
                  <a:lnTo>
                    <a:pt x="1305" y="783"/>
                  </a:lnTo>
                  <a:lnTo>
                    <a:pt x="1290" y="794"/>
                  </a:lnTo>
                  <a:lnTo>
                    <a:pt x="1275" y="809"/>
                  </a:lnTo>
                  <a:lnTo>
                    <a:pt x="1261" y="835"/>
                  </a:lnTo>
                  <a:lnTo>
                    <a:pt x="1261" y="854"/>
                  </a:lnTo>
                  <a:lnTo>
                    <a:pt x="1264" y="857"/>
                  </a:lnTo>
                  <a:lnTo>
                    <a:pt x="1279" y="879"/>
                  </a:lnTo>
                  <a:lnTo>
                    <a:pt x="1309" y="898"/>
                  </a:lnTo>
                  <a:lnTo>
                    <a:pt x="1316" y="898"/>
                  </a:lnTo>
                  <a:lnTo>
                    <a:pt x="1286" y="879"/>
                  </a:lnTo>
                  <a:lnTo>
                    <a:pt x="1264" y="857"/>
                  </a:lnTo>
                  <a:lnTo>
                    <a:pt x="1264" y="850"/>
                  </a:lnTo>
                  <a:lnTo>
                    <a:pt x="1264" y="835"/>
                  </a:lnTo>
                  <a:lnTo>
                    <a:pt x="1279" y="809"/>
                  </a:lnTo>
                  <a:lnTo>
                    <a:pt x="1290" y="798"/>
                  </a:lnTo>
                  <a:lnTo>
                    <a:pt x="1309" y="787"/>
                  </a:lnTo>
                  <a:lnTo>
                    <a:pt x="1357" y="765"/>
                  </a:lnTo>
                  <a:lnTo>
                    <a:pt x="1401" y="750"/>
                  </a:lnTo>
                  <a:lnTo>
                    <a:pt x="1464" y="739"/>
                  </a:lnTo>
                  <a:lnTo>
                    <a:pt x="1505" y="735"/>
                  </a:lnTo>
                  <a:lnTo>
                    <a:pt x="1534" y="735"/>
                  </a:lnTo>
                  <a:lnTo>
                    <a:pt x="1486" y="743"/>
                  </a:lnTo>
                  <a:lnTo>
                    <a:pt x="1431" y="757"/>
                  </a:lnTo>
                  <a:lnTo>
                    <a:pt x="1371" y="772"/>
                  </a:lnTo>
                  <a:lnTo>
                    <a:pt x="1346" y="787"/>
                  </a:lnTo>
                  <a:lnTo>
                    <a:pt x="1323" y="809"/>
                  </a:lnTo>
                  <a:lnTo>
                    <a:pt x="1320" y="820"/>
                  </a:lnTo>
                  <a:lnTo>
                    <a:pt x="1309" y="839"/>
                  </a:lnTo>
                  <a:lnTo>
                    <a:pt x="1316" y="850"/>
                  </a:lnTo>
                  <a:lnTo>
                    <a:pt x="1320" y="857"/>
                  </a:lnTo>
                  <a:lnTo>
                    <a:pt x="1331" y="876"/>
                  </a:lnTo>
                  <a:lnTo>
                    <a:pt x="1364" y="898"/>
                  </a:lnTo>
                  <a:lnTo>
                    <a:pt x="1375" y="898"/>
                  </a:lnTo>
                  <a:lnTo>
                    <a:pt x="1364" y="894"/>
                  </a:lnTo>
                  <a:lnTo>
                    <a:pt x="1331" y="876"/>
                  </a:lnTo>
                  <a:lnTo>
                    <a:pt x="1320" y="857"/>
                  </a:lnTo>
                  <a:lnTo>
                    <a:pt x="1316" y="850"/>
                  </a:lnTo>
                  <a:lnTo>
                    <a:pt x="1316" y="835"/>
                  </a:lnTo>
                  <a:lnTo>
                    <a:pt x="1320" y="824"/>
                  </a:lnTo>
                  <a:lnTo>
                    <a:pt x="1323" y="813"/>
                  </a:lnTo>
                  <a:lnTo>
                    <a:pt x="1357" y="787"/>
                  </a:lnTo>
                  <a:lnTo>
                    <a:pt x="1390" y="769"/>
                  </a:lnTo>
                  <a:lnTo>
                    <a:pt x="1431" y="757"/>
                  </a:lnTo>
                  <a:lnTo>
                    <a:pt x="1471" y="750"/>
                  </a:lnTo>
                  <a:lnTo>
                    <a:pt x="1542" y="739"/>
                  </a:lnTo>
                  <a:lnTo>
                    <a:pt x="1571" y="735"/>
                  </a:lnTo>
                  <a:lnTo>
                    <a:pt x="1623" y="735"/>
                  </a:lnTo>
                  <a:lnTo>
                    <a:pt x="1527" y="750"/>
                  </a:lnTo>
                  <a:lnTo>
                    <a:pt x="1486" y="757"/>
                  </a:lnTo>
                  <a:lnTo>
                    <a:pt x="1445" y="769"/>
                  </a:lnTo>
                  <a:lnTo>
                    <a:pt x="1408" y="783"/>
                  </a:lnTo>
                  <a:lnTo>
                    <a:pt x="1390" y="798"/>
                  </a:lnTo>
                  <a:lnTo>
                    <a:pt x="1375" y="809"/>
                  </a:lnTo>
                  <a:lnTo>
                    <a:pt x="1364" y="835"/>
                  </a:lnTo>
                  <a:lnTo>
                    <a:pt x="1364" y="842"/>
                  </a:lnTo>
                  <a:lnTo>
                    <a:pt x="1371" y="857"/>
                  </a:lnTo>
                  <a:lnTo>
                    <a:pt x="1379" y="876"/>
                  </a:lnTo>
                  <a:lnTo>
                    <a:pt x="1416" y="898"/>
                  </a:lnTo>
                  <a:lnTo>
                    <a:pt x="1427" y="898"/>
                  </a:lnTo>
                  <a:lnTo>
                    <a:pt x="1386" y="876"/>
                  </a:lnTo>
                  <a:lnTo>
                    <a:pt x="1371" y="857"/>
                  </a:lnTo>
                  <a:lnTo>
                    <a:pt x="1371" y="842"/>
                  </a:lnTo>
                  <a:lnTo>
                    <a:pt x="1371" y="835"/>
                  </a:lnTo>
                  <a:lnTo>
                    <a:pt x="1379" y="813"/>
                  </a:lnTo>
                  <a:lnTo>
                    <a:pt x="1394" y="798"/>
                  </a:lnTo>
                  <a:lnTo>
                    <a:pt x="1416" y="783"/>
                  </a:lnTo>
                  <a:lnTo>
                    <a:pt x="1445" y="769"/>
                  </a:lnTo>
                  <a:lnTo>
                    <a:pt x="1486" y="757"/>
                  </a:lnTo>
                  <a:lnTo>
                    <a:pt x="1567" y="743"/>
                  </a:lnTo>
                  <a:lnTo>
                    <a:pt x="1645" y="735"/>
                  </a:lnTo>
                  <a:lnTo>
                    <a:pt x="1737" y="728"/>
                  </a:lnTo>
                  <a:lnTo>
                    <a:pt x="1756" y="735"/>
                  </a:lnTo>
                  <a:lnTo>
                    <a:pt x="1638" y="743"/>
                  </a:lnTo>
                  <a:lnTo>
                    <a:pt x="1567" y="757"/>
                  </a:lnTo>
                  <a:lnTo>
                    <a:pt x="1534" y="765"/>
                  </a:lnTo>
                  <a:lnTo>
                    <a:pt x="1512" y="772"/>
                  </a:lnTo>
                  <a:lnTo>
                    <a:pt x="1471" y="794"/>
                  </a:lnTo>
                  <a:lnTo>
                    <a:pt x="1445" y="820"/>
                  </a:lnTo>
                  <a:lnTo>
                    <a:pt x="1442" y="828"/>
                  </a:lnTo>
                  <a:lnTo>
                    <a:pt x="1434" y="842"/>
                  </a:lnTo>
                  <a:lnTo>
                    <a:pt x="1442" y="857"/>
                  </a:lnTo>
                  <a:lnTo>
                    <a:pt x="1449" y="868"/>
                  </a:lnTo>
                  <a:lnTo>
                    <a:pt x="1464" y="883"/>
                  </a:lnTo>
                  <a:lnTo>
                    <a:pt x="1490" y="894"/>
                  </a:lnTo>
                  <a:lnTo>
                    <a:pt x="1497" y="898"/>
                  </a:lnTo>
                  <a:lnTo>
                    <a:pt x="1505" y="898"/>
                  </a:lnTo>
                  <a:lnTo>
                    <a:pt x="1490" y="894"/>
                  </a:lnTo>
                  <a:lnTo>
                    <a:pt x="1471" y="879"/>
                  </a:lnTo>
                  <a:lnTo>
                    <a:pt x="1449" y="868"/>
                  </a:lnTo>
                  <a:lnTo>
                    <a:pt x="1442" y="857"/>
                  </a:lnTo>
                  <a:lnTo>
                    <a:pt x="1442" y="842"/>
                  </a:lnTo>
                  <a:lnTo>
                    <a:pt x="1442" y="828"/>
                  </a:lnTo>
                  <a:lnTo>
                    <a:pt x="1449" y="820"/>
                  </a:lnTo>
                  <a:lnTo>
                    <a:pt x="1475" y="798"/>
                  </a:lnTo>
                  <a:lnTo>
                    <a:pt x="1512" y="780"/>
                  </a:lnTo>
                  <a:lnTo>
                    <a:pt x="1545" y="765"/>
                  </a:lnTo>
                  <a:lnTo>
                    <a:pt x="1586" y="757"/>
                  </a:lnTo>
                  <a:lnTo>
                    <a:pt x="1671" y="743"/>
                  </a:lnTo>
                  <a:lnTo>
                    <a:pt x="1782" y="735"/>
                  </a:lnTo>
                  <a:lnTo>
                    <a:pt x="1882" y="739"/>
                  </a:lnTo>
                  <a:lnTo>
                    <a:pt x="1882" y="735"/>
                  </a:lnTo>
                  <a:lnTo>
                    <a:pt x="1797" y="728"/>
                  </a:lnTo>
                  <a:lnTo>
                    <a:pt x="1737" y="728"/>
                  </a:lnTo>
                  <a:lnTo>
                    <a:pt x="1652" y="728"/>
                  </a:lnTo>
                  <a:lnTo>
                    <a:pt x="1567" y="728"/>
                  </a:lnTo>
                  <a:lnTo>
                    <a:pt x="1560" y="728"/>
                  </a:lnTo>
                  <a:lnTo>
                    <a:pt x="1519" y="724"/>
                  </a:lnTo>
                  <a:lnTo>
                    <a:pt x="1501" y="717"/>
                  </a:lnTo>
                  <a:lnTo>
                    <a:pt x="1490" y="709"/>
                  </a:lnTo>
                  <a:lnTo>
                    <a:pt x="1497" y="702"/>
                  </a:lnTo>
                  <a:lnTo>
                    <a:pt x="1505" y="695"/>
                  </a:lnTo>
                  <a:lnTo>
                    <a:pt x="1582" y="680"/>
                  </a:lnTo>
                  <a:lnTo>
                    <a:pt x="1675" y="672"/>
                  </a:lnTo>
                  <a:lnTo>
                    <a:pt x="1822" y="669"/>
                  </a:lnTo>
                  <a:lnTo>
                    <a:pt x="1882" y="665"/>
                  </a:lnTo>
                  <a:lnTo>
                    <a:pt x="1941" y="658"/>
                  </a:lnTo>
                  <a:lnTo>
                    <a:pt x="2007" y="647"/>
                  </a:lnTo>
                  <a:lnTo>
                    <a:pt x="2077" y="632"/>
                  </a:lnTo>
                  <a:lnTo>
                    <a:pt x="2144" y="610"/>
                  </a:lnTo>
                  <a:lnTo>
                    <a:pt x="2170" y="595"/>
                  </a:lnTo>
                  <a:lnTo>
                    <a:pt x="2188" y="576"/>
                  </a:lnTo>
                  <a:lnTo>
                    <a:pt x="2207" y="558"/>
                  </a:lnTo>
                  <a:lnTo>
                    <a:pt x="2218" y="539"/>
                  </a:lnTo>
                  <a:lnTo>
                    <a:pt x="2225" y="525"/>
                  </a:lnTo>
                  <a:lnTo>
                    <a:pt x="2225" y="502"/>
                  </a:lnTo>
                  <a:lnTo>
                    <a:pt x="2214" y="477"/>
                  </a:lnTo>
                  <a:lnTo>
                    <a:pt x="2203" y="462"/>
                  </a:lnTo>
                  <a:lnTo>
                    <a:pt x="2188" y="454"/>
                  </a:lnTo>
                  <a:lnTo>
                    <a:pt x="2170" y="436"/>
                  </a:lnTo>
                  <a:lnTo>
                    <a:pt x="2137" y="421"/>
                  </a:lnTo>
                  <a:lnTo>
                    <a:pt x="2100" y="414"/>
                  </a:lnTo>
                  <a:lnTo>
                    <a:pt x="2048" y="399"/>
                  </a:lnTo>
                  <a:lnTo>
                    <a:pt x="1992" y="388"/>
                  </a:lnTo>
                  <a:lnTo>
                    <a:pt x="1922" y="377"/>
                  </a:lnTo>
                  <a:lnTo>
                    <a:pt x="1863" y="373"/>
                  </a:lnTo>
                  <a:lnTo>
                    <a:pt x="1782" y="373"/>
                  </a:lnTo>
                  <a:lnTo>
                    <a:pt x="1652" y="366"/>
                  </a:lnTo>
                  <a:lnTo>
                    <a:pt x="1652" y="373"/>
                  </a:lnTo>
                  <a:lnTo>
                    <a:pt x="1782" y="373"/>
                  </a:lnTo>
                  <a:lnTo>
                    <a:pt x="1863" y="377"/>
                  </a:lnTo>
                  <a:lnTo>
                    <a:pt x="1922" y="384"/>
                  </a:lnTo>
                  <a:lnTo>
                    <a:pt x="1992" y="392"/>
                  </a:lnTo>
                  <a:lnTo>
                    <a:pt x="2048" y="403"/>
                  </a:lnTo>
                  <a:lnTo>
                    <a:pt x="2100" y="414"/>
                  </a:lnTo>
                  <a:lnTo>
                    <a:pt x="2133" y="428"/>
                  </a:lnTo>
                  <a:lnTo>
                    <a:pt x="2163" y="443"/>
                  </a:lnTo>
                  <a:lnTo>
                    <a:pt x="2185" y="454"/>
                  </a:lnTo>
                  <a:lnTo>
                    <a:pt x="2203" y="469"/>
                  </a:lnTo>
                  <a:lnTo>
                    <a:pt x="2214" y="484"/>
                  </a:lnTo>
                  <a:lnTo>
                    <a:pt x="2218" y="502"/>
                  </a:lnTo>
                  <a:lnTo>
                    <a:pt x="2218" y="525"/>
                  </a:lnTo>
                  <a:lnTo>
                    <a:pt x="2214" y="539"/>
                  </a:lnTo>
                  <a:lnTo>
                    <a:pt x="2203" y="558"/>
                  </a:lnTo>
                  <a:lnTo>
                    <a:pt x="2188" y="576"/>
                  </a:lnTo>
                  <a:lnTo>
                    <a:pt x="2163" y="595"/>
                  </a:lnTo>
                  <a:lnTo>
                    <a:pt x="2137" y="610"/>
                  </a:lnTo>
                  <a:lnTo>
                    <a:pt x="2074" y="628"/>
                  </a:lnTo>
                  <a:lnTo>
                    <a:pt x="2004" y="643"/>
                  </a:lnTo>
                  <a:lnTo>
                    <a:pt x="1878" y="658"/>
                  </a:lnTo>
                  <a:lnTo>
                    <a:pt x="1822" y="665"/>
                  </a:lnTo>
                  <a:lnTo>
                    <a:pt x="1675" y="669"/>
                  </a:lnTo>
                  <a:lnTo>
                    <a:pt x="1575" y="680"/>
                  </a:lnTo>
                  <a:lnTo>
                    <a:pt x="1505" y="687"/>
                  </a:lnTo>
                  <a:lnTo>
                    <a:pt x="1490" y="698"/>
                  </a:lnTo>
                  <a:lnTo>
                    <a:pt x="1486" y="709"/>
                  </a:lnTo>
                  <a:lnTo>
                    <a:pt x="1490" y="717"/>
                  </a:lnTo>
                  <a:lnTo>
                    <a:pt x="1505" y="724"/>
                  </a:lnTo>
                  <a:lnTo>
                    <a:pt x="1534" y="728"/>
                  </a:lnTo>
                  <a:lnTo>
                    <a:pt x="1501" y="735"/>
                  </a:lnTo>
                  <a:lnTo>
                    <a:pt x="1464" y="735"/>
                  </a:lnTo>
                  <a:lnTo>
                    <a:pt x="1394" y="739"/>
                  </a:lnTo>
                  <a:lnTo>
                    <a:pt x="1320" y="724"/>
                  </a:lnTo>
                  <a:lnTo>
                    <a:pt x="1286" y="709"/>
                  </a:lnTo>
                  <a:lnTo>
                    <a:pt x="1275" y="702"/>
                  </a:lnTo>
                  <a:lnTo>
                    <a:pt x="1275" y="695"/>
                  </a:lnTo>
                  <a:lnTo>
                    <a:pt x="1275" y="687"/>
                  </a:lnTo>
                  <a:lnTo>
                    <a:pt x="1279" y="672"/>
                  </a:lnTo>
                  <a:lnTo>
                    <a:pt x="1286" y="665"/>
                  </a:lnTo>
                  <a:lnTo>
                    <a:pt x="1305" y="658"/>
                  </a:lnTo>
                  <a:lnTo>
                    <a:pt x="1331" y="647"/>
                  </a:lnTo>
                  <a:lnTo>
                    <a:pt x="1364" y="639"/>
                  </a:lnTo>
                  <a:lnTo>
                    <a:pt x="1527" y="624"/>
                  </a:lnTo>
                  <a:lnTo>
                    <a:pt x="1567" y="624"/>
                  </a:lnTo>
                  <a:lnTo>
                    <a:pt x="1656" y="617"/>
                  </a:lnTo>
                  <a:lnTo>
                    <a:pt x="1708" y="610"/>
                  </a:lnTo>
                  <a:lnTo>
                    <a:pt x="1752" y="599"/>
                  </a:lnTo>
                  <a:lnTo>
                    <a:pt x="1793" y="576"/>
                  </a:lnTo>
                  <a:lnTo>
                    <a:pt x="1808" y="562"/>
                  </a:lnTo>
                  <a:lnTo>
                    <a:pt x="1819" y="547"/>
                  </a:lnTo>
                  <a:lnTo>
                    <a:pt x="1822" y="532"/>
                  </a:lnTo>
                  <a:lnTo>
                    <a:pt x="1822" y="517"/>
                  </a:lnTo>
                  <a:lnTo>
                    <a:pt x="1811" y="499"/>
                  </a:lnTo>
                  <a:lnTo>
                    <a:pt x="1808" y="488"/>
                  </a:lnTo>
                  <a:lnTo>
                    <a:pt x="1793" y="473"/>
                  </a:lnTo>
                  <a:lnTo>
                    <a:pt x="1767" y="462"/>
                  </a:lnTo>
                  <a:lnTo>
                    <a:pt x="1741" y="454"/>
                  </a:lnTo>
                  <a:lnTo>
                    <a:pt x="1700" y="447"/>
                  </a:lnTo>
                  <a:lnTo>
                    <a:pt x="1652" y="436"/>
                  </a:lnTo>
                  <a:lnTo>
                    <a:pt x="1597" y="432"/>
                  </a:lnTo>
                  <a:lnTo>
                    <a:pt x="1527" y="428"/>
                  </a:lnTo>
                  <a:lnTo>
                    <a:pt x="1512" y="428"/>
                  </a:lnTo>
                  <a:lnTo>
                    <a:pt x="1471" y="421"/>
                  </a:lnTo>
                  <a:lnTo>
                    <a:pt x="1427" y="417"/>
                  </a:lnTo>
                  <a:lnTo>
                    <a:pt x="1375" y="403"/>
                  </a:lnTo>
                  <a:lnTo>
                    <a:pt x="1338" y="388"/>
                  </a:lnTo>
                  <a:lnTo>
                    <a:pt x="1335" y="384"/>
                  </a:lnTo>
                  <a:lnTo>
                    <a:pt x="1331" y="377"/>
                  </a:lnTo>
                  <a:lnTo>
                    <a:pt x="1335" y="366"/>
                  </a:lnTo>
                  <a:lnTo>
                    <a:pt x="1338" y="358"/>
                  </a:lnTo>
                  <a:lnTo>
                    <a:pt x="1349" y="351"/>
                  </a:lnTo>
                  <a:lnTo>
                    <a:pt x="1390" y="351"/>
                  </a:lnTo>
                  <a:lnTo>
                    <a:pt x="1379" y="358"/>
                  </a:lnTo>
                  <a:lnTo>
                    <a:pt x="1375" y="366"/>
                  </a:lnTo>
                  <a:lnTo>
                    <a:pt x="1379" y="373"/>
                  </a:lnTo>
                  <a:lnTo>
                    <a:pt x="1386" y="384"/>
                  </a:lnTo>
                  <a:lnTo>
                    <a:pt x="1420" y="392"/>
                  </a:lnTo>
                  <a:lnTo>
                    <a:pt x="1431" y="399"/>
                  </a:lnTo>
                  <a:lnTo>
                    <a:pt x="1460" y="406"/>
                  </a:lnTo>
                  <a:lnTo>
                    <a:pt x="1516" y="417"/>
                  </a:lnTo>
                  <a:lnTo>
                    <a:pt x="1604" y="421"/>
                  </a:lnTo>
                  <a:lnTo>
                    <a:pt x="1615" y="421"/>
                  </a:lnTo>
                  <a:lnTo>
                    <a:pt x="1741" y="432"/>
                  </a:lnTo>
                  <a:lnTo>
                    <a:pt x="1808" y="454"/>
                  </a:lnTo>
                  <a:lnTo>
                    <a:pt x="1852" y="462"/>
                  </a:lnTo>
                  <a:lnTo>
                    <a:pt x="1878" y="484"/>
                  </a:lnTo>
                  <a:lnTo>
                    <a:pt x="1893" y="502"/>
                  </a:lnTo>
                  <a:lnTo>
                    <a:pt x="1896" y="517"/>
                  </a:lnTo>
                  <a:lnTo>
                    <a:pt x="1896" y="528"/>
                  </a:lnTo>
                  <a:lnTo>
                    <a:pt x="1893" y="539"/>
                  </a:lnTo>
                  <a:lnTo>
                    <a:pt x="1878" y="554"/>
                  </a:lnTo>
                  <a:lnTo>
                    <a:pt x="1856" y="569"/>
                  </a:lnTo>
                  <a:lnTo>
                    <a:pt x="1811" y="587"/>
                  </a:lnTo>
                  <a:lnTo>
                    <a:pt x="1756" y="610"/>
                  </a:lnTo>
                  <a:lnTo>
                    <a:pt x="1697" y="624"/>
                  </a:lnTo>
                  <a:lnTo>
                    <a:pt x="1597" y="639"/>
                  </a:lnTo>
                  <a:lnTo>
                    <a:pt x="1553" y="643"/>
                  </a:lnTo>
                  <a:lnTo>
                    <a:pt x="1553" y="647"/>
                  </a:lnTo>
                  <a:lnTo>
                    <a:pt x="1601" y="643"/>
                  </a:lnTo>
                  <a:lnTo>
                    <a:pt x="1700" y="624"/>
                  </a:lnTo>
                  <a:lnTo>
                    <a:pt x="1763" y="613"/>
                  </a:lnTo>
                  <a:lnTo>
                    <a:pt x="1819" y="595"/>
                  </a:lnTo>
                  <a:lnTo>
                    <a:pt x="1863" y="569"/>
                  </a:lnTo>
                  <a:lnTo>
                    <a:pt x="1878" y="558"/>
                  </a:lnTo>
                  <a:lnTo>
                    <a:pt x="1893" y="543"/>
                  </a:lnTo>
                  <a:lnTo>
                    <a:pt x="1896" y="528"/>
                  </a:lnTo>
                  <a:lnTo>
                    <a:pt x="1896" y="517"/>
                  </a:lnTo>
                  <a:lnTo>
                    <a:pt x="1896" y="499"/>
                  </a:lnTo>
                  <a:lnTo>
                    <a:pt x="1882" y="484"/>
                  </a:lnTo>
                  <a:lnTo>
                    <a:pt x="1863" y="462"/>
                  </a:lnTo>
                  <a:lnTo>
                    <a:pt x="1822" y="454"/>
                  </a:lnTo>
                  <a:lnTo>
                    <a:pt x="1767" y="436"/>
                  </a:lnTo>
                  <a:lnTo>
                    <a:pt x="1848" y="443"/>
                  </a:lnTo>
                  <a:lnTo>
                    <a:pt x="1904" y="454"/>
                  </a:lnTo>
                  <a:lnTo>
                    <a:pt x="1941" y="469"/>
                  </a:lnTo>
                  <a:lnTo>
                    <a:pt x="1967" y="488"/>
                  </a:lnTo>
                  <a:lnTo>
                    <a:pt x="1981" y="506"/>
                  </a:lnTo>
                  <a:lnTo>
                    <a:pt x="1978" y="528"/>
                  </a:lnTo>
                  <a:lnTo>
                    <a:pt x="1967" y="547"/>
                  </a:lnTo>
                  <a:lnTo>
                    <a:pt x="1952" y="569"/>
                  </a:lnTo>
                  <a:lnTo>
                    <a:pt x="1919" y="587"/>
                  </a:lnTo>
                  <a:lnTo>
                    <a:pt x="1878" y="610"/>
                  </a:lnTo>
                  <a:lnTo>
                    <a:pt x="1837" y="624"/>
                  </a:lnTo>
                  <a:lnTo>
                    <a:pt x="1800" y="632"/>
                  </a:lnTo>
                  <a:lnTo>
                    <a:pt x="1745" y="639"/>
                  </a:lnTo>
                  <a:lnTo>
                    <a:pt x="1726" y="643"/>
                  </a:lnTo>
                  <a:lnTo>
                    <a:pt x="1771" y="643"/>
                  </a:lnTo>
                  <a:lnTo>
                    <a:pt x="1819" y="639"/>
                  </a:lnTo>
                  <a:lnTo>
                    <a:pt x="1907" y="628"/>
                  </a:lnTo>
                  <a:lnTo>
                    <a:pt x="1959" y="613"/>
                  </a:lnTo>
                  <a:lnTo>
                    <a:pt x="2007" y="595"/>
                  </a:lnTo>
                  <a:lnTo>
                    <a:pt x="2037" y="569"/>
                  </a:lnTo>
                  <a:lnTo>
                    <a:pt x="2052" y="554"/>
                  </a:lnTo>
                  <a:lnTo>
                    <a:pt x="2059" y="539"/>
                  </a:lnTo>
                  <a:lnTo>
                    <a:pt x="2059" y="525"/>
                  </a:lnTo>
                  <a:lnTo>
                    <a:pt x="2052" y="513"/>
                  </a:lnTo>
                  <a:lnTo>
                    <a:pt x="2044" y="491"/>
                  </a:lnTo>
                  <a:lnTo>
                    <a:pt x="2022" y="477"/>
                  </a:lnTo>
                  <a:lnTo>
                    <a:pt x="1981" y="458"/>
                  </a:lnTo>
                  <a:lnTo>
                    <a:pt x="1933" y="447"/>
                  </a:lnTo>
                  <a:lnTo>
                    <a:pt x="1852" y="436"/>
                  </a:lnTo>
                  <a:lnTo>
                    <a:pt x="1848" y="436"/>
                  </a:lnTo>
                  <a:lnTo>
                    <a:pt x="1841" y="436"/>
                  </a:lnTo>
                  <a:lnTo>
                    <a:pt x="1656" y="421"/>
                  </a:lnTo>
                  <a:lnTo>
                    <a:pt x="1545" y="406"/>
                  </a:lnTo>
                  <a:lnTo>
                    <a:pt x="1505" y="403"/>
                  </a:lnTo>
                  <a:lnTo>
                    <a:pt x="1479" y="392"/>
                  </a:lnTo>
                  <a:lnTo>
                    <a:pt x="1456" y="384"/>
                  </a:lnTo>
                  <a:lnTo>
                    <a:pt x="1442" y="373"/>
                  </a:lnTo>
                  <a:lnTo>
                    <a:pt x="1434" y="366"/>
                  </a:lnTo>
                  <a:lnTo>
                    <a:pt x="1442" y="351"/>
                  </a:lnTo>
                  <a:lnTo>
                    <a:pt x="1434" y="351"/>
                  </a:lnTo>
                  <a:lnTo>
                    <a:pt x="1431" y="358"/>
                  </a:lnTo>
                  <a:lnTo>
                    <a:pt x="1431" y="366"/>
                  </a:lnTo>
                  <a:lnTo>
                    <a:pt x="1442" y="377"/>
                  </a:lnTo>
                  <a:lnTo>
                    <a:pt x="1456" y="388"/>
                  </a:lnTo>
                  <a:lnTo>
                    <a:pt x="1479" y="399"/>
                  </a:lnTo>
                  <a:lnTo>
                    <a:pt x="1530" y="406"/>
                  </a:lnTo>
                  <a:lnTo>
                    <a:pt x="1612" y="421"/>
                  </a:lnTo>
                  <a:lnTo>
                    <a:pt x="1604" y="421"/>
                  </a:lnTo>
                  <a:lnTo>
                    <a:pt x="1516" y="417"/>
                  </a:lnTo>
                  <a:lnTo>
                    <a:pt x="1460" y="406"/>
                  </a:lnTo>
                  <a:lnTo>
                    <a:pt x="1431" y="399"/>
                  </a:lnTo>
                  <a:lnTo>
                    <a:pt x="1420" y="392"/>
                  </a:lnTo>
                  <a:lnTo>
                    <a:pt x="1386" y="377"/>
                  </a:lnTo>
                  <a:lnTo>
                    <a:pt x="1379" y="366"/>
                  </a:lnTo>
                  <a:lnTo>
                    <a:pt x="1390" y="358"/>
                  </a:lnTo>
                  <a:lnTo>
                    <a:pt x="1401" y="351"/>
                  </a:lnTo>
                  <a:lnTo>
                    <a:pt x="1693" y="343"/>
                  </a:lnTo>
                  <a:lnTo>
                    <a:pt x="1852" y="336"/>
                  </a:lnTo>
                  <a:lnTo>
                    <a:pt x="1978" y="332"/>
                  </a:lnTo>
                  <a:lnTo>
                    <a:pt x="2103" y="336"/>
                  </a:lnTo>
                  <a:lnTo>
                    <a:pt x="2325" y="347"/>
                  </a:lnTo>
                  <a:lnTo>
                    <a:pt x="2480" y="362"/>
                  </a:lnTo>
                  <a:lnTo>
                    <a:pt x="2547" y="373"/>
                  </a:lnTo>
                  <a:lnTo>
                    <a:pt x="2650" y="392"/>
                  </a:lnTo>
                  <a:lnTo>
                    <a:pt x="2687" y="403"/>
                  </a:lnTo>
                  <a:lnTo>
                    <a:pt x="2717" y="417"/>
                  </a:lnTo>
                  <a:lnTo>
                    <a:pt x="2739" y="428"/>
                  </a:lnTo>
                  <a:lnTo>
                    <a:pt x="2758" y="443"/>
                  </a:lnTo>
                  <a:lnTo>
                    <a:pt x="2765" y="454"/>
                  </a:lnTo>
                  <a:lnTo>
                    <a:pt x="2772" y="462"/>
                  </a:lnTo>
                  <a:lnTo>
                    <a:pt x="2772" y="473"/>
                  </a:lnTo>
                  <a:lnTo>
                    <a:pt x="2772" y="488"/>
                  </a:lnTo>
                  <a:lnTo>
                    <a:pt x="2761" y="506"/>
                  </a:lnTo>
                  <a:lnTo>
                    <a:pt x="2747" y="532"/>
                  </a:lnTo>
                  <a:lnTo>
                    <a:pt x="2735" y="543"/>
                  </a:lnTo>
                  <a:lnTo>
                    <a:pt x="2717" y="547"/>
                  </a:lnTo>
                  <a:lnTo>
                    <a:pt x="2669" y="569"/>
                  </a:lnTo>
                  <a:lnTo>
                    <a:pt x="2695" y="554"/>
                  </a:lnTo>
                  <a:lnTo>
                    <a:pt x="2717" y="532"/>
                  </a:lnTo>
                  <a:lnTo>
                    <a:pt x="2732" y="517"/>
                  </a:lnTo>
                  <a:lnTo>
                    <a:pt x="2735" y="502"/>
                  </a:lnTo>
                  <a:lnTo>
                    <a:pt x="2747" y="477"/>
                  </a:lnTo>
                  <a:lnTo>
                    <a:pt x="2747" y="469"/>
                  </a:lnTo>
                  <a:lnTo>
                    <a:pt x="2735" y="454"/>
                  </a:lnTo>
                  <a:lnTo>
                    <a:pt x="2724" y="447"/>
                  </a:lnTo>
                  <a:lnTo>
                    <a:pt x="2702" y="421"/>
                  </a:lnTo>
                  <a:lnTo>
                    <a:pt x="2662" y="406"/>
                  </a:lnTo>
                  <a:lnTo>
                    <a:pt x="2621" y="392"/>
                  </a:lnTo>
                  <a:lnTo>
                    <a:pt x="2547" y="377"/>
                  </a:lnTo>
                  <a:lnTo>
                    <a:pt x="2510" y="373"/>
                  </a:lnTo>
                  <a:lnTo>
                    <a:pt x="2510" y="377"/>
                  </a:lnTo>
                  <a:lnTo>
                    <a:pt x="2455" y="366"/>
                  </a:lnTo>
                  <a:lnTo>
                    <a:pt x="2384" y="358"/>
                  </a:lnTo>
                  <a:lnTo>
                    <a:pt x="2384" y="362"/>
                  </a:lnTo>
                  <a:lnTo>
                    <a:pt x="2270" y="351"/>
                  </a:lnTo>
                  <a:lnTo>
                    <a:pt x="2214" y="347"/>
                  </a:lnTo>
                  <a:lnTo>
                    <a:pt x="2214" y="351"/>
                  </a:lnTo>
                  <a:lnTo>
                    <a:pt x="2273" y="351"/>
                  </a:lnTo>
                  <a:lnTo>
                    <a:pt x="2410" y="373"/>
                  </a:lnTo>
                  <a:lnTo>
                    <a:pt x="2480" y="388"/>
                  </a:lnTo>
                  <a:lnTo>
                    <a:pt x="2551" y="406"/>
                  </a:lnTo>
                  <a:lnTo>
                    <a:pt x="2610" y="436"/>
                  </a:lnTo>
                  <a:lnTo>
                    <a:pt x="2636" y="454"/>
                  </a:lnTo>
                  <a:lnTo>
                    <a:pt x="2650" y="469"/>
                  </a:lnTo>
                  <a:lnTo>
                    <a:pt x="2654" y="484"/>
                  </a:lnTo>
                  <a:lnTo>
                    <a:pt x="2654" y="499"/>
                  </a:lnTo>
                  <a:lnTo>
                    <a:pt x="2647" y="517"/>
                  </a:lnTo>
                  <a:lnTo>
                    <a:pt x="2632" y="543"/>
                  </a:lnTo>
                  <a:lnTo>
                    <a:pt x="2606" y="562"/>
                  </a:lnTo>
                  <a:lnTo>
                    <a:pt x="2569" y="576"/>
                  </a:lnTo>
                  <a:lnTo>
                    <a:pt x="2525" y="595"/>
                  </a:lnTo>
                  <a:lnTo>
                    <a:pt x="2440" y="610"/>
                  </a:lnTo>
                  <a:lnTo>
                    <a:pt x="2473" y="587"/>
                  </a:lnTo>
                  <a:lnTo>
                    <a:pt x="2521" y="562"/>
                  </a:lnTo>
                  <a:lnTo>
                    <a:pt x="2540" y="543"/>
                  </a:lnTo>
                  <a:lnTo>
                    <a:pt x="2554" y="525"/>
                  </a:lnTo>
                  <a:lnTo>
                    <a:pt x="2565" y="499"/>
                  </a:lnTo>
                  <a:lnTo>
                    <a:pt x="2565" y="469"/>
                  </a:lnTo>
                  <a:lnTo>
                    <a:pt x="2554" y="458"/>
                  </a:lnTo>
                  <a:lnTo>
                    <a:pt x="2547" y="447"/>
                  </a:lnTo>
                  <a:lnTo>
                    <a:pt x="2525" y="432"/>
                  </a:lnTo>
                  <a:lnTo>
                    <a:pt x="2499" y="417"/>
                  </a:lnTo>
                  <a:lnTo>
                    <a:pt x="2466" y="403"/>
                  </a:lnTo>
                  <a:lnTo>
                    <a:pt x="2410" y="392"/>
                  </a:lnTo>
                  <a:lnTo>
                    <a:pt x="2344" y="384"/>
                  </a:lnTo>
                  <a:lnTo>
                    <a:pt x="2273" y="373"/>
                  </a:lnTo>
                  <a:lnTo>
                    <a:pt x="2214" y="366"/>
                  </a:lnTo>
                  <a:lnTo>
                    <a:pt x="2148" y="362"/>
                  </a:lnTo>
                  <a:lnTo>
                    <a:pt x="2148" y="366"/>
                  </a:lnTo>
                  <a:lnTo>
                    <a:pt x="2203" y="373"/>
                  </a:lnTo>
                  <a:lnTo>
                    <a:pt x="2325" y="384"/>
                  </a:lnTo>
                  <a:lnTo>
                    <a:pt x="2388" y="399"/>
                  </a:lnTo>
                  <a:lnTo>
                    <a:pt x="2451" y="417"/>
                  </a:lnTo>
                  <a:lnTo>
                    <a:pt x="2473" y="432"/>
                  </a:lnTo>
                  <a:lnTo>
                    <a:pt x="2495" y="447"/>
                  </a:lnTo>
                  <a:lnTo>
                    <a:pt x="2510" y="458"/>
                  </a:lnTo>
                  <a:lnTo>
                    <a:pt x="2525" y="477"/>
                  </a:lnTo>
                  <a:lnTo>
                    <a:pt x="2525" y="491"/>
                  </a:lnTo>
                  <a:lnTo>
                    <a:pt x="2514" y="525"/>
                  </a:lnTo>
                  <a:lnTo>
                    <a:pt x="2506" y="543"/>
                  </a:lnTo>
                  <a:lnTo>
                    <a:pt x="2484" y="562"/>
                  </a:lnTo>
                  <a:lnTo>
                    <a:pt x="2466" y="587"/>
                  </a:lnTo>
                  <a:lnTo>
                    <a:pt x="2425" y="610"/>
                  </a:lnTo>
                  <a:lnTo>
                    <a:pt x="2403" y="610"/>
                  </a:lnTo>
                  <a:lnTo>
                    <a:pt x="2303" y="617"/>
                  </a:lnTo>
                  <a:lnTo>
                    <a:pt x="2351" y="602"/>
                  </a:lnTo>
                  <a:lnTo>
                    <a:pt x="2384" y="584"/>
                  </a:lnTo>
                  <a:lnTo>
                    <a:pt x="2410" y="562"/>
                  </a:lnTo>
                  <a:lnTo>
                    <a:pt x="2429" y="539"/>
                  </a:lnTo>
                  <a:lnTo>
                    <a:pt x="2436" y="513"/>
                  </a:lnTo>
                  <a:lnTo>
                    <a:pt x="2440" y="491"/>
                  </a:lnTo>
                  <a:lnTo>
                    <a:pt x="2436" y="477"/>
                  </a:lnTo>
                  <a:lnTo>
                    <a:pt x="2421" y="458"/>
                  </a:lnTo>
                  <a:lnTo>
                    <a:pt x="2399" y="447"/>
                  </a:lnTo>
                  <a:lnTo>
                    <a:pt x="2344" y="421"/>
                  </a:lnTo>
                  <a:lnTo>
                    <a:pt x="2277" y="399"/>
                  </a:lnTo>
                  <a:lnTo>
                    <a:pt x="2203" y="384"/>
                  </a:lnTo>
                  <a:lnTo>
                    <a:pt x="2066" y="366"/>
                  </a:lnTo>
                  <a:lnTo>
                    <a:pt x="2004" y="362"/>
                  </a:lnTo>
                  <a:lnTo>
                    <a:pt x="2004" y="366"/>
                  </a:lnTo>
                  <a:lnTo>
                    <a:pt x="2118" y="384"/>
                  </a:lnTo>
                  <a:lnTo>
                    <a:pt x="2207" y="403"/>
                  </a:lnTo>
                  <a:lnTo>
                    <a:pt x="2277" y="421"/>
                  </a:lnTo>
                  <a:lnTo>
                    <a:pt x="2325" y="443"/>
                  </a:lnTo>
                  <a:lnTo>
                    <a:pt x="2355" y="454"/>
                  </a:lnTo>
                  <a:lnTo>
                    <a:pt x="2373" y="469"/>
                  </a:lnTo>
                  <a:lnTo>
                    <a:pt x="2384" y="484"/>
                  </a:lnTo>
                  <a:lnTo>
                    <a:pt x="2388" y="517"/>
                  </a:lnTo>
                  <a:lnTo>
                    <a:pt x="2384" y="543"/>
                  </a:lnTo>
                  <a:lnTo>
                    <a:pt x="2370" y="569"/>
                  </a:lnTo>
                  <a:lnTo>
                    <a:pt x="2351" y="587"/>
                  </a:lnTo>
                  <a:lnTo>
                    <a:pt x="2310" y="613"/>
                  </a:lnTo>
                  <a:lnTo>
                    <a:pt x="2296" y="617"/>
                  </a:lnTo>
                  <a:lnTo>
                    <a:pt x="2296" y="624"/>
                  </a:lnTo>
                  <a:lnTo>
                    <a:pt x="2159" y="639"/>
                  </a:lnTo>
                  <a:lnTo>
                    <a:pt x="2207" y="617"/>
                  </a:lnTo>
                  <a:lnTo>
                    <a:pt x="2244" y="595"/>
                  </a:lnTo>
                  <a:lnTo>
                    <a:pt x="2270" y="569"/>
                  </a:lnTo>
                  <a:lnTo>
                    <a:pt x="2284" y="543"/>
                  </a:lnTo>
                  <a:lnTo>
                    <a:pt x="2288" y="525"/>
                  </a:lnTo>
                  <a:lnTo>
                    <a:pt x="2296" y="506"/>
                  </a:lnTo>
                  <a:lnTo>
                    <a:pt x="2288" y="488"/>
                  </a:lnTo>
                  <a:lnTo>
                    <a:pt x="2284" y="473"/>
                  </a:lnTo>
                  <a:lnTo>
                    <a:pt x="2273" y="454"/>
                  </a:lnTo>
                  <a:lnTo>
                    <a:pt x="2255" y="443"/>
                  </a:lnTo>
                  <a:lnTo>
                    <a:pt x="2229" y="432"/>
                  </a:lnTo>
                  <a:lnTo>
                    <a:pt x="2174" y="406"/>
                  </a:lnTo>
                  <a:lnTo>
                    <a:pt x="2103" y="392"/>
                  </a:lnTo>
                  <a:lnTo>
                    <a:pt x="1978" y="373"/>
                  </a:lnTo>
                  <a:lnTo>
                    <a:pt x="1919" y="366"/>
                  </a:lnTo>
                  <a:lnTo>
                    <a:pt x="1911" y="373"/>
                  </a:lnTo>
                  <a:lnTo>
                    <a:pt x="1974" y="377"/>
                  </a:lnTo>
                  <a:lnTo>
                    <a:pt x="2100" y="399"/>
                  </a:lnTo>
                  <a:lnTo>
                    <a:pt x="2163" y="414"/>
                  </a:lnTo>
                  <a:lnTo>
                    <a:pt x="2225" y="432"/>
                  </a:lnTo>
                  <a:lnTo>
                    <a:pt x="2248" y="447"/>
                  </a:lnTo>
                  <a:lnTo>
                    <a:pt x="2270" y="458"/>
                  </a:lnTo>
                  <a:lnTo>
                    <a:pt x="2284" y="473"/>
                  </a:lnTo>
                  <a:lnTo>
                    <a:pt x="2288" y="488"/>
                  </a:lnTo>
                  <a:lnTo>
                    <a:pt x="2288" y="506"/>
                  </a:lnTo>
                  <a:lnTo>
                    <a:pt x="2284" y="525"/>
                  </a:lnTo>
                  <a:lnTo>
                    <a:pt x="2277" y="547"/>
                  </a:lnTo>
                  <a:lnTo>
                    <a:pt x="2262" y="573"/>
                  </a:lnTo>
                  <a:lnTo>
                    <a:pt x="2233" y="599"/>
                  </a:lnTo>
                  <a:lnTo>
                    <a:pt x="2199" y="617"/>
                  </a:lnTo>
                  <a:lnTo>
                    <a:pt x="2144" y="643"/>
                  </a:lnTo>
                  <a:lnTo>
                    <a:pt x="2089" y="647"/>
                  </a:lnTo>
                  <a:lnTo>
                    <a:pt x="2033" y="658"/>
                  </a:lnTo>
                  <a:lnTo>
                    <a:pt x="1989" y="669"/>
                  </a:lnTo>
                  <a:lnTo>
                    <a:pt x="1922" y="695"/>
                  </a:lnTo>
                  <a:lnTo>
                    <a:pt x="1893" y="709"/>
                  </a:lnTo>
                  <a:lnTo>
                    <a:pt x="1889" y="717"/>
                  </a:lnTo>
                  <a:lnTo>
                    <a:pt x="1882" y="728"/>
                  </a:lnTo>
                  <a:lnTo>
                    <a:pt x="1889" y="743"/>
                  </a:lnTo>
                  <a:lnTo>
                    <a:pt x="1893" y="750"/>
                  </a:lnTo>
                  <a:lnTo>
                    <a:pt x="1863" y="750"/>
                  </a:lnTo>
                  <a:lnTo>
                    <a:pt x="1778" y="757"/>
                  </a:lnTo>
                  <a:lnTo>
                    <a:pt x="1715" y="765"/>
                  </a:lnTo>
                  <a:lnTo>
                    <a:pt x="1671" y="772"/>
                  </a:lnTo>
                  <a:lnTo>
                    <a:pt x="1641" y="783"/>
                  </a:lnTo>
                  <a:lnTo>
                    <a:pt x="1623" y="794"/>
                  </a:lnTo>
                  <a:lnTo>
                    <a:pt x="1604" y="809"/>
                  </a:lnTo>
                  <a:lnTo>
                    <a:pt x="1597" y="824"/>
                  </a:lnTo>
                  <a:lnTo>
                    <a:pt x="1597" y="839"/>
                  </a:lnTo>
                  <a:lnTo>
                    <a:pt x="1597" y="854"/>
                  </a:lnTo>
                  <a:lnTo>
                    <a:pt x="1601" y="857"/>
                  </a:lnTo>
                  <a:lnTo>
                    <a:pt x="1623" y="879"/>
                  </a:lnTo>
                  <a:lnTo>
                    <a:pt x="1660" y="898"/>
                  </a:lnTo>
                  <a:lnTo>
                    <a:pt x="1671" y="898"/>
                  </a:lnTo>
                  <a:lnTo>
                    <a:pt x="1627" y="879"/>
                  </a:lnTo>
                  <a:lnTo>
                    <a:pt x="1604" y="857"/>
                  </a:lnTo>
                  <a:lnTo>
                    <a:pt x="1601" y="850"/>
                  </a:lnTo>
                  <a:lnTo>
                    <a:pt x="1597" y="839"/>
                  </a:lnTo>
                  <a:lnTo>
                    <a:pt x="1601" y="824"/>
                  </a:lnTo>
                  <a:lnTo>
                    <a:pt x="1612" y="809"/>
                  </a:lnTo>
                  <a:lnTo>
                    <a:pt x="1627" y="798"/>
                  </a:lnTo>
                  <a:lnTo>
                    <a:pt x="1645" y="787"/>
                  </a:lnTo>
                  <a:lnTo>
                    <a:pt x="1671" y="780"/>
                  </a:lnTo>
                  <a:lnTo>
                    <a:pt x="1715" y="769"/>
                  </a:lnTo>
                  <a:lnTo>
                    <a:pt x="1778" y="757"/>
                  </a:lnTo>
                  <a:lnTo>
                    <a:pt x="1863" y="754"/>
                  </a:lnTo>
                  <a:lnTo>
                    <a:pt x="1896" y="754"/>
                  </a:lnTo>
                  <a:lnTo>
                    <a:pt x="1919" y="757"/>
                  </a:lnTo>
                  <a:lnTo>
                    <a:pt x="1878" y="757"/>
                  </a:lnTo>
                  <a:lnTo>
                    <a:pt x="1811" y="765"/>
                  </a:lnTo>
                  <a:lnTo>
                    <a:pt x="1737" y="780"/>
                  </a:lnTo>
                  <a:lnTo>
                    <a:pt x="1708" y="787"/>
                  </a:lnTo>
                  <a:lnTo>
                    <a:pt x="1682" y="798"/>
                  </a:lnTo>
                  <a:lnTo>
                    <a:pt x="1671" y="813"/>
                  </a:lnTo>
                  <a:lnTo>
                    <a:pt x="1660" y="828"/>
                  </a:lnTo>
                  <a:lnTo>
                    <a:pt x="1656" y="842"/>
                  </a:lnTo>
                  <a:lnTo>
                    <a:pt x="1667" y="865"/>
                  </a:lnTo>
                  <a:lnTo>
                    <a:pt x="1686" y="883"/>
                  </a:lnTo>
                  <a:lnTo>
                    <a:pt x="1712" y="898"/>
                  </a:lnTo>
                  <a:lnTo>
                    <a:pt x="1723" y="898"/>
                  </a:lnTo>
                  <a:lnTo>
                    <a:pt x="1686" y="883"/>
                  </a:lnTo>
                  <a:lnTo>
                    <a:pt x="1667" y="865"/>
                  </a:lnTo>
                  <a:lnTo>
                    <a:pt x="1660" y="842"/>
                  </a:lnTo>
                  <a:lnTo>
                    <a:pt x="1667" y="828"/>
                  </a:lnTo>
                  <a:lnTo>
                    <a:pt x="1671" y="813"/>
                  </a:lnTo>
                  <a:lnTo>
                    <a:pt x="1686" y="806"/>
                  </a:lnTo>
                  <a:lnTo>
                    <a:pt x="1712" y="787"/>
                  </a:lnTo>
                  <a:lnTo>
                    <a:pt x="1745" y="780"/>
                  </a:lnTo>
                  <a:lnTo>
                    <a:pt x="1822" y="769"/>
                  </a:lnTo>
                  <a:lnTo>
                    <a:pt x="1893" y="765"/>
                  </a:lnTo>
                  <a:lnTo>
                    <a:pt x="1922" y="765"/>
                  </a:lnTo>
                  <a:lnTo>
                    <a:pt x="1922" y="757"/>
                  </a:lnTo>
                  <a:lnTo>
                    <a:pt x="1963" y="772"/>
                  </a:lnTo>
                  <a:lnTo>
                    <a:pt x="1870" y="772"/>
                  </a:lnTo>
                  <a:lnTo>
                    <a:pt x="1837" y="772"/>
                  </a:lnTo>
                  <a:lnTo>
                    <a:pt x="1797" y="780"/>
                  </a:lnTo>
                  <a:lnTo>
                    <a:pt x="1767" y="787"/>
                  </a:lnTo>
                  <a:lnTo>
                    <a:pt x="1730" y="809"/>
                  </a:lnTo>
                  <a:lnTo>
                    <a:pt x="1715" y="824"/>
                  </a:lnTo>
                  <a:lnTo>
                    <a:pt x="1712" y="835"/>
                  </a:lnTo>
                  <a:lnTo>
                    <a:pt x="1712" y="850"/>
                  </a:lnTo>
                  <a:lnTo>
                    <a:pt x="1715" y="865"/>
                  </a:lnTo>
                  <a:lnTo>
                    <a:pt x="1737" y="883"/>
                  </a:lnTo>
                  <a:lnTo>
                    <a:pt x="1771" y="898"/>
                  </a:lnTo>
                  <a:lnTo>
                    <a:pt x="1782" y="898"/>
                  </a:lnTo>
                  <a:lnTo>
                    <a:pt x="1741" y="879"/>
                  </a:lnTo>
                  <a:lnTo>
                    <a:pt x="1730" y="868"/>
                  </a:lnTo>
                  <a:lnTo>
                    <a:pt x="1715" y="857"/>
                  </a:lnTo>
                  <a:lnTo>
                    <a:pt x="1712" y="850"/>
                  </a:lnTo>
                  <a:lnTo>
                    <a:pt x="1715" y="835"/>
                  </a:lnTo>
                  <a:lnTo>
                    <a:pt x="1715" y="828"/>
                  </a:lnTo>
                  <a:lnTo>
                    <a:pt x="1737" y="809"/>
                  </a:lnTo>
                  <a:lnTo>
                    <a:pt x="1771" y="794"/>
                  </a:lnTo>
                  <a:lnTo>
                    <a:pt x="1797" y="783"/>
                  </a:lnTo>
                  <a:lnTo>
                    <a:pt x="1837" y="780"/>
                  </a:lnTo>
                  <a:lnTo>
                    <a:pt x="1878" y="772"/>
                  </a:lnTo>
                  <a:lnTo>
                    <a:pt x="1978" y="780"/>
                  </a:lnTo>
                  <a:lnTo>
                    <a:pt x="1922" y="780"/>
                  </a:lnTo>
                  <a:lnTo>
                    <a:pt x="1852" y="787"/>
                  </a:lnTo>
                  <a:lnTo>
                    <a:pt x="1822" y="798"/>
                  </a:lnTo>
                  <a:lnTo>
                    <a:pt x="1793" y="809"/>
                  </a:lnTo>
                  <a:lnTo>
                    <a:pt x="1771" y="824"/>
                  </a:lnTo>
                  <a:lnTo>
                    <a:pt x="1763" y="839"/>
                  </a:lnTo>
                  <a:lnTo>
                    <a:pt x="1763" y="842"/>
                  </a:lnTo>
                  <a:lnTo>
                    <a:pt x="1767" y="857"/>
                  </a:lnTo>
                  <a:lnTo>
                    <a:pt x="1778" y="865"/>
                  </a:lnTo>
                  <a:lnTo>
                    <a:pt x="1785" y="879"/>
                  </a:lnTo>
                  <a:lnTo>
                    <a:pt x="1811" y="891"/>
                  </a:lnTo>
                  <a:lnTo>
                    <a:pt x="1837" y="898"/>
                  </a:lnTo>
                  <a:lnTo>
                    <a:pt x="1852" y="898"/>
                  </a:lnTo>
                  <a:lnTo>
                    <a:pt x="1800" y="879"/>
                  </a:lnTo>
                  <a:lnTo>
                    <a:pt x="1778" y="857"/>
                  </a:lnTo>
                  <a:lnTo>
                    <a:pt x="1767" y="842"/>
                  </a:lnTo>
                  <a:lnTo>
                    <a:pt x="1767" y="839"/>
                  </a:lnTo>
                  <a:lnTo>
                    <a:pt x="1771" y="828"/>
                  </a:lnTo>
                  <a:lnTo>
                    <a:pt x="1782" y="820"/>
                  </a:lnTo>
                  <a:lnTo>
                    <a:pt x="1808" y="809"/>
                  </a:lnTo>
                  <a:lnTo>
                    <a:pt x="1848" y="798"/>
                  </a:lnTo>
                  <a:lnTo>
                    <a:pt x="1889" y="787"/>
                  </a:lnTo>
                  <a:lnTo>
                    <a:pt x="1963" y="783"/>
                  </a:lnTo>
                  <a:lnTo>
                    <a:pt x="1996" y="780"/>
                  </a:lnTo>
                  <a:lnTo>
                    <a:pt x="2018" y="783"/>
                  </a:lnTo>
                  <a:lnTo>
                    <a:pt x="2074" y="787"/>
                  </a:lnTo>
                  <a:lnTo>
                    <a:pt x="2037" y="798"/>
                  </a:lnTo>
                  <a:lnTo>
                    <a:pt x="2018" y="820"/>
                  </a:lnTo>
                  <a:lnTo>
                    <a:pt x="2007" y="835"/>
                  </a:lnTo>
                  <a:lnTo>
                    <a:pt x="2007" y="839"/>
                  </a:lnTo>
                  <a:lnTo>
                    <a:pt x="2007" y="857"/>
                  </a:lnTo>
                  <a:lnTo>
                    <a:pt x="2018" y="876"/>
                  </a:lnTo>
                  <a:lnTo>
                    <a:pt x="2029" y="891"/>
                  </a:lnTo>
                  <a:lnTo>
                    <a:pt x="2044" y="898"/>
                  </a:lnTo>
                  <a:lnTo>
                    <a:pt x="2052" y="898"/>
                  </a:lnTo>
                  <a:lnTo>
                    <a:pt x="2037" y="891"/>
                  </a:lnTo>
                  <a:lnTo>
                    <a:pt x="2022" y="876"/>
                  </a:lnTo>
                  <a:lnTo>
                    <a:pt x="2011" y="857"/>
                  </a:lnTo>
                  <a:lnTo>
                    <a:pt x="2007" y="839"/>
                  </a:lnTo>
                  <a:lnTo>
                    <a:pt x="2011" y="835"/>
                  </a:lnTo>
                  <a:lnTo>
                    <a:pt x="2029" y="820"/>
                  </a:lnTo>
                  <a:lnTo>
                    <a:pt x="2052" y="798"/>
                  </a:lnTo>
                  <a:lnTo>
                    <a:pt x="2074" y="794"/>
                  </a:lnTo>
                  <a:lnTo>
                    <a:pt x="2092" y="787"/>
                  </a:lnTo>
                  <a:lnTo>
                    <a:pt x="2137" y="787"/>
                  </a:lnTo>
                  <a:lnTo>
                    <a:pt x="2103" y="806"/>
                  </a:lnTo>
                  <a:lnTo>
                    <a:pt x="2085" y="813"/>
                  </a:lnTo>
                  <a:lnTo>
                    <a:pt x="2074" y="828"/>
                  </a:lnTo>
                  <a:lnTo>
                    <a:pt x="2063" y="842"/>
                  </a:lnTo>
                  <a:lnTo>
                    <a:pt x="2066" y="857"/>
                  </a:lnTo>
                  <a:lnTo>
                    <a:pt x="2074" y="876"/>
                  </a:lnTo>
                  <a:lnTo>
                    <a:pt x="2103" y="898"/>
                  </a:lnTo>
                  <a:lnTo>
                    <a:pt x="2107" y="898"/>
                  </a:lnTo>
                  <a:lnTo>
                    <a:pt x="2089" y="883"/>
                  </a:lnTo>
                  <a:lnTo>
                    <a:pt x="2077" y="868"/>
                  </a:lnTo>
                  <a:lnTo>
                    <a:pt x="2066" y="857"/>
                  </a:lnTo>
                  <a:lnTo>
                    <a:pt x="2066" y="842"/>
                  </a:lnTo>
                  <a:lnTo>
                    <a:pt x="2074" y="828"/>
                  </a:lnTo>
                  <a:lnTo>
                    <a:pt x="2100" y="809"/>
                  </a:lnTo>
                  <a:lnTo>
                    <a:pt x="2122" y="798"/>
                  </a:lnTo>
                  <a:lnTo>
                    <a:pt x="2159" y="787"/>
                  </a:lnTo>
                  <a:lnTo>
                    <a:pt x="2188" y="787"/>
                  </a:lnTo>
                  <a:lnTo>
                    <a:pt x="2296" y="787"/>
                  </a:lnTo>
                  <a:lnTo>
                    <a:pt x="2255" y="806"/>
                  </a:lnTo>
                  <a:lnTo>
                    <a:pt x="2240" y="813"/>
                  </a:lnTo>
                  <a:lnTo>
                    <a:pt x="2225" y="835"/>
                  </a:lnTo>
                  <a:lnTo>
                    <a:pt x="2225" y="850"/>
                  </a:lnTo>
                  <a:lnTo>
                    <a:pt x="2233" y="868"/>
                  </a:lnTo>
                  <a:lnTo>
                    <a:pt x="2270" y="898"/>
                  </a:lnTo>
                  <a:lnTo>
                    <a:pt x="2277" y="898"/>
                  </a:lnTo>
                  <a:lnTo>
                    <a:pt x="2248" y="879"/>
                  </a:lnTo>
                  <a:lnTo>
                    <a:pt x="2240" y="868"/>
                  </a:lnTo>
                  <a:lnTo>
                    <a:pt x="2229" y="850"/>
                  </a:lnTo>
                  <a:lnTo>
                    <a:pt x="2229" y="835"/>
                  </a:lnTo>
                  <a:lnTo>
                    <a:pt x="2233" y="824"/>
                  </a:lnTo>
                  <a:lnTo>
                    <a:pt x="2244" y="813"/>
                  </a:lnTo>
                  <a:lnTo>
                    <a:pt x="2270" y="798"/>
                  </a:lnTo>
                  <a:lnTo>
                    <a:pt x="2303" y="787"/>
                  </a:lnTo>
                  <a:lnTo>
                    <a:pt x="2325" y="787"/>
                  </a:lnTo>
                  <a:lnTo>
                    <a:pt x="2381" y="787"/>
                  </a:lnTo>
                  <a:lnTo>
                    <a:pt x="2329" y="809"/>
                  </a:lnTo>
                  <a:lnTo>
                    <a:pt x="2303" y="824"/>
                  </a:lnTo>
                  <a:lnTo>
                    <a:pt x="2296" y="842"/>
                  </a:lnTo>
                  <a:lnTo>
                    <a:pt x="2296" y="857"/>
                  </a:lnTo>
                  <a:lnTo>
                    <a:pt x="2296" y="868"/>
                  </a:lnTo>
                  <a:lnTo>
                    <a:pt x="2303" y="879"/>
                  </a:lnTo>
                  <a:lnTo>
                    <a:pt x="2325" y="898"/>
                  </a:lnTo>
                  <a:lnTo>
                    <a:pt x="2329" y="898"/>
                  </a:lnTo>
                  <a:lnTo>
                    <a:pt x="2303" y="876"/>
                  </a:lnTo>
                  <a:lnTo>
                    <a:pt x="2299" y="868"/>
                  </a:lnTo>
                  <a:lnTo>
                    <a:pt x="2296" y="857"/>
                  </a:lnTo>
                  <a:lnTo>
                    <a:pt x="2296" y="842"/>
                  </a:lnTo>
                  <a:lnTo>
                    <a:pt x="2310" y="828"/>
                  </a:lnTo>
                  <a:lnTo>
                    <a:pt x="2329" y="813"/>
                  </a:lnTo>
                  <a:lnTo>
                    <a:pt x="2355" y="798"/>
                  </a:lnTo>
                  <a:lnTo>
                    <a:pt x="2395" y="787"/>
                  </a:lnTo>
                  <a:lnTo>
                    <a:pt x="2451" y="783"/>
                  </a:lnTo>
                  <a:lnTo>
                    <a:pt x="2395" y="809"/>
                  </a:lnTo>
                  <a:lnTo>
                    <a:pt x="2370" y="824"/>
                  </a:lnTo>
                  <a:lnTo>
                    <a:pt x="2358" y="835"/>
                  </a:lnTo>
                  <a:lnTo>
                    <a:pt x="2351" y="850"/>
                  </a:lnTo>
                  <a:lnTo>
                    <a:pt x="2351" y="865"/>
                  </a:lnTo>
                  <a:lnTo>
                    <a:pt x="2358" y="883"/>
                  </a:lnTo>
                  <a:lnTo>
                    <a:pt x="2381" y="898"/>
                  </a:lnTo>
                  <a:lnTo>
                    <a:pt x="2388" y="898"/>
                  </a:lnTo>
                  <a:lnTo>
                    <a:pt x="2366" y="879"/>
                  </a:lnTo>
                  <a:lnTo>
                    <a:pt x="2355" y="865"/>
                  </a:lnTo>
                  <a:lnTo>
                    <a:pt x="2355" y="850"/>
                  </a:lnTo>
                  <a:lnTo>
                    <a:pt x="2366" y="835"/>
                  </a:lnTo>
                  <a:lnTo>
                    <a:pt x="2381" y="824"/>
                  </a:lnTo>
                  <a:lnTo>
                    <a:pt x="2414" y="806"/>
                  </a:lnTo>
                  <a:lnTo>
                    <a:pt x="2466" y="783"/>
                  </a:lnTo>
                  <a:lnTo>
                    <a:pt x="2514" y="783"/>
                  </a:lnTo>
                  <a:lnTo>
                    <a:pt x="2580" y="783"/>
                  </a:lnTo>
                  <a:lnTo>
                    <a:pt x="2536" y="794"/>
                  </a:lnTo>
                  <a:lnTo>
                    <a:pt x="2506" y="806"/>
                  </a:lnTo>
                  <a:lnTo>
                    <a:pt x="2480" y="813"/>
                  </a:lnTo>
                  <a:lnTo>
                    <a:pt x="2443" y="835"/>
                  </a:lnTo>
                  <a:lnTo>
                    <a:pt x="2436" y="842"/>
                  </a:lnTo>
                  <a:lnTo>
                    <a:pt x="2429" y="854"/>
                  </a:lnTo>
                  <a:lnTo>
                    <a:pt x="2425" y="868"/>
                  </a:lnTo>
                  <a:lnTo>
                    <a:pt x="2429" y="879"/>
                  </a:lnTo>
                  <a:lnTo>
                    <a:pt x="2436" y="891"/>
                  </a:lnTo>
                  <a:lnTo>
                    <a:pt x="2443" y="898"/>
                  </a:lnTo>
                  <a:lnTo>
                    <a:pt x="2451" y="898"/>
                  </a:lnTo>
                  <a:lnTo>
                    <a:pt x="2440" y="883"/>
                  </a:lnTo>
                  <a:lnTo>
                    <a:pt x="2436" y="879"/>
                  </a:lnTo>
                  <a:lnTo>
                    <a:pt x="2429" y="868"/>
                  </a:lnTo>
                  <a:lnTo>
                    <a:pt x="2429" y="854"/>
                  </a:lnTo>
                  <a:lnTo>
                    <a:pt x="2436" y="842"/>
                  </a:lnTo>
                  <a:lnTo>
                    <a:pt x="2443" y="835"/>
                  </a:lnTo>
                  <a:lnTo>
                    <a:pt x="2480" y="820"/>
                  </a:lnTo>
                  <a:lnTo>
                    <a:pt x="2510" y="806"/>
                  </a:lnTo>
                  <a:lnTo>
                    <a:pt x="2551" y="794"/>
                  </a:lnTo>
                  <a:lnTo>
                    <a:pt x="2606" y="783"/>
                  </a:lnTo>
                  <a:lnTo>
                    <a:pt x="2606" y="780"/>
                  </a:lnTo>
                  <a:lnTo>
                    <a:pt x="2928" y="772"/>
                  </a:lnTo>
                  <a:lnTo>
                    <a:pt x="2991" y="772"/>
                  </a:lnTo>
                  <a:lnTo>
                    <a:pt x="2987" y="772"/>
                  </a:lnTo>
                  <a:lnTo>
                    <a:pt x="2917" y="772"/>
                  </a:lnTo>
                  <a:lnTo>
                    <a:pt x="2872" y="780"/>
                  </a:lnTo>
                  <a:lnTo>
                    <a:pt x="2872" y="772"/>
                  </a:lnTo>
                  <a:lnTo>
                    <a:pt x="2765" y="783"/>
                  </a:lnTo>
                  <a:lnTo>
                    <a:pt x="2687" y="798"/>
                  </a:lnTo>
                  <a:lnTo>
                    <a:pt x="2636" y="809"/>
                  </a:lnTo>
                  <a:lnTo>
                    <a:pt x="2617" y="813"/>
                  </a:lnTo>
                  <a:lnTo>
                    <a:pt x="2577" y="835"/>
                  </a:lnTo>
                  <a:lnTo>
                    <a:pt x="2562" y="842"/>
                  </a:lnTo>
                  <a:lnTo>
                    <a:pt x="2551" y="857"/>
                  </a:lnTo>
                  <a:lnTo>
                    <a:pt x="2547" y="879"/>
                  </a:lnTo>
                  <a:lnTo>
                    <a:pt x="2547" y="883"/>
                  </a:lnTo>
                  <a:lnTo>
                    <a:pt x="2554" y="898"/>
                  </a:lnTo>
                  <a:lnTo>
                    <a:pt x="2562" y="898"/>
                  </a:lnTo>
                  <a:lnTo>
                    <a:pt x="2551" y="883"/>
                  </a:lnTo>
                  <a:lnTo>
                    <a:pt x="2551" y="879"/>
                  </a:lnTo>
                  <a:lnTo>
                    <a:pt x="2554" y="857"/>
                  </a:lnTo>
                  <a:lnTo>
                    <a:pt x="2562" y="842"/>
                  </a:lnTo>
                  <a:lnTo>
                    <a:pt x="2577" y="835"/>
                  </a:lnTo>
                  <a:lnTo>
                    <a:pt x="2617" y="820"/>
                  </a:lnTo>
                  <a:lnTo>
                    <a:pt x="2676" y="806"/>
                  </a:lnTo>
                  <a:lnTo>
                    <a:pt x="2747" y="787"/>
                  </a:lnTo>
                  <a:lnTo>
                    <a:pt x="2835" y="780"/>
                  </a:lnTo>
                  <a:lnTo>
                    <a:pt x="2739" y="794"/>
                  </a:lnTo>
                  <a:lnTo>
                    <a:pt x="2680" y="806"/>
                  </a:lnTo>
                  <a:lnTo>
                    <a:pt x="2639" y="820"/>
                  </a:lnTo>
                  <a:lnTo>
                    <a:pt x="2599" y="839"/>
                  </a:lnTo>
                  <a:lnTo>
                    <a:pt x="2591" y="854"/>
                  </a:lnTo>
                  <a:lnTo>
                    <a:pt x="2584" y="865"/>
                  </a:lnTo>
                  <a:lnTo>
                    <a:pt x="2591" y="883"/>
                  </a:lnTo>
                  <a:lnTo>
                    <a:pt x="2595" y="898"/>
                  </a:lnTo>
                  <a:lnTo>
                    <a:pt x="2599" y="898"/>
                  </a:lnTo>
                  <a:lnTo>
                    <a:pt x="2595" y="883"/>
                  </a:lnTo>
                  <a:lnTo>
                    <a:pt x="2591" y="865"/>
                  </a:lnTo>
                  <a:lnTo>
                    <a:pt x="2595" y="854"/>
                  </a:lnTo>
                  <a:lnTo>
                    <a:pt x="2606" y="842"/>
                  </a:lnTo>
                  <a:lnTo>
                    <a:pt x="2639" y="824"/>
                  </a:lnTo>
                  <a:lnTo>
                    <a:pt x="2654" y="820"/>
                  </a:lnTo>
                  <a:lnTo>
                    <a:pt x="2702" y="806"/>
                  </a:lnTo>
                  <a:lnTo>
                    <a:pt x="2787" y="787"/>
                  </a:lnTo>
                  <a:lnTo>
                    <a:pt x="2917" y="780"/>
                  </a:lnTo>
                  <a:lnTo>
                    <a:pt x="2987" y="780"/>
                  </a:lnTo>
                  <a:lnTo>
                    <a:pt x="3016" y="772"/>
                  </a:lnTo>
                  <a:lnTo>
                    <a:pt x="3098" y="780"/>
                  </a:lnTo>
                  <a:lnTo>
                    <a:pt x="3157" y="787"/>
                  </a:lnTo>
                  <a:lnTo>
                    <a:pt x="3201" y="798"/>
                  </a:lnTo>
                  <a:lnTo>
                    <a:pt x="3223" y="809"/>
                  </a:lnTo>
                  <a:lnTo>
                    <a:pt x="3153" y="798"/>
                  </a:lnTo>
                  <a:lnTo>
                    <a:pt x="3101" y="794"/>
                  </a:lnTo>
                  <a:lnTo>
                    <a:pt x="3053" y="798"/>
                  </a:lnTo>
                  <a:lnTo>
                    <a:pt x="3053" y="794"/>
                  </a:lnTo>
                  <a:lnTo>
                    <a:pt x="3002" y="794"/>
                  </a:lnTo>
                  <a:lnTo>
                    <a:pt x="2898" y="794"/>
                  </a:lnTo>
                  <a:lnTo>
                    <a:pt x="2780" y="806"/>
                  </a:lnTo>
                  <a:lnTo>
                    <a:pt x="2732" y="813"/>
                  </a:lnTo>
                  <a:lnTo>
                    <a:pt x="2695" y="828"/>
                  </a:lnTo>
                  <a:lnTo>
                    <a:pt x="2665" y="850"/>
                  </a:lnTo>
                  <a:lnTo>
                    <a:pt x="2647" y="865"/>
                  </a:lnTo>
                  <a:lnTo>
                    <a:pt x="2639" y="879"/>
                  </a:lnTo>
                  <a:lnTo>
                    <a:pt x="2639" y="891"/>
                  </a:lnTo>
                  <a:lnTo>
                    <a:pt x="2639" y="898"/>
                  </a:lnTo>
                  <a:lnTo>
                    <a:pt x="2647" y="898"/>
                  </a:lnTo>
                  <a:lnTo>
                    <a:pt x="2639" y="891"/>
                  </a:lnTo>
                  <a:lnTo>
                    <a:pt x="2647" y="879"/>
                  </a:lnTo>
                  <a:lnTo>
                    <a:pt x="2650" y="868"/>
                  </a:lnTo>
                  <a:lnTo>
                    <a:pt x="2669" y="850"/>
                  </a:lnTo>
                  <a:lnTo>
                    <a:pt x="2695" y="835"/>
                  </a:lnTo>
                  <a:lnTo>
                    <a:pt x="2732" y="820"/>
                  </a:lnTo>
                  <a:lnTo>
                    <a:pt x="2776" y="809"/>
                  </a:lnTo>
                  <a:lnTo>
                    <a:pt x="2876" y="798"/>
                  </a:lnTo>
                  <a:lnTo>
                    <a:pt x="2976" y="798"/>
                  </a:lnTo>
                  <a:lnTo>
                    <a:pt x="3042" y="798"/>
                  </a:lnTo>
                  <a:lnTo>
                    <a:pt x="2972" y="806"/>
                  </a:lnTo>
                  <a:lnTo>
                    <a:pt x="2920" y="820"/>
                  </a:lnTo>
                  <a:lnTo>
                    <a:pt x="2920" y="813"/>
                  </a:lnTo>
                  <a:lnTo>
                    <a:pt x="2850" y="820"/>
                  </a:lnTo>
                  <a:lnTo>
                    <a:pt x="2802" y="820"/>
                  </a:lnTo>
                  <a:lnTo>
                    <a:pt x="2761" y="824"/>
                  </a:lnTo>
                  <a:lnTo>
                    <a:pt x="2732" y="835"/>
                  </a:lnTo>
                  <a:lnTo>
                    <a:pt x="2706" y="850"/>
                  </a:lnTo>
                  <a:lnTo>
                    <a:pt x="2680" y="868"/>
                  </a:lnTo>
                  <a:lnTo>
                    <a:pt x="2676" y="879"/>
                  </a:lnTo>
                  <a:lnTo>
                    <a:pt x="2676" y="898"/>
                  </a:lnTo>
                  <a:lnTo>
                    <a:pt x="2680" y="898"/>
                  </a:lnTo>
                  <a:lnTo>
                    <a:pt x="2680" y="883"/>
                  </a:lnTo>
                  <a:lnTo>
                    <a:pt x="2687" y="876"/>
                  </a:lnTo>
                  <a:lnTo>
                    <a:pt x="2710" y="850"/>
                  </a:lnTo>
                  <a:lnTo>
                    <a:pt x="2732" y="839"/>
                  </a:lnTo>
                  <a:lnTo>
                    <a:pt x="2761" y="828"/>
                  </a:lnTo>
                  <a:lnTo>
                    <a:pt x="2802" y="824"/>
                  </a:lnTo>
                  <a:lnTo>
                    <a:pt x="2850" y="820"/>
                  </a:lnTo>
                  <a:lnTo>
                    <a:pt x="2913" y="820"/>
                  </a:lnTo>
                  <a:lnTo>
                    <a:pt x="2865" y="842"/>
                  </a:lnTo>
                  <a:lnTo>
                    <a:pt x="2835" y="865"/>
                  </a:lnTo>
                  <a:lnTo>
                    <a:pt x="2828" y="883"/>
                  </a:lnTo>
                  <a:lnTo>
                    <a:pt x="2820" y="894"/>
                  </a:lnTo>
                  <a:lnTo>
                    <a:pt x="2820" y="898"/>
                  </a:lnTo>
                  <a:lnTo>
                    <a:pt x="2828" y="898"/>
                  </a:lnTo>
                  <a:lnTo>
                    <a:pt x="2828" y="894"/>
                  </a:lnTo>
                  <a:lnTo>
                    <a:pt x="2832" y="879"/>
                  </a:lnTo>
                  <a:lnTo>
                    <a:pt x="2843" y="865"/>
                  </a:lnTo>
                  <a:lnTo>
                    <a:pt x="2861" y="850"/>
                  </a:lnTo>
                  <a:lnTo>
                    <a:pt x="2887" y="835"/>
                  </a:lnTo>
                  <a:lnTo>
                    <a:pt x="2928" y="820"/>
                  </a:lnTo>
                  <a:lnTo>
                    <a:pt x="2976" y="809"/>
                  </a:lnTo>
                  <a:lnTo>
                    <a:pt x="3046" y="798"/>
                  </a:lnTo>
                  <a:lnTo>
                    <a:pt x="3094" y="798"/>
                  </a:lnTo>
                  <a:lnTo>
                    <a:pt x="3149" y="798"/>
                  </a:lnTo>
                  <a:lnTo>
                    <a:pt x="3227" y="813"/>
                  </a:lnTo>
                  <a:lnTo>
                    <a:pt x="3227" y="809"/>
                  </a:lnTo>
                  <a:lnTo>
                    <a:pt x="3249" y="824"/>
                  </a:lnTo>
                  <a:lnTo>
                    <a:pt x="3209" y="820"/>
                  </a:lnTo>
                  <a:lnTo>
                    <a:pt x="3194" y="820"/>
                  </a:lnTo>
                  <a:lnTo>
                    <a:pt x="3098" y="813"/>
                  </a:lnTo>
                  <a:lnTo>
                    <a:pt x="3024" y="820"/>
                  </a:lnTo>
                  <a:lnTo>
                    <a:pt x="2972" y="835"/>
                  </a:lnTo>
                  <a:lnTo>
                    <a:pt x="2931" y="842"/>
                  </a:lnTo>
                  <a:lnTo>
                    <a:pt x="2905" y="857"/>
                  </a:lnTo>
                  <a:lnTo>
                    <a:pt x="2891" y="876"/>
                  </a:lnTo>
                  <a:lnTo>
                    <a:pt x="2883" y="891"/>
                  </a:lnTo>
                  <a:lnTo>
                    <a:pt x="2883" y="898"/>
                  </a:lnTo>
                  <a:lnTo>
                    <a:pt x="2887" y="898"/>
                  </a:lnTo>
                  <a:lnTo>
                    <a:pt x="2887" y="891"/>
                  </a:lnTo>
                  <a:lnTo>
                    <a:pt x="2898" y="879"/>
                  </a:lnTo>
                  <a:lnTo>
                    <a:pt x="2913" y="865"/>
                  </a:lnTo>
                  <a:lnTo>
                    <a:pt x="2935" y="850"/>
                  </a:lnTo>
                  <a:lnTo>
                    <a:pt x="2972" y="835"/>
                  </a:lnTo>
                  <a:lnTo>
                    <a:pt x="3027" y="824"/>
                  </a:lnTo>
                  <a:lnTo>
                    <a:pt x="3098" y="820"/>
                  </a:lnTo>
                  <a:lnTo>
                    <a:pt x="3194" y="824"/>
                  </a:lnTo>
                  <a:lnTo>
                    <a:pt x="3212" y="824"/>
                  </a:lnTo>
                  <a:lnTo>
                    <a:pt x="3238" y="824"/>
                  </a:lnTo>
                  <a:lnTo>
                    <a:pt x="3257" y="828"/>
                  </a:lnTo>
                  <a:lnTo>
                    <a:pt x="3264" y="835"/>
                  </a:lnTo>
                  <a:lnTo>
                    <a:pt x="3201" y="828"/>
                  </a:lnTo>
                  <a:lnTo>
                    <a:pt x="3172" y="828"/>
                  </a:lnTo>
                  <a:lnTo>
                    <a:pt x="3098" y="828"/>
                  </a:lnTo>
                  <a:lnTo>
                    <a:pt x="3042" y="835"/>
                  </a:lnTo>
                  <a:lnTo>
                    <a:pt x="2998" y="842"/>
                  </a:lnTo>
                  <a:lnTo>
                    <a:pt x="2972" y="854"/>
                  </a:lnTo>
                  <a:lnTo>
                    <a:pt x="2954" y="865"/>
                  </a:lnTo>
                  <a:lnTo>
                    <a:pt x="2942" y="876"/>
                  </a:lnTo>
                  <a:lnTo>
                    <a:pt x="2935" y="891"/>
                  </a:lnTo>
                  <a:lnTo>
                    <a:pt x="2935" y="898"/>
                  </a:lnTo>
                  <a:lnTo>
                    <a:pt x="2942" y="898"/>
                  </a:lnTo>
                  <a:lnTo>
                    <a:pt x="2942" y="891"/>
                  </a:lnTo>
                  <a:lnTo>
                    <a:pt x="2946" y="879"/>
                  </a:lnTo>
                  <a:lnTo>
                    <a:pt x="2957" y="868"/>
                  </a:lnTo>
                  <a:lnTo>
                    <a:pt x="2972" y="857"/>
                  </a:lnTo>
                  <a:lnTo>
                    <a:pt x="3002" y="842"/>
                  </a:lnTo>
                  <a:lnTo>
                    <a:pt x="3042" y="839"/>
                  </a:lnTo>
                  <a:lnTo>
                    <a:pt x="3101" y="835"/>
                  </a:lnTo>
                  <a:lnTo>
                    <a:pt x="3179" y="835"/>
                  </a:lnTo>
                  <a:lnTo>
                    <a:pt x="3201" y="835"/>
                  </a:lnTo>
                  <a:lnTo>
                    <a:pt x="3268" y="839"/>
                  </a:lnTo>
                  <a:lnTo>
                    <a:pt x="3271" y="842"/>
                  </a:lnTo>
                  <a:lnTo>
                    <a:pt x="3194" y="839"/>
                  </a:lnTo>
                  <a:lnTo>
                    <a:pt x="3127" y="842"/>
                  </a:lnTo>
                  <a:lnTo>
                    <a:pt x="3083" y="850"/>
                  </a:lnTo>
                  <a:lnTo>
                    <a:pt x="3046" y="865"/>
                  </a:lnTo>
                  <a:lnTo>
                    <a:pt x="3027" y="876"/>
                  </a:lnTo>
                  <a:lnTo>
                    <a:pt x="3016" y="883"/>
                  </a:lnTo>
                  <a:lnTo>
                    <a:pt x="3005" y="898"/>
                  </a:lnTo>
                  <a:lnTo>
                    <a:pt x="3013" y="898"/>
                  </a:lnTo>
                  <a:lnTo>
                    <a:pt x="3024" y="883"/>
                  </a:lnTo>
                  <a:lnTo>
                    <a:pt x="3039" y="876"/>
                  </a:lnTo>
                  <a:lnTo>
                    <a:pt x="3057" y="865"/>
                  </a:lnTo>
                  <a:lnTo>
                    <a:pt x="3094" y="854"/>
                  </a:lnTo>
                  <a:lnTo>
                    <a:pt x="3138" y="842"/>
                  </a:lnTo>
                  <a:lnTo>
                    <a:pt x="3198" y="842"/>
                  </a:lnTo>
                  <a:lnTo>
                    <a:pt x="3279" y="850"/>
                  </a:lnTo>
                  <a:lnTo>
                    <a:pt x="3279" y="842"/>
                  </a:lnTo>
                  <a:lnTo>
                    <a:pt x="3290" y="854"/>
                  </a:lnTo>
                  <a:lnTo>
                    <a:pt x="3264" y="850"/>
                  </a:lnTo>
                  <a:lnTo>
                    <a:pt x="3249" y="850"/>
                  </a:lnTo>
                  <a:lnTo>
                    <a:pt x="3194" y="850"/>
                  </a:lnTo>
                  <a:lnTo>
                    <a:pt x="3153" y="854"/>
                  </a:lnTo>
                  <a:lnTo>
                    <a:pt x="3124" y="857"/>
                  </a:lnTo>
                  <a:lnTo>
                    <a:pt x="3101" y="868"/>
                  </a:lnTo>
                  <a:lnTo>
                    <a:pt x="3087" y="879"/>
                  </a:lnTo>
                  <a:lnTo>
                    <a:pt x="3083" y="891"/>
                  </a:lnTo>
                  <a:lnTo>
                    <a:pt x="3079" y="898"/>
                  </a:lnTo>
                  <a:lnTo>
                    <a:pt x="3083" y="898"/>
                  </a:lnTo>
                  <a:lnTo>
                    <a:pt x="3083" y="891"/>
                  </a:lnTo>
                  <a:lnTo>
                    <a:pt x="3094" y="879"/>
                  </a:lnTo>
                  <a:lnTo>
                    <a:pt x="3101" y="868"/>
                  </a:lnTo>
                  <a:lnTo>
                    <a:pt x="3124" y="865"/>
                  </a:lnTo>
                  <a:lnTo>
                    <a:pt x="3153" y="854"/>
                  </a:lnTo>
                  <a:lnTo>
                    <a:pt x="3194" y="850"/>
                  </a:lnTo>
                  <a:lnTo>
                    <a:pt x="3249" y="854"/>
                  </a:lnTo>
                  <a:lnTo>
                    <a:pt x="3264" y="854"/>
                  </a:lnTo>
                  <a:lnTo>
                    <a:pt x="3290" y="865"/>
                  </a:lnTo>
                  <a:lnTo>
                    <a:pt x="3290" y="857"/>
                  </a:lnTo>
                  <a:lnTo>
                    <a:pt x="3297" y="876"/>
                  </a:lnTo>
                  <a:lnTo>
                    <a:pt x="3297" y="891"/>
                  </a:lnTo>
                  <a:lnTo>
                    <a:pt x="3290" y="883"/>
                  </a:lnTo>
                  <a:lnTo>
                    <a:pt x="3279" y="879"/>
                  </a:lnTo>
                  <a:lnTo>
                    <a:pt x="3268" y="876"/>
                  </a:lnTo>
                  <a:lnTo>
                    <a:pt x="3212" y="868"/>
                  </a:lnTo>
                  <a:lnTo>
                    <a:pt x="3172" y="879"/>
                  </a:lnTo>
                  <a:lnTo>
                    <a:pt x="3153" y="891"/>
                  </a:lnTo>
                  <a:lnTo>
                    <a:pt x="3138" y="898"/>
                  </a:lnTo>
                  <a:lnTo>
                    <a:pt x="3142" y="898"/>
                  </a:lnTo>
                  <a:lnTo>
                    <a:pt x="3157" y="891"/>
                  </a:lnTo>
                  <a:lnTo>
                    <a:pt x="3183" y="879"/>
                  </a:lnTo>
                  <a:lnTo>
                    <a:pt x="3220" y="876"/>
                  </a:lnTo>
                  <a:lnTo>
                    <a:pt x="3264" y="879"/>
                  </a:lnTo>
                  <a:lnTo>
                    <a:pt x="3283" y="883"/>
                  </a:lnTo>
                  <a:lnTo>
                    <a:pt x="3294" y="891"/>
                  </a:lnTo>
                  <a:lnTo>
                    <a:pt x="3297" y="894"/>
                  </a:lnTo>
                  <a:lnTo>
                    <a:pt x="3297" y="898"/>
                  </a:lnTo>
                  <a:lnTo>
                    <a:pt x="3305" y="898"/>
                  </a:lnTo>
                  <a:lnTo>
                    <a:pt x="3305" y="891"/>
                  </a:lnTo>
                  <a:lnTo>
                    <a:pt x="3297" y="865"/>
                  </a:lnTo>
                  <a:lnTo>
                    <a:pt x="3279" y="842"/>
                  </a:lnTo>
                  <a:lnTo>
                    <a:pt x="3249" y="820"/>
                  </a:lnTo>
                  <a:lnTo>
                    <a:pt x="3209" y="79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8" name="図形 97"/>
            <p:cNvSpPr>
              <a:spLocks/>
            </p:cNvSpPr>
            <p:nvPr/>
          </p:nvSpPr>
          <p:spPr bwMode="auto">
            <a:xfrm>
              <a:off x="27598" y="4827823"/>
              <a:ext cx="165588" cy="79098"/>
            </a:xfrm>
            <a:custGeom>
              <a:avLst/>
              <a:gdLst/>
              <a:ahLst/>
              <a:cxnLst>
                <a:cxn ang="0">
                  <a:pos x="52" y="56"/>
                </a:cxn>
                <a:cxn ang="0">
                  <a:pos x="23" y="48"/>
                </a:cxn>
                <a:cxn ang="0">
                  <a:pos x="34" y="44"/>
                </a:cxn>
                <a:cxn ang="0">
                  <a:pos x="41" y="30"/>
                </a:cxn>
                <a:cxn ang="0">
                  <a:pos x="41" y="19"/>
                </a:cxn>
                <a:cxn ang="0">
                  <a:pos x="26" y="7"/>
                </a:cxn>
                <a:cxn ang="0">
                  <a:pos x="0" y="0"/>
                </a:cxn>
                <a:cxn ang="0">
                  <a:pos x="49" y="0"/>
                </a:cxn>
                <a:cxn ang="0">
                  <a:pos x="71" y="7"/>
                </a:cxn>
                <a:cxn ang="0">
                  <a:pos x="93" y="15"/>
                </a:cxn>
                <a:cxn ang="0">
                  <a:pos x="108" y="26"/>
                </a:cxn>
                <a:cxn ang="0">
                  <a:pos x="104" y="41"/>
                </a:cxn>
                <a:cxn ang="0">
                  <a:pos x="97" y="44"/>
                </a:cxn>
                <a:cxn ang="0">
                  <a:pos x="82" y="48"/>
                </a:cxn>
                <a:cxn ang="0">
                  <a:pos x="52" y="56"/>
                </a:cxn>
              </a:cxnLst>
              <a:rect l="0" t="0" r="0" b="0"/>
              <a:pathLst>
                <a:path w="108" h="56">
                  <a:moveTo>
                    <a:pt x="52" y="56"/>
                  </a:moveTo>
                  <a:lnTo>
                    <a:pt x="23" y="48"/>
                  </a:lnTo>
                  <a:lnTo>
                    <a:pt x="34" y="44"/>
                  </a:lnTo>
                  <a:lnTo>
                    <a:pt x="41" y="30"/>
                  </a:lnTo>
                  <a:lnTo>
                    <a:pt x="41" y="19"/>
                  </a:lnTo>
                  <a:lnTo>
                    <a:pt x="26" y="7"/>
                  </a:lnTo>
                  <a:lnTo>
                    <a:pt x="0" y="0"/>
                  </a:lnTo>
                  <a:lnTo>
                    <a:pt x="49" y="0"/>
                  </a:lnTo>
                  <a:lnTo>
                    <a:pt x="71" y="7"/>
                  </a:lnTo>
                  <a:lnTo>
                    <a:pt x="93" y="15"/>
                  </a:lnTo>
                  <a:lnTo>
                    <a:pt x="108" y="26"/>
                  </a:lnTo>
                  <a:lnTo>
                    <a:pt x="104" y="41"/>
                  </a:lnTo>
                  <a:lnTo>
                    <a:pt x="97" y="44"/>
                  </a:lnTo>
                  <a:lnTo>
                    <a:pt x="82" y="48"/>
                  </a:lnTo>
                  <a:lnTo>
                    <a:pt x="52" y="5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9" name="図形 98"/>
            <p:cNvSpPr>
              <a:spLocks/>
            </p:cNvSpPr>
            <p:nvPr/>
          </p:nvSpPr>
          <p:spPr bwMode="auto">
            <a:xfrm>
              <a:off x="130324" y="4827823"/>
              <a:ext cx="187053" cy="83336"/>
            </a:xfrm>
            <a:custGeom>
              <a:avLst/>
              <a:gdLst/>
              <a:ahLst/>
              <a:cxnLst>
                <a:cxn ang="0">
                  <a:pos x="115" y="26"/>
                </a:cxn>
                <a:cxn ang="0">
                  <a:pos x="122" y="33"/>
                </a:cxn>
                <a:cxn ang="0">
                  <a:pos x="115" y="41"/>
                </a:cxn>
                <a:cxn ang="0">
                  <a:pos x="107" y="44"/>
                </a:cxn>
                <a:cxn ang="0">
                  <a:pos x="74" y="56"/>
                </a:cxn>
                <a:cxn ang="0">
                  <a:pos x="15" y="59"/>
                </a:cxn>
                <a:cxn ang="0">
                  <a:pos x="4" y="56"/>
                </a:cxn>
                <a:cxn ang="0">
                  <a:pos x="26" y="48"/>
                </a:cxn>
                <a:cxn ang="0">
                  <a:pos x="37" y="44"/>
                </a:cxn>
                <a:cxn ang="0">
                  <a:pos x="41" y="41"/>
                </a:cxn>
                <a:cxn ang="0">
                  <a:pos x="44" y="33"/>
                </a:cxn>
                <a:cxn ang="0">
                  <a:pos x="41" y="26"/>
                </a:cxn>
                <a:cxn ang="0">
                  <a:pos x="37" y="19"/>
                </a:cxn>
                <a:cxn ang="0">
                  <a:pos x="26" y="7"/>
                </a:cxn>
                <a:cxn ang="0">
                  <a:pos x="0" y="0"/>
                </a:cxn>
                <a:cxn ang="0">
                  <a:pos x="44" y="0"/>
                </a:cxn>
                <a:cxn ang="0">
                  <a:pos x="44" y="4"/>
                </a:cxn>
                <a:cxn ang="0">
                  <a:pos x="96" y="15"/>
                </a:cxn>
                <a:cxn ang="0">
                  <a:pos x="115" y="26"/>
                </a:cxn>
              </a:cxnLst>
              <a:rect l="0" t="0" r="0" b="0"/>
              <a:pathLst>
                <a:path w="122" h="59">
                  <a:moveTo>
                    <a:pt x="115" y="26"/>
                  </a:moveTo>
                  <a:lnTo>
                    <a:pt x="122" y="33"/>
                  </a:lnTo>
                  <a:lnTo>
                    <a:pt x="115" y="41"/>
                  </a:lnTo>
                  <a:lnTo>
                    <a:pt x="107" y="44"/>
                  </a:lnTo>
                  <a:lnTo>
                    <a:pt x="74" y="56"/>
                  </a:lnTo>
                  <a:lnTo>
                    <a:pt x="15" y="59"/>
                  </a:lnTo>
                  <a:lnTo>
                    <a:pt x="4" y="56"/>
                  </a:lnTo>
                  <a:lnTo>
                    <a:pt x="26" y="48"/>
                  </a:lnTo>
                  <a:lnTo>
                    <a:pt x="37" y="44"/>
                  </a:lnTo>
                  <a:lnTo>
                    <a:pt x="41" y="41"/>
                  </a:lnTo>
                  <a:lnTo>
                    <a:pt x="44" y="33"/>
                  </a:lnTo>
                  <a:lnTo>
                    <a:pt x="41" y="26"/>
                  </a:lnTo>
                  <a:lnTo>
                    <a:pt x="37" y="19"/>
                  </a:lnTo>
                  <a:lnTo>
                    <a:pt x="26" y="7"/>
                  </a:lnTo>
                  <a:lnTo>
                    <a:pt x="0" y="0"/>
                  </a:lnTo>
                  <a:lnTo>
                    <a:pt x="44" y="0"/>
                  </a:lnTo>
                  <a:lnTo>
                    <a:pt x="44" y="4"/>
                  </a:lnTo>
                  <a:lnTo>
                    <a:pt x="96" y="15"/>
                  </a:lnTo>
                  <a:lnTo>
                    <a:pt x="115" y="2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0" name="図形 99"/>
            <p:cNvSpPr>
              <a:spLocks/>
            </p:cNvSpPr>
            <p:nvPr/>
          </p:nvSpPr>
          <p:spPr bwMode="auto">
            <a:xfrm>
              <a:off x="1847533" y="5308063"/>
              <a:ext cx="390972" cy="120060"/>
            </a:xfrm>
            <a:custGeom>
              <a:avLst/>
              <a:gdLst/>
              <a:ahLst/>
              <a:cxnLst>
                <a:cxn ang="0">
                  <a:pos x="100" y="4"/>
                </a:cxn>
                <a:cxn ang="0">
                  <a:pos x="81" y="15"/>
                </a:cxn>
                <a:cxn ang="0">
                  <a:pos x="74" y="26"/>
                </a:cxn>
                <a:cxn ang="0">
                  <a:pos x="70" y="37"/>
                </a:cxn>
                <a:cxn ang="0">
                  <a:pos x="74" y="41"/>
                </a:cxn>
                <a:cxn ang="0">
                  <a:pos x="81" y="52"/>
                </a:cxn>
                <a:cxn ang="0">
                  <a:pos x="115" y="59"/>
                </a:cxn>
                <a:cxn ang="0">
                  <a:pos x="155" y="70"/>
                </a:cxn>
                <a:cxn ang="0">
                  <a:pos x="200" y="81"/>
                </a:cxn>
                <a:cxn ang="0">
                  <a:pos x="255" y="85"/>
                </a:cxn>
                <a:cxn ang="0">
                  <a:pos x="181" y="85"/>
                </a:cxn>
                <a:cxn ang="0">
                  <a:pos x="100" y="81"/>
                </a:cxn>
                <a:cxn ang="0">
                  <a:pos x="67" y="74"/>
                </a:cxn>
                <a:cxn ang="0">
                  <a:pos x="37" y="67"/>
                </a:cxn>
                <a:cxn ang="0">
                  <a:pos x="11" y="52"/>
                </a:cxn>
                <a:cxn ang="0">
                  <a:pos x="0" y="37"/>
                </a:cxn>
                <a:cxn ang="0">
                  <a:pos x="0" y="30"/>
                </a:cxn>
                <a:cxn ang="0">
                  <a:pos x="0" y="19"/>
                </a:cxn>
                <a:cxn ang="0">
                  <a:pos x="11" y="11"/>
                </a:cxn>
                <a:cxn ang="0">
                  <a:pos x="30" y="4"/>
                </a:cxn>
                <a:cxn ang="0">
                  <a:pos x="30" y="0"/>
                </a:cxn>
                <a:cxn ang="0">
                  <a:pos x="100" y="4"/>
                </a:cxn>
              </a:cxnLst>
              <a:rect l="0" t="0" r="0" b="0"/>
              <a:pathLst>
                <a:path w="255" h="85">
                  <a:moveTo>
                    <a:pt x="100" y="4"/>
                  </a:moveTo>
                  <a:lnTo>
                    <a:pt x="81" y="15"/>
                  </a:lnTo>
                  <a:lnTo>
                    <a:pt x="74" y="26"/>
                  </a:lnTo>
                  <a:lnTo>
                    <a:pt x="70" y="37"/>
                  </a:lnTo>
                  <a:lnTo>
                    <a:pt x="74" y="41"/>
                  </a:lnTo>
                  <a:lnTo>
                    <a:pt x="81" y="52"/>
                  </a:lnTo>
                  <a:lnTo>
                    <a:pt x="115" y="59"/>
                  </a:lnTo>
                  <a:lnTo>
                    <a:pt x="155" y="70"/>
                  </a:lnTo>
                  <a:lnTo>
                    <a:pt x="200" y="81"/>
                  </a:lnTo>
                  <a:lnTo>
                    <a:pt x="255" y="85"/>
                  </a:lnTo>
                  <a:lnTo>
                    <a:pt x="181" y="85"/>
                  </a:lnTo>
                  <a:lnTo>
                    <a:pt x="100" y="81"/>
                  </a:lnTo>
                  <a:lnTo>
                    <a:pt x="67" y="74"/>
                  </a:lnTo>
                  <a:lnTo>
                    <a:pt x="37" y="67"/>
                  </a:lnTo>
                  <a:lnTo>
                    <a:pt x="11" y="52"/>
                  </a:lnTo>
                  <a:lnTo>
                    <a:pt x="0" y="37"/>
                  </a:lnTo>
                  <a:lnTo>
                    <a:pt x="0" y="30"/>
                  </a:lnTo>
                  <a:lnTo>
                    <a:pt x="0" y="19"/>
                  </a:lnTo>
                  <a:lnTo>
                    <a:pt x="11" y="11"/>
                  </a:lnTo>
                  <a:lnTo>
                    <a:pt x="30" y="4"/>
                  </a:lnTo>
                  <a:lnTo>
                    <a:pt x="30" y="0"/>
                  </a:lnTo>
                  <a:lnTo>
                    <a:pt x="100" y="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1" name="図形 100"/>
            <p:cNvSpPr>
              <a:spLocks/>
            </p:cNvSpPr>
            <p:nvPr/>
          </p:nvSpPr>
          <p:spPr bwMode="auto">
            <a:xfrm>
              <a:off x="1649747" y="5292526"/>
              <a:ext cx="288246" cy="151134"/>
            </a:xfrm>
            <a:custGeom>
              <a:avLst/>
              <a:gdLst/>
              <a:ahLst/>
              <a:cxnLst>
                <a:cxn ang="0">
                  <a:pos x="88" y="7"/>
                </a:cxn>
                <a:cxn ang="0">
                  <a:pos x="63" y="15"/>
                </a:cxn>
                <a:cxn ang="0">
                  <a:pos x="55" y="26"/>
                </a:cxn>
                <a:cxn ang="0">
                  <a:pos x="44" y="37"/>
                </a:cxn>
                <a:cxn ang="0">
                  <a:pos x="48" y="56"/>
                </a:cxn>
                <a:cxn ang="0">
                  <a:pos x="63" y="70"/>
                </a:cxn>
                <a:cxn ang="0">
                  <a:pos x="88" y="85"/>
                </a:cxn>
                <a:cxn ang="0">
                  <a:pos x="129" y="96"/>
                </a:cxn>
                <a:cxn ang="0">
                  <a:pos x="188" y="107"/>
                </a:cxn>
                <a:cxn ang="0">
                  <a:pos x="96" y="107"/>
                </a:cxn>
                <a:cxn ang="0">
                  <a:pos x="59" y="96"/>
                </a:cxn>
                <a:cxn ang="0">
                  <a:pos x="40" y="92"/>
                </a:cxn>
                <a:cxn ang="0">
                  <a:pos x="29" y="81"/>
                </a:cxn>
                <a:cxn ang="0">
                  <a:pos x="26" y="78"/>
                </a:cxn>
                <a:cxn ang="0">
                  <a:pos x="3" y="56"/>
                </a:cxn>
                <a:cxn ang="0">
                  <a:pos x="0" y="41"/>
                </a:cxn>
                <a:cxn ang="0">
                  <a:pos x="3" y="26"/>
                </a:cxn>
                <a:cxn ang="0">
                  <a:pos x="18" y="15"/>
                </a:cxn>
                <a:cxn ang="0">
                  <a:pos x="44" y="0"/>
                </a:cxn>
                <a:cxn ang="0">
                  <a:pos x="88" y="7"/>
                </a:cxn>
              </a:cxnLst>
              <a:rect l="0" t="0" r="0" b="0"/>
              <a:pathLst>
                <a:path w="188" h="107">
                  <a:moveTo>
                    <a:pt x="88" y="7"/>
                  </a:moveTo>
                  <a:lnTo>
                    <a:pt x="63" y="15"/>
                  </a:lnTo>
                  <a:lnTo>
                    <a:pt x="55" y="26"/>
                  </a:lnTo>
                  <a:lnTo>
                    <a:pt x="44" y="37"/>
                  </a:lnTo>
                  <a:lnTo>
                    <a:pt x="48" y="56"/>
                  </a:lnTo>
                  <a:lnTo>
                    <a:pt x="63" y="70"/>
                  </a:lnTo>
                  <a:lnTo>
                    <a:pt x="88" y="85"/>
                  </a:lnTo>
                  <a:lnTo>
                    <a:pt x="129" y="96"/>
                  </a:lnTo>
                  <a:lnTo>
                    <a:pt x="188" y="107"/>
                  </a:lnTo>
                  <a:lnTo>
                    <a:pt x="96" y="107"/>
                  </a:lnTo>
                  <a:lnTo>
                    <a:pt x="59" y="96"/>
                  </a:lnTo>
                  <a:lnTo>
                    <a:pt x="40" y="92"/>
                  </a:lnTo>
                  <a:lnTo>
                    <a:pt x="29" y="81"/>
                  </a:lnTo>
                  <a:lnTo>
                    <a:pt x="26" y="78"/>
                  </a:lnTo>
                  <a:lnTo>
                    <a:pt x="3" y="56"/>
                  </a:lnTo>
                  <a:lnTo>
                    <a:pt x="0" y="41"/>
                  </a:lnTo>
                  <a:lnTo>
                    <a:pt x="3" y="26"/>
                  </a:lnTo>
                  <a:lnTo>
                    <a:pt x="18" y="15"/>
                  </a:lnTo>
                  <a:lnTo>
                    <a:pt x="44" y="0"/>
                  </a:lnTo>
                  <a:lnTo>
                    <a:pt x="88" y="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2" name="図形 101"/>
            <p:cNvSpPr>
              <a:spLocks/>
            </p:cNvSpPr>
            <p:nvPr/>
          </p:nvSpPr>
          <p:spPr bwMode="auto">
            <a:xfrm>
              <a:off x="1162183" y="5188003"/>
              <a:ext cx="617889" cy="255657"/>
            </a:xfrm>
            <a:custGeom>
              <a:avLst/>
              <a:gdLst/>
              <a:ahLst/>
              <a:cxnLst>
                <a:cxn ang="0">
                  <a:pos x="44" y="81"/>
                </a:cxn>
                <a:cxn ang="0">
                  <a:pos x="52" y="89"/>
                </a:cxn>
                <a:cxn ang="0">
                  <a:pos x="55" y="104"/>
                </a:cxn>
                <a:cxn ang="0">
                  <a:pos x="70" y="122"/>
                </a:cxn>
                <a:cxn ang="0">
                  <a:pos x="100" y="137"/>
                </a:cxn>
                <a:cxn ang="0">
                  <a:pos x="129" y="144"/>
                </a:cxn>
                <a:cxn ang="0">
                  <a:pos x="192" y="159"/>
                </a:cxn>
                <a:cxn ang="0">
                  <a:pos x="222" y="166"/>
                </a:cxn>
                <a:cxn ang="0">
                  <a:pos x="225" y="166"/>
                </a:cxn>
                <a:cxn ang="0">
                  <a:pos x="288" y="170"/>
                </a:cxn>
                <a:cxn ang="0">
                  <a:pos x="381" y="174"/>
                </a:cxn>
                <a:cxn ang="0">
                  <a:pos x="403" y="181"/>
                </a:cxn>
                <a:cxn ang="0">
                  <a:pos x="392" y="181"/>
                </a:cxn>
                <a:cxn ang="0">
                  <a:pos x="303" y="174"/>
                </a:cxn>
                <a:cxn ang="0">
                  <a:pos x="218" y="170"/>
                </a:cxn>
                <a:cxn ang="0">
                  <a:pos x="125" y="155"/>
                </a:cxn>
                <a:cxn ang="0">
                  <a:pos x="70" y="141"/>
                </a:cxn>
                <a:cxn ang="0">
                  <a:pos x="29" y="122"/>
                </a:cxn>
                <a:cxn ang="0">
                  <a:pos x="11" y="111"/>
                </a:cxn>
                <a:cxn ang="0">
                  <a:pos x="0" y="96"/>
                </a:cxn>
                <a:cxn ang="0">
                  <a:pos x="0" y="74"/>
                </a:cxn>
                <a:cxn ang="0">
                  <a:pos x="15" y="56"/>
                </a:cxn>
                <a:cxn ang="0">
                  <a:pos x="22" y="44"/>
                </a:cxn>
                <a:cxn ang="0">
                  <a:pos x="44" y="30"/>
                </a:cxn>
                <a:cxn ang="0">
                  <a:pos x="66" y="19"/>
                </a:cxn>
                <a:cxn ang="0">
                  <a:pos x="92" y="11"/>
                </a:cxn>
                <a:cxn ang="0">
                  <a:pos x="129" y="4"/>
                </a:cxn>
                <a:cxn ang="0">
                  <a:pos x="177" y="0"/>
                </a:cxn>
                <a:cxn ang="0">
                  <a:pos x="177" y="11"/>
                </a:cxn>
                <a:cxn ang="0">
                  <a:pos x="140" y="11"/>
                </a:cxn>
                <a:cxn ang="0">
                  <a:pos x="107" y="19"/>
                </a:cxn>
                <a:cxn ang="0">
                  <a:pos x="81" y="30"/>
                </a:cxn>
                <a:cxn ang="0">
                  <a:pos x="66" y="44"/>
                </a:cxn>
                <a:cxn ang="0">
                  <a:pos x="55" y="56"/>
                </a:cxn>
                <a:cxn ang="0">
                  <a:pos x="52" y="70"/>
                </a:cxn>
                <a:cxn ang="0">
                  <a:pos x="44" y="81"/>
                </a:cxn>
              </a:cxnLst>
              <a:rect l="0" t="0" r="0" b="0"/>
              <a:pathLst>
                <a:path w="403" h="181">
                  <a:moveTo>
                    <a:pt x="44" y="81"/>
                  </a:moveTo>
                  <a:lnTo>
                    <a:pt x="52" y="89"/>
                  </a:lnTo>
                  <a:lnTo>
                    <a:pt x="55" y="104"/>
                  </a:lnTo>
                  <a:lnTo>
                    <a:pt x="70" y="122"/>
                  </a:lnTo>
                  <a:lnTo>
                    <a:pt x="100" y="137"/>
                  </a:lnTo>
                  <a:lnTo>
                    <a:pt x="129" y="144"/>
                  </a:lnTo>
                  <a:lnTo>
                    <a:pt x="192" y="159"/>
                  </a:lnTo>
                  <a:lnTo>
                    <a:pt x="222" y="166"/>
                  </a:lnTo>
                  <a:lnTo>
                    <a:pt x="225" y="166"/>
                  </a:lnTo>
                  <a:lnTo>
                    <a:pt x="288" y="170"/>
                  </a:lnTo>
                  <a:lnTo>
                    <a:pt x="381" y="174"/>
                  </a:lnTo>
                  <a:lnTo>
                    <a:pt x="403" y="181"/>
                  </a:lnTo>
                  <a:lnTo>
                    <a:pt x="392" y="181"/>
                  </a:lnTo>
                  <a:lnTo>
                    <a:pt x="303" y="174"/>
                  </a:lnTo>
                  <a:lnTo>
                    <a:pt x="218" y="170"/>
                  </a:lnTo>
                  <a:lnTo>
                    <a:pt x="125" y="155"/>
                  </a:lnTo>
                  <a:lnTo>
                    <a:pt x="70" y="141"/>
                  </a:lnTo>
                  <a:lnTo>
                    <a:pt x="29" y="122"/>
                  </a:lnTo>
                  <a:lnTo>
                    <a:pt x="11" y="111"/>
                  </a:lnTo>
                  <a:lnTo>
                    <a:pt x="0" y="96"/>
                  </a:lnTo>
                  <a:lnTo>
                    <a:pt x="0" y="74"/>
                  </a:lnTo>
                  <a:lnTo>
                    <a:pt x="15" y="56"/>
                  </a:lnTo>
                  <a:lnTo>
                    <a:pt x="22" y="44"/>
                  </a:lnTo>
                  <a:lnTo>
                    <a:pt x="44" y="30"/>
                  </a:lnTo>
                  <a:lnTo>
                    <a:pt x="66" y="19"/>
                  </a:lnTo>
                  <a:lnTo>
                    <a:pt x="92" y="11"/>
                  </a:lnTo>
                  <a:lnTo>
                    <a:pt x="129" y="4"/>
                  </a:lnTo>
                  <a:lnTo>
                    <a:pt x="177" y="0"/>
                  </a:lnTo>
                  <a:lnTo>
                    <a:pt x="177" y="11"/>
                  </a:lnTo>
                  <a:lnTo>
                    <a:pt x="140" y="11"/>
                  </a:lnTo>
                  <a:lnTo>
                    <a:pt x="107" y="19"/>
                  </a:lnTo>
                  <a:lnTo>
                    <a:pt x="81" y="30"/>
                  </a:lnTo>
                  <a:lnTo>
                    <a:pt x="66" y="44"/>
                  </a:lnTo>
                  <a:lnTo>
                    <a:pt x="55" y="56"/>
                  </a:lnTo>
                  <a:lnTo>
                    <a:pt x="52" y="70"/>
                  </a:lnTo>
                  <a:lnTo>
                    <a:pt x="44" y="8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3" name="図形 102"/>
            <p:cNvSpPr>
              <a:spLocks/>
            </p:cNvSpPr>
            <p:nvPr/>
          </p:nvSpPr>
          <p:spPr bwMode="auto">
            <a:xfrm>
              <a:off x="1416698" y="5250152"/>
              <a:ext cx="294379" cy="152547"/>
            </a:xfrm>
            <a:custGeom>
              <a:avLst/>
              <a:gdLst/>
              <a:ahLst/>
              <a:cxnLst>
                <a:cxn ang="0">
                  <a:pos x="192" y="30"/>
                </a:cxn>
                <a:cxn ang="0">
                  <a:pos x="159" y="45"/>
                </a:cxn>
                <a:cxn ang="0">
                  <a:pos x="152" y="56"/>
                </a:cxn>
                <a:cxn ang="0">
                  <a:pos x="144" y="71"/>
                </a:cxn>
                <a:cxn ang="0">
                  <a:pos x="152" y="86"/>
                </a:cxn>
                <a:cxn ang="0">
                  <a:pos x="166" y="108"/>
                </a:cxn>
                <a:cxn ang="0">
                  <a:pos x="67" y="82"/>
                </a:cxn>
                <a:cxn ang="0">
                  <a:pos x="41" y="78"/>
                </a:cxn>
                <a:cxn ang="0">
                  <a:pos x="11" y="60"/>
                </a:cxn>
                <a:cxn ang="0">
                  <a:pos x="0" y="52"/>
                </a:cxn>
                <a:cxn ang="0">
                  <a:pos x="0" y="41"/>
                </a:cxn>
                <a:cxn ang="0">
                  <a:pos x="4" y="37"/>
                </a:cxn>
                <a:cxn ang="0">
                  <a:pos x="11" y="26"/>
                </a:cxn>
                <a:cxn ang="0">
                  <a:pos x="30" y="15"/>
                </a:cxn>
                <a:cxn ang="0">
                  <a:pos x="59" y="8"/>
                </a:cxn>
                <a:cxn ang="0">
                  <a:pos x="59" y="0"/>
                </a:cxn>
                <a:cxn ang="0">
                  <a:pos x="122" y="23"/>
                </a:cxn>
                <a:cxn ang="0">
                  <a:pos x="192" y="30"/>
                </a:cxn>
              </a:cxnLst>
              <a:rect l="0" t="0" r="0" b="0"/>
              <a:pathLst>
                <a:path w="192" h="108">
                  <a:moveTo>
                    <a:pt x="192" y="30"/>
                  </a:moveTo>
                  <a:lnTo>
                    <a:pt x="159" y="45"/>
                  </a:lnTo>
                  <a:lnTo>
                    <a:pt x="152" y="56"/>
                  </a:lnTo>
                  <a:lnTo>
                    <a:pt x="144" y="71"/>
                  </a:lnTo>
                  <a:lnTo>
                    <a:pt x="152" y="86"/>
                  </a:lnTo>
                  <a:lnTo>
                    <a:pt x="166" y="108"/>
                  </a:lnTo>
                  <a:lnTo>
                    <a:pt x="67" y="82"/>
                  </a:lnTo>
                  <a:lnTo>
                    <a:pt x="41" y="78"/>
                  </a:lnTo>
                  <a:lnTo>
                    <a:pt x="11" y="60"/>
                  </a:lnTo>
                  <a:lnTo>
                    <a:pt x="0" y="52"/>
                  </a:lnTo>
                  <a:lnTo>
                    <a:pt x="0" y="41"/>
                  </a:lnTo>
                  <a:lnTo>
                    <a:pt x="4" y="37"/>
                  </a:lnTo>
                  <a:lnTo>
                    <a:pt x="11" y="26"/>
                  </a:lnTo>
                  <a:lnTo>
                    <a:pt x="30" y="15"/>
                  </a:lnTo>
                  <a:lnTo>
                    <a:pt x="59" y="8"/>
                  </a:lnTo>
                  <a:lnTo>
                    <a:pt x="59" y="0"/>
                  </a:lnTo>
                  <a:lnTo>
                    <a:pt x="122" y="23"/>
                  </a:lnTo>
                  <a:lnTo>
                    <a:pt x="192" y="3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4" name="図形 103"/>
            <p:cNvSpPr>
              <a:spLocks/>
            </p:cNvSpPr>
            <p:nvPr/>
          </p:nvSpPr>
          <p:spPr bwMode="auto">
            <a:xfrm>
              <a:off x="1332370" y="5245914"/>
              <a:ext cx="384839" cy="176559"/>
            </a:xfrm>
            <a:custGeom>
              <a:avLst/>
              <a:gdLst/>
              <a:ahLst/>
              <a:cxnLst>
                <a:cxn ang="0">
                  <a:pos x="99" y="0"/>
                </a:cxn>
                <a:cxn ang="0">
                  <a:pos x="114" y="3"/>
                </a:cxn>
                <a:cxn ang="0">
                  <a:pos x="81" y="18"/>
                </a:cxn>
                <a:cxn ang="0">
                  <a:pos x="59" y="29"/>
                </a:cxn>
                <a:cxn ang="0">
                  <a:pos x="51" y="44"/>
                </a:cxn>
                <a:cxn ang="0">
                  <a:pos x="55" y="55"/>
                </a:cxn>
                <a:cxn ang="0">
                  <a:pos x="59" y="63"/>
                </a:cxn>
                <a:cxn ang="0">
                  <a:pos x="96" y="85"/>
                </a:cxn>
                <a:cxn ang="0">
                  <a:pos x="122" y="89"/>
                </a:cxn>
                <a:cxn ang="0">
                  <a:pos x="225" y="114"/>
                </a:cxn>
                <a:cxn ang="0">
                  <a:pos x="233" y="118"/>
                </a:cxn>
                <a:cxn ang="0">
                  <a:pos x="251" y="125"/>
                </a:cxn>
                <a:cxn ang="0">
                  <a:pos x="196" y="118"/>
                </a:cxn>
                <a:cxn ang="0">
                  <a:pos x="125" y="111"/>
                </a:cxn>
                <a:cxn ang="0">
                  <a:pos x="55" y="96"/>
                </a:cxn>
                <a:cxn ang="0">
                  <a:pos x="26" y="81"/>
                </a:cxn>
                <a:cxn ang="0">
                  <a:pos x="11" y="70"/>
                </a:cxn>
                <a:cxn ang="0">
                  <a:pos x="0" y="48"/>
                </a:cxn>
                <a:cxn ang="0">
                  <a:pos x="3" y="44"/>
                </a:cxn>
                <a:cxn ang="0">
                  <a:pos x="18" y="26"/>
                </a:cxn>
                <a:cxn ang="0">
                  <a:pos x="29" y="15"/>
                </a:cxn>
                <a:cxn ang="0">
                  <a:pos x="51" y="11"/>
                </a:cxn>
                <a:cxn ang="0">
                  <a:pos x="70" y="3"/>
                </a:cxn>
                <a:cxn ang="0">
                  <a:pos x="99" y="0"/>
                </a:cxn>
              </a:cxnLst>
              <a:rect l="0" t="0" r="0" b="0"/>
              <a:pathLst>
                <a:path w="251" h="125">
                  <a:moveTo>
                    <a:pt x="99" y="0"/>
                  </a:moveTo>
                  <a:lnTo>
                    <a:pt x="114" y="3"/>
                  </a:lnTo>
                  <a:lnTo>
                    <a:pt x="81" y="18"/>
                  </a:lnTo>
                  <a:lnTo>
                    <a:pt x="59" y="29"/>
                  </a:lnTo>
                  <a:lnTo>
                    <a:pt x="51" y="44"/>
                  </a:lnTo>
                  <a:lnTo>
                    <a:pt x="55" y="55"/>
                  </a:lnTo>
                  <a:lnTo>
                    <a:pt x="59" y="63"/>
                  </a:lnTo>
                  <a:lnTo>
                    <a:pt x="96" y="85"/>
                  </a:lnTo>
                  <a:lnTo>
                    <a:pt x="122" y="89"/>
                  </a:lnTo>
                  <a:lnTo>
                    <a:pt x="225" y="114"/>
                  </a:lnTo>
                  <a:lnTo>
                    <a:pt x="233" y="118"/>
                  </a:lnTo>
                  <a:lnTo>
                    <a:pt x="251" y="125"/>
                  </a:lnTo>
                  <a:lnTo>
                    <a:pt x="196" y="118"/>
                  </a:lnTo>
                  <a:lnTo>
                    <a:pt x="125" y="111"/>
                  </a:lnTo>
                  <a:lnTo>
                    <a:pt x="55" y="96"/>
                  </a:lnTo>
                  <a:lnTo>
                    <a:pt x="26" y="81"/>
                  </a:lnTo>
                  <a:lnTo>
                    <a:pt x="11" y="70"/>
                  </a:lnTo>
                  <a:lnTo>
                    <a:pt x="0" y="48"/>
                  </a:lnTo>
                  <a:lnTo>
                    <a:pt x="3" y="44"/>
                  </a:lnTo>
                  <a:lnTo>
                    <a:pt x="18" y="26"/>
                  </a:lnTo>
                  <a:lnTo>
                    <a:pt x="29" y="15"/>
                  </a:lnTo>
                  <a:lnTo>
                    <a:pt x="51" y="11"/>
                  </a:lnTo>
                  <a:lnTo>
                    <a:pt x="70" y="3"/>
                  </a:lnTo>
                  <a:lnTo>
                    <a:pt x="99"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5" name="図形 104"/>
            <p:cNvSpPr>
              <a:spLocks/>
            </p:cNvSpPr>
            <p:nvPr/>
          </p:nvSpPr>
          <p:spPr bwMode="auto">
            <a:xfrm>
              <a:off x="1280241" y="5224727"/>
              <a:ext cx="459967" cy="209046"/>
            </a:xfrm>
            <a:custGeom>
              <a:avLst/>
              <a:gdLst/>
              <a:ahLst/>
              <a:cxnLst>
                <a:cxn ang="0">
                  <a:pos x="115" y="0"/>
                </a:cxn>
                <a:cxn ang="0">
                  <a:pos x="130" y="7"/>
                </a:cxn>
                <a:cxn ang="0">
                  <a:pos x="100" y="15"/>
                </a:cxn>
                <a:cxn ang="0">
                  <a:pos x="78" y="18"/>
                </a:cxn>
                <a:cxn ang="0">
                  <a:pos x="60" y="30"/>
                </a:cxn>
                <a:cxn ang="0">
                  <a:pos x="48" y="41"/>
                </a:cxn>
                <a:cxn ang="0">
                  <a:pos x="34" y="59"/>
                </a:cxn>
                <a:cxn ang="0">
                  <a:pos x="34" y="63"/>
                </a:cxn>
                <a:cxn ang="0">
                  <a:pos x="34" y="74"/>
                </a:cxn>
                <a:cxn ang="0">
                  <a:pos x="37" y="85"/>
                </a:cxn>
                <a:cxn ang="0">
                  <a:pos x="60" y="100"/>
                </a:cxn>
                <a:cxn ang="0">
                  <a:pos x="93" y="115"/>
                </a:cxn>
                <a:cxn ang="0">
                  <a:pos x="178" y="133"/>
                </a:cxn>
                <a:cxn ang="0">
                  <a:pos x="255" y="144"/>
                </a:cxn>
                <a:cxn ang="0">
                  <a:pos x="289" y="144"/>
                </a:cxn>
                <a:cxn ang="0">
                  <a:pos x="300" y="148"/>
                </a:cxn>
                <a:cxn ang="0">
                  <a:pos x="204" y="140"/>
                </a:cxn>
                <a:cxn ang="0">
                  <a:pos x="148" y="133"/>
                </a:cxn>
                <a:cxn ang="0">
                  <a:pos x="100" y="126"/>
                </a:cxn>
                <a:cxn ang="0">
                  <a:pos x="63" y="115"/>
                </a:cxn>
                <a:cxn ang="0">
                  <a:pos x="19" y="89"/>
                </a:cxn>
                <a:cxn ang="0">
                  <a:pos x="4" y="74"/>
                </a:cxn>
                <a:cxn ang="0">
                  <a:pos x="0" y="63"/>
                </a:cxn>
                <a:cxn ang="0">
                  <a:pos x="4" y="44"/>
                </a:cxn>
                <a:cxn ang="0">
                  <a:pos x="15" y="30"/>
                </a:cxn>
                <a:cxn ang="0">
                  <a:pos x="37" y="15"/>
                </a:cxn>
                <a:cxn ang="0">
                  <a:pos x="71" y="4"/>
                </a:cxn>
                <a:cxn ang="0">
                  <a:pos x="115" y="0"/>
                </a:cxn>
              </a:cxnLst>
              <a:rect l="0" t="0" r="0" b="0"/>
              <a:pathLst>
                <a:path w="300" h="148">
                  <a:moveTo>
                    <a:pt x="115" y="0"/>
                  </a:moveTo>
                  <a:lnTo>
                    <a:pt x="130" y="7"/>
                  </a:lnTo>
                  <a:lnTo>
                    <a:pt x="100" y="15"/>
                  </a:lnTo>
                  <a:lnTo>
                    <a:pt x="78" y="18"/>
                  </a:lnTo>
                  <a:lnTo>
                    <a:pt x="60" y="30"/>
                  </a:lnTo>
                  <a:lnTo>
                    <a:pt x="48" y="41"/>
                  </a:lnTo>
                  <a:lnTo>
                    <a:pt x="34" y="59"/>
                  </a:lnTo>
                  <a:lnTo>
                    <a:pt x="34" y="63"/>
                  </a:lnTo>
                  <a:lnTo>
                    <a:pt x="34" y="74"/>
                  </a:lnTo>
                  <a:lnTo>
                    <a:pt x="37" y="85"/>
                  </a:lnTo>
                  <a:lnTo>
                    <a:pt x="60" y="100"/>
                  </a:lnTo>
                  <a:lnTo>
                    <a:pt x="93" y="115"/>
                  </a:lnTo>
                  <a:lnTo>
                    <a:pt x="178" y="133"/>
                  </a:lnTo>
                  <a:lnTo>
                    <a:pt x="255" y="144"/>
                  </a:lnTo>
                  <a:lnTo>
                    <a:pt x="289" y="144"/>
                  </a:lnTo>
                  <a:lnTo>
                    <a:pt x="300" y="148"/>
                  </a:lnTo>
                  <a:lnTo>
                    <a:pt x="204" y="140"/>
                  </a:lnTo>
                  <a:lnTo>
                    <a:pt x="148" y="133"/>
                  </a:lnTo>
                  <a:lnTo>
                    <a:pt x="100" y="126"/>
                  </a:lnTo>
                  <a:lnTo>
                    <a:pt x="63" y="115"/>
                  </a:lnTo>
                  <a:lnTo>
                    <a:pt x="19" y="89"/>
                  </a:lnTo>
                  <a:lnTo>
                    <a:pt x="4" y="74"/>
                  </a:lnTo>
                  <a:lnTo>
                    <a:pt x="0" y="63"/>
                  </a:lnTo>
                  <a:lnTo>
                    <a:pt x="4" y="44"/>
                  </a:lnTo>
                  <a:lnTo>
                    <a:pt x="15" y="30"/>
                  </a:lnTo>
                  <a:lnTo>
                    <a:pt x="37" y="15"/>
                  </a:lnTo>
                  <a:lnTo>
                    <a:pt x="71" y="4"/>
                  </a:lnTo>
                  <a:lnTo>
                    <a:pt x="115"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6" name="図形 105"/>
            <p:cNvSpPr>
              <a:spLocks/>
            </p:cNvSpPr>
            <p:nvPr/>
          </p:nvSpPr>
          <p:spPr bwMode="auto">
            <a:xfrm>
              <a:off x="1241910" y="5203540"/>
              <a:ext cx="225384" cy="209046"/>
            </a:xfrm>
            <a:custGeom>
              <a:avLst/>
              <a:gdLst/>
              <a:ahLst/>
              <a:cxnLst>
                <a:cxn ang="0">
                  <a:pos x="129" y="0"/>
                </a:cxn>
                <a:cxn ang="0">
                  <a:pos x="133" y="8"/>
                </a:cxn>
                <a:cxn ang="0">
                  <a:pos x="133" y="15"/>
                </a:cxn>
                <a:cxn ang="0">
                  <a:pos x="88" y="15"/>
                </a:cxn>
                <a:cxn ang="0">
                  <a:pos x="59" y="22"/>
                </a:cxn>
                <a:cxn ang="0">
                  <a:pos x="33" y="41"/>
                </a:cxn>
                <a:cxn ang="0">
                  <a:pos x="25" y="59"/>
                </a:cxn>
                <a:cxn ang="0">
                  <a:pos x="18" y="78"/>
                </a:cxn>
                <a:cxn ang="0">
                  <a:pos x="25" y="89"/>
                </a:cxn>
                <a:cxn ang="0">
                  <a:pos x="40" y="104"/>
                </a:cxn>
                <a:cxn ang="0">
                  <a:pos x="77" y="126"/>
                </a:cxn>
                <a:cxn ang="0">
                  <a:pos x="147" y="148"/>
                </a:cxn>
                <a:cxn ang="0">
                  <a:pos x="110" y="141"/>
                </a:cxn>
                <a:cxn ang="0">
                  <a:pos x="55" y="126"/>
                </a:cxn>
                <a:cxn ang="0">
                  <a:pos x="33" y="115"/>
                </a:cxn>
                <a:cxn ang="0">
                  <a:pos x="18" y="100"/>
                </a:cxn>
                <a:cxn ang="0">
                  <a:pos x="3" y="85"/>
                </a:cxn>
                <a:cxn ang="0">
                  <a:pos x="0" y="70"/>
                </a:cxn>
                <a:cxn ang="0">
                  <a:pos x="3" y="59"/>
                </a:cxn>
                <a:cxn ang="0">
                  <a:pos x="7" y="48"/>
                </a:cxn>
                <a:cxn ang="0">
                  <a:pos x="14" y="33"/>
                </a:cxn>
                <a:cxn ang="0">
                  <a:pos x="25" y="22"/>
                </a:cxn>
                <a:cxn ang="0">
                  <a:pos x="48" y="15"/>
                </a:cxn>
                <a:cxn ang="0">
                  <a:pos x="85" y="4"/>
                </a:cxn>
                <a:cxn ang="0">
                  <a:pos x="129" y="0"/>
                </a:cxn>
              </a:cxnLst>
              <a:rect l="0" t="0" r="0" b="0"/>
              <a:pathLst>
                <a:path w="147" h="148">
                  <a:moveTo>
                    <a:pt x="129" y="0"/>
                  </a:moveTo>
                  <a:lnTo>
                    <a:pt x="133" y="8"/>
                  </a:lnTo>
                  <a:lnTo>
                    <a:pt x="133" y="15"/>
                  </a:lnTo>
                  <a:lnTo>
                    <a:pt x="88" y="15"/>
                  </a:lnTo>
                  <a:lnTo>
                    <a:pt x="59" y="22"/>
                  </a:lnTo>
                  <a:lnTo>
                    <a:pt x="33" y="41"/>
                  </a:lnTo>
                  <a:lnTo>
                    <a:pt x="25" y="59"/>
                  </a:lnTo>
                  <a:lnTo>
                    <a:pt x="18" y="78"/>
                  </a:lnTo>
                  <a:lnTo>
                    <a:pt x="25" y="89"/>
                  </a:lnTo>
                  <a:lnTo>
                    <a:pt x="40" y="104"/>
                  </a:lnTo>
                  <a:lnTo>
                    <a:pt x="77" y="126"/>
                  </a:lnTo>
                  <a:lnTo>
                    <a:pt x="147" y="148"/>
                  </a:lnTo>
                  <a:lnTo>
                    <a:pt x="110" y="141"/>
                  </a:lnTo>
                  <a:lnTo>
                    <a:pt x="55" y="126"/>
                  </a:lnTo>
                  <a:lnTo>
                    <a:pt x="33" y="115"/>
                  </a:lnTo>
                  <a:lnTo>
                    <a:pt x="18" y="100"/>
                  </a:lnTo>
                  <a:lnTo>
                    <a:pt x="3" y="85"/>
                  </a:lnTo>
                  <a:lnTo>
                    <a:pt x="0" y="70"/>
                  </a:lnTo>
                  <a:lnTo>
                    <a:pt x="3" y="59"/>
                  </a:lnTo>
                  <a:lnTo>
                    <a:pt x="7" y="48"/>
                  </a:lnTo>
                  <a:lnTo>
                    <a:pt x="14" y="33"/>
                  </a:lnTo>
                  <a:lnTo>
                    <a:pt x="25" y="22"/>
                  </a:lnTo>
                  <a:lnTo>
                    <a:pt x="48" y="15"/>
                  </a:lnTo>
                  <a:lnTo>
                    <a:pt x="85" y="4"/>
                  </a:lnTo>
                  <a:lnTo>
                    <a:pt x="129"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7" name="図形 106"/>
            <p:cNvSpPr>
              <a:spLocks/>
            </p:cNvSpPr>
            <p:nvPr/>
          </p:nvSpPr>
          <p:spPr bwMode="auto">
            <a:xfrm>
              <a:off x="2175643" y="4827823"/>
              <a:ext cx="205452" cy="199158"/>
            </a:xfrm>
            <a:custGeom>
              <a:avLst/>
              <a:gdLst/>
              <a:ahLst/>
              <a:cxnLst>
                <a:cxn ang="0">
                  <a:pos x="126" y="41"/>
                </a:cxn>
                <a:cxn ang="0">
                  <a:pos x="134" y="59"/>
                </a:cxn>
                <a:cxn ang="0">
                  <a:pos x="126" y="74"/>
                </a:cxn>
                <a:cxn ang="0">
                  <a:pos x="119" y="89"/>
                </a:cxn>
                <a:cxn ang="0">
                  <a:pos x="104" y="111"/>
                </a:cxn>
                <a:cxn ang="0">
                  <a:pos x="71" y="118"/>
                </a:cxn>
                <a:cxn ang="0">
                  <a:pos x="0" y="141"/>
                </a:cxn>
                <a:cxn ang="0">
                  <a:pos x="52" y="126"/>
                </a:cxn>
                <a:cxn ang="0">
                  <a:pos x="71" y="111"/>
                </a:cxn>
                <a:cxn ang="0">
                  <a:pos x="89" y="89"/>
                </a:cxn>
                <a:cxn ang="0">
                  <a:pos x="97" y="63"/>
                </a:cxn>
                <a:cxn ang="0">
                  <a:pos x="93" y="44"/>
                </a:cxn>
                <a:cxn ang="0">
                  <a:pos x="78" y="26"/>
                </a:cxn>
                <a:cxn ang="0">
                  <a:pos x="56" y="15"/>
                </a:cxn>
                <a:cxn ang="0">
                  <a:pos x="26" y="0"/>
                </a:cxn>
                <a:cxn ang="0">
                  <a:pos x="67" y="7"/>
                </a:cxn>
                <a:cxn ang="0">
                  <a:pos x="97" y="19"/>
                </a:cxn>
                <a:cxn ang="0">
                  <a:pos x="119" y="30"/>
                </a:cxn>
                <a:cxn ang="0">
                  <a:pos x="126" y="41"/>
                </a:cxn>
              </a:cxnLst>
              <a:rect l="0" t="0" r="0" b="0"/>
              <a:pathLst>
                <a:path w="134" h="141">
                  <a:moveTo>
                    <a:pt x="126" y="41"/>
                  </a:moveTo>
                  <a:lnTo>
                    <a:pt x="134" y="59"/>
                  </a:lnTo>
                  <a:lnTo>
                    <a:pt x="126" y="74"/>
                  </a:lnTo>
                  <a:lnTo>
                    <a:pt x="119" y="89"/>
                  </a:lnTo>
                  <a:lnTo>
                    <a:pt x="104" y="111"/>
                  </a:lnTo>
                  <a:lnTo>
                    <a:pt x="71" y="118"/>
                  </a:lnTo>
                  <a:lnTo>
                    <a:pt x="0" y="141"/>
                  </a:lnTo>
                  <a:lnTo>
                    <a:pt x="52" y="126"/>
                  </a:lnTo>
                  <a:lnTo>
                    <a:pt x="71" y="111"/>
                  </a:lnTo>
                  <a:lnTo>
                    <a:pt x="89" y="89"/>
                  </a:lnTo>
                  <a:lnTo>
                    <a:pt x="97" y="63"/>
                  </a:lnTo>
                  <a:lnTo>
                    <a:pt x="93" y="44"/>
                  </a:lnTo>
                  <a:lnTo>
                    <a:pt x="78" y="26"/>
                  </a:lnTo>
                  <a:lnTo>
                    <a:pt x="56" y="15"/>
                  </a:lnTo>
                  <a:lnTo>
                    <a:pt x="26" y="0"/>
                  </a:lnTo>
                  <a:lnTo>
                    <a:pt x="67" y="7"/>
                  </a:lnTo>
                  <a:lnTo>
                    <a:pt x="97" y="19"/>
                  </a:lnTo>
                  <a:lnTo>
                    <a:pt x="119" y="30"/>
                  </a:lnTo>
                  <a:lnTo>
                    <a:pt x="126" y="4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8" name="図形 107"/>
            <p:cNvSpPr>
              <a:spLocks/>
            </p:cNvSpPr>
            <p:nvPr/>
          </p:nvSpPr>
          <p:spPr bwMode="auto">
            <a:xfrm>
              <a:off x="2102048" y="4827823"/>
              <a:ext cx="216184" cy="209046"/>
            </a:xfrm>
            <a:custGeom>
              <a:avLst/>
              <a:gdLst/>
              <a:ahLst/>
              <a:cxnLst>
                <a:cxn ang="0">
                  <a:pos x="45" y="0"/>
                </a:cxn>
                <a:cxn ang="0">
                  <a:pos x="85" y="7"/>
                </a:cxn>
                <a:cxn ang="0">
                  <a:pos x="115" y="26"/>
                </a:cxn>
                <a:cxn ang="0">
                  <a:pos x="130" y="41"/>
                </a:cxn>
                <a:cxn ang="0">
                  <a:pos x="137" y="44"/>
                </a:cxn>
                <a:cxn ang="0">
                  <a:pos x="141" y="63"/>
                </a:cxn>
                <a:cxn ang="0">
                  <a:pos x="137" y="85"/>
                </a:cxn>
                <a:cxn ang="0">
                  <a:pos x="119" y="100"/>
                </a:cxn>
                <a:cxn ang="0">
                  <a:pos x="104" y="115"/>
                </a:cxn>
                <a:cxn ang="0">
                  <a:pos x="67" y="133"/>
                </a:cxn>
                <a:cxn ang="0">
                  <a:pos x="15" y="144"/>
                </a:cxn>
                <a:cxn ang="0">
                  <a:pos x="0" y="148"/>
                </a:cxn>
                <a:cxn ang="0">
                  <a:pos x="26" y="141"/>
                </a:cxn>
                <a:cxn ang="0">
                  <a:pos x="56" y="118"/>
                </a:cxn>
                <a:cxn ang="0">
                  <a:pos x="82" y="96"/>
                </a:cxn>
                <a:cxn ang="0">
                  <a:pos x="89" y="78"/>
                </a:cxn>
                <a:cxn ang="0">
                  <a:pos x="96" y="63"/>
                </a:cxn>
                <a:cxn ang="0">
                  <a:pos x="96" y="59"/>
                </a:cxn>
                <a:cxn ang="0">
                  <a:pos x="85" y="41"/>
                </a:cxn>
                <a:cxn ang="0">
                  <a:pos x="82" y="26"/>
                </a:cxn>
                <a:cxn ang="0">
                  <a:pos x="67" y="15"/>
                </a:cxn>
                <a:cxn ang="0">
                  <a:pos x="41" y="4"/>
                </a:cxn>
                <a:cxn ang="0">
                  <a:pos x="11" y="0"/>
                </a:cxn>
                <a:cxn ang="0">
                  <a:pos x="45" y="0"/>
                </a:cxn>
              </a:cxnLst>
              <a:rect l="0" t="0" r="0" b="0"/>
              <a:pathLst>
                <a:path w="141" h="148">
                  <a:moveTo>
                    <a:pt x="45" y="0"/>
                  </a:moveTo>
                  <a:lnTo>
                    <a:pt x="85" y="7"/>
                  </a:lnTo>
                  <a:lnTo>
                    <a:pt x="115" y="26"/>
                  </a:lnTo>
                  <a:lnTo>
                    <a:pt x="130" y="41"/>
                  </a:lnTo>
                  <a:lnTo>
                    <a:pt x="137" y="44"/>
                  </a:lnTo>
                  <a:lnTo>
                    <a:pt x="141" y="63"/>
                  </a:lnTo>
                  <a:lnTo>
                    <a:pt x="137" y="85"/>
                  </a:lnTo>
                  <a:lnTo>
                    <a:pt x="119" y="100"/>
                  </a:lnTo>
                  <a:lnTo>
                    <a:pt x="104" y="115"/>
                  </a:lnTo>
                  <a:lnTo>
                    <a:pt x="67" y="133"/>
                  </a:lnTo>
                  <a:lnTo>
                    <a:pt x="15" y="144"/>
                  </a:lnTo>
                  <a:lnTo>
                    <a:pt x="0" y="148"/>
                  </a:lnTo>
                  <a:lnTo>
                    <a:pt x="26" y="141"/>
                  </a:lnTo>
                  <a:lnTo>
                    <a:pt x="56" y="118"/>
                  </a:lnTo>
                  <a:lnTo>
                    <a:pt x="82" y="96"/>
                  </a:lnTo>
                  <a:lnTo>
                    <a:pt x="89" y="78"/>
                  </a:lnTo>
                  <a:lnTo>
                    <a:pt x="96" y="63"/>
                  </a:lnTo>
                  <a:lnTo>
                    <a:pt x="96" y="59"/>
                  </a:lnTo>
                  <a:lnTo>
                    <a:pt x="85" y="41"/>
                  </a:lnTo>
                  <a:lnTo>
                    <a:pt x="82" y="26"/>
                  </a:lnTo>
                  <a:lnTo>
                    <a:pt x="67" y="15"/>
                  </a:lnTo>
                  <a:lnTo>
                    <a:pt x="41" y="4"/>
                  </a:lnTo>
                  <a:lnTo>
                    <a:pt x="11" y="0"/>
                  </a:lnTo>
                  <a:lnTo>
                    <a:pt x="45"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9" name="図形 108"/>
            <p:cNvSpPr>
              <a:spLocks/>
            </p:cNvSpPr>
            <p:nvPr/>
          </p:nvSpPr>
          <p:spPr bwMode="auto">
            <a:xfrm>
              <a:off x="1994723" y="4827823"/>
              <a:ext cx="243782" cy="218933"/>
            </a:xfrm>
            <a:custGeom>
              <a:avLst/>
              <a:gdLst/>
              <a:ahLst/>
              <a:cxnLst>
                <a:cxn ang="0">
                  <a:pos x="33" y="0"/>
                </a:cxn>
                <a:cxn ang="0">
                  <a:pos x="59" y="0"/>
                </a:cxn>
                <a:cxn ang="0">
                  <a:pos x="100" y="4"/>
                </a:cxn>
                <a:cxn ang="0">
                  <a:pos x="126" y="15"/>
                </a:cxn>
                <a:cxn ang="0">
                  <a:pos x="144" y="30"/>
                </a:cxn>
                <a:cxn ang="0">
                  <a:pos x="155" y="41"/>
                </a:cxn>
                <a:cxn ang="0">
                  <a:pos x="159" y="59"/>
                </a:cxn>
                <a:cxn ang="0">
                  <a:pos x="159" y="63"/>
                </a:cxn>
                <a:cxn ang="0">
                  <a:pos x="155" y="85"/>
                </a:cxn>
                <a:cxn ang="0">
                  <a:pos x="144" y="100"/>
                </a:cxn>
                <a:cxn ang="0">
                  <a:pos x="111" y="129"/>
                </a:cxn>
                <a:cxn ang="0">
                  <a:pos x="74" y="144"/>
                </a:cxn>
                <a:cxn ang="0">
                  <a:pos x="59" y="148"/>
                </a:cxn>
                <a:cxn ang="0">
                  <a:pos x="15" y="155"/>
                </a:cxn>
                <a:cxn ang="0">
                  <a:pos x="59" y="133"/>
                </a:cxn>
                <a:cxn ang="0">
                  <a:pos x="74" y="118"/>
                </a:cxn>
                <a:cxn ang="0">
                  <a:pos x="89" y="100"/>
                </a:cxn>
                <a:cxn ang="0">
                  <a:pos x="96" y="78"/>
                </a:cxn>
                <a:cxn ang="0">
                  <a:pos x="89" y="63"/>
                </a:cxn>
                <a:cxn ang="0">
                  <a:pos x="70" y="33"/>
                </a:cxn>
                <a:cxn ang="0">
                  <a:pos x="41" y="15"/>
                </a:cxn>
                <a:cxn ang="0">
                  <a:pos x="0" y="0"/>
                </a:cxn>
                <a:cxn ang="0">
                  <a:pos x="33" y="0"/>
                </a:cxn>
              </a:cxnLst>
              <a:rect l="0" t="0" r="0" b="0"/>
              <a:pathLst>
                <a:path w="159" h="155">
                  <a:moveTo>
                    <a:pt x="33" y="0"/>
                  </a:moveTo>
                  <a:lnTo>
                    <a:pt x="59" y="0"/>
                  </a:lnTo>
                  <a:lnTo>
                    <a:pt x="100" y="4"/>
                  </a:lnTo>
                  <a:lnTo>
                    <a:pt x="126" y="15"/>
                  </a:lnTo>
                  <a:lnTo>
                    <a:pt x="144" y="30"/>
                  </a:lnTo>
                  <a:lnTo>
                    <a:pt x="155" y="41"/>
                  </a:lnTo>
                  <a:lnTo>
                    <a:pt x="159" y="59"/>
                  </a:lnTo>
                  <a:lnTo>
                    <a:pt x="159" y="63"/>
                  </a:lnTo>
                  <a:lnTo>
                    <a:pt x="155" y="85"/>
                  </a:lnTo>
                  <a:lnTo>
                    <a:pt x="144" y="100"/>
                  </a:lnTo>
                  <a:lnTo>
                    <a:pt x="111" y="129"/>
                  </a:lnTo>
                  <a:lnTo>
                    <a:pt x="74" y="144"/>
                  </a:lnTo>
                  <a:lnTo>
                    <a:pt x="59" y="148"/>
                  </a:lnTo>
                  <a:lnTo>
                    <a:pt x="15" y="155"/>
                  </a:lnTo>
                  <a:lnTo>
                    <a:pt x="59" y="133"/>
                  </a:lnTo>
                  <a:lnTo>
                    <a:pt x="74" y="118"/>
                  </a:lnTo>
                  <a:lnTo>
                    <a:pt x="89" y="100"/>
                  </a:lnTo>
                  <a:lnTo>
                    <a:pt x="96" y="78"/>
                  </a:lnTo>
                  <a:lnTo>
                    <a:pt x="89" y="63"/>
                  </a:lnTo>
                  <a:lnTo>
                    <a:pt x="70" y="33"/>
                  </a:lnTo>
                  <a:lnTo>
                    <a:pt x="41" y="15"/>
                  </a:lnTo>
                  <a:lnTo>
                    <a:pt x="0" y="0"/>
                  </a:lnTo>
                  <a:lnTo>
                    <a:pt x="33"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0" name="図形 109"/>
            <p:cNvSpPr>
              <a:spLocks/>
            </p:cNvSpPr>
            <p:nvPr/>
          </p:nvSpPr>
          <p:spPr bwMode="auto">
            <a:xfrm>
              <a:off x="1864399" y="4827823"/>
              <a:ext cx="266781" cy="240120"/>
            </a:xfrm>
            <a:custGeom>
              <a:avLst/>
              <a:gdLst/>
              <a:ahLst/>
              <a:cxnLst>
                <a:cxn ang="0">
                  <a:pos x="70" y="0"/>
                </a:cxn>
                <a:cxn ang="0">
                  <a:pos x="96" y="4"/>
                </a:cxn>
                <a:cxn ang="0">
                  <a:pos x="115" y="15"/>
                </a:cxn>
                <a:cxn ang="0">
                  <a:pos x="152" y="33"/>
                </a:cxn>
                <a:cxn ang="0">
                  <a:pos x="166" y="56"/>
                </a:cxn>
                <a:cxn ang="0">
                  <a:pos x="170" y="63"/>
                </a:cxn>
                <a:cxn ang="0">
                  <a:pos x="174" y="78"/>
                </a:cxn>
                <a:cxn ang="0">
                  <a:pos x="170" y="100"/>
                </a:cxn>
                <a:cxn ang="0">
                  <a:pos x="155" y="118"/>
                </a:cxn>
                <a:cxn ang="0">
                  <a:pos x="133" y="141"/>
                </a:cxn>
                <a:cxn ang="0">
                  <a:pos x="89" y="159"/>
                </a:cxn>
                <a:cxn ang="0">
                  <a:pos x="0" y="170"/>
                </a:cxn>
                <a:cxn ang="0">
                  <a:pos x="59" y="144"/>
                </a:cxn>
                <a:cxn ang="0">
                  <a:pos x="100" y="129"/>
                </a:cxn>
                <a:cxn ang="0">
                  <a:pos x="115" y="118"/>
                </a:cxn>
                <a:cxn ang="0">
                  <a:pos x="130" y="104"/>
                </a:cxn>
                <a:cxn ang="0">
                  <a:pos x="133" y="89"/>
                </a:cxn>
                <a:cxn ang="0">
                  <a:pos x="130" y="70"/>
                </a:cxn>
                <a:cxn ang="0">
                  <a:pos x="126" y="63"/>
                </a:cxn>
                <a:cxn ang="0">
                  <a:pos x="104" y="41"/>
                </a:cxn>
                <a:cxn ang="0">
                  <a:pos x="70" y="15"/>
                </a:cxn>
                <a:cxn ang="0">
                  <a:pos x="48" y="4"/>
                </a:cxn>
                <a:cxn ang="0">
                  <a:pos x="19" y="0"/>
                </a:cxn>
                <a:cxn ang="0">
                  <a:pos x="70" y="0"/>
                </a:cxn>
              </a:cxnLst>
              <a:rect l="0" t="0" r="0" b="0"/>
              <a:pathLst>
                <a:path w="174" h="170">
                  <a:moveTo>
                    <a:pt x="70" y="0"/>
                  </a:moveTo>
                  <a:lnTo>
                    <a:pt x="96" y="4"/>
                  </a:lnTo>
                  <a:lnTo>
                    <a:pt x="115" y="15"/>
                  </a:lnTo>
                  <a:lnTo>
                    <a:pt x="152" y="33"/>
                  </a:lnTo>
                  <a:lnTo>
                    <a:pt x="166" y="56"/>
                  </a:lnTo>
                  <a:lnTo>
                    <a:pt x="170" y="63"/>
                  </a:lnTo>
                  <a:lnTo>
                    <a:pt x="174" y="78"/>
                  </a:lnTo>
                  <a:lnTo>
                    <a:pt x="170" y="100"/>
                  </a:lnTo>
                  <a:lnTo>
                    <a:pt x="155" y="118"/>
                  </a:lnTo>
                  <a:lnTo>
                    <a:pt x="133" y="141"/>
                  </a:lnTo>
                  <a:lnTo>
                    <a:pt x="89" y="159"/>
                  </a:lnTo>
                  <a:lnTo>
                    <a:pt x="0" y="170"/>
                  </a:lnTo>
                  <a:lnTo>
                    <a:pt x="59" y="144"/>
                  </a:lnTo>
                  <a:lnTo>
                    <a:pt x="100" y="129"/>
                  </a:lnTo>
                  <a:lnTo>
                    <a:pt x="115" y="118"/>
                  </a:lnTo>
                  <a:lnTo>
                    <a:pt x="130" y="104"/>
                  </a:lnTo>
                  <a:lnTo>
                    <a:pt x="133" y="89"/>
                  </a:lnTo>
                  <a:lnTo>
                    <a:pt x="130" y="70"/>
                  </a:lnTo>
                  <a:lnTo>
                    <a:pt x="126" y="63"/>
                  </a:lnTo>
                  <a:lnTo>
                    <a:pt x="104" y="41"/>
                  </a:lnTo>
                  <a:lnTo>
                    <a:pt x="70" y="15"/>
                  </a:lnTo>
                  <a:lnTo>
                    <a:pt x="48" y="4"/>
                  </a:lnTo>
                  <a:lnTo>
                    <a:pt x="19" y="0"/>
                  </a:lnTo>
                  <a:lnTo>
                    <a:pt x="70"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1" name="図形 110"/>
            <p:cNvSpPr>
              <a:spLocks/>
            </p:cNvSpPr>
            <p:nvPr/>
          </p:nvSpPr>
          <p:spPr bwMode="auto">
            <a:xfrm>
              <a:off x="1609884" y="4827823"/>
              <a:ext cx="453834" cy="240120"/>
            </a:xfrm>
            <a:custGeom>
              <a:avLst/>
              <a:gdLst/>
              <a:ahLst/>
              <a:cxnLst>
                <a:cxn ang="0">
                  <a:pos x="174" y="0"/>
                </a:cxn>
                <a:cxn ang="0">
                  <a:pos x="207" y="4"/>
                </a:cxn>
                <a:cxn ang="0">
                  <a:pos x="229" y="15"/>
                </a:cxn>
                <a:cxn ang="0">
                  <a:pos x="266" y="41"/>
                </a:cxn>
                <a:cxn ang="0">
                  <a:pos x="284" y="63"/>
                </a:cxn>
                <a:cxn ang="0">
                  <a:pos x="296" y="74"/>
                </a:cxn>
                <a:cxn ang="0">
                  <a:pos x="296" y="89"/>
                </a:cxn>
                <a:cxn ang="0">
                  <a:pos x="292" y="100"/>
                </a:cxn>
                <a:cxn ang="0">
                  <a:pos x="277" y="115"/>
                </a:cxn>
                <a:cxn ang="0">
                  <a:pos x="262" y="129"/>
                </a:cxn>
                <a:cxn ang="0">
                  <a:pos x="214" y="144"/>
                </a:cxn>
                <a:cxn ang="0">
                  <a:pos x="159" y="166"/>
                </a:cxn>
                <a:cxn ang="0">
                  <a:pos x="159" y="170"/>
                </a:cxn>
                <a:cxn ang="0">
                  <a:pos x="100" y="170"/>
                </a:cxn>
                <a:cxn ang="0">
                  <a:pos x="137" y="155"/>
                </a:cxn>
                <a:cxn ang="0">
                  <a:pos x="151" y="144"/>
                </a:cxn>
                <a:cxn ang="0">
                  <a:pos x="155" y="133"/>
                </a:cxn>
                <a:cxn ang="0">
                  <a:pos x="166" y="115"/>
                </a:cxn>
                <a:cxn ang="0">
                  <a:pos x="159" y="100"/>
                </a:cxn>
                <a:cxn ang="0">
                  <a:pos x="155" y="78"/>
                </a:cxn>
                <a:cxn ang="0">
                  <a:pos x="144" y="59"/>
                </a:cxn>
                <a:cxn ang="0">
                  <a:pos x="125" y="44"/>
                </a:cxn>
                <a:cxn ang="0">
                  <a:pos x="85" y="26"/>
                </a:cxn>
                <a:cxn ang="0">
                  <a:pos x="40" y="7"/>
                </a:cxn>
                <a:cxn ang="0">
                  <a:pos x="0" y="0"/>
                </a:cxn>
                <a:cxn ang="0">
                  <a:pos x="174" y="0"/>
                </a:cxn>
              </a:cxnLst>
              <a:rect l="0" t="0" r="0" b="0"/>
              <a:pathLst>
                <a:path w="296" h="170">
                  <a:moveTo>
                    <a:pt x="174" y="0"/>
                  </a:moveTo>
                  <a:lnTo>
                    <a:pt x="207" y="4"/>
                  </a:lnTo>
                  <a:lnTo>
                    <a:pt x="229" y="15"/>
                  </a:lnTo>
                  <a:lnTo>
                    <a:pt x="266" y="41"/>
                  </a:lnTo>
                  <a:lnTo>
                    <a:pt x="284" y="63"/>
                  </a:lnTo>
                  <a:lnTo>
                    <a:pt x="296" y="74"/>
                  </a:lnTo>
                  <a:lnTo>
                    <a:pt x="296" y="89"/>
                  </a:lnTo>
                  <a:lnTo>
                    <a:pt x="292" y="100"/>
                  </a:lnTo>
                  <a:lnTo>
                    <a:pt x="277" y="115"/>
                  </a:lnTo>
                  <a:lnTo>
                    <a:pt x="262" y="129"/>
                  </a:lnTo>
                  <a:lnTo>
                    <a:pt x="214" y="144"/>
                  </a:lnTo>
                  <a:lnTo>
                    <a:pt x="159" y="166"/>
                  </a:lnTo>
                  <a:lnTo>
                    <a:pt x="159" y="170"/>
                  </a:lnTo>
                  <a:lnTo>
                    <a:pt x="100" y="170"/>
                  </a:lnTo>
                  <a:lnTo>
                    <a:pt x="137" y="155"/>
                  </a:lnTo>
                  <a:lnTo>
                    <a:pt x="151" y="144"/>
                  </a:lnTo>
                  <a:lnTo>
                    <a:pt x="155" y="133"/>
                  </a:lnTo>
                  <a:lnTo>
                    <a:pt x="166" y="115"/>
                  </a:lnTo>
                  <a:lnTo>
                    <a:pt x="159" y="100"/>
                  </a:lnTo>
                  <a:lnTo>
                    <a:pt x="155" y="78"/>
                  </a:lnTo>
                  <a:lnTo>
                    <a:pt x="144" y="59"/>
                  </a:lnTo>
                  <a:lnTo>
                    <a:pt x="125" y="44"/>
                  </a:lnTo>
                  <a:lnTo>
                    <a:pt x="85" y="26"/>
                  </a:lnTo>
                  <a:lnTo>
                    <a:pt x="40" y="7"/>
                  </a:lnTo>
                  <a:lnTo>
                    <a:pt x="0" y="0"/>
                  </a:lnTo>
                  <a:lnTo>
                    <a:pt x="174"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2" name="図形 111"/>
            <p:cNvSpPr>
              <a:spLocks/>
            </p:cNvSpPr>
            <p:nvPr/>
          </p:nvSpPr>
          <p:spPr bwMode="auto">
            <a:xfrm>
              <a:off x="1433563" y="4827823"/>
              <a:ext cx="420103" cy="255657"/>
            </a:xfrm>
            <a:custGeom>
              <a:avLst/>
              <a:gdLst/>
              <a:ahLst/>
              <a:cxnLst>
                <a:cxn ang="0">
                  <a:pos x="78" y="0"/>
                </a:cxn>
                <a:cxn ang="0">
                  <a:pos x="118" y="4"/>
                </a:cxn>
                <a:cxn ang="0">
                  <a:pos x="174" y="15"/>
                </a:cxn>
                <a:cxn ang="0">
                  <a:pos x="204" y="26"/>
                </a:cxn>
                <a:cxn ang="0">
                  <a:pos x="229" y="41"/>
                </a:cxn>
                <a:cxn ang="0">
                  <a:pos x="252" y="59"/>
                </a:cxn>
                <a:cxn ang="0">
                  <a:pos x="270" y="78"/>
                </a:cxn>
                <a:cxn ang="0">
                  <a:pos x="274" y="100"/>
                </a:cxn>
                <a:cxn ang="0">
                  <a:pos x="274" y="115"/>
                </a:cxn>
                <a:cxn ang="0">
                  <a:pos x="270" y="133"/>
                </a:cxn>
                <a:cxn ang="0">
                  <a:pos x="259" y="144"/>
                </a:cxn>
                <a:cxn ang="0">
                  <a:pos x="240" y="155"/>
                </a:cxn>
                <a:cxn ang="0">
                  <a:pos x="218" y="166"/>
                </a:cxn>
                <a:cxn ang="0">
                  <a:pos x="196" y="174"/>
                </a:cxn>
                <a:cxn ang="0">
                  <a:pos x="189" y="174"/>
                </a:cxn>
                <a:cxn ang="0">
                  <a:pos x="130" y="181"/>
                </a:cxn>
                <a:cxn ang="0">
                  <a:pos x="148" y="166"/>
                </a:cxn>
                <a:cxn ang="0">
                  <a:pos x="170" y="148"/>
                </a:cxn>
                <a:cxn ang="0">
                  <a:pos x="189" y="129"/>
                </a:cxn>
                <a:cxn ang="0">
                  <a:pos x="196" y="104"/>
                </a:cxn>
                <a:cxn ang="0">
                  <a:pos x="189" y="85"/>
                </a:cxn>
                <a:cxn ang="0">
                  <a:pos x="181" y="70"/>
                </a:cxn>
                <a:cxn ang="0">
                  <a:pos x="155" y="48"/>
                </a:cxn>
                <a:cxn ang="0">
                  <a:pos x="126" y="33"/>
                </a:cxn>
                <a:cxn ang="0">
                  <a:pos x="89" y="19"/>
                </a:cxn>
                <a:cxn ang="0">
                  <a:pos x="48" y="7"/>
                </a:cxn>
                <a:cxn ang="0">
                  <a:pos x="0" y="0"/>
                </a:cxn>
                <a:cxn ang="0">
                  <a:pos x="78" y="0"/>
                </a:cxn>
              </a:cxnLst>
              <a:rect l="0" t="0" r="0" b="0"/>
              <a:pathLst>
                <a:path w="274" h="181">
                  <a:moveTo>
                    <a:pt x="78" y="0"/>
                  </a:moveTo>
                  <a:lnTo>
                    <a:pt x="118" y="4"/>
                  </a:lnTo>
                  <a:lnTo>
                    <a:pt x="174" y="15"/>
                  </a:lnTo>
                  <a:lnTo>
                    <a:pt x="204" y="26"/>
                  </a:lnTo>
                  <a:lnTo>
                    <a:pt x="229" y="41"/>
                  </a:lnTo>
                  <a:lnTo>
                    <a:pt x="252" y="59"/>
                  </a:lnTo>
                  <a:lnTo>
                    <a:pt x="270" y="78"/>
                  </a:lnTo>
                  <a:lnTo>
                    <a:pt x="274" y="100"/>
                  </a:lnTo>
                  <a:lnTo>
                    <a:pt x="274" y="115"/>
                  </a:lnTo>
                  <a:lnTo>
                    <a:pt x="270" y="133"/>
                  </a:lnTo>
                  <a:lnTo>
                    <a:pt x="259" y="144"/>
                  </a:lnTo>
                  <a:lnTo>
                    <a:pt x="240" y="155"/>
                  </a:lnTo>
                  <a:lnTo>
                    <a:pt x="218" y="166"/>
                  </a:lnTo>
                  <a:lnTo>
                    <a:pt x="196" y="174"/>
                  </a:lnTo>
                  <a:lnTo>
                    <a:pt x="189" y="174"/>
                  </a:lnTo>
                  <a:lnTo>
                    <a:pt x="130" y="181"/>
                  </a:lnTo>
                  <a:lnTo>
                    <a:pt x="148" y="166"/>
                  </a:lnTo>
                  <a:lnTo>
                    <a:pt x="170" y="148"/>
                  </a:lnTo>
                  <a:lnTo>
                    <a:pt x="189" y="129"/>
                  </a:lnTo>
                  <a:lnTo>
                    <a:pt x="196" y="104"/>
                  </a:lnTo>
                  <a:lnTo>
                    <a:pt x="189" y="85"/>
                  </a:lnTo>
                  <a:lnTo>
                    <a:pt x="181" y="70"/>
                  </a:lnTo>
                  <a:lnTo>
                    <a:pt x="155" y="48"/>
                  </a:lnTo>
                  <a:lnTo>
                    <a:pt x="126" y="33"/>
                  </a:lnTo>
                  <a:lnTo>
                    <a:pt x="89" y="19"/>
                  </a:lnTo>
                  <a:lnTo>
                    <a:pt x="48" y="7"/>
                  </a:lnTo>
                  <a:lnTo>
                    <a:pt x="0" y="0"/>
                  </a:lnTo>
                  <a:lnTo>
                    <a:pt x="78"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3" name="図形 112"/>
            <p:cNvSpPr>
              <a:spLocks/>
            </p:cNvSpPr>
            <p:nvPr/>
          </p:nvSpPr>
          <p:spPr bwMode="auto">
            <a:xfrm>
              <a:off x="1359968" y="4827823"/>
              <a:ext cx="363374" cy="261307"/>
            </a:xfrm>
            <a:custGeom>
              <a:avLst/>
              <a:gdLst/>
              <a:ahLst/>
              <a:cxnLst>
                <a:cxn ang="0">
                  <a:pos x="33" y="0"/>
                </a:cxn>
                <a:cxn ang="0">
                  <a:pos x="26" y="0"/>
                </a:cxn>
                <a:cxn ang="0">
                  <a:pos x="81" y="7"/>
                </a:cxn>
                <a:cxn ang="0">
                  <a:pos x="126" y="26"/>
                </a:cxn>
                <a:cxn ang="0">
                  <a:pos x="174" y="41"/>
                </a:cxn>
                <a:cxn ang="0">
                  <a:pos x="203" y="56"/>
                </a:cxn>
                <a:cxn ang="0">
                  <a:pos x="222" y="70"/>
                </a:cxn>
                <a:cxn ang="0">
                  <a:pos x="237" y="89"/>
                </a:cxn>
                <a:cxn ang="0">
                  <a:pos x="237" y="104"/>
                </a:cxn>
                <a:cxn ang="0">
                  <a:pos x="237" y="118"/>
                </a:cxn>
                <a:cxn ang="0">
                  <a:pos x="233" y="129"/>
                </a:cxn>
                <a:cxn ang="0">
                  <a:pos x="207" y="148"/>
                </a:cxn>
                <a:cxn ang="0">
                  <a:pos x="181" y="170"/>
                </a:cxn>
                <a:cxn ang="0">
                  <a:pos x="166" y="181"/>
                </a:cxn>
                <a:cxn ang="0">
                  <a:pos x="137" y="185"/>
                </a:cxn>
                <a:cxn ang="0">
                  <a:pos x="174" y="159"/>
                </a:cxn>
                <a:cxn ang="0">
                  <a:pos x="189" y="144"/>
                </a:cxn>
                <a:cxn ang="0">
                  <a:pos x="196" y="126"/>
                </a:cxn>
                <a:cxn ang="0">
                  <a:pos x="192" y="100"/>
                </a:cxn>
                <a:cxn ang="0">
                  <a:pos x="178" y="70"/>
                </a:cxn>
                <a:cxn ang="0">
                  <a:pos x="122" y="41"/>
                </a:cxn>
                <a:cxn ang="0">
                  <a:pos x="67" y="19"/>
                </a:cxn>
                <a:cxn ang="0">
                  <a:pos x="0" y="0"/>
                </a:cxn>
                <a:cxn ang="0">
                  <a:pos x="33" y="0"/>
                </a:cxn>
              </a:cxnLst>
              <a:rect l="0" t="0" r="0" b="0"/>
              <a:pathLst>
                <a:path w="237" h="185">
                  <a:moveTo>
                    <a:pt x="33" y="0"/>
                  </a:moveTo>
                  <a:lnTo>
                    <a:pt x="26" y="0"/>
                  </a:lnTo>
                  <a:lnTo>
                    <a:pt x="81" y="7"/>
                  </a:lnTo>
                  <a:lnTo>
                    <a:pt x="126" y="26"/>
                  </a:lnTo>
                  <a:lnTo>
                    <a:pt x="174" y="41"/>
                  </a:lnTo>
                  <a:lnTo>
                    <a:pt x="203" y="56"/>
                  </a:lnTo>
                  <a:lnTo>
                    <a:pt x="222" y="70"/>
                  </a:lnTo>
                  <a:lnTo>
                    <a:pt x="237" y="89"/>
                  </a:lnTo>
                  <a:lnTo>
                    <a:pt x="237" y="104"/>
                  </a:lnTo>
                  <a:lnTo>
                    <a:pt x="237" y="118"/>
                  </a:lnTo>
                  <a:lnTo>
                    <a:pt x="233" y="129"/>
                  </a:lnTo>
                  <a:lnTo>
                    <a:pt x="207" y="148"/>
                  </a:lnTo>
                  <a:lnTo>
                    <a:pt x="181" y="170"/>
                  </a:lnTo>
                  <a:lnTo>
                    <a:pt x="166" y="181"/>
                  </a:lnTo>
                  <a:lnTo>
                    <a:pt x="137" y="185"/>
                  </a:lnTo>
                  <a:lnTo>
                    <a:pt x="174" y="159"/>
                  </a:lnTo>
                  <a:lnTo>
                    <a:pt x="189" y="144"/>
                  </a:lnTo>
                  <a:lnTo>
                    <a:pt x="196" y="126"/>
                  </a:lnTo>
                  <a:lnTo>
                    <a:pt x="192" y="100"/>
                  </a:lnTo>
                  <a:lnTo>
                    <a:pt x="178" y="70"/>
                  </a:lnTo>
                  <a:lnTo>
                    <a:pt x="122" y="41"/>
                  </a:lnTo>
                  <a:lnTo>
                    <a:pt x="67" y="19"/>
                  </a:lnTo>
                  <a:lnTo>
                    <a:pt x="0" y="0"/>
                  </a:lnTo>
                  <a:lnTo>
                    <a:pt x="33"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4" name="図形 113"/>
            <p:cNvSpPr>
              <a:spLocks/>
            </p:cNvSpPr>
            <p:nvPr/>
          </p:nvSpPr>
          <p:spPr bwMode="auto">
            <a:xfrm>
              <a:off x="985862" y="4827823"/>
              <a:ext cx="668485" cy="673748"/>
            </a:xfrm>
            <a:custGeom>
              <a:avLst/>
              <a:gdLst/>
              <a:ahLst/>
              <a:cxnLst>
                <a:cxn ang="0">
                  <a:pos x="222" y="0"/>
                </a:cxn>
                <a:cxn ang="0">
                  <a:pos x="255" y="4"/>
                </a:cxn>
                <a:cxn ang="0">
                  <a:pos x="292" y="15"/>
                </a:cxn>
                <a:cxn ang="0">
                  <a:pos x="355" y="41"/>
                </a:cxn>
                <a:cxn ang="0">
                  <a:pos x="422" y="74"/>
                </a:cxn>
                <a:cxn ang="0">
                  <a:pos x="433" y="100"/>
                </a:cxn>
                <a:cxn ang="0">
                  <a:pos x="436" y="126"/>
                </a:cxn>
                <a:cxn ang="0">
                  <a:pos x="433" y="141"/>
                </a:cxn>
                <a:cxn ang="0">
                  <a:pos x="422" y="144"/>
                </a:cxn>
                <a:cxn ang="0">
                  <a:pos x="403" y="170"/>
                </a:cxn>
                <a:cxn ang="0">
                  <a:pos x="370" y="189"/>
                </a:cxn>
                <a:cxn ang="0">
                  <a:pos x="337" y="200"/>
                </a:cxn>
                <a:cxn ang="0">
                  <a:pos x="314" y="211"/>
                </a:cxn>
                <a:cxn ang="0">
                  <a:pos x="266" y="229"/>
                </a:cxn>
                <a:cxn ang="0">
                  <a:pos x="207" y="240"/>
                </a:cxn>
                <a:cxn ang="0">
                  <a:pos x="144" y="251"/>
                </a:cxn>
                <a:cxn ang="0">
                  <a:pos x="96" y="266"/>
                </a:cxn>
                <a:cxn ang="0">
                  <a:pos x="59" y="281"/>
                </a:cxn>
                <a:cxn ang="0">
                  <a:pos x="45" y="296"/>
                </a:cxn>
                <a:cxn ang="0">
                  <a:pos x="33" y="307"/>
                </a:cxn>
                <a:cxn ang="0">
                  <a:pos x="30" y="329"/>
                </a:cxn>
                <a:cxn ang="0">
                  <a:pos x="30" y="336"/>
                </a:cxn>
                <a:cxn ang="0">
                  <a:pos x="41" y="366"/>
                </a:cxn>
                <a:cxn ang="0">
                  <a:pos x="48" y="392"/>
                </a:cxn>
                <a:cxn ang="0">
                  <a:pos x="74" y="410"/>
                </a:cxn>
                <a:cxn ang="0">
                  <a:pos x="104" y="421"/>
                </a:cxn>
                <a:cxn ang="0">
                  <a:pos x="159" y="436"/>
                </a:cxn>
                <a:cxn ang="0">
                  <a:pos x="185" y="440"/>
                </a:cxn>
                <a:cxn ang="0">
                  <a:pos x="311" y="462"/>
                </a:cxn>
                <a:cxn ang="0">
                  <a:pos x="425" y="477"/>
                </a:cxn>
                <a:cxn ang="0">
                  <a:pos x="381" y="477"/>
                </a:cxn>
                <a:cxn ang="0">
                  <a:pos x="322" y="466"/>
                </a:cxn>
                <a:cxn ang="0">
                  <a:pos x="255" y="462"/>
                </a:cxn>
                <a:cxn ang="0">
                  <a:pos x="185" y="447"/>
                </a:cxn>
                <a:cxn ang="0">
                  <a:pos x="115" y="436"/>
                </a:cxn>
                <a:cxn ang="0">
                  <a:pos x="48" y="410"/>
                </a:cxn>
                <a:cxn ang="0">
                  <a:pos x="33" y="396"/>
                </a:cxn>
                <a:cxn ang="0">
                  <a:pos x="15" y="377"/>
                </a:cxn>
                <a:cxn ang="0">
                  <a:pos x="4" y="355"/>
                </a:cxn>
                <a:cxn ang="0">
                  <a:pos x="0" y="336"/>
                </a:cxn>
                <a:cxn ang="0">
                  <a:pos x="0" y="322"/>
                </a:cxn>
                <a:cxn ang="0">
                  <a:pos x="4" y="311"/>
                </a:cxn>
                <a:cxn ang="0">
                  <a:pos x="19" y="296"/>
                </a:cxn>
                <a:cxn ang="0">
                  <a:pos x="33" y="274"/>
                </a:cxn>
                <a:cxn ang="0">
                  <a:pos x="56" y="259"/>
                </a:cxn>
                <a:cxn ang="0">
                  <a:pos x="89" y="251"/>
                </a:cxn>
                <a:cxn ang="0">
                  <a:pos x="141" y="240"/>
                </a:cxn>
                <a:cxn ang="0">
                  <a:pos x="170" y="237"/>
                </a:cxn>
                <a:cxn ang="0">
                  <a:pos x="229" y="226"/>
                </a:cxn>
                <a:cxn ang="0">
                  <a:pos x="266" y="214"/>
                </a:cxn>
                <a:cxn ang="0">
                  <a:pos x="307" y="200"/>
                </a:cxn>
                <a:cxn ang="0">
                  <a:pos x="337" y="185"/>
                </a:cxn>
                <a:cxn ang="0">
                  <a:pos x="366" y="159"/>
                </a:cxn>
                <a:cxn ang="0">
                  <a:pos x="370" y="141"/>
                </a:cxn>
                <a:cxn ang="0">
                  <a:pos x="377" y="115"/>
                </a:cxn>
                <a:cxn ang="0">
                  <a:pos x="370" y="85"/>
                </a:cxn>
                <a:cxn ang="0">
                  <a:pos x="351" y="59"/>
                </a:cxn>
                <a:cxn ang="0">
                  <a:pos x="333" y="41"/>
                </a:cxn>
                <a:cxn ang="0">
                  <a:pos x="296" y="26"/>
                </a:cxn>
                <a:cxn ang="0">
                  <a:pos x="255" y="15"/>
                </a:cxn>
                <a:cxn ang="0">
                  <a:pos x="244" y="7"/>
                </a:cxn>
                <a:cxn ang="0">
                  <a:pos x="207" y="0"/>
                </a:cxn>
                <a:cxn ang="0">
                  <a:pos x="222" y="0"/>
                </a:cxn>
              </a:cxnLst>
              <a:rect l="0" t="0" r="0" b="0"/>
              <a:pathLst>
                <a:path w="436" h="477">
                  <a:moveTo>
                    <a:pt x="222" y="0"/>
                  </a:moveTo>
                  <a:lnTo>
                    <a:pt x="255" y="4"/>
                  </a:lnTo>
                  <a:lnTo>
                    <a:pt x="292" y="15"/>
                  </a:lnTo>
                  <a:lnTo>
                    <a:pt x="355" y="41"/>
                  </a:lnTo>
                  <a:lnTo>
                    <a:pt x="422" y="74"/>
                  </a:lnTo>
                  <a:lnTo>
                    <a:pt x="433" y="100"/>
                  </a:lnTo>
                  <a:lnTo>
                    <a:pt x="436" y="126"/>
                  </a:lnTo>
                  <a:lnTo>
                    <a:pt x="433" y="141"/>
                  </a:lnTo>
                  <a:lnTo>
                    <a:pt x="422" y="144"/>
                  </a:lnTo>
                  <a:lnTo>
                    <a:pt x="403" y="170"/>
                  </a:lnTo>
                  <a:lnTo>
                    <a:pt x="370" y="189"/>
                  </a:lnTo>
                  <a:lnTo>
                    <a:pt x="337" y="200"/>
                  </a:lnTo>
                  <a:lnTo>
                    <a:pt x="314" y="211"/>
                  </a:lnTo>
                  <a:lnTo>
                    <a:pt x="266" y="229"/>
                  </a:lnTo>
                  <a:lnTo>
                    <a:pt x="207" y="240"/>
                  </a:lnTo>
                  <a:lnTo>
                    <a:pt x="144" y="251"/>
                  </a:lnTo>
                  <a:lnTo>
                    <a:pt x="96" y="266"/>
                  </a:lnTo>
                  <a:lnTo>
                    <a:pt x="59" y="281"/>
                  </a:lnTo>
                  <a:lnTo>
                    <a:pt x="45" y="296"/>
                  </a:lnTo>
                  <a:lnTo>
                    <a:pt x="33" y="307"/>
                  </a:lnTo>
                  <a:lnTo>
                    <a:pt x="30" y="329"/>
                  </a:lnTo>
                  <a:lnTo>
                    <a:pt x="30" y="336"/>
                  </a:lnTo>
                  <a:lnTo>
                    <a:pt x="41" y="366"/>
                  </a:lnTo>
                  <a:lnTo>
                    <a:pt x="48" y="392"/>
                  </a:lnTo>
                  <a:lnTo>
                    <a:pt x="74" y="410"/>
                  </a:lnTo>
                  <a:lnTo>
                    <a:pt x="104" y="421"/>
                  </a:lnTo>
                  <a:lnTo>
                    <a:pt x="159" y="436"/>
                  </a:lnTo>
                  <a:lnTo>
                    <a:pt x="185" y="440"/>
                  </a:lnTo>
                  <a:lnTo>
                    <a:pt x="311" y="462"/>
                  </a:lnTo>
                  <a:lnTo>
                    <a:pt x="425" y="477"/>
                  </a:lnTo>
                  <a:lnTo>
                    <a:pt x="381" y="477"/>
                  </a:lnTo>
                  <a:lnTo>
                    <a:pt x="322" y="466"/>
                  </a:lnTo>
                  <a:lnTo>
                    <a:pt x="255" y="462"/>
                  </a:lnTo>
                  <a:lnTo>
                    <a:pt x="185" y="447"/>
                  </a:lnTo>
                  <a:lnTo>
                    <a:pt x="115" y="436"/>
                  </a:lnTo>
                  <a:lnTo>
                    <a:pt x="48" y="410"/>
                  </a:lnTo>
                  <a:lnTo>
                    <a:pt x="33" y="396"/>
                  </a:lnTo>
                  <a:lnTo>
                    <a:pt x="15" y="377"/>
                  </a:lnTo>
                  <a:lnTo>
                    <a:pt x="4" y="355"/>
                  </a:lnTo>
                  <a:lnTo>
                    <a:pt x="0" y="336"/>
                  </a:lnTo>
                  <a:lnTo>
                    <a:pt x="0" y="322"/>
                  </a:lnTo>
                  <a:lnTo>
                    <a:pt x="4" y="311"/>
                  </a:lnTo>
                  <a:lnTo>
                    <a:pt x="19" y="296"/>
                  </a:lnTo>
                  <a:lnTo>
                    <a:pt x="33" y="274"/>
                  </a:lnTo>
                  <a:lnTo>
                    <a:pt x="56" y="259"/>
                  </a:lnTo>
                  <a:lnTo>
                    <a:pt x="89" y="251"/>
                  </a:lnTo>
                  <a:lnTo>
                    <a:pt x="141" y="240"/>
                  </a:lnTo>
                  <a:lnTo>
                    <a:pt x="170" y="237"/>
                  </a:lnTo>
                  <a:lnTo>
                    <a:pt x="229" y="226"/>
                  </a:lnTo>
                  <a:lnTo>
                    <a:pt x="266" y="214"/>
                  </a:lnTo>
                  <a:lnTo>
                    <a:pt x="307" y="200"/>
                  </a:lnTo>
                  <a:lnTo>
                    <a:pt x="337" y="185"/>
                  </a:lnTo>
                  <a:lnTo>
                    <a:pt x="366" y="159"/>
                  </a:lnTo>
                  <a:lnTo>
                    <a:pt x="370" y="141"/>
                  </a:lnTo>
                  <a:lnTo>
                    <a:pt x="377" y="115"/>
                  </a:lnTo>
                  <a:lnTo>
                    <a:pt x="370" y="85"/>
                  </a:lnTo>
                  <a:lnTo>
                    <a:pt x="351" y="59"/>
                  </a:lnTo>
                  <a:lnTo>
                    <a:pt x="333" y="41"/>
                  </a:lnTo>
                  <a:lnTo>
                    <a:pt x="296" y="26"/>
                  </a:lnTo>
                  <a:lnTo>
                    <a:pt x="255" y="15"/>
                  </a:lnTo>
                  <a:lnTo>
                    <a:pt x="244" y="7"/>
                  </a:lnTo>
                  <a:lnTo>
                    <a:pt x="207" y="0"/>
                  </a:lnTo>
                  <a:lnTo>
                    <a:pt x="222"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5" name="図形 114"/>
            <p:cNvSpPr>
              <a:spLocks/>
            </p:cNvSpPr>
            <p:nvPr/>
          </p:nvSpPr>
          <p:spPr bwMode="auto">
            <a:xfrm>
              <a:off x="662352" y="5147041"/>
              <a:ext cx="884670" cy="360180"/>
            </a:xfrm>
            <a:custGeom>
              <a:avLst/>
              <a:gdLst/>
              <a:ahLst/>
              <a:cxnLst>
                <a:cxn ang="0">
                  <a:pos x="0" y="110"/>
                </a:cxn>
                <a:cxn ang="0">
                  <a:pos x="0" y="99"/>
                </a:cxn>
                <a:cxn ang="0">
                  <a:pos x="4" y="88"/>
                </a:cxn>
                <a:cxn ang="0">
                  <a:pos x="19" y="73"/>
                </a:cxn>
                <a:cxn ang="0">
                  <a:pos x="49" y="55"/>
                </a:cxn>
                <a:cxn ang="0">
                  <a:pos x="111" y="33"/>
                </a:cxn>
                <a:cxn ang="0">
                  <a:pos x="196" y="14"/>
                </a:cxn>
                <a:cxn ang="0">
                  <a:pos x="293" y="0"/>
                </a:cxn>
                <a:cxn ang="0">
                  <a:pos x="226" y="14"/>
                </a:cxn>
                <a:cxn ang="0">
                  <a:pos x="156" y="40"/>
                </a:cxn>
                <a:cxn ang="0">
                  <a:pos x="119" y="55"/>
                </a:cxn>
                <a:cxn ang="0">
                  <a:pos x="97" y="70"/>
                </a:cxn>
                <a:cxn ang="0">
                  <a:pos x="74" y="96"/>
                </a:cxn>
                <a:cxn ang="0">
                  <a:pos x="63" y="118"/>
                </a:cxn>
                <a:cxn ang="0">
                  <a:pos x="63" y="125"/>
                </a:cxn>
                <a:cxn ang="0">
                  <a:pos x="71" y="133"/>
                </a:cxn>
                <a:cxn ang="0">
                  <a:pos x="86" y="151"/>
                </a:cxn>
                <a:cxn ang="0">
                  <a:pos x="126" y="170"/>
                </a:cxn>
                <a:cxn ang="0">
                  <a:pos x="189" y="195"/>
                </a:cxn>
                <a:cxn ang="0">
                  <a:pos x="285" y="221"/>
                </a:cxn>
                <a:cxn ang="0">
                  <a:pos x="448" y="236"/>
                </a:cxn>
                <a:cxn ang="0">
                  <a:pos x="522" y="244"/>
                </a:cxn>
                <a:cxn ang="0">
                  <a:pos x="577" y="251"/>
                </a:cxn>
                <a:cxn ang="0">
                  <a:pos x="525" y="255"/>
                </a:cxn>
                <a:cxn ang="0">
                  <a:pos x="511" y="251"/>
                </a:cxn>
                <a:cxn ang="0">
                  <a:pos x="507" y="251"/>
                </a:cxn>
                <a:cxn ang="0">
                  <a:pos x="448" y="251"/>
                </a:cxn>
                <a:cxn ang="0">
                  <a:pos x="378" y="240"/>
                </a:cxn>
                <a:cxn ang="0">
                  <a:pos x="226" y="214"/>
                </a:cxn>
                <a:cxn ang="0">
                  <a:pos x="141" y="195"/>
                </a:cxn>
                <a:cxn ang="0">
                  <a:pos x="71" y="170"/>
                </a:cxn>
                <a:cxn ang="0">
                  <a:pos x="41" y="155"/>
                </a:cxn>
                <a:cxn ang="0">
                  <a:pos x="19" y="140"/>
                </a:cxn>
                <a:cxn ang="0">
                  <a:pos x="4" y="125"/>
                </a:cxn>
                <a:cxn ang="0">
                  <a:pos x="0" y="110"/>
                </a:cxn>
              </a:cxnLst>
              <a:rect l="0" t="0" r="0" b="0"/>
              <a:pathLst>
                <a:path w="577" h="255">
                  <a:moveTo>
                    <a:pt x="0" y="110"/>
                  </a:moveTo>
                  <a:lnTo>
                    <a:pt x="0" y="99"/>
                  </a:lnTo>
                  <a:lnTo>
                    <a:pt x="4" y="88"/>
                  </a:lnTo>
                  <a:lnTo>
                    <a:pt x="19" y="73"/>
                  </a:lnTo>
                  <a:lnTo>
                    <a:pt x="49" y="55"/>
                  </a:lnTo>
                  <a:lnTo>
                    <a:pt x="111" y="33"/>
                  </a:lnTo>
                  <a:lnTo>
                    <a:pt x="196" y="14"/>
                  </a:lnTo>
                  <a:lnTo>
                    <a:pt x="293" y="0"/>
                  </a:lnTo>
                  <a:lnTo>
                    <a:pt x="226" y="14"/>
                  </a:lnTo>
                  <a:lnTo>
                    <a:pt x="156" y="40"/>
                  </a:lnTo>
                  <a:lnTo>
                    <a:pt x="119" y="55"/>
                  </a:lnTo>
                  <a:lnTo>
                    <a:pt x="97" y="70"/>
                  </a:lnTo>
                  <a:lnTo>
                    <a:pt x="74" y="96"/>
                  </a:lnTo>
                  <a:lnTo>
                    <a:pt x="63" y="118"/>
                  </a:lnTo>
                  <a:lnTo>
                    <a:pt x="63" y="125"/>
                  </a:lnTo>
                  <a:lnTo>
                    <a:pt x="71" y="133"/>
                  </a:lnTo>
                  <a:lnTo>
                    <a:pt x="86" y="151"/>
                  </a:lnTo>
                  <a:lnTo>
                    <a:pt x="126" y="170"/>
                  </a:lnTo>
                  <a:lnTo>
                    <a:pt x="189" y="195"/>
                  </a:lnTo>
                  <a:lnTo>
                    <a:pt x="285" y="221"/>
                  </a:lnTo>
                  <a:lnTo>
                    <a:pt x="448" y="236"/>
                  </a:lnTo>
                  <a:lnTo>
                    <a:pt x="522" y="244"/>
                  </a:lnTo>
                  <a:lnTo>
                    <a:pt x="577" y="251"/>
                  </a:lnTo>
                  <a:lnTo>
                    <a:pt x="525" y="255"/>
                  </a:lnTo>
                  <a:lnTo>
                    <a:pt x="511" y="251"/>
                  </a:lnTo>
                  <a:lnTo>
                    <a:pt x="507" y="251"/>
                  </a:lnTo>
                  <a:lnTo>
                    <a:pt x="448" y="251"/>
                  </a:lnTo>
                  <a:lnTo>
                    <a:pt x="378" y="240"/>
                  </a:lnTo>
                  <a:lnTo>
                    <a:pt x="226" y="214"/>
                  </a:lnTo>
                  <a:lnTo>
                    <a:pt x="141" y="195"/>
                  </a:lnTo>
                  <a:lnTo>
                    <a:pt x="71" y="170"/>
                  </a:lnTo>
                  <a:lnTo>
                    <a:pt x="41" y="155"/>
                  </a:lnTo>
                  <a:lnTo>
                    <a:pt x="19" y="140"/>
                  </a:lnTo>
                  <a:lnTo>
                    <a:pt x="4" y="125"/>
                  </a:lnTo>
                  <a:lnTo>
                    <a:pt x="0" y="11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6" name="図形 115"/>
            <p:cNvSpPr>
              <a:spLocks/>
            </p:cNvSpPr>
            <p:nvPr/>
          </p:nvSpPr>
          <p:spPr bwMode="auto">
            <a:xfrm>
              <a:off x="578025" y="5135742"/>
              <a:ext cx="748213" cy="365830"/>
            </a:xfrm>
            <a:custGeom>
              <a:avLst/>
              <a:gdLst/>
              <a:ahLst/>
              <a:cxnLst>
                <a:cxn ang="0">
                  <a:pos x="174" y="207"/>
                </a:cxn>
                <a:cxn ang="0">
                  <a:pos x="96" y="189"/>
                </a:cxn>
                <a:cxn ang="0">
                  <a:pos x="41" y="167"/>
                </a:cxn>
                <a:cxn ang="0">
                  <a:pos x="11" y="141"/>
                </a:cxn>
                <a:cxn ang="0">
                  <a:pos x="0" y="122"/>
                </a:cxn>
                <a:cxn ang="0">
                  <a:pos x="0" y="111"/>
                </a:cxn>
                <a:cxn ang="0">
                  <a:pos x="0" y="96"/>
                </a:cxn>
                <a:cxn ang="0">
                  <a:pos x="4" y="93"/>
                </a:cxn>
                <a:cxn ang="0">
                  <a:pos x="19" y="78"/>
                </a:cxn>
                <a:cxn ang="0">
                  <a:pos x="33" y="63"/>
                </a:cxn>
                <a:cxn ang="0">
                  <a:pos x="85" y="41"/>
                </a:cxn>
                <a:cxn ang="0">
                  <a:pos x="141" y="26"/>
                </a:cxn>
                <a:cxn ang="0">
                  <a:pos x="200" y="19"/>
                </a:cxn>
                <a:cxn ang="0">
                  <a:pos x="307" y="8"/>
                </a:cxn>
                <a:cxn ang="0">
                  <a:pos x="348" y="8"/>
                </a:cxn>
                <a:cxn ang="0">
                  <a:pos x="377" y="0"/>
                </a:cxn>
                <a:cxn ang="0">
                  <a:pos x="362" y="0"/>
                </a:cxn>
                <a:cxn ang="0">
                  <a:pos x="251" y="19"/>
                </a:cxn>
                <a:cxn ang="0">
                  <a:pos x="166" y="37"/>
                </a:cxn>
                <a:cxn ang="0">
                  <a:pos x="111" y="56"/>
                </a:cxn>
                <a:cxn ang="0">
                  <a:pos x="74" y="78"/>
                </a:cxn>
                <a:cxn ang="0">
                  <a:pos x="55" y="96"/>
                </a:cxn>
                <a:cxn ang="0">
                  <a:pos x="48" y="107"/>
                </a:cxn>
                <a:cxn ang="0">
                  <a:pos x="48" y="118"/>
                </a:cxn>
                <a:cxn ang="0">
                  <a:pos x="55" y="133"/>
                </a:cxn>
                <a:cxn ang="0">
                  <a:pos x="67" y="148"/>
                </a:cxn>
                <a:cxn ang="0">
                  <a:pos x="85" y="163"/>
                </a:cxn>
                <a:cxn ang="0">
                  <a:pos x="104" y="174"/>
                </a:cxn>
                <a:cxn ang="0">
                  <a:pos x="170" y="196"/>
                </a:cxn>
                <a:cxn ang="0">
                  <a:pos x="240" y="218"/>
                </a:cxn>
                <a:cxn ang="0">
                  <a:pos x="381" y="244"/>
                </a:cxn>
                <a:cxn ang="0">
                  <a:pos x="488" y="259"/>
                </a:cxn>
                <a:cxn ang="0">
                  <a:pos x="447" y="259"/>
                </a:cxn>
                <a:cxn ang="0">
                  <a:pos x="447" y="252"/>
                </a:cxn>
                <a:cxn ang="0">
                  <a:pos x="348" y="244"/>
                </a:cxn>
                <a:cxn ang="0">
                  <a:pos x="266" y="229"/>
                </a:cxn>
                <a:cxn ang="0">
                  <a:pos x="174" y="207"/>
                </a:cxn>
              </a:cxnLst>
              <a:rect l="0" t="0" r="0" b="0"/>
              <a:pathLst>
                <a:path w="488" h="259">
                  <a:moveTo>
                    <a:pt x="174" y="207"/>
                  </a:moveTo>
                  <a:lnTo>
                    <a:pt x="96" y="189"/>
                  </a:lnTo>
                  <a:lnTo>
                    <a:pt x="41" y="167"/>
                  </a:lnTo>
                  <a:lnTo>
                    <a:pt x="11" y="141"/>
                  </a:lnTo>
                  <a:lnTo>
                    <a:pt x="0" y="122"/>
                  </a:lnTo>
                  <a:lnTo>
                    <a:pt x="0" y="111"/>
                  </a:lnTo>
                  <a:lnTo>
                    <a:pt x="0" y="96"/>
                  </a:lnTo>
                  <a:lnTo>
                    <a:pt x="4" y="93"/>
                  </a:lnTo>
                  <a:lnTo>
                    <a:pt x="19" y="78"/>
                  </a:lnTo>
                  <a:lnTo>
                    <a:pt x="33" y="63"/>
                  </a:lnTo>
                  <a:lnTo>
                    <a:pt x="85" y="41"/>
                  </a:lnTo>
                  <a:lnTo>
                    <a:pt x="141" y="26"/>
                  </a:lnTo>
                  <a:lnTo>
                    <a:pt x="200" y="19"/>
                  </a:lnTo>
                  <a:lnTo>
                    <a:pt x="307" y="8"/>
                  </a:lnTo>
                  <a:lnTo>
                    <a:pt x="348" y="8"/>
                  </a:lnTo>
                  <a:lnTo>
                    <a:pt x="377" y="0"/>
                  </a:lnTo>
                  <a:lnTo>
                    <a:pt x="362" y="0"/>
                  </a:lnTo>
                  <a:lnTo>
                    <a:pt x="251" y="19"/>
                  </a:lnTo>
                  <a:lnTo>
                    <a:pt x="166" y="37"/>
                  </a:lnTo>
                  <a:lnTo>
                    <a:pt x="111" y="56"/>
                  </a:lnTo>
                  <a:lnTo>
                    <a:pt x="74" y="78"/>
                  </a:lnTo>
                  <a:lnTo>
                    <a:pt x="55" y="96"/>
                  </a:lnTo>
                  <a:lnTo>
                    <a:pt x="48" y="107"/>
                  </a:lnTo>
                  <a:lnTo>
                    <a:pt x="48" y="118"/>
                  </a:lnTo>
                  <a:lnTo>
                    <a:pt x="55" y="133"/>
                  </a:lnTo>
                  <a:lnTo>
                    <a:pt x="67" y="148"/>
                  </a:lnTo>
                  <a:lnTo>
                    <a:pt x="85" y="163"/>
                  </a:lnTo>
                  <a:lnTo>
                    <a:pt x="104" y="174"/>
                  </a:lnTo>
                  <a:lnTo>
                    <a:pt x="170" y="196"/>
                  </a:lnTo>
                  <a:lnTo>
                    <a:pt x="240" y="218"/>
                  </a:lnTo>
                  <a:lnTo>
                    <a:pt x="381" y="244"/>
                  </a:lnTo>
                  <a:lnTo>
                    <a:pt x="488" y="259"/>
                  </a:lnTo>
                  <a:lnTo>
                    <a:pt x="447" y="259"/>
                  </a:lnTo>
                  <a:lnTo>
                    <a:pt x="447" y="252"/>
                  </a:lnTo>
                  <a:lnTo>
                    <a:pt x="348" y="244"/>
                  </a:lnTo>
                  <a:lnTo>
                    <a:pt x="266" y="229"/>
                  </a:lnTo>
                  <a:lnTo>
                    <a:pt x="174" y="20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7" name="図形 116"/>
            <p:cNvSpPr>
              <a:spLocks/>
            </p:cNvSpPr>
            <p:nvPr/>
          </p:nvSpPr>
          <p:spPr bwMode="auto">
            <a:xfrm>
              <a:off x="771211" y="4827823"/>
              <a:ext cx="781944" cy="637024"/>
            </a:xfrm>
            <a:custGeom>
              <a:avLst/>
              <a:gdLst/>
              <a:ahLst/>
              <a:cxnLst>
                <a:cxn ang="0">
                  <a:pos x="321" y="0"/>
                </a:cxn>
                <a:cxn ang="0">
                  <a:pos x="377" y="7"/>
                </a:cxn>
                <a:cxn ang="0">
                  <a:pos x="395" y="15"/>
                </a:cxn>
                <a:cxn ang="0">
                  <a:pos x="436" y="30"/>
                </a:cxn>
                <a:cxn ang="0">
                  <a:pos x="465" y="44"/>
                </a:cxn>
                <a:cxn ang="0">
                  <a:pos x="491" y="59"/>
                </a:cxn>
                <a:cxn ang="0">
                  <a:pos x="506" y="85"/>
                </a:cxn>
                <a:cxn ang="0">
                  <a:pos x="510" y="115"/>
                </a:cxn>
                <a:cxn ang="0">
                  <a:pos x="510" y="141"/>
                </a:cxn>
                <a:cxn ang="0">
                  <a:pos x="502" y="159"/>
                </a:cxn>
                <a:cxn ang="0">
                  <a:pos x="477" y="181"/>
                </a:cxn>
                <a:cxn ang="0">
                  <a:pos x="440" y="200"/>
                </a:cxn>
                <a:cxn ang="0">
                  <a:pos x="406" y="211"/>
                </a:cxn>
                <a:cxn ang="0">
                  <a:pos x="366" y="218"/>
                </a:cxn>
                <a:cxn ang="0">
                  <a:pos x="307" y="237"/>
                </a:cxn>
                <a:cxn ang="0">
                  <a:pos x="281" y="237"/>
                </a:cxn>
                <a:cxn ang="0">
                  <a:pos x="229" y="244"/>
                </a:cxn>
                <a:cxn ang="0">
                  <a:pos x="188" y="259"/>
                </a:cxn>
                <a:cxn ang="0">
                  <a:pos x="173" y="274"/>
                </a:cxn>
                <a:cxn ang="0">
                  <a:pos x="155" y="288"/>
                </a:cxn>
                <a:cxn ang="0">
                  <a:pos x="144" y="307"/>
                </a:cxn>
                <a:cxn ang="0">
                  <a:pos x="136" y="322"/>
                </a:cxn>
                <a:cxn ang="0">
                  <a:pos x="136" y="336"/>
                </a:cxn>
                <a:cxn ang="0">
                  <a:pos x="140" y="355"/>
                </a:cxn>
                <a:cxn ang="0">
                  <a:pos x="151" y="377"/>
                </a:cxn>
                <a:cxn ang="0">
                  <a:pos x="170" y="396"/>
                </a:cxn>
                <a:cxn ang="0">
                  <a:pos x="185" y="410"/>
                </a:cxn>
                <a:cxn ang="0">
                  <a:pos x="244" y="436"/>
                </a:cxn>
                <a:cxn ang="0">
                  <a:pos x="310" y="451"/>
                </a:cxn>
                <a:cxn ang="0">
                  <a:pos x="214" y="440"/>
                </a:cxn>
                <a:cxn ang="0">
                  <a:pos x="151" y="425"/>
                </a:cxn>
                <a:cxn ang="0">
                  <a:pos x="88" y="407"/>
                </a:cxn>
                <a:cxn ang="0">
                  <a:pos x="48" y="392"/>
                </a:cxn>
                <a:cxn ang="0">
                  <a:pos x="26" y="377"/>
                </a:cxn>
                <a:cxn ang="0">
                  <a:pos x="11" y="366"/>
                </a:cxn>
                <a:cxn ang="0">
                  <a:pos x="0" y="355"/>
                </a:cxn>
                <a:cxn ang="0">
                  <a:pos x="0" y="344"/>
                </a:cxn>
                <a:cxn ang="0">
                  <a:pos x="3" y="325"/>
                </a:cxn>
                <a:cxn ang="0">
                  <a:pos x="15" y="311"/>
                </a:cxn>
                <a:cxn ang="0">
                  <a:pos x="29" y="296"/>
                </a:cxn>
                <a:cxn ang="0">
                  <a:pos x="48" y="285"/>
                </a:cxn>
                <a:cxn ang="0">
                  <a:pos x="96" y="266"/>
                </a:cxn>
                <a:cxn ang="0">
                  <a:pos x="144" y="251"/>
                </a:cxn>
                <a:cxn ang="0">
                  <a:pos x="236" y="229"/>
                </a:cxn>
                <a:cxn ang="0">
                  <a:pos x="281" y="226"/>
                </a:cxn>
                <a:cxn ang="0">
                  <a:pos x="336" y="214"/>
                </a:cxn>
                <a:cxn ang="0">
                  <a:pos x="380" y="200"/>
                </a:cxn>
                <a:cxn ang="0">
                  <a:pos x="417" y="181"/>
                </a:cxn>
                <a:cxn ang="0">
                  <a:pos x="436" y="155"/>
                </a:cxn>
                <a:cxn ang="0">
                  <a:pos x="451" y="141"/>
                </a:cxn>
                <a:cxn ang="0">
                  <a:pos x="454" y="118"/>
                </a:cxn>
                <a:cxn ang="0">
                  <a:pos x="462" y="104"/>
                </a:cxn>
                <a:cxn ang="0">
                  <a:pos x="454" y="78"/>
                </a:cxn>
                <a:cxn ang="0">
                  <a:pos x="440" y="63"/>
                </a:cxn>
                <a:cxn ang="0">
                  <a:pos x="421" y="44"/>
                </a:cxn>
                <a:cxn ang="0">
                  <a:pos x="403" y="33"/>
                </a:cxn>
                <a:cxn ang="0">
                  <a:pos x="351" y="7"/>
                </a:cxn>
                <a:cxn ang="0">
                  <a:pos x="321" y="0"/>
                </a:cxn>
              </a:cxnLst>
              <a:rect l="0" t="0" r="0" b="0"/>
              <a:pathLst>
                <a:path w="510" h="451">
                  <a:moveTo>
                    <a:pt x="321" y="0"/>
                  </a:moveTo>
                  <a:lnTo>
                    <a:pt x="377" y="7"/>
                  </a:lnTo>
                  <a:lnTo>
                    <a:pt x="395" y="15"/>
                  </a:lnTo>
                  <a:lnTo>
                    <a:pt x="436" y="30"/>
                  </a:lnTo>
                  <a:lnTo>
                    <a:pt x="465" y="44"/>
                  </a:lnTo>
                  <a:lnTo>
                    <a:pt x="491" y="59"/>
                  </a:lnTo>
                  <a:lnTo>
                    <a:pt x="506" y="85"/>
                  </a:lnTo>
                  <a:lnTo>
                    <a:pt x="510" y="115"/>
                  </a:lnTo>
                  <a:lnTo>
                    <a:pt x="510" y="141"/>
                  </a:lnTo>
                  <a:lnTo>
                    <a:pt x="502" y="159"/>
                  </a:lnTo>
                  <a:lnTo>
                    <a:pt x="477" y="181"/>
                  </a:lnTo>
                  <a:lnTo>
                    <a:pt x="440" y="200"/>
                  </a:lnTo>
                  <a:lnTo>
                    <a:pt x="406" y="211"/>
                  </a:lnTo>
                  <a:lnTo>
                    <a:pt x="366" y="218"/>
                  </a:lnTo>
                  <a:lnTo>
                    <a:pt x="307" y="237"/>
                  </a:lnTo>
                  <a:lnTo>
                    <a:pt x="281" y="237"/>
                  </a:lnTo>
                  <a:lnTo>
                    <a:pt x="229" y="244"/>
                  </a:lnTo>
                  <a:lnTo>
                    <a:pt x="188" y="259"/>
                  </a:lnTo>
                  <a:lnTo>
                    <a:pt x="173" y="274"/>
                  </a:lnTo>
                  <a:lnTo>
                    <a:pt x="155" y="288"/>
                  </a:lnTo>
                  <a:lnTo>
                    <a:pt x="144" y="307"/>
                  </a:lnTo>
                  <a:lnTo>
                    <a:pt x="136" y="322"/>
                  </a:lnTo>
                  <a:lnTo>
                    <a:pt x="136" y="336"/>
                  </a:lnTo>
                  <a:lnTo>
                    <a:pt x="140" y="355"/>
                  </a:lnTo>
                  <a:lnTo>
                    <a:pt x="151" y="377"/>
                  </a:lnTo>
                  <a:lnTo>
                    <a:pt x="170" y="396"/>
                  </a:lnTo>
                  <a:lnTo>
                    <a:pt x="185" y="410"/>
                  </a:lnTo>
                  <a:lnTo>
                    <a:pt x="244" y="436"/>
                  </a:lnTo>
                  <a:lnTo>
                    <a:pt x="310" y="451"/>
                  </a:lnTo>
                  <a:lnTo>
                    <a:pt x="214" y="440"/>
                  </a:lnTo>
                  <a:lnTo>
                    <a:pt x="151" y="425"/>
                  </a:lnTo>
                  <a:lnTo>
                    <a:pt x="88" y="407"/>
                  </a:lnTo>
                  <a:lnTo>
                    <a:pt x="48" y="392"/>
                  </a:lnTo>
                  <a:lnTo>
                    <a:pt x="26" y="377"/>
                  </a:lnTo>
                  <a:lnTo>
                    <a:pt x="11" y="366"/>
                  </a:lnTo>
                  <a:lnTo>
                    <a:pt x="0" y="355"/>
                  </a:lnTo>
                  <a:lnTo>
                    <a:pt x="0" y="344"/>
                  </a:lnTo>
                  <a:lnTo>
                    <a:pt x="3" y="325"/>
                  </a:lnTo>
                  <a:lnTo>
                    <a:pt x="15" y="311"/>
                  </a:lnTo>
                  <a:lnTo>
                    <a:pt x="29" y="296"/>
                  </a:lnTo>
                  <a:lnTo>
                    <a:pt x="48" y="285"/>
                  </a:lnTo>
                  <a:lnTo>
                    <a:pt x="96" y="266"/>
                  </a:lnTo>
                  <a:lnTo>
                    <a:pt x="144" y="251"/>
                  </a:lnTo>
                  <a:lnTo>
                    <a:pt x="236" y="229"/>
                  </a:lnTo>
                  <a:lnTo>
                    <a:pt x="281" y="226"/>
                  </a:lnTo>
                  <a:lnTo>
                    <a:pt x="336" y="214"/>
                  </a:lnTo>
                  <a:lnTo>
                    <a:pt x="380" y="200"/>
                  </a:lnTo>
                  <a:lnTo>
                    <a:pt x="417" y="181"/>
                  </a:lnTo>
                  <a:lnTo>
                    <a:pt x="436" y="155"/>
                  </a:lnTo>
                  <a:lnTo>
                    <a:pt x="451" y="141"/>
                  </a:lnTo>
                  <a:lnTo>
                    <a:pt x="454" y="118"/>
                  </a:lnTo>
                  <a:lnTo>
                    <a:pt x="462" y="104"/>
                  </a:lnTo>
                  <a:lnTo>
                    <a:pt x="454" y="78"/>
                  </a:lnTo>
                  <a:lnTo>
                    <a:pt x="440" y="63"/>
                  </a:lnTo>
                  <a:lnTo>
                    <a:pt x="421" y="44"/>
                  </a:lnTo>
                  <a:lnTo>
                    <a:pt x="403" y="33"/>
                  </a:lnTo>
                  <a:lnTo>
                    <a:pt x="351" y="7"/>
                  </a:lnTo>
                  <a:lnTo>
                    <a:pt x="321"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8" name="図形 117"/>
            <p:cNvSpPr>
              <a:spLocks/>
            </p:cNvSpPr>
            <p:nvPr/>
          </p:nvSpPr>
          <p:spPr bwMode="auto">
            <a:xfrm>
              <a:off x="1139184" y="4827823"/>
              <a:ext cx="328110" cy="319218"/>
            </a:xfrm>
            <a:custGeom>
              <a:avLst/>
              <a:gdLst/>
              <a:ahLst/>
              <a:cxnLst>
                <a:cxn ang="0">
                  <a:pos x="59" y="0"/>
                </a:cxn>
                <a:cxn ang="0">
                  <a:pos x="85" y="4"/>
                </a:cxn>
                <a:cxn ang="0">
                  <a:pos x="137" y="26"/>
                </a:cxn>
                <a:cxn ang="0">
                  <a:pos x="166" y="41"/>
                </a:cxn>
                <a:cxn ang="0">
                  <a:pos x="192" y="59"/>
                </a:cxn>
                <a:cxn ang="0">
                  <a:pos x="207" y="78"/>
                </a:cxn>
                <a:cxn ang="0">
                  <a:pos x="214" y="104"/>
                </a:cxn>
                <a:cxn ang="0">
                  <a:pos x="214" y="118"/>
                </a:cxn>
                <a:cxn ang="0">
                  <a:pos x="207" y="141"/>
                </a:cxn>
                <a:cxn ang="0">
                  <a:pos x="196" y="155"/>
                </a:cxn>
                <a:cxn ang="0">
                  <a:pos x="170" y="174"/>
                </a:cxn>
                <a:cxn ang="0">
                  <a:pos x="140" y="196"/>
                </a:cxn>
                <a:cxn ang="0">
                  <a:pos x="96" y="211"/>
                </a:cxn>
                <a:cxn ang="0">
                  <a:pos x="41" y="218"/>
                </a:cxn>
                <a:cxn ang="0">
                  <a:pos x="0" y="226"/>
                </a:cxn>
                <a:cxn ang="0">
                  <a:pos x="55" y="211"/>
                </a:cxn>
                <a:cxn ang="0">
                  <a:pos x="85" y="200"/>
                </a:cxn>
                <a:cxn ang="0">
                  <a:pos x="111" y="181"/>
                </a:cxn>
                <a:cxn ang="0">
                  <a:pos x="129" y="166"/>
                </a:cxn>
                <a:cxn ang="0">
                  <a:pos x="140" y="144"/>
                </a:cxn>
                <a:cxn ang="0">
                  <a:pos x="144" y="133"/>
                </a:cxn>
                <a:cxn ang="0">
                  <a:pos x="144" y="115"/>
                </a:cxn>
                <a:cxn ang="0">
                  <a:pos x="140" y="96"/>
                </a:cxn>
                <a:cxn ang="0">
                  <a:pos x="129" y="74"/>
                </a:cxn>
                <a:cxn ang="0">
                  <a:pos x="92" y="44"/>
                </a:cxn>
                <a:cxn ang="0">
                  <a:pos x="52" y="19"/>
                </a:cxn>
                <a:cxn ang="0">
                  <a:pos x="0" y="0"/>
                </a:cxn>
                <a:cxn ang="0">
                  <a:pos x="59" y="0"/>
                </a:cxn>
              </a:cxnLst>
              <a:rect l="0" t="0" r="0" b="0"/>
              <a:pathLst>
                <a:path w="214" h="226">
                  <a:moveTo>
                    <a:pt x="59" y="0"/>
                  </a:moveTo>
                  <a:lnTo>
                    <a:pt x="85" y="4"/>
                  </a:lnTo>
                  <a:lnTo>
                    <a:pt x="137" y="26"/>
                  </a:lnTo>
                  <a:lnTo>
                    <a:pt x="166" y="41"/>
                  </a:lnTo>
                  <a:lnTo>
                    <a:pt x="192" y="59"/>
                  </a:lnTo>
                  <a:lnTo>
                    <a:pt x="207" y="78"/>
                  </a:lnTo>
                  <a:lnTo>
                    <a:pt x="214" y="104"/>
                  </a:lnTo>
                  <a:lnTo>
                    <a:pt x="214" y="118"/>
                  </a:lnTo>
                  <a:lnTo>
                    <a:pt x="207" y="141"/>
                  </a:lnTo>
                  <a:lnTo>
                    <a:pt x="196" y="155"/>
                  </a:lnTo>
                  <a:lnTo>
                    <a:pt x="170" y="174"/>
                  </a:lnTo>
                  <a:lnTo>
                    <a:pt x="140" y="196"/>
                  </a:lnTo>
                  <a:lnTo>
                    <a:pt x="96" y="211"/>
                  </a:lnTo>
                  <a:lnTo>
                    <a:pt x="41" y="218"/>
                  </a:lnTo>
                  <a:lnTo>
                    <a:pt x="0" y="226"/>
                  </a:lnTo>
                  <a:lnTo>
                    <a:pt x="55" y="211"/>
                  </a:lnTo>
                  <a:lnTo>
                    <a:pt x="85" y="200"/>
                  </a:lnTo>
                  <a:lnTo>
                    <a:pt x="111" y="181"/>
                  </a:lnTo>
                  <a:lnTo>
                    <a:pt x="129" y="166"/>
                  </a:lnTo>
                  <a:lnTo>
                    <a:pt x="140" y="144"/>
                  </a:lnTo>
                  <a:lnTo>
                    <a:pt x="144" y="133"/>
                  </a:lnTo>
                  <a:lnTo>
                    <a:pt x="144" y="115"/>
                  </a:lnTo>
                  <a:lnTo>
                    <a:pt x="140" y="96"/>
                  </a:lnTo>
                  <a:lnTo>
                    <a:pt x="129" y="74"/>
                  </a:lnTo>
                  <a:lnTo>
                    <a:pt x="92" y="44"/>
                  </a:lnTo>
                  <a:lnTo>
                    <a:pt x="52" y="19"/>
                  </a:lnTo>
                  <a:lnTo>
                    <a:pt x="0" y="0"/>
                  </a:lnTo>
                  <a:lnTo>
                    <a:pt x="59"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9" name="図形 118"/>
            <p:cNvSpPr>
              <a:spLocks/>
            </p:cNvSpPr>
            <p:nvPr/>
          </p:nvSpPr>
          <p:spPr bwMode="auto">
            <a:xfrm>
              <a:off x="470699" y="4889972"/>
              <a:ext cx="243782" cy="261307"/>
            </a:xfrm>
            <a:custGeom>
              <a:avLst/>
              <a:gdLst/>
              <a:ahLst/>
              <a:cxnLst>
                <a:cxn ang="0">
                  <a:pos x="59" y="182"/>
                </a:cxn>
                <a:cxn ang="0">
                  <a:pos x="29" y="185"/>
                </a:cxn>
                <a:cxn ang="0">
                  <a:pos x="70" y="159"/>
                </a:cxn>
                <a:cxn ang="0">
                  <a:pos x="96" y="145"/>
                </a:cxn>
                <a:cxn ang="0">
                  <a:pos x="111" y="122"/>
                </a:cxn>
                <a:cxn ang="0">
                  <a:pos x="114" y="97"/>
                </a:cxn>
                <a:cxn ang="0">
                  <a:pos x="114" y="74"/>
                </a:cxn>
                <a:cxn ang="0">
                  <a:pos x="103" y="67"/>
                </a:cxn>
                <a:cxn ang="0">
                  <a:pos x="85" y="45"/>
                </a:cxn>
                <a:cxn ang="0">
                  <a:pos x="48" y="19"/>
                </a:cxn>
                <a:cxn ang="0">
                  <a:pos x="29" y="12"/>
                </a:cxn>
                <a:cxn ang="0">
                  <a:pos x="0" y="0"/>
                </a:cxn>
                <a:cxn ang="0">
                  <a:pos x="33" y="0"/>
                </a:cxn>
                <a:cxn ang="0">
                  <a:pos x="55" y="4"/>
                </a:cxn>
                <a:cxn ang="0">
                  <a:pos x="100" y="19"/>
                </a:cxn>
                <a:cxn ang="0">
                  <a:pos x="125" y="34"/>
                </a:cxn>
                <a:cxn ang="0">
                  <a:pos x="144" y="52"/>
                </a:cxn>
                <a:cxn ang="0">
                  <a:pos x="155" y="74"/>
                </a:cxn>
                <a:cxn ang="0">
                  <a:pos x="159" y="100"/>
                </a:cxn>
                <a:cxn ang="0">
                  <a:pos x="155" y="111"/>
                </a:cxn>
                <a:cxn ang="0">
                  <a:pos x="140" y="137"/>
                </a:cxn>
                <a:cxn ang="0">
                  <a:pos x="125" y="152"/>
                </a:cxn>
                <a:cxn ang="0">
                  <a:pos x="111" y="167"/>
                </a:cxn>
                <a:cxn ang="0">
                  <a:pos x="89" y="174"/>
                </a:cxn>
                <a:cxn ang="0">
                  <a:pos x="59" y="182"/>
                </a:cxn>
              </a:cxnLst>
              <a:rect l="0" t="0" r="0" b="0"/>
              <a:pathLst>
                <a:path w="159" h="185">
                  <a:moveTo>
                    <a:pt x="59" y="182"/>
                  </a:moveTo>
                  <a:lnTo>
                    <a:pt x="29" y="185"/>
                  </a:lnTo>
                  <a:lnTo>
                    <a:pt x="70" y="159"/>
                  </a:lnTo>
                  <a:lnTo>
                    <a:pt x="96" y="145"/>
                  </a:lnTo>
                  <a:lnTo>
                    <a:pt x="111" y="122"/>
                  </a:lnTo>
                  <a:lnTo>
                    <a:pt x="114" y="97"/>
                  </a:lnTo>
                  <a:lnTo>
                    <a:pt x="114" y="74"/>
                  </a:lnTo>
                  <a:lnTo>
                    <a:pt x="103" y="67"/>
                  </a:lnTo>
                  <a:lnTo>
                    <a:pt x="85" y="45"/>
                  </a:lnTo>
                  <a:lnTo>
                    <a:pt x="48" y="19"/>
                  </a:lnTo>
                  <a:lnTo>
                    <a:pt x="29" y="12"/>
                  </a:lnTo>
                  <a:lnTo>
                    <a:pt x="0" y="0"/>
                  </a:lnTo>
                  <a:lnTo>
                    <a:pt x="33" y="0"/>
                  </a:lnTo>
                  <a:lnTo>
                    <a:pt x="55" y="4"/>
                  </a:lnTo>
                  <a:lnTo>
                    <a:pt x="100" y="19"/>
                  </a:lnTo>
                  <a:lnTo>
                    <a:pt x="125" y="34"/>
                  </a:lnTo>
                  <a:lnTo>
                    <a:pt x="144" y="52"/>
                  </a:lnTo>
                  <a:lnTo>
                    <a:pt x="155" y="74"/>
                  </a:lnTo>
                  <a:lnTo>
                    <a:pt x="159" y="100"/>
                  </a:lnTo>
                  <a:lnTo>
                    <a:pt x="155" y="111"/>
                  </a:lnTo>
                  <a:lnTo>
                    <a:pt x="140" y="137"/>
                  </a:lnTo>
                  <a:lnTo>
                    <a:pt x="125" y="152"/>
                  </a:lnTo>
                  <a:lnTo>
                    <a:pt x="111" y="167"/>
                  </a:lnTo>
                  <a:lnTo>
                    <a:pt x="89" y="174"/>
                  </a:lnTo>
                  <a:lnTo>
                    <a:pt x="59" y="182"/>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0" name="図形 119"/>
            <p:cNvSpPr>
              <a:spLocks/>
            </p:cNvSpPr>
            <p:nvPr/>
          </p:nvSpPr>
          <p:spPr bwMode="auto">
            <a:xfrm>
              <a:off x="617888" y="4911159"/>
              <a:ext cx="277513" cy="224583"/>
            </a:xfrm>
            <a:custGeom>
              <a:avLst/>
              <a:gdLst/>
              <a:ahLst/>
              <a:cxnLst>
                <a:cxn ang="0">
                  <a:pos x="118" y="144"/>
                </a:cxn>
                <a:cxn ang="0">
                  <a:pos x="78" y="152"/>
                </a:cxn>
                <a:cxn ang="0">
                  <a:pos x="0" y="159"/>
                </a:cxn>
                <a:cxn ang="0">
                  <a:pos x="33" y="141"/>
                </a:cxn>
                <a:cxn ang="0">
                  <a:pos x="55" y="115"/>
                </a:cxn>
                <a:cxn ang="0">
                  <a:pos x="70" y="85"/>
                </a:cxn>
                <a:cxn ang="0">
                  <a:pos x="63" y="59"/>
                </a:cxn>
                <a:cxn ang="0">
                  <a:pos x="55" y="37"/>
                </a:cxn>
                <a:cxn ang="0">
                  <a:pos x="33" y="15"/>
                </a:cxn>
                <a:cxn ang="0">
                  <a:pos x="7" y="0"/>
                </a:cxn>
                <a:cxn ang="0">
                  <a:pos x="74" y="15"/>
                </a:cxn>
                <a:cxn ang="0">
                  <a:pos x="115" y="26"/>
                </a:cxn>
                <a:cxn ang="0">
                  <a:pos x="140" y="41"/>
                </a:cxn>
                <a:cxn ang="0">
                  <a:pos x="144" y="45"/>
                </a:cxn>
                <a:cxn ang="0">
                  <a:pos x="170" y="67"/>
                </a:cxn>
                <a:cxn ang="0">
                  <a:pos x="174" y="82"/>
                </a:cxn>
                <a:cxn ang="0">
                  <a:pos x="181" y="85"/>
                </a:cxn>
                <a:cxn ang="0">
                  <a:pos x="170" y="107"/>
                </a:cxn>
                <a:cxn ang="0">
                  <a:pos x="148" y="126"/>
                </a:cxn>
                <a:cxn ang="0">
                  <a:pos x="118" y="144"/>
                </a:cxn>
              </a:cxnLst>
              <a:rect l="0" t="0" r="0" b="0"/>
              <a:pathLst>
                <a:path w="181" h="159">
                  <a:moveTo>
                    <a:pt x="118" y="144"/>
                  </a:moveTo>
                  <a:lnTo>
                    <a:pt x="78" y="152"/>
                  </a:lnTo>
                  <a:lnTo>
                    <a:pt x="0" y="159"/>
                  </a:lnTo>
                  <a:lnTo>
                    <a:pt x="33" y="141"/>
                  </a:lnTo>
                  <a:lnTo>
                    <a:pt x="55" y="115"/>
                  </a:lnTo>
                  <a:lnTo>
                    <a:pt x="70" y="85"/>
                  </a:lnTo>
                  <a:lnTo>
                    <a:pt x="63" y="59"/>
                  </a:lnTo>
                  <a:lnTo>
                    <a:pt x="55" y="37"/>
                  </a:lnTo>
                  <a:lnTo>
                    <a:pt x="33" y="15"/>
                  </a:lnTo>
                  <a:lnTo>
                    <a:pt x="7" y="0"/>
                  </a:lnTo>
                  <a:lnTo>
                    <a:pt x="74" y="15"/>
                  </a:lnTo>
                  <a:lnTo>
                    <a:pt x="115" y="26"/>
                  </a:lnTo>
                  <a:lnTo>
                    <a:pt x="140" y="41"/>
                  </a:lnTo>
                  <a:lnTo>
                    <a:pt x="144" y="45"/>
                  </a:lnTo>
                  <a:lnTo>
                    <a:pt x="170" y="67"/>
                  </a:lnTo>
                  <a:lnTo>
                    <a:pt x="174" y="82"/>
                  </a:lnTo>
                  <a:lnTo>
                    <a:pt x="181" y="85"/>
                  </a:lnTo>
                  <a:lnTo>
                    <a:pt x="170" y="107"/>
                  </a:lnTo>
                  <a:lnTo>
                    <a:pt x="148" y="126"/>
                  </a:lnTo>
                  <a:lnTo>
                    <a:pt x="118" y="14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1" name="図形 120"/>
            <p:cNvSpPr>
              <a:spLocks/>
            </p:cNvSpPr>
            <p:nvPr/>
          </p:nvSpPr>
          <p:spPr bwMode="auto">
            <a:xfrm>
              <a:off x="538161" y="4885735"/>
              <a:ext cx="441568" cy="224583"/>
            </a:xfrm>
            <a:custGeom>
              <a:avLst/>
              <a:gdLst/>
              <a:ahLst/>
              <a:cxnLst>
                <a:cxn ang="0">
                  <a:pos x="277" y="59"/>
                </a:cxn>
                <a:cxn ang="0">
                  <a:pos x="281" y="70"/>
                </a:cxn>
                <a:cxn ang="0">
                  <a:pos x="288" y="85"/>
                </a:cxn>
                <a:cxn ang="0">
                  <a:pos x="288" y="92"/>
                </a:cxn>
                <a:cxn ang="0">
                  <a:pos x="281" y="103"/>
                </a:cxn>
                <a:cxn ang="0">
                  <a:pos x="277" y="114"/>
                </a:cxn>
                <a:cxn ang="0">
                  <a:pos x="252" y="140"/>
                </a:cxn>
                <a:cxn ang="0">
                  <a:pos x="218" y="155"/>
                </a:cxn>
                <a:cxn ang="0">
                  <a:pos x="181" y="159"/>
                </a:cxn>
                <a:cxn ang="0">
                  <a:pos x="211" y="140"/>
                </a:cxn>
                <a:cxn ang="0">
                  <a:pos x="226" y="125"/>
                </a:cxn>
                <a:cxn ang="0">
                  <a:pos x="233" y="103"/>
                </a:cxn>
                <a:cxn ang="0">
                  <a:pos x="233" y="92"/>
                </a:cxn>
                <a:cxn ang="0">
                  <a:pos x="226" y="85"/>
                </a:cxn>
                <a:cxn ang="0">
                  <a:pos x="200" y="59"/>
                </a:cxn>
                <a:cxn ang="0">
                  <a:pos x="192" y="55"/>
                </a:cxn>
                <a:cxn ang="0">
                  <a:pos x="167" y="44"/>
                </a:cxn>
                <a:cxn ang="0">
                  <a:pos x="122" y="29"/>
                </a:cxn>
                <a:cxn ang="0">
                  <a:pos x="52" y="18"/>
                </a:cxn>
                <a:cxn ang="0">
                  <a:pos x="0" y="3"/>
                </a:cxn>
                <a:cxn ang="0">
                  <a:pos x="37" y="0"/>
                </a:cxn>
                <a:cxn ang="0">
                  <a:pos x="67" y="0"/>
                </a:cxn>
                <a:cxn ang="0">
                  <a:pos x="155" y="7"/>
                </a:cxn>
                <a:cxn ang="0">
                  <a:pos x="218" y="18"/>
                </a:cxn>
                <a:cxn ang="0">
                  <a:pos x="255" y="37"/>
                </a:cxn>
                <a:cxn ang="0">
                  <a:pos x="277" y="59"/>
                </a:cxn>
              </a:cxnLst>
              <a:rect l="0" t="0" r="0" b="0"/>
              <a:pathLst>
                <a:path w="288" h="159">
                  <a:moveTo>
                    <a:pt x="277" y="59"/>
                  </a:moveTo>
                  <a:lnTo>
                    <a:pt x="281" y="70"/>
                  </a:lnTo>
                  <a:lnTo>
                    <a:pt x="288" y="85"/>
                  </a:lnTo>
                  <a:lnTo>
                    <a:pt x="288" y="92"/>
                  </a:lnTo>
                  <a:lnTo>
                    <a:pt x="281" y="103"/>
                  </a:lnTo>
                  <a:lnTo>
                    <a:pt x="277" y="114"/>
                  </a:lnTo>
                  <a:lnTo>
                    <a:pt x="252" y="140"/>
                  </a:lnTo>
                  <a:lnTo>
                    <a:pt x="218" y="155"/>
                  </a:lnTo>
                  <a:lnTo>
                    <a:pt x="181" y="159"/>
                  </a:lnTo>
                  <a:lnTo>
                    <a:pt x="211" y="140"/>
                  </a:lnTo>
                  <a:lnTo>
                    <a:pt x="226" y="125"/>
                  </a:lnTo>
                  <a:lnTo>
                    <a:pt x="233" y="103"/>
                  </a:lnTo>
                  <a:lnTo>
                    <a:pt x="233" y="92"/>
                  </a:lnTo>
                  <a:lnTo>
                    <a:pt x="226" y="85"/>
                  </a:lnTo>
                  <a:lnTo>
                    <a:pt x="200" y="59"/>
                  </a:lnTo>
                  <a:lnTo>
                    <a:pt x="192" y="55"/>
                  </a:lnTo>
                  <a:lnTo>
                    <a:pt x="167" y="44"/>
                  </a:lnTo>
                  <a:lnTo>
                    <a:pt x="122" y="29"/>
                  </a:lnTo>
                  <a:lnTo>
                    <a:pt x="52" y="18"/>
                  </a:lnTo>
                  <a:lnTo>
                    <a:pt x="0" y="3"/>
                  </a:lnTo>
                  <a:lnTo>
                    <a:pt x="37" y="0"/>
                  </a:lnTo>
                  <a:lnTo>
                    <a:pt x="67" y="0"/>
                  </a:lnTo>
                  <a:lnTo>
                    <a:pt x="155" y="7"/>
                  </a:lnTo>
                  <a:lnTo>
                    <a:pt x="218" y="18"/>
                  </a:lnTo>
                  <a:lnTo>
                    <a:pt x="255" y="37"/>
                  </a:lnTo>
                  <a:lnTo>
                    <a:pt x="277" y="59"/>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2" name="図形 121"/>
            <p:cNvSpPr>
              <a:spLocks/>
            </p:cNvSpPr>
            <p:nvPr/>
          </p:nvSpPr>
          <p:spPr bwMode="auto">
            <a:xfrm>
              <a:off x="680751" y="4885735"/>
              <a:ext cx="10733" cy="1412"/>
            </a:xfrm>
            <a:custGeom>
              <a:avLst/>
              <a:gdLst/>
              <a:ahLst/>
              <a:cxnLst>
                <a:cxn ang="0">
                  <a:pos x="0" y="0"/>
                </a:cxn>
                <a:cxn ang="0">
                  <a:pos x="7" y="0"/>
                </a:cxn>
                <a:cxn ang="0">
                  <a:pos x="0" y="0"/>
                </a:cxn>
              </a:cxnLst>
              <a:rect l="0" t="0" r="0" b="0"/>
              <a:pathLst>
                <a:path w="7">
                  <a:moveTo>
                    <a:pt x="0" y="0"/>
                  </a:moveTo>
                  <a:lnTo>
                    <a:pt x="7" y="0"/>
                  </a:lnTo>
                  <a:lnTo>
                    <a:pt x="0"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3" name="図形 122"/>
            <p:cNvSpPr>
              <a:spLocks/>
            </p:cNvSpPr>
            <p:nvPr/>
          </p:nvSpPr>
          <p:spPr bwMode="auto">
            <a:xfrm>
              <a:off x="628621" y="4827823"/>
              <a:ext cx="102726" cy="46612"/>
            </a:xfrm>
            <a:custGeom>
              <a:avLst/>
              <a:gdLst/>
              <a:ahLst/>
              <a:cxnLst>
                <a:cxn ang="0">
                  <a:pos x="52" y="33"/>
                </a:cxn>
                <a:cxn ang="0">
                  <a:pos x="8" y="33"/>
                </a:cxn>
                <a:cxn ang="0">
                  <a:pos x="22" y="30"/>
                </a:cxn>
                <a:cxn ang="0">
                  <a:pos x="26" y="19"/>
                </a:cxn>
                <a:cxn ang="0">
                  <a:pos x="22" y="7"/>
                </a:cxn>
                <a:cxn ang="0">
                  <a:pos x="0" y="0"/>
                </a:cxn>
                <a:cxn ang="0">
                  <a:pos x="41" y="0"/>
                </a:cxn>
                <a:cxn ang="0">
                  <a:pos x="41" y="4"/>
                </a:cxn>
                <a:cxn ang="0">
                  <a:pos x="63" y="7"/>
                </a:cxn>
                <a:cxn ang="0">
                  <a:pos x="67" y="15"/>
                </a:cxn>
                <a:cxn ang="0">
                  <a:pos x="63" y="26"/>
                </a:cxn>
                <a:cxn ang="0">
                  <a:pos x="52" y="33"/>
                </a:cxn>
              </a:cxnLst>
              <a:rect l="0" t="0" r="0" b="0"/>
              <a:pathLst>
                <a:path w="67" h="33">
                  <a:moveTo>
                    <a:pt x="52" y="33"/>
                  </a:moveTo>
                  <a:lnTo>
                    <a:pt x="8" y="33"/>
                  </a:lnTo>
                  <a:lnTo>
                    <a:pt x="22" y="30"/>
                  </a:lnTo>
                  <a:lnTo>
                    <a:pt x="26" y="19"/>
                  </a:lnTo>
                  <a:lnTo>
                    <a:pt x="22" y="7"/>
                  </a:lnTo>
                  <a:lnTo>
                    <a:pt x="0" y="0"/>
                  </a:lnTo>
                  <a:lnTo>
                    <a:pt x="41" y="0"/>
                  </a:lnTo>
                  <a:lnTo>
                    <a:pt x="41" y="4"/>
                  </a:lnTo>
                  <a:lnTo>
                    <a:pt x="63" y="7"/>
                  </a:lnTo>
                  <a:lnTo>
                    <a:pt x="67" y="15"/>
                  </a:lnTo>
                  <a:lnTo>
                    <a:pt x="63" y="26"/>
                  </a:lnTo>
                  <a:lnTo>
                    <a:pt x="52" y="33"/>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4" name="図形 123"/>
            <p:cNvSpPr>
              <a:spLocks/>
            </p:cNvSpPr>
            <p:nvPr/>
          </p:nvSpPr>
          <p:spPr bwMode="auto">
            <a:xfrm>
              <a:off x="708349" y="4827823"/>
              <a:ext cx="90460" cy="46612"/>
            </a:xfrm>
            <a:custGeom>
              <a:avLst/>
              <a:gdLst/>
              <a:ahLst/>
              <a:cxnLst>
                <a:cxn ang="0">
                  <a:pos x="33" y="30"/>
                </a:cxn>
                <a:cxn ang="0">
                  <a:pos x="4" y="33"/>
                </a:cxn>
                <a:cxn ang="0">
                  <a:pos x="15" y="26"/>
                </a:cxn>
                <a:cxn ang="0">
                  <a:pos x="19" y="15"/>
                </a:cxn>
                <a:cxn ang="0">
                  <a:pos x="15" y="7"/>
                </a:cxn>
                <a:cxn ang="0">
                  <a:pos x="0" y="0"/>
                </a:cxn>
                <a:cxn ang="0">
                  <a:pos x="30" y="0"/>
                </a:cxn>
                <a:cxn ang="0">
                  <a:pos x="52" y="7"/>
                </a:cxn>
                <a:cxn ang="0">
                  <a:pos x="59" y="15"/>
                </a:cxn>
                <a:cxn ang="0">
                  <a:pos x="56" y="26"/>
                </a:cxn>
                <a:cxn ang="0">
                  <a:pos x="33" y="30"/>
                </a:cxn>
              </a:cxnLst>
              <a:rect l="0" t="0" r="0" b="0"/>
              <a:pathLst>
                <a:path w="59" h="33">
                  <a:moveTo>
                    <a:pt x="33" y="30"/>
                  </a:moveTo>
                  <a:lnTo>
                    <a:pt x="4" y="33"/>
                  </a:lnTo>
                  <a:lnTo>
                    <a:pt x="15" y="26"/>
                  </a:lnTo>
                  <a:lnTo>
                    <a:pt x="19" y="15"/>
                  </a:lnTo>
                  <a:lnTo>
                    <a:pt x="15" y="7"/>
                  </a:lnTo>
                  <a:lnTo>
                    <a:pt x="0" y="0"/>
                  </a:lnTo>
                  <a:lnTo>
                    <a:pt x="30" y="0"/>
                  </a:lnTo>
                  <a:lnTo>
                    <a:pt x="52" y="7"/>
                  </a:lnTo>
                  <a:lnTo>
                    <a:pt x="59" y="15"/>
                  </a:lnTo>
                  <a:lnTo>
                    <a:pt x="56" y="26"/>
                  </a:lnTo>
                  <a:lnTo>
                    <a:pt x="33" y="3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5" name="図形 124"/>
            <p:cNvSpPr>
              <a:spLocks/>
            </p:cNvSpPr>
            <p:nvPr/>
          </p:nvSpPr>
          <p:spPr bwMode="auto">
            <a:xfrm>
              <a:off x="153322" y="5188003"/>
              <a:ext cx="617889" cy="276844"/>
            </a:xfrm>
            <a:custGeom>
              <a:avLst/>
              <a:gdLst/>
              <a:ahLst/>
              <a:cxnLst>
                <a:cxn ang="0">
                  <a:pos x="7" y="100"/>
                </a:cxn>
                <a:cxn ang="0">
                  <a:pos x="0" y="89"/>
                </a:cxn>
                <a:cxn ang="0">
                  <a:pos x="7" y="74"/>
                </a:cxn>
                <a:cxn ang="0">
                  <a:pos x="11" y="67"/>
                </a:cxn>
                <a:cxn ang="0">
                  <a:pos x="26" y="44"/>
                </a:cxn>
                <a:cxn ang="0">
                  <a:pos x="55" y="30"/>
                </a:cxn>
                <a:cxn ang="0">
                  <a:pos x="100" y="11"/>
                </a:cxn>
                <a:cxn ang="0">
                  <a:pos x="166" y="0"/>
                </a:cxn>
                <a:cxn ang="0">
                  <a:pos x="196" y="0"/>
                </a:cxn>
                <a:cxn ang="0">
                  <a:pos x="122" y="19"/>
                </a:cxn>
                <a:cxn ang="0">
                  <a:pos x="96" y="30"/>
                </a:cxn>
                <a:cxn ang="0">
                  <a:pos x="59" y="44"/>
                </a:cxn>
                <a:cxn ang="0">
                  <a:pos x="52" y="59"/>
                </a:cxn>
                <a:cxn ang="0">
                  <a:pos x="44" y="70"/>
                </a:cxn>
                <a:cxn ang="0">
                  <a:pos x="52" y="89"/>
                </a:cxn>
                <a:cxn ang="0">
                  <a:pos x="59" y="104"/>
                </a:cxn>
                <a:cxn ang="0">
                  <a:pos x="77" y="122"/>
                </a:cxn>
                <a:cxn ang="0">
                  <a:pos x="96" y="137"/>
                </a:cxn>
                <a:cxn ang="0">
                  <a:pos x="129" y="152"/>
                </a:cxn>
                <a:cxn ang="0">
                  <a:pos x="222" y="174"/>
                </a:cxn>
                <a:cxn ang="0">
                  <a:pos x="321" y="192"/>
                </a:cxn>
                <a:cxn ang="0">
                  <a:pos x="403" y="196"/>
                </a:cxn>
                <a:cxn ang="0">
                  <a:pos x="318" y="192"/>
                </a:cxn>
                <a:cxn ang="0">
                  <a:pos x="185" y="181"/>
                </a:cxn>
                <a:cxn ang="0">
                  <a:pos x="122" y="166"/>
                </a:cxn>
                <a:cxn ang="0">
                  <a:pos x="66" y="152"/>
                </a:cxn>
                <a:cxn ang="0">
                  <a:pos x="26" y="126"/>
                </a:cxn>
                <a:cxn ang="0">
                  <a:pos x="11" y="115"/>
                </a:cxn>
                <a:cxn ang="0">
                  <a:pos x="7" y="100"/>
                </a:cxn>
              </a:cxnLst>
              <a:rect l="0" t="0" r="0" b="0"/>
              <a:pathLst>
                <a:path w="403" h="196">
                  <a:moveTo>
                    <a:pt x="7" y="100"/>
                  </a:moveTo>
                  <a:lnTo>
                    <a:pt x="0" y="89"/>
                  </a:lnTo>
                  <a:lnTo>
                    <a:pt x="7" y="74"/>
                  </a:lnTo>
                  <a:lnTo>
                    <a:pt x="11" y="67"/>
                  </a:lnTo>
                  <a:lnTo>
                    <a:pt x="26" y="44"/>
                  </a:lnTo>
                  <a:lnTo>
                    <a:pt x="55" y="30"/>
                  </a:lnTo>
                  <a:lnTo>
                    <a:pt x="100" y="11"/>
                  </a:lnTo>
                  <a:lnTo>
                    <a:pt x="166" y="0"/>
                  </a:lnTo>
                  <a:lnTo>
                    <a:pt x="196" y="0"/>
                  </a:lnTo>
                  <a:lnTo>
                    <a:pt x="122" y="19"/>
                  </a:lnTo>
                  <a:lnTo>
                    <a:pt x="96" y="30"/>
                  </a:lnTo>
                  <a:lnTo>
                    <a:pt x="59" y="44"/>
                  </a:lnTo>
                  <a:lnTo>
                    <a:pt x="52" y="59"/>
                  </a:lnTo>
                  <a:lnTo>
                    <a:pt x="44" y="70"/>
                  </a:lnTo>
                  <a:lnTo>
                    <a:pt x="52" y="89"/>
                  </a:lnTo>
                  <a:lnTo>
                    <a:pt x="59" y="104"/>
                  </a:lnTo>
                  <a:lnTo>
                    <a:pt x="77" y="122"/>
                  </a:lnTo>
                  <a:lnTo>
                    <a:pt x="96" y="137"/>
                  </a:lnTo>
                  <a:lnTo>
                    <a:pt x="129" y="152"/>
                  </a:lnTo>
                  <a:lnTo>
                    <a:pt x="222" y="174"/>
                  </a:lnTo>
                  <a:lnTo>
                    <a:pt x="321" y="192"/>
                  </a:lnTo>
                  <a:lnTo>
                    <a:pt x="403" y="196"/>
                  </a:lnTo>
                  <a:lnTo>
                    <a:pt x="318" y="192"/>
                  </a:lnTo>
                  <a:lnTo>
                    <a:pt x="185" y="181"/>
                  </a:lnTo>
                  <a:lnTo>
                    <a:pt x="122" y="166"/>
                  </a:lnTo>
                  <a:lnTo>
                    <a:pt x="66" y="152"/>
                  </a:lnTo>
                  <a:lnTo>
                    <a:pt x="26" y="126"/>
                  </a:lnTo>
                  <a:lnTo>
                    <a:pt x="11" y="115"/>
                  </a:lnTo>
                  <a:lnTo>
                    <a:pt x="7" y="10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6" name="図形 125"/>
            <p:cNvSpPr>
              <a:spLocks/>
            </p:cNvSpPr>
            <p:nvPr/>
          </p:nvSpPr>
          <p:spPr bwMode="auto">
            <a:xfrm>
              <a:off x="233049" y="4827823"/>
              <a:ext cx="1126919" cy="673748"/>
            </a:xfrm>
            <a:custGeom>
              <a:avLst/>
              <a:gdLst/>
              <a:ahLst/>
              <a:cxnLst>
                <a:cxn ang="0">
                  <a:pos x="561" y="466"/>
                </a:cxn>
                <a:cxn ang="0">
                  <a:pos x="329" y="447"/>
                </a:cxn>
                <a:cxn ang="0">
                  <a:pos x="159" y="421"/>
                </a:cxn>
                <a:cxn ang="0">
                  <a:pos x="55" y="392"/>
                </a:cxn>
                <a:cxn ang="0">
                  <a:pos x="14" y="355"/>
                </a:cxn>
                <a:cxn ang="0">
                  <a:pos x="0" y="325"/>
                </a:cxn>
                <a:cxn ang="0">
                  <a:pos x="7" y="307"/>
                </a:cxn>
                <a:cxn ang="0">
                  <a:pos x="77" y="274"/>
                </a:cxn>
                <a:cxn ang="0">
                  <a:pos x="173" y="251"/>
                </a:cxn>
                <a:cxn ang="0">
                  <a:pos x="314" y="237"/>
                </a:cxn>
                <a:cxn ang="0">
                  <a:pos x="421" y="226"/>
                </a:cxn>
                <a:cxn ang="0">
                  <a:pos x="502" y="200"/>
                </a:cxn>
                <a:cxn ang="0">
                  <a:pos x="550" y="159"/>
                </a:cxn>
                <a:cxn ang="0">
                  <a:pos x="565" y="104"/>
                </a:cxn>
                <a:cxn ang="0">
                  <a:pos x="550" y="78"/>
                </a:cxn>
                <a:cxn ang="0">
                  <a:pos x="521" y="56"/>
                </a:cxn>
                <a:cxn ang="0">
                  <a:pos x="439" y="33"/>
                </a:cxn>
                <a:cxn ang="0">
                  <a:pos x="362" y="30"/>
                </a:cxn>
                <a:cxn ang="0">
                  <a:pos x="369" y="15"/>
                </a:cxn>
                <a:cxn ang="0">
                  <a:pos x="354" y="0"/>
                </a:cxn>
                <a:cxn ang="0">
                  <a:pos x="595" y="4"/>
                </a:cxn>
                <a:cxn ang="0">
                  <a:pos x="676" y="41"/>
                </a:cxn>
                <a:cxn ang="0">
                  <a:pos x="717" y="74"/>
                </a:cxn>
                <a:cxn ang="0">
                  <a:pos x="735" y="115"/>
                </a:cxn>
                <a:cxn ang="0">
                  <a:pos x="731" y="144"/>
                </a:cxn>
                <a:cxn ang="0">
                  <a:pos x="691" y="181"/>
                </a:cxn>
                <a:cxn ang="0">
                  <a:pos x="643" y="203"/>
                </a:cxn>
                <a:cxn ang="0">
                  <a:pos x="573" y="218"/>
                </a:cxn>
                <a:cxn ang="0">
                  <a:pos x="421" y="229"/>
                </a:cxn>
                <a:cxn ang="0">
                  <a:pos x="306" y="255"/>
                </a:cxn>
                <a:cxn ang="0">
                  <a:pos x="240" y="288"/>
                </a:cxn>
                <a:cxn ang="0">
                  <a:pos x="221" y="314"/>
                </a:cxn>
                <a:cxn ang="0">
                  <a:pos x="221" y="340"/>
                </a:cxn>
                <a:cxn ang="0">
                  <a:pos x="266" y="385"/>
                </a:cxn>
                <a:cxn ang="0">
                  <a:pos x="399" y="429"/>
                </a:cxn>
                <a:cxn ang="0">
                  <a:pos x="565" y="462"/>
                </a:cxn>
                <a:cxn ang="0">
                  <a:pos x="621" y="477"/>
                </a:cxn>
              </a:cxnLst>
              <a:rect l="0" t="0" r="0" b="0"/>
              <a:pathLst>
                <a:path w="735" h="477">
                  <a:moveTo>
                    <a:pt x="602" y="470"/>
                  </a:moveTo>
                  <a:lnTo>
                    <a:pt x="561" y="466"/>
                  </a:lnTo>
                  <a:lnTo>
                    <a:pt x="380" y="451"/>
                  </a:lnTo>
                  <a:lnTo>
                    <a:pt x="329" y="447"/>
                  </a:lnTo>
                  <a:lnTo>
                    <a:pt x="221" y="436"/>
                  </a:lnTo>
                  <a:lnTo>
                    <a:pt x="159" y="421"/>
                  </a:lnTo>
                  <a:lnTo>
                    <a:pt x="99" y="410"/>
                  </a:lnTo>
                  <a:lnTo>
                    <a:pt x="55" y="392"/>
                  </a:lnTo>
                  <a:lnTo>
                    <a:pt x="29" y="370"/>
                  </a:lnTo>
                  <a:lnTo>
                    <a:pt x="14" y="355"/>
                  </a:lnTo>
                  <a:lnTo>
                    <a:pt x="3" y="340"/>
                  </a:lnTo>
                  <a:lnTo>
                    <a:pt x="0" y="325"/>
                  </a:lnTo>
                  <a:lnTo>
                    <a:pt x="3" y="314"/>
                  </a:lnTo>
                  <a:lnTo>
                    <a:pt x="7" y="307"/>
                  </a:lnTo>
                  <a:lnTo>
                    <a:pt x="44" y="288"/>
                  </a:lnTo>
                  <a:lnTo>
                    <a:pt x="77" y="274"/>
                  </a:lnTo>
                  <a:lnTo>
                    <a:pt x="170" y="251"/>
                  </a:lnTo>
                  <a:lnTo>
                    <a:pt x="173" y="251"/>
                  </a:lnTo>
                  <a:lnTo>
                    <a:pt x="244" y="240"/>
                  </a:lnTo>
                  <a:lnTo>
                    <a:pt x="314" y="237"/>
                  </a:lnTo>
                  <a:lnTo>
                    <a:pt x="351" y="229"/>
                  </a:lnTo>
                  <a:lnTo>
                    <a:pt x="421" y="226"/>
                  </a:lnTo>
                  <a:lnTo>
                    <a:pt x="462" y="214"/>
                  </a:lnTo>
                  <a:lnTo>
                    <a:pt x="502" y="200"/>
                  </a:lnTo>
                  <a:lnTo>
                    <a:pt x="532" y="185"/>
                  </a:lnTo>
                  <a:lnTo>
                    <a:pt x="550" y="159"/>
                  </a:lnTo>
                  <a:lnTo>
                    <a:pt x="565" y="141"/>
                  </a:lnTo>
                  <a:lnTo>
                    <a:pt x="565" y="104"/>
                  </a:lnTo>
                  <a:lnTo>
                    <a:pt x="561" y="96"/>
                  </a:lnTo>
                  <a:lnTo>
                    <a:pt x="550" y="78"/>
                  </a:lnTo>
                  <a:lnTo>
                    <a:pt x="536" y="70"/>
                  </a:lnTo>
                  <a:lnTo>
                    <a:pt x="521" y="56"/>
                  </a:lnTo>
                  <a:lnTo>
                    <a:pt x="487" y="41"/>
                  </a:lnTo>
                  <a:lnTo>
                    <a:pt x="439" y="33"/>
                  </a:lnTo>
                  <a:lnTo>
                    <a:pt x="384" y="30"/>
                  </a:lnTo>
                  <a:lnTo>
                    <a:pt x="362" y="30"/>
                  </a:lnTo>
                  <a:lnTo>
                    <a:pt x="369" y="26"/>
                  </a:lnTo>
                  <a:lnTo>
                    <a:pt x="369" y="15"/>
                  </a:lnTo>
                  <a:lnTo>
                    <a:pt x="366" y="4"/>
                  </a:lnTo>
                  <a:lnTo>
                    <a:pt x="354" y="0"/>
                  </a:lnTo>
                  <a:lnTo>
                    <a:pt x="565" y="0"/>
                  </a:lnTo>
                  <a:lnTo>
                    <a:pt x="595" y="4"/>
                  </a:lnTo>
                  <a:lnTo>
                    <a:pt x="628" y="15"/>
                  </a:lnTo>
                  <a:lnTo>
                    <a:pt x="676" y="41"/>
                  </a:lnTo>
                  <a:lnTo>
                    <a:pt x="706" y="63"/>
                  </a:lnTo>
                  <a:lnTo>
                    <a:pt x="717" y="74"/>
                  </a:lnTo>
                  <a:lnTo>
                    <a:pt x="731" y="96"/>
                  </a:lnTo>
                  <a:lnTo>
                    <a:pt x="735" y="115"/>
                  </a:lnTo>
                  <a:lnTo>
                    <a:pt x="735" y="133"/>
                  </a:lnTo>
                  <a:lnTo>
                    <a:pt x="731" y="144"/>
                  </a:lnTo>
                  <a:lnTo>
                    <a:pt x="717" y="166"/>
                  </a:lnTo>
                  <a:lnTo>
                    <a:pt x="691" y="181"/>
                  </a:lnTo>
                  <a:lnTo>
                    <a:pt x="672" y="196"/>
                  </a:lnTo>
                  <a:lnTo>
                    <a:pt x="643" y="203"/>
                  </a:lnTo>
                  <a:lnTo>
                    <a:pt x="591" y="214"/>
                  </a:lnTo>
                  <a:lnTo>
                    <a:pt x="573" y="218"/>
                  </a:lnTo>
                  <a:lnTo>
                    <a:pt x="532" y="218"/>
                  </a:lnTo>
                  <a:lnTo>
                    <a:pt x="421" y="229"/>
                  </a:lnTo>
                  <a:lnTo>
                    <a:pt x="362" y="240"/>
                  </a:lnTo>
                  <a:lnTo>
                    <a:pt x="306" y="255"/>
                  </a:lnTo>
                  <a:lnTo>
                    <a:pt x="258" y="281"/>
                  </a:lnTo>
                  <a:lnTo>
                    <a:pt x="240" y="288"/>
                  </a:lnTo>
                  <a:lnTo>
                    <a:pt x="229" y="307"/>
                  </a:lnTo>
                  <a:lnTo>
                    <a:pt x="221" y="314"/>
                  </a:lnTo>
                  <a:lnTo>
                    <a:pt x="221" y="325"/>
                  </a:lnTo>
                  <a:lnTo>
                    <a:pt x="221" y="340"/>
                  </a:lnTo>
                  <a:lnTo>
                    <a:pt x="236" y="366"/>
                  </a:lnTo>
                  <a:lnTo>
                    <a:pt x="266" y="385"/>
                  </a:lnTo>
                  <a:lnTo>
                    <a:pt x="314" y="410"/>
                  </a:lnTo>
                  <a:lnTo>
                    <a:pt x="399" y="429"/>
                  </a:lnTo>
                  <a:lnTo>
                    <a:pt x="487" y="447"/>
                  </a:lnTo>
                  <a:lnTo>
                    <a:pt x="565" y="462"/>
                  </a:lnTo>
                  <a:lnTo>
                    <a:pt x="661" y="477"/>
                  </a:lnTo>
                  <a:lnTo>
                    <a:pt x="621" y="477"/>
                  </a:lnTo>
                  <a:lnTo>
                    <a:pt x="602" y="47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7" name="図形 126"/>
            <p:cNvSpPr>
              <a:spLocks/>
            </p:cNvSpPr>
            <p:nvPr/>
          </p:nvSpPr>
          <p:spPr bwMode="auto">
            <a:xfrm>
              <a:off x="390971" y="5710617"/>
              <a:ext cx="720615" cy="313568"/>
            </a:xfrm>
            <a:custGeom>
              <a:avLst/>
              <a:gdLst/>
              <a:ahLst/>
              <a:cxnLst>
                <a:cxn ang="0">
                  <a:pos x="0" y="125"/>
                </a:cxn>
                <a:cxn ang="0">
                  <a:pos x="0" y="122"/>
                </a:cxn>
                <a:cxn ang="0">
                  <a:pos x="7" y="107"/>
                </a:cxn>
                <a:cxn ang="0">
                  <a:pos x="15" y="92"/>
                </a:cxn>
                <a:cxn ang="0">
                  <a:pos x="41" y="77"/>
                </a:cxn>
                <a:cxn ang="0">
                  <a:pos x="81" y="55"/>
                </a:cxn>
                <a:cxn ang="0">
                  <a:pos x="141" y="40"/>
                </a:cxn>
                <a:cxn ang="0">
                  <a:pos x="222" y="33"/>
                </a:cxn>
                <a:cxn ang="0">
                  <a:pos x="384" y="11"/>
                </a:cxn>
                <a:cxn ang="0">
                  <a:pos x="407" y="7"/>
                </a:cxn>
                <a:cxn ang="0">
                  <a:pos x="470" y="0"/>
                </a:cxn>
                <a:cxn ang="0">
                  <a:pos x="436" y="11"/>
                </a:cxn>
                <a:cxn ang="0">
                  <a:pos x="421" y="22"/>
                </a:cxn>
                <a:cxn ang="0">
                  <a:pos x="407" y="22"/>
                </a:cxn>
                <a:cxn ang="0">
                  <a:pos x="233" y="37"/>
                </a:cxn>
                <a:cxn ang="0">
                  <a:pos x="181" y="48"/>
                </a:cxn>
                <a:cxn ang="0">
                  <a:pos x="122" y="55"/>
                </a:cxn>
                <a:cxn ang="0">
                  <a:pos x="81" y="70"/>
                </a:cxn>
                <a:cxn ang="0">
                  <a:pos x="56" y="85"/>
                </a:cxn>
                <a:cxn ang="0">
                  <a:pos x="48" y="103"/>
                </a:cxn>
                <a:cxn ang="0">
                  <a:pos x="41" y="122"/>
                </a:cxn>
                <a:cxn ang="0">
                  <a:pos x="48" y="125"/>
                </a:cxn>
                <a:cxn ang="0">
                  <a:pos x="63" y="140"/>
                </a:cxn>
                <a:cxn ang="0">
                  <a:pos x="81" y="155"/>
                </a:cxn>
                <a:cxn ang="0">
                  <a:pos x="133" y="188"/>
                </a:cxn>
                <a:cxn ang="0">
                  <a:pos x="196" y="207"/>
                </a:cxn>
                <a:cxn ang="0">
                  <a:pos x="263" y="222"/>
                </a:cxn>
                <a:cxn ang="0">
                  <a:pos x="203" y="218"/>
                </a:cxn>
                <a:cxn ang="0">
                  <a:pos x="118" y="196"/>
                </a:cxn>
                <a:cxn ang="0">
                  <a:pos x="78" y="188"/>
                </a:cxn>
                <a:cxn ang="0">
                  <a:pos x="41" y="166"/>
                </a:cxn>
                <a:cxn ang="0">
                  <a:pos x="15" y="148"/>
                </a:cxn>
                <a:cxn ang="0">
                  <a:pos x="7" y="133"/>
                </a:cxn>
                <a:cxn ang="0">
                  <a:pos x="0" y="125"/>
                </a:cxn>
              </a:cxnLst>
              <a:rect l="0" t="0" r="0" b="0"/>
              <a:pathLst>
                <a:path w="470" h="222">
                  <a:moveTo>
                    <a:pt x="0" y="125"/>
                  </a:moveTo>
                  <a:lnTo>
                    <a:pt x="0" y="122"/>
                  </a:lnTo>
                  <a:lnTo>
                    <a:pt x="7" y="107"/>
                  </a:lnTo>
                  <a:lnTo>
                    <a:pt x="15" y="92"/>
                  </a:lnTo>
                  <a:lnTo>
                    <a:pt x="41" y="77"/>
                  </a:lnTo>
                  <a:lnTo>
                    <a:pt x="81" y="55"/>
                  </a:lnTo>
                  <a:lnTo>
                    <a:pt x="141" y="40"/>
                  </a:lnTo>
                  <a:lnTo>
                    <a:pt x="222" y="33"/>
                  </a:lnTo>
                  <a:lnTo>
                    <a:pt x="384" y="11"/>
                  </a:lnTo>
                  <a:lnTo>
                    <a:pt x="407" y="7"/>
                  </a:lnTo>
                  <a:lnTo>
                    <a:pt x="470" y="0"/>
                  </a:lnTo>
                  <a:lnTo>
                    <a:pt x="436" y="11"/>
                  </a:lnTo>
                  <a:lnTo>
                    <a:pt x="421" y="22"/>
                  </a:lnTo>
                  <a:lnTo>
                    <a:pt x="407" y="22"/>
                  </a:lnTo>
                  <a:lnTo>
                    <a:pt x="233" y="37"/>
                  </a:lnTo>
                  <a:lnTo>
                    <a:pt x="181" y="48"/>
                  </a:lnTo>
                  <a:lnTo>
                    <a:pt x="122" y="55"/>
                  </a:lnTo>
                  <a:lnTo>
                    <a:pt x="81" y="70"/>
                  </a:lnTo>
                  <a:lnTo>
                    <a:pt x="56" y="85"/>
                  </a:lnTo>
                  <a:lnTo>
                    <a:pt x="48" y="103"/>
                  </a:lnTo>
                  <a:lnTo>
                    <a:pt x="41" y="122"/>
                  </a:lnTo>
                  <a:lnTo>
                    <a:pt x="48" y="125"/>
                  </a:lnTo>
                  <a:lnTo>
                    <a:pt x="63" y="140"/>
                  </a:lnTo>
                  <a:lnTo>
                    <a:pt x="81" y="155"/>
                  </a:lnTo>
                  <a:lnTo>
                    <a:pt x="133" y="188"/>
                  </a:lnTo>
                  <a:lnTo>
                    <a:pt x="196" y="207"/>
                  </a:lnTo>
                  <a:lnTo>
                    <a:pt x="263" y="222"/>
                  </a:lnTo>
                  <a:lnTo>
                    <a:pt x="203" y="218"/>
                  </a:lnTo>
                  <a:lnTo>
                    <a:pt x="118" y="196"/>
                  </a:lnTo>
                  <a:lnTo>
                    <a:pt x="78" y="188"/>
                  </a:lnTo>
                  <a:lnTo>
                    <a:pt x="41" y="166"/>
                  </a:lnTo>
                  <a:lnTo>
                    <a:pt x="15" y="148"/>
                  </a:lnTo>
                  <a:lnTo>
                    <a:pt x="7" y="133"/>
                  </a:lnTo>
                  <a:lnTo>
                    <a:pt x="0" y="12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8" name="図形 127"/>
            <p:cNvSpPr>
              <a:spLocks/>
            </p:cNvSpPr>
            <p:nvPr/>
          </p:nvSpPr>
          <p:spPr bwMode="auto">
            <a:xfrm>
              <a:off x="968996" y="5486034"/>
              <a:ext cx="311244" cy="218933"/>
            </a:xfrm>
            <a:custGeom>
              <a:avLst/>
              <a:gdLst/>
              <a:ahLst/>
              <a:cxnLst>
                <a:cxn ang="0">
                  <a:pos x="93" y="15"/>
                </a:cxn>
                <a:cxn ang="0">
                  <a:pos x="141" y="26"/>
                </a:cxn>
                <a:cxn ang="0">
                  <a:pos x="178" y="40"/>
                </a:cxn>
                <a:cxn ang="0">
                  <a:pos x="196" y="55"/>
                </a:cxn>
                <a:cxn ang="0">
                  <a:pos x="203" y="66"/>
                </a:cxn>
                <a:cxn ang="0">
                  <a:pos x="203" y="81"/>
                </a:cxn>
                <a:cxn ang="0">
                  <a:pos x="203" y="89"/>
                </a:cxn>
                <a:cxn ang="0">
                  <a:pos x="196" y="96"/>
                </a:cxn>
                <a:cxn ang="0">
                  <a:pos x="192" y="111"/>
                </a:cxn>
                <a:cxn ang="0">
                  <a:pos x="166" y="122"/>
                </a:cxn>
                <a:cxn ang="0">
                  <a:pos x="111" y="137"/>
                </a:cxn>
                <a:cxn ang="0">
                  <a:pos x="56" y="144"/>
                </a:cxn>
                <a:cxn ang="0">
                  <a:pos x="0" y="155"/>
                </a:cxn>
                <a:cxn ang="0">
                  <a:pos x="37" y="144"/>
                </a:cxn>
                <a:cxn ang="0">
                  <a:pos x="59" y="126"/>
                </a:cxn>
                <a:cxn ang="0">
                  <a:pos x="85" y="103"/>
                </a:cxn>
                <a:cxn ang="0">
                  <a:pos x="96" y="96"/>
                </a:cxn>
                <a:cxn ang="0">
                  <a:pos x="96" y="81"/>
                </a:cxn>
                <a:cxn ang="0">
                  <a:pos x="96" y="66"/>
                </a:cxn>
                <a:cxn ang="0">
                  <a:pos x="85" y="52"/>
                </a:cxn>
                <a:cxn ang="0">
                  <a:pos x="67" y="33"/>
                </a:cxn>
                <a:cxn ang="0">
                  <a:pos x="52" y="18"/>
                </a:cxn>
                <a:cxn ang="0">
                  <a:pos x="41" y="15"/>
                </a:cxn>
                <a:cxn ang="0">
                  <a:pos x="0" y="0"/>
                </a:cxn>
                <a:cxn ang="0">
                  <a:pos x="59" y="11"/>
                </a:cxn>
                <a:cxn ang="0">
                  <a:pos x="93" y="15"/>
                </a:cxn>
              </a:cxnLst>
              <a:rect l="0" t="0" r="0" b="0"/>
              <a:pathLst>
                <a:path w="203" h="155">
                  <a:moveTo>
                    <a:pt x="93" y="15"/>
                  </a:moveTo>
                  <a:lnTo>
                    <a:pt x="141" y="26"/>
                  </a:lnTo>
                  <a:lnTo>
                    <a:pt x="178" y="40"/>
                  </a:lnTo>
                  <a:lnTo>
                    <a:pt x="196" y="55"/>
                  </a:lnTo>
                  <a:lnTo>
                    <a:pt x="203" y="66"/>
                  </a:lnTo>
                  <a:lnTo>
                    <a:pt x="203" y="81"/>
                  </a:lnTo>
                  <a:lnTo>
                    <a:pt x="203" y="89"/>
                  </a:lnTo>
                  <a:lnTo>
                    <a:pt x="196" y="96"/>
                  </a:lnTo>
                  <a:lnTo>
                    <a:pt x="192" y="111"/>
                  </a:lnTo>
                  <a:lnTo>
                    <a:pt x="166" y="122"/>
                  </a:lnTo>
                  <a:lnTo>
                    <a:pt x="111" y="137"/>
                  </a:lnTo>
                  <a:lnTo>
                    <a:pt x="56" y="144"/>
                  </a:lnTo>
                  <a:lnTo>
                    <a:pt x="0" y="155"/>
                  </a:lnTo>
                  <a:lnTo>
                    <a:pt x="37" y="144"/>
                  </a:lnTo>
                  <a:lnTo>
                    <a:pt x="59" y="126"/>
                  </a:lnTo>
                  <a:lnTo>
                    <a:pt x="85" y="103"/>
                  </a:lnTo>
                  <a:lnTo>
                    <a:pt x="96" y="96"/>
                  </a:lnTo>
                  <a:lnTo>
                    <a:pt x="96" y="81"/>
                  </a:lnTo>
                  <a:lnTo>
                    <a:pt x="96" y="66"/>
                  </a:lnTo>
                  <a:lnTo>
                    <a:pt x="85" y="52"/>
                  </a:lnTo>
                  <a:lnTo>
                    <a:pt x="67" y="33"/>
                  </a:lnTo>
                  <a:lnTo>
                    <a:pt x="52" y="18"/>
                  </a:lnTo>
                  <a:lnTo>
                    <a:pt x="41" y="15"/>
                  </a:lnTo>
                  <a:lnTo>
                    <a:pt x="0" y="0"/>
                  </a:lnTo>
                  <a:lnTo>
                    <a:pt x="59" y="11"/>
                  </a:lnTo>
                  <a:lnTo>
                    <a:pt x="93" y="1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9" name="図形 128"/>
            <p:cNvSpPr>
              <a:spLocks/>
            </p:cNvSpPr>
            <p:nvPr/>
          </p:nvSpPr>
          <p:spPr bwMode="auto">
            <a:xfrm>
              <a:off x="210051" y="5486034"/>
              <a:ext cx="906135" cy="521201"/>
            </a:xfrm>
            <a:custGeom>
              <a:avLst/>
              <a:gdLst/>
              <a:ahLst/>
              <a:cxnLst>
                <a:cxn ang="0">
                  <a:pos x="436" y="0"/>
                </a:cxn>
                <a:cxn ang="0">
                  <a:pos x="480" y="4"/>
                </a:cxn>
                <a:cxn ang="0">
                  <a:pos x="517" y="11"/>
                </a:cxn>
                <a:cxn ang="0">
                  <a:pos x="547" y="18"/>
                </a:cxn>
                <a:cxn ang="0">
                  <a:pos x="562" y="33"/>
                </a:cxn>
                <a:cxn ang="0">
                  <a:pos x="576" y="52"/>
                </a:cxn>
                <a:cxn ang="0">
                  <a:pos x="588" y="66"/>
                </a:cxn>
                <a:cxn ang="0">
                  <a:pos x="591" y="81"/>
                </a:cxn>
                <a:cxn ang="0">
                  <a:pos x="588" y="96"/>
                </a:cxn>
                <a:cxn ang="0">
                  <a:pos x="576" y="103"/>
                </a:cxn>
                <a:cxn ang="0">
                  <a:pos x="554" y="126"/>
                </a:cxn>
                <a:cxn ang="0">
                  <a:pos x="532" y="140"/>
                </a:cxn>
                <a:cxn ang="0">
                  <a:pos x="451" y="159"/>
                </a:cxn>
                <a:cxn ang="0">
                  <a:pos x="344" y="174"/>
                </a:cxn>
                <a:cxn ang="0">
                  <a:pos x="203" y="196"/>
                </a:cxn>
                <a:cxn ang="0">
                  <a:pos x="155" y="199"/>
                </a:cxn>
                <a:cxn ang="0">
                  <a:pos x="114" y="214"/>
                </a:cxn>
                <a:cxn ang="0">
                  <a:pos x="88" y="225"/>
                </a:cxn>
                <a:cxn ang="0">
                  <a:pos x="70" y="240"/>
                </a:cxn>
                <a:cxn ang="0">
                  <a:pos x="59" y="255"/>
                </a:cxn>
                <a:cxn ang="0">
                  <a:pos x="55" y="266"/>
                </a:cxn>
                <a:cxn ang="0">
                  <a:pos x="55" y="281"/>
                </a:cxn>
                <a:cxn ang="0">
                  <a:pos x="59" y="292"/>
                </a:cxn>
                <a:cxn ang="0">
                  <a:pos x="70" y="310"/>
                </a:cxn>
                <a:cxn ang="0">
                  <a:pos x="88" y="325"/>
                </a:cxn>
                <a:cxn ang="0">
                  <a:pos x="111" y="336"/>
                </a:cxn>
                <a:cxn ang="0">
                  <a:pos x="159" y="355"/>
                </a:cxn>
                <a:cxn ang="0">
                  <a:pos x="218" y="369"/>
                </a:cxn>
                <a:cxn ang="0">
                  <a:pos x="166" y="362"/>
                </a:cxn>
                <a:cxn ang="0">
                  <a:pos x="118" y="347"/>
                </a:cxn>
                <a:cxn ang="0">
                  <a:pos x="55" y="321"/>
                </a:cxn>
                <a:cxn ang="0">
                  <a:pos x="18" y="296"/>
                </a:cxn>
                <a:cxn ang="0">
                  <a:pos x="7" y="292"/>
                </a:cxn>
                <a:cxn ang="0">
                  <a:pos x="0" y="277"/>
                </a:cxn>
                <a:cxn ang="0">
                  <a:pos x="3" y="255"/>
                </a:cxn>
                <a:cxn ang="0">
                  <a:pos x="18" y="236"/>
                </a:cxn>
                <a:cxn ang="0">
                  <a:pos x="48" y="222"/>
                </a:cxn>
                <a:cxn ang="0">
                  <a:pos x="85" y="207"/>
                </a:cxn>
                <a:cxn ang="0">
                  <a:pos x="118" y="196"/>
                </a:cxn>
                <a:cxn ang="0">
                  <a:pos x="174" y="185"/>
                </a:cxn>
                <a:cxn ang="0">
                  <a:pos x="454" y="137"/>
                </a:cxn>
                <a:cxn ang="0">
                  <a:pos x="484" y="126"/>
                </a:cxn>
                <a:cxn ang="0">
                  <a:pos x="510" y="114"/>
                </a:cxn>
                <a:cxn ang="0">
                  <a:pos x="525" y="100"/>
                </a:cxn>
                <a:cxn ang="0">
                  <a:pos x="532" y="89"/>
                </a:cxn>
                <a:cxn ang="0">
                  <a:pos x="532" y="70"/>
                </a:cxn>
                <a:cxn ang="0">
                  <a:pos x="521" y="59"/>
                </a:cxn>
                <a:cxn ang="0">
                  <a:pos x="502" y="44"/>
                </a:cxn>
                <a:cxn ang="0">
                  <a:pos x="469" y="26"/>
                </a:cxn>
                <a:cxn ang="0">
                  <a:pos x="432" y="15"/>
                </a:cxn>
                <a:cxn ang="0">
                  <a:pos x="384" y="4"/>
                </a:cxn>
                <a:cxn ang="0">
                  <a:pos x="336" y="0"/>
                </a:cxn>
                <a:cxn ang="0">
                  <a:pos x="436" y="0"/>
                </a:cxn>
              </a:cxnLst>
              <a:rect l="0" t="0" r="0" b="0"/>
              <a:pathLst>
                <a:path w="591" h="369">
                  <a:moveTo>
                    <a:pt x="436" y="0"/>
                  </a:moveTo>
                  <a:lnTo>
                    <a:pt x="480" y="4"/>
                  </a:lnTo>
                  <a:lnTo>
                    <a:pt x="517" y="11"/>
                  </a:lnTo>
                  <a:lnTo>
                    <a:pt x="547" y="18"/>
                  </a:lnTo>
                  <a:lnTo>
                    <a:pt x="562" y="33"/>
                  </a:lnTo>
                  <a:lnTo>
                    <a:pt x="576" y="52"/>
                  </a:lnTo>
                  <a:lnTo>
                    <a:pt x="588" y="66"/>
                  </a:lnTo>
                  <a:lnTo>
                    <a:pt x="591" y="81"/>
                  </a:lnTo>
                  <a:lnTo>
                    <a:pt x="588" y="96"/>
                  </a:lnTo>
                  <a:lnTo>
                    <a:pt x="576" y="103"/>
                  </a:lnTo>
                  <a:lnTo>
                    <a:pt x="554" y="126"/>
                  </a:lnTo>
                  <a:lnTo>
                    <a:pt x="532" y="140"/>
                  </a:lnTo>
                  <a:lnTo>
                    <a:pt x="451" y="159"/>
                  </a:lnTo>
                  <a:lnTo>
                    <a:pt x="344" y="174"/>
                  </a:lnTo>
                  <a:lnTo>
                    <a:pt x="203" y="196"/>
                  </a:lnTo>
                  <a:lnTo>
                    <a:pt x="155" y="199"/>
                  </a:lnTo>
                  <a:lnTo>
                    <a:pt x="114" y="214"/>
                  </a:lnTo>
                  <a:lnTo>
                    <a:pt x="88" y="225"/>
                  </a:lnTo>
                  <a:lnTo>
                    <a:pt x="70" y="240"/>
                  </a:lnTo>
                  <a:lnTo>
                    <a:pt x="59" y="255"/>
                  </a:lnTo>
                  <a:lnTo>
                    <a:pt x="55" y="266"/>
                  </a:lnTo>
                  <a:lnTo>
                    <a:pt x="55" y="281"/>
                  </a:lnTo>
                  <a:lnTo>
                    <a:pt x="59" y="292"/>
                  </a:lnTo>
                  <a:lnTo>
                    <a:pt x="70" y="310"/>
                  </a:lnTo>
                  <a:lnTo>
                    <a:pt x="88" y="325"/>
                  </a:lnTo>
                  <a:lnTo>
                    <a:pt x="111" y="336"/>
                  </a:lnTo>
                  <a:lnTo>
                    <a:pt x="159" y="355"/>
                  </a:lnTo>
                  <a:lnTo>
                    <a:pt x="218" y="369"/>
                  </a:lnTo>
                  <a:lnTo>
                    <a:pt x="166" y="362"/>
                  </a:lnTo>
                  <a:lnTo>
                    <a:pt x="118" y="347"/>
                  </a:lnTo>
                  <a:lnTo>
                    <a:pt x="55" y="321"/>
                  </a:lnTo>
                  <a:lnTo>
                    <a:pt x="18" y="296"/>
                  </a:lnTo>
                  <a:lnTo>
                    <a:pt x="7" y="292"/>
                  </a:lnTo>
                  <a:lnTo>
                    <a:pt x="0" y="277"/>
                  </a:lnTo>
                  <a:lnTo>
                    <a:pt x="3" y="255"/>
                  </a:lnTo>
                  <a:lnTo>
                    <a:pt x="18" y="236"/>
                  </a:lnTo>
                  <a:lnTo>
                    <a:pt x="48" y="222"/>
                  </a:lnTo>
                  <a:lnTo>
                    <a:pt x="85" y="207"/>
                  </a:lnTo>
                  <a:lnTo>
                    <a:pt x="118" y="196"/>
                  </a:lnTo>
                  <a:lnTo>
                    <a:pt x="174" y="185"/>
                  </a:lnTo>
                  <a:lnTo>
                    <a:pt x="454" y="137"/>
                  </a:lnTo>
                  <a:lnTo>
                    <a:pt x="484" y="126"/>
                  </a:lnTo>
                  <a:lnTo>
                    <a:pt x="510" y="114"/>
                  </a:lnTo>
                  <a:lnTo>
                    <a:pt x="525" y="100"/>
                  </a:lnTo>
                  <a:lnTo>
                    <a:pt x="532" y="89"/>
                  </a:lnTo>
                  <a:lnTo>
                    <a:pt x="532" y="70"/>
                  </a:lnTo>
                  <a:lnTo>
                    <a:pt x="521" y="59"/>
                  </a:lnTo>
                  <a:lnTo>
                    <a:pt x="502" y="44"/>
                  </a:lnTo>
                  <a:lnTo>
                    <a:pt x="469" y="26"/>
                  </a:lnTo>
                  <a:lnTo>
                    <a:pt x="432" y="15"/>
                  </a:lnTo>
                  <a:lnTo>
                    <a:pt x="384" y="4"/>
                  </a:lnTo>
                  <a:lnTo>
                    <a:pt x="336" y="0"/>
                  </a:lnTo>
                  <a:lnTo>
                    <a:pt x="436"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0" name="図形 129"/>
            <p:cNvSpPr>
              <a:spLocks/>
            </p:cNvSpPr>
            <p:nvPr/>
          </p:nvSpPr>
          <p:spPr bwMode="auto">
            <a:xfrm>
              <a:off x="16865" y="5767116"/>
              <a:ext cx="22998" cy="1412"/>
            </a:xfrm>
            <a:custGeom>
              <a:avLst/>
              <a:gdLst/>
              <a:ahLst/>
              <a:cxnLst>
                <a:cxn ang="0">
                  <a:pos x="0" y="0"/>
                </a:cxn>
                <a:cxn ang="0">
                  <a:pos x="15" y="0"/>
                </a:cxn>
                <a:cxn ang="0">
                  <a:pos x="0" y="0"/>
                </a:cxn>
              </a:cxnLst>
              <a:rect l="0" t="0" r="0" b="0"/>
              <a:pathLst>
                <a:path w="15">
                  <a:moveTo>
                    <a:pt x="0" y="0"/>
                  </a:moveTo>
                  <a:lnTo>
                    <a:pt x="15" y="0"/>
                  </a:lnTo>
                  <a:lnTo>
                    <a:pt x="0"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1" name="図形 130"/>
            <p:cNvSpPr>
              <a:spLocks/>
            </p:cNvSpPr>
            <p:nvPr/>
          </p:nvSpPr>
          <p:spPr bwMode="auto">
            <a:xfrm>
              <a:off x="62862" y="5486034"/>
              <a:ext cx="447701" cy="276844"/>
            </a:xfrm>
            <a:custGeom>
              <a:avLst/>
              <a:gdLst/>
              <a:ahLst/>
              <a:cxnLst>
                <a:cxn ang="0">
                  <a:pos x="151" y="155"/>
                </a:cxn>
                <a:cxn ang="0">
                  <a:pos x="184" y="137"/>
                </a:cxn>
                <a:cxn ang="0">
                  <a:pos x="196" y="122"/>
                </a:cxn>
                <a:cxn ang="0">
                  <a:pos x="199" y="111"/>
                </a:cxn>
                <a:cxn ang="0">
                  <a:pos x="210" y="89"/>
                </a:cxn>
                <a:cxn ang="0">
                  <a:pos x="207" y="70"/>
                </a:cxn>
                <a:cxn ang="0">
                  <a:pos x="207" y="55"/>
                </a:cxn>
                <a:cxn ang="0">
                  <a:pos x="188" y="33"/>
                </a:cxn>
                <a:cxn ang="0">
                  <a:pos x="170" y="18"/>
                </a:cxn>
                <a:cxn ang="0">
                  <a:pos x="125" y="0"/>
                </a:cxn>
                <a:cxn ang="0">
                  <a:pos x="173" y="0"/>
                </a:cxn>
                <a:cxn ang="0">
                  <a:pos x="210" y="11"/>
                </a:cxn>
                <a:cxn ang="0">
                  <a:pos x="244" y="26"/>
                </a:cxn>
                <a:cxn ang="0">
                  <a:pos x="277" y="44"/>
                </a:cxn>
                <a:cxn ang="0">
                  <a:pos x="284" y="59"/>
                </a:cxn>
                <a:cxn ang="0">
                  <a:pos x="292" y="70"/>
                </a:cxn>
                <a:cxn ang="0">
                  <a:pos x="284" y="96"/>
                </a:cxn>
                <a:cxn ang="0">
                  <a:pos x="270" y="111"/>
                </a:cxn>
                <a:cxn ang="0">
                  <a:pos x="251" y="129"/>
                </a:cxn>
                <a:cxn ang="0">
                  <a:pos x="221" y="144"/>
                </a:cxn>
                <a:cxn ang="0">
                  <a:pos x="188" y="155"/>
                </a:cxn>
                <a:cxn ang="0">
                  <a:pos x="118" y="174"/>
                </a:cxn>
                <a:cxn ang="0">
                  <a:pos x="48" y="192"/>
                </a:cxn>
                <a:cxn ang="0">
                  <a:pos x="0" y="196"/>
                </a:cxn>
                <a:cxn ang="0">
                  <a:pos x="59" y="185"/>
                </a:cxn>
                <a:cxn ang="0">
                  <a:pos x="103" y="170"/>
                </a:cxn>
                <a:cxn ang="0">
                  <a:pos x="151" y="155"/>
                </a:cxn>
              </a:cxnLst>
              <a:rect l="0" t="0" r="0" b="0"/>
              <a:pathLst>
                <a:path w="292" h="196">
                  <a:moveTo>
                    <a:pt x="151" y="155"/>
                  </a:moveTo>
                  <a:lnTo>
                    <a:pt x="184" y="137"/>
                  </a:lnTo>
                  <a:lnTo>
                    <a:pt x="196" y="122"/>
                  </a:lnTo>
                  <a:lnTo>
                    <a:pt x="199" y="111"/>
                  </a:lnTo>
                  <a:lnTo>
                    <a:pt x="210" y="89"/>
                  </a:lnTo>
                  <a:lnTo>
                    <a:pt x="207" y="70"/>
                  </a:lnTo>
                  <a:lnTo>
                    <a:pt x="207" y="55"/>
                  </a:lnTo>
                  <a:lnTo>
                    <a:pt x="188" y="33"/>
                  </a:lnTo>
                  <a:lnTo>
                    <a:pt x="170" y="18"/>
                  </a:lnTo>
                  <a:lnTo>
                    <a:pt x="125" y="0"/>
                  </a:lnTo>
                  <a:lnTo>
                    <a:pt x="173" y="0"/>
                  </a:lnTo>
                  <a:lnTo>
                    <a:pt x="210" y="11"/>
                  </a:lnTo>
                  <a:lnTo>
                    <a:pt x="244" y="26"/>
                  </a:lnTo>
                  <a:lnTo>
                    <a:pt x="277" y="44"/>
                  </a:lnTo>
                  <a:lnTo>
                    <a:pt x="284" y="59"/>
                  </a:lnTo>
                  <a:lnTo>
                    <a:pt x="292" y="70"/>
                  </a:lnTo>
                  <a:lnTo>
                    <a:pt x="284" y="96"/>
                  </a:lnTo>
                  <a:lnTo>
                    <a:pt x="270" y="111"/>
                  </a:lnTo>
                  <a:lnTo>
                    <a:pt x="251" y="129"/>
                  </a:lnTo>
                  <a:lnTo>
                    <a:pt x="221" y="144"/>
                  </a:lnTo>
                  <a:lnTo>
                    <a:pt x="188" y="155"/>
                  </a:lnTo>
                  <a:lnTo>
                    <a:pt x="118" y="174"/>
                  </a:lnTo>
                  <a:lnTo>
                    <a:pt x="48" y="192"/>
                  </a:lnTo>
                  <a:lnTo>
                    <a:pt x="0" y="196"/>
                  </a:lnTo>
                  <a:lnTo>
                    <a:pt x="59" y="185"/>
                  </a:lnTo>
                  <a:lnTo>
                    <a:pt x="103" y="170"/>
                  </a:lnTo>
                  <a:lnTo>
                    <a:pt x="151" y="15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2" name="図形 131"/>
            <p:cNvSpPr>
              <a:spLocks/>
            </p:cNvSpPr>
            <p:nvPr/>
          </p:nvSpPr>
          <p:spPr bwMode="auto">
            <a:xfrm>
              <a:off x="367973" y="5522758"/>
              <a:ext cx="226917" cy="187859"/>
            </a:xfrm>
            <a:custGeom>
              <a:avLst/>
              <a:gdLst/>
              <a:ahLst/>
              <a:cxnLst>
                <a:cxn ang="0">
                  <a:pos x="56" y="0"/>
                </a:cxn>
                <a:cxn ang="0">
                  <a:pos x="107" y="7"/>
                </a:cxn>
                <a:cxn ang="0">
                  <a:pos x="126" y="14"/>
                </a:cxn>
                <a:cxn ang="0">
                  <a:pos x="137" y="29"/>
                </a:cxn>
                <a:cxn ang="0">
                  <a:pos x="141" y="40"/>
                </a:cxn>
                <a:cxn ang="0">
                  <a:pos x="148" y="48"/>
                </a:cxn>
                <a:cxn ang="0">
                  <a:pos x="148" y="59"/>
                </a:cxn>
                <a:cxn ang="0">
                  <a:pos x="137" y="77"/>
                </a:cxn>
                <a:cxn ang="0">
                  <a:pos x="122" y="96"/>
                </a:cxn>
                <a:cxn ang="0">
                  <a:pos x="96" y="111"/>
                </a:cxn>
                <a:cxn ang="0">
                  <a:pos x="78" y="118"/>
                </a:cxn>
                <a:cxn ang="0">
                  <a:pos x="26" y="129"/>
                </a:cxn>
                <a:cxn ang="0">
                  <a:pos x="0" y="133"/>
                </a:cxn>
                <a:cxn ang="0">
                  <a:pos x="56" y="103"/>
                </a:cxn>
                <a:cxn ang="0">
                  <a:pos x="78" y="88"/>
                </a:cxn>
                <a:cxn ang="0">
                  <a:pos x="85" y="70"/>
                </a:cxn>
                <a:cxn ang="0">
                  <a:pos x="93" y="44"/>
                </a:cxn>
                <a:cxn ang="0">
                  <a:pos x="93" y="33"/>
                </a:cxn>
                <a:cxn ang="0">
                  <a:pos x="82" y="26"/>
                </a:cxn>
                <a:cxn ang="0">
                  <a:pos x="56" y="0"/>
                </a:cxn>
              </a:cxnLst>
              <a:rect l="0" t="0" r="0" b="0"/>
              <a:pathLst>
                <a:path w="148" h="133">
                  <a:moveTo>
                    <a:pt x="56" y="0"/>
                  </a:moveTo>
                  <a:lnTo>
                    <a:pt x="107" y="7"/>
                  </a:lnTo>
                  <a:lnTo>
                    <a:pt x="126" y="14"/>
                  </a:lnTo>
                  <a:lnTo>
                    <a:pt x="137" y="29"/>
                  </a:lnTo>
                  <a:lnTo>
                    <a:pt x="141" y="40"/>
                  </a:lnTo>
                  <a:lnTo>
                    <a:pt x="148" y="48"/>
                  </a:lnTo>
                  <a:lnTo>
                    <a:pt x="148" y="59"/>
                  </a:lnTo>
                  <a:lnTo>
                    <a:pt x="137" y="77"/>
                  </a:lnTo>
                  <a:lnTo>
                    <a:pt x="122" y="96"/>
                  </a:lnTo>
                  <a:lnTo>
                    <a:pt x="96" y="111"/>
                  </a:lnTo>
                  <a:lnTo>
                    <a:pt x="78" y="118"/>
                  </a:lnTo>
                  <a:lnTo>
                    <a:pt x="26" y="129"/>
                  </a:lnTo>
                  <a:lnTo>
                    <a:pt x="0" y="133"/>
                  </a:lnTo>
                  <a:lnTo>
                    <a:pt x="56" y="103"/>
                  </a:lnTo>
                  <a:lnTo>
                    <a:pt x="78" y="88"/>
                  </a:lnTo>
                  <a:lnTo>
                    <a:pt x="85" y="70"/>
                  </a:lnTo>
                  <a:lnTo>
                    <a:pt x="93" y="44"/>
                  </a:lnTo>
                  <a:lnTo>
                    <a:pt x="93" y="33"/>
                  </a:lnTo>
                  <a:lnTo>
                    <a:pt x="82" y="26"/>
                  </a:lnTo>
                  <a:lnTo>
                    <a:pt x="56"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3" name="図形 132"/>
            <p:cNvSpPr>
              <a:spLocks/>
            </p:cNvSpPr>
            <p:nvPr/>
          </p:nvSpPr>
          <p:spPr bwMode="auto">
            <a:xfrm>
              <a:off x="84327" y="5459197"/>
              <a:ext cx="941399" cy="307918"/>
            </a:xfrm>
            <a:custGeom>
              <a:avLst/>
              <a:gdLst/>
              <a:ahLst/>
              <a:cxnLst>
                <a:cxn ang="0">
                  <a:pos x="0" y="218"/>
                </a:cxn>
                <a:cxn ang="0">
                  <a:pos x="82" y="204"/>
                </a:cxn>
                <a:cxn ang="0">
                  <a:pos x="130" y="193"/>
                </a:cxn>
                <a:cxn ang="0">
                  <a:pos x="182" y="178"/>
                </a:cxn>
                <a:cxn ang="0">
                  <a:pos x="207" y="178"/>
                </a:cxn>
                <a:cxn ang="0">
                  <a:pos x="256" y="170"/>
                </a:cxn>
                <a:cxn ang="0">
                  <a:pos x="281" y="159"/>
                </a:cxn>
                <a:cxn ang="0">
                  <a:pos x="307" y="145"/>
                </a:cxn>
                <a:cxn ang="0">
                  <a:pos x="326" y="130"/>
                </a:cxn>
                <a:cxn ang="0">
                  <a:pos x="337" y="104"/>
                </a:cxn>
                <a:cxn ang="0">
                  <a:pos x="337" y="93"/>
                </a:cxn>
                <a:cxn ang="0">
                  <a:pos x="333" y="85"/>
                </a:cxn>
                <a:cxn ang="0">
                  <a:pos x="326" y="71"/>
                </a:cxn>
                <a:cxn ang="0">
                  <a:pos x="311" y="59"/>
                </a:cxn>
                <a:cxn ang="0">
                  <a:pos x="292" y="48"/>
                </a:cxn>
                <a:cxn ang="0">
                  <a:pos x="270" y="45"/>
                </a:cxn>
                <a:cxn ang="0">
                  <a:pos x="241" y="37"/>
                </a:cxn>
                <a:cxn ang="0">
                  <a:pos x="241" y="45"/>
                </a:cxn>
                <a:cxn ang="0">
                  <a:pos x="237" y="37"/>
                </a:cxn>
                <a:cxn ang="0">
                  <a:pos x="200" y="23"/>
                </a:cxn>
                <a:cxn ang="0">
                  <a:pos x="159" y="19"/>
                </a:cxn>
                <a:cxn ang="0">
                  <a:pos x="111" y="15"/>
                </a:cxn>
                <a:cxn ang="0">
                  <a:pos x="111" y="19"/>
                </a:cxn>
                <a:cxn ang="0">
                  <a:pos x="71" y="4"/>
                </a:cxn>
                <a:cxn ang="0">
                  <a:pos x="30" y="0"/>
                </a:cxn>
                <a:cxn ang="0">
                  <a:pos x="52" y="0"/>
                </a:cxn>
                <a:cxn ang="0">
                  <a:pos x="292" y="15"/>
                </a:cxn>
                <a:cxn ang="0">
                  <a:pos x="333" y="19"/>
                </a:cxn>
                <a:cxn ang="0">
                  <a:pos x="411" y="19"/>
                </a:cxn>
                <a:cxn ang="0">
                  <a:pos x="463" y="30"/>
                </a:cxn>
                <a:cxn ang="0">
                  <a:pos x="507" y="34"/>
                </a:cxn>
                <a:cxn ang="0">
                  <a:pos x="551" y="48"/>
                </a:cxn>
                <a:cxn ang="0">
                  <a:pos x="584" y="63"/>
                </a:cxn>
                <a:cxn ang="0">
                  <a:pos x="599" y="78"/>
                </a:cxn>
                <a:cxn ang="0">
                  <a:pos x="607" y="89"/>
                </a:cxn>
                <a:cxn ang="0">
                  <a:pos x="614" y="108"/>
                </a:cxn>
                <a:cxn ang="0">
                  <a:pos x="603" y="119"/>
                </a:cxn>
                <a:cxn ang="0">
                  <a:pos x="592" y="130"/>
                </a:cxn>
                <a:cxn ang="0">
                  <a:pos x="566" y="145"/>
                </a:cxn>
                <a:cxn ang="0">
                  <a:pos x="536" y="148"/>
                </a:cxn>
                <a:cxn ang="0">
                  <a:pos x="256" y="200"/>
                </a:cxn>
                <a:cxn ang="0">
                  <a:pos x="200" y="211"/>
                </a:cxn>
                <a:cxn ang="0">
                  <a:pos x="196" y="211"/>
                </a:cxn>
                <a:cxn ang="0">
                  <a:pos x="152" y="215"/>
                </a:cxn>
                <a:cxn ang="0">
                  <a:pos x="115" y="218"/>
                </a:cxn>
                <a:cxn ang="0">
                  <a:pos x="67" y="215"/>
                </a:cxn>
                <a:cxn ang="0">
                  <a:pos x="0" y="218"/>
                </a:cxn>
              </a:cxnLst>
              <a:rect l="0" t="0" r="0" b="0"/>
              <a:pathLst>
                <a:path w="614" h="218">
                  <a:moveTo>
                    <a:pt x="0" y="218"/>
                  </a:moveTo>
                  <a:lnTo>
                    <a:pt x="82" y="204"/>
                  </a:lnTo>
                  <a:lnTo>
                    <a:pt x="130" y="193"/>
                  </a:lnTo>
                  <a:lnTo>
                    <a:pt x="182" y="178"/>
                  </a:lnTo>
                  <a:lnTo>
                    <a:pt x="207" y="178"/>
                  </a:lnTo>
                  <a:lnTo>
                    <a:pt x="256" y="170"/>
                  </a:lnTo>
                  <a:lnTo>
                    <a:pt x="281" y="159"/>
                  </a:lnTo>
                  <a:lnTo>
                    <a:pt x="307" y="145"/>
                  </a:lnTo>
                  <a:lnTo>
                    <a:pt x="326" y="130"/>
                  </a:lnTo>
                  <a:lnTo>
                    <a:pt x="337" y="104"/>
                  </a:lnTo>
                  <a:lnTo>
                    <a:pt x="337" y="93"/>
                  </a:lnTo>
                  <a:lnTo>
                    <a:pt x="333" y="85"/>
                  </a:lnTo>
                  <a:lnTo>
                    <a:pt x="326" y="71"/>
                  </a:lnTo>
                  <a:lnTo>
                    <a:pt x="311" y="59"/>
                  </a:lnTo>
                  <a:lnTo>
                    <a:pt x="292" y="48"/>
                  </a:lnTo>
                  <a:lnTo>
                    <a:pt x="270" y="45"/>
                  </a:lnTo>
                  <a:lnTo>
                    <a:pt x="241" y="37"/>
                  </a:lnTo>
                  <a:lnTo>
                    <a:pt x="241" y="45"/>
                  </a:lnTo>
                  <a:lnTo>
                    <a:pt x="237" y="37"/>
                  </a:lnTo>
                  <a:lnTo>
                    <a:pt x="200" y="23"/>
                  </a:lnTo>
                  <a:lnTo>
                    <a:pt x="159" y="19"/>
                  </a:lnTo>
                  <a:lnTo>
                    <a:pt x="111" y="15"/>
                  </a:lnTo>
                  <a:lnTo>
                    <a:pt x="111" y="19"/>
                  </a:lnTo>
                  <a:lnTo>
                    <a:pt x="71" y="4"/>
                  </a:lnTo>
                  <a:lnTo>
                    <a:pt x="30" y="0"/>
                  </a:lnTo>
                  <a:lnTo>
                    <a:pt x="52" y="0"/>
                  </a:lnTo>
                  <a:lnTo>
                    <a:pt x="292" y="15"/>
                  </a:lnTo>
                  <a:lnTo>
                    <a:pt x="333" y="19"/>
                  </a:lnTo>
                  <a:lnTo>
                    <a:pt x="411" y="19"/>
                  </a:lnTo>
                  <a:lnTo>
                    <a:pt x="463" y="30"/>
                  </a:lnTo>
                  <a:lnTo>
                    <a:pt x="507" y="34"/>
                  </a:lnTo>
                  <a:lnTo>
                    <a:pt x="551" y="48"/>
                  </a:lnTo>
                  <a:lnTo>
                    <a:pt x="584" y="63"/>
                  </a:lnTo>
                  <a:lnTo>
                    <a:pt x="599" y="78"/>
                  </a:lnTo>
                  <a:lnTo>
                    <a:pt x="607" y="89"/>
                  </a:lnTo>
                  <a:lnTo>
                    <a:pt x="614" y="108"/>
                  </a:lnTo>
                  <a:lnTo>
                    <a:pt x="603" y="119"/>
                  </a:lnTo>
                  <a:lnTo>
                    <a:pt x="592" y="130"/>
                  </a:lnTo>
                  <a:lnTo>
                    <a:pt x="566" y="145"/>
                  </a:lnTo>
                  <a:lnTo>
                    <a:pt x="536" y="148"/>
                  </a:lnTo>
                  <a:lnTo>
                    <a:pt x="256" y="200"/>
                  </a:lnTo>
                  <a:lnTo>
                    <a:pt x="200" y="211"/>
                  </a:lnTo>
                  <a:lnTo>
                    <a:pt x="196" y="211"/>
                  </a:lnTo>
                  <a:lnTo>
                    <a:pt x="152" y="215"/>
                  </a:lnTo>
                  <a:lnTo>
                    <a:pt x="115" y="218"/>
                  </a:lnTo>
                  <a:lnTo>
                    <a:pt x="67" y="215"/>
                  </a:lnTo>
                  <a:lnTo>
                    <a:pt x="0" y="21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4" name="図形 133"/>
            <p:cNvSpPr>
              <a:spLocks/>
            </p:cNvSpPr>
            <p:nvPr/>
          </p:nvSpPr>
          <p:spPr bwMode="auto">
            <a:xfrm>
              <a:off x="90460" y="5747341"/>
              <a:ext cx="964397" cy="317806"/>
            </a:xfrm>
            <a:custGeom>
              <a:avLst/>
              <a:gdLst/>
              <a:ahLst/>
              <a:cxnLst>
                <a:cxn ang="0">
                  <a:pos x="617" y="221"/>
                </a:cxn>
                <a:cxn ang="0">
                  <a:pos x="569" y="225"/>
                </a:cxn>
                <a:cxn ang="0">
                  <a:pos x="558" y="221"/>
                </a:cxn>
                <a:cxn ang="0">
                  <a:pos x="477" y="225"/>
                </a:cxn>
                <a:cxn ang="0">
                  <a:pos x="281" y="210"/>
                </a:cxn>
                <a:cxn ang="0">
                  <a:pos x="196" y="192"/>
                </a:cxn>
                <a:cxn ang="0">
                  <a:pos x="96" y="155"/>
                </a:cxn>
                <a:cxn ang="0">
                  <a:pos x="30" y="125"/>
                </a:cxn>
                <a:cxn ang="0">
                  <a:pos x="0" y="99"/>
                </a:cxn>
                <a:cxn ang="0">
                  <a:pos x="0" y="92"/>
                </a:cxn>
                <a:cxn ang="0">
                  <a:pos x="22" y="66"/>
                </a:cxn>
                <a:cxn ang="0">
                  <a:pos x="100" y="22"/>
                </a:cxn>
                <a:cxn ang="0">
                  <a:pos x="141" y="14"/>
                </a:cxn>
                <a:cxn ang="0">
                  <a:pos x="152" y="22"/>
                </a:cxn>
                <a:cxn ang="0">
                  <a:pos x="93" y="51"/>
                </a:cxn>
                <a:cxn ang="0">
                  <a:pos x="78" y="92"/>
                </a:cxn>
                <a:cxn ang="0">
                  <a:pos x="96" y="114"/>
                </a:cxn>
                <a:cxn ang="0">
                  <a:pos x="196" y="166"/>
                </a:cxn>
                <a:cxn ang="0">
                  <a:pos x="303" y="192"/>
                </a:cxn>
                <a:cxn ang="0">
                  <a:pos x="422" y="196"/>
                </a:cxn>
                <a:cxn ang="0">
                  <a:pos x="470" y="196"/>
                </a:cxn>
                <a:cxn ang="0">
                  <a:pos x="569" y="207"/>
                </a:cxn>
                <a:cxn ang="0">
                  <a:pos x="422" y="184"/>
                </a:cxn>
                <a:cxn ang="0">
                  <a:pos x="318" y="151"/>
                </a:cxn>
                <a:cxn ang="0">
                  <a:pos x="259" y="111"/>
                </a:cxn>
                <a:cxn ang="0">
                  <a:pos x="244" y="96"/>
                </a:cxn>
                <a:cxn ang="0">
                  <a:pos x="259" y="66"/>
                </a:cxn>
                <a:cxn ang="0">
                  <a:pos x="318" y="37"/>
                </a:cxn>
                <a:cxn ang="0">
                  <a:pos x="429" y="14"/>
                </a:cxn>
                <a:cxn ang="0">
                  <a:pos x="584" y="0"/>
                </a:cxn>
                <a:cxn ang="0">
                  <a:pos x="540" y="7"/>
                </a:cxn>
                <a:cxn ang="0">
                  <a:pos x="470" y="14"/>
                </a:cxn>
                <a:cxn ang="0">
                  <a:pos x="385" y="37"/>
                </a:cxn>
                <a:cxn ang="0">
                  <a:pos x="322" y="66"/>
                </a:cxn>
                <a:cxn ang="0">
                  <a:pos x="307" y="96"/>
                </a:cxn>
                <a:cxn ang="0">
                  <a:pos x="318" y="111"/>
                </a:cxn>
                <a:cxn ang="0">
                  <a:pos x="333" y="129"/>
                </a:cxn>
                <a:cxn ang="0">
                  <a:pos x="418" y="162"/>
                </a:cxn>
                <a:cxn ang="0">
                  <a:pos x="573" y="184"/>
                </a:cxn>
                <a:cxn ang="0">
                  <a:pos x="617" y="199"/>
                </a:cxn>
              </a:cxnLst>
              <a:rect l="0" t="0" r="0" b="0"/>
              <a:pathLst>
                <a:path w="629" h="225">
                  <a:moveTo>
                    <a:pt x="617" y="218"/>
                  </a:moveTo>
                  <a:lnTo>
                    <a:pt x="617" y="221"/>
                  </a:lnTo>
                  <a:lnTo>
                    <a:pt x="617" y="225"/>
                  </a:lnTo>
                  <a:lnTo>
                    <a:pt x="569" y="225"/>
                  </a:lnTo>
                  <a:lnTo>
                    <a:pt x="562" y="221"/>
                  </a:lnTo>
                  <a:lnTo>
                    <a:pt x="558" y="221"/>
                  </a:lnTo>
                  <a:lnTo>
                    <a:pt x="562" y="225"/>
                  </a:lnTo>
                  <a:lnTo>
                    <a:pt x="477" y="225"/>
                  </a:lnTo>
                  <a:lnTo>
                    <a:pt x="385" y="221"/>
                  </a:lnTo>
                  <a:lnTo>
                    <a:pt x="281" y="210"/>
                  </a:lnTo>
                  <a:lnTo>
                    <a:pt x="237" y="199"/>
                  </a:lnTo>
                  <a:lnTo>
                    <a:pt x="196" y="192"/>
                  </a:lnTo>
                  <a:lnTo>
                    <a:pt x="166" y="181"/>
                  </a:lnTo>
                  <a:lnTo>
                    <a:pt x="96" y="155"/>
                  </a:lnTo>
                  <a:lnTo>
                    <a:pt x="63" y="140"/>
                  </a:lnTo>
                  <a:lnTo>
                    <a:pt x="30" y="125"/>
                  </a:lnTo>
                  <a:lnTo>
                    <a:pt x="8" y="107"/>
                  </a:lnTo>
                  <a:lnTo>
                    <a:pt x="0" y="99"/>
                  </a:lnTo>
                  <a:lnTo>
                    <a:pt x="0" y="96"/>
                  </a:lnTo>
                  <a:lnTo>
                    <a:pt x="0" y="92"/>
                  </a:lnTo>
                  <a:lnTo>
                    <a:pt x="8" y="85"/>
                  </a:lnTo>
                  <a:lnTo>
                    <a:pt x="22" y="66"/>
                  </a:lnTo>
                  <a:lnTo>
                    <a:pt x="52" y="44"/>
                  </a:lnTo>
                  <a:lnTo>
                    <a:pt x="100" y="22"/>
                  </a:lnTo>
                  <a:lnTo>
                    <a:pt x="107" y="22"/>
                  </a:lnTo>
                  <a:lnTo>
                    <a:pt x="141" y="14"/>
                  </a:lnTo>
                  <a:lnTo>
                    <a:pt x="189" y="11"/>
                  </a:lnTo>
                  <a:lnTo>
                    <a:pt x="152" y="22"/>
                  </a:lnTo>
                  <a:lnTo>
                    <a:pt x="118" y="37"/>
                  </a:lnTo>
                  <a:lnTo>
                    <a:pt x="93" y="51"/>
                  </a:lnTo>
                  <a:lnTo>
                    <a:pt x="78" y="70"/>
                  </a:lnTo>
                  <a:lnTo>
                    <a:pt x="78" y="92"/>
                  </a:lnTo>
                  <a:lnTo>
                    <a:pt x="85" y="107"/>
                  </a:lnTo>
                  <a:lnTo>
                    <a:pt x="96" y="114"/>
                  </a:lnTo>
                  <a:lnTo>
                    <a:pt x="133" y="140"/>
                  </a:lnTo>
                  <a:lnTo>
                    <a:pt x="196" y="166"/>
                  </a:lnTo>
                  <a:lnTo>
                    <a:pt x="248" y="181"/>
                  </a:lnTo>
                  <a:lnTo>
                    <a:pt x="303" y="192"/>
                  </a:lnTo>
                  <a:lnTo>
                    <a:pt x="366" y="196"/>
                  </a:lnTo>
                  <a:lnTo>
                    <a:pt x="422" y="196"/>
                  </a:lnTo>
                  <a:lnTo>
                    <a:pt x="470" y="199"/>
                  </a:lnTo>
                  <a:lnTo>
                    <a:pt x="470" y="196"/>
                  </a:lnTo>
                  <a:lnTo>
                    <a:pt x="569" y="210"/>
                  </a:lnTo>
                  <a:lnTo>
                    <a:pt x="569" y="207"/>
                  </a:lnTo>
                  <a:lnTo>
                    <a:pt x="525" y="199"/>
                  </a:lnTo>
                  <a:lnTo>
                    <a:pt x="422" y="184"/>
                  </a:lnTo>
                  <a:lnTo>
                    <a:pt x="366" y="170"/>
                  </a:lnTo>
                  <a:lnTo>
                    <a:pt x="318" y="151"/>
                  </a:lnTo>
                  <a:lnTo>
                    <a:pt x="274" y="125"/>
                  </a:lnTo>
                  <a:lnTo>
                    <a:pt x="259" y="111"/>
                  </a:lnTo>
                  <a:lnTo>
                    <a:pt x="244" y="99"/>
                  </a:lnTo>
                  <a:lnTo>
                    <a:pt x="244" y="96"/>
                  </a:lnTo>
                  <a:lnTo>
                    <a:pt x="244" y="81"/>
                  </a:lnTo>
                  <a:lnTo>
                    <a:pt x="259" y="66"/>
                  </a:lnTo>
                  <a:lnTo>
                    <a:pt x="277" y="51"/>
                  </a:lnTo>
                  <a:lnTo>
                    <a:pt x="318" y="37"/>
                  </a:lnTo>
                  <a:lnTo>
                    <a:pt x="377" y="26"/>
                  </a:lnTo>
                  <a:lnTo>
                    <a:pt x="429" y="14"/>
                  </a:lnTo>
                  <a:lnTo>
                    <a:pt x="588" y="0"/>
                  </a:lnTo>
                  <a:lnTo>
                    <a:pt x="584" y="0"/>
                  </a:lnTo>
                  <a:lnTo>
                    <a:pt x="562" y="0"/>
                  </a:lnTo>
                  <a:lnTo>
                    <a:pt x="540" y="7"/>
                  </a:lnTo>
                  <a:lnTo>
                    <a:pt x="532" y="7"/>
                  </a:lnTo>
                  <a:lnTo>
                    <a:pt x="470" y="14"/>
                  </a:lnTo>
                  <a:lnTo>
                    <a:pt x="433" y="26"/>
                  </a:lnTo>
                  <a:lnTo>
                    <a:pt x="385" y="37"/>
                  </a:lnTo>
                  <a:lnTo>
                    <a:pt x="348" y="51"/>
                  </a:lnTo>
                  <a:lnTo>
                    <a:pt x="322" y="66"/>
                  </a:lnTo>
                  <a:lnTo>
                    <a:pt x="307" y="85"/>
                  </a:lnTo>
                  <a:lnTo>
                    <a:pt x="307" y="96"/>
                  </a:lnTo>
                  <a:lnTo>
                    <a:pt x="307" y="99"/>
                  </a:lnTo>
                  <a:lnTo>
                    <a:pt x="318" y="111"/>
                  </a:lnTo>
                  <a:lnTo>
                    <a:pt x="322" y="122"/>
                  </a:lnTo>
                  <a:lnTo>
                    <a:pt x="333" y="129"/>
                  </a:lnTo>
                  <a:lnTo>
                    <a:pt x="373" y="148"/>
                  </a:lnTo>
                  <a:lnTo>
                    <a:pt x="418" y="162"/>
                  </a:lnTo>
                  <a:lnTo>
                    <a:pt x="473" y="170"/>
                  </a:lnTo>
                  <a:lnTo>
                    <a:pt x="573" y="184"/>
                  </a:lnTo>
                  <a:lnTo>
                    <a:pt x="629" y="192"/>
                  </a:lnTo>
                  <a:lnTo>
                    <a:pt x="617" y="199"/>
                  </a:lnTo>
                  <a:lnTo>
                    <a:pt x="617" y="21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5" name="図形 134"/>
            <p:cNvSpPr>
              <a:spLocks/>
            </p:cNvSpPr>
            <p:nvPr/>
          </p:nvSpPr>
          <p:spPr bwMode="auto">
            <a:xfrm>
              <a:off x="838673" y="5757229"/>
              <a:ext cx="237650" cy="199158"/>
            </a:xfrm>
            <a:custGeom>
              <a:avLst/>
              <a:gdLst/>
              <a:ahLst/>
              <a:cxnLst>
                <a:cxn ang="0">
                  <a:pos x="41" y="74"/>
                </a:cxn>
                <a:cxn ang="0">
                  <a:pos x="44" y="85"/>
                </a:cxn>
                <a:cxn ang="0">
                  <a:pos x="56" y="92"/>
                </a:cxn>
                <a:cxn ang="0">
                  <a:pos x="92" y="115"/>
                </a:cxn>
                <a:cxn ang="0">
                  <a:pos x="129" y="129"/>
                </a:cxn>
                <a:cxn ang="0">
                  <a:pos x="155" y="141"/>
                </a:cxn>
                <a:cxn ang="0">
                  <a:pos x="122" y="129"/>
                </a:cxn>
                <a:cxn ang="0">
                  <a:pos x="67" y="115"/>
                </a:cxn>
                <a:cxn ang="0">
                  <a:pos x="26" y="92"/>
                </a:cxn>
                <a:cxn ang="0">
                  <a:pos x="11" y="85"/>
                </a:cxn>
                <a:cxn ang="0">
                  <a:pos x="0" y="70"/>
                </a:cxn>
                <a:cxn ang="0">
                  <a:pos x="0" y="59"/>
                </a:cxn>
                <a:cxn ang="0">
                  <a:pos x="0" y="48"/>
                </a:cxn>
                <a:cxn ang="0">
                  <a:pos x="11" y="33"/>
                </a:cxn>
                <a:cxn ang="0">
                  <a:pos x="22" y="19"/>
                </a:cxn>
                <a:cxn ang="0">
                  <a:pos x="37" y="7"/>
                </a:cxn>
                <a:cxn ang="0">
                  <a:pos x="74" y="0"/>
                </a:cxn>
                <a:cxn ang="0">
                  <a:pos x="92" y="0"/>
                </a:cxn>
                <a:cxn ang="0">
                  <a:pos x="81" y="4"/>
                </a:cxn>
                <a:cxn ang="0">
                  <a:pos x="56" y="15"/>
                </a:cxn>
                <a:cxn ang="0">
                  <a:pos x="44" y="33"/>
                </a:cxn>
                <a:cxn ang="0">
                  <a:pos x="41" y="48"/>
                </a:cxn>
                <a:cxn ang="0">
                  <a:pos x="37" y="59"/>
                </a:cxn>
                <a:cxn ang="0">
                  <a:pos x="41" y="74"/>
                </a:cxn>
              </a:cxnLst>
              <a:rect l="0" t="0" r="0" b="0"/>
              <a:pathLst>
                <a:path w="155" h="141">
                  <a:moveTo>
                    <a:pt x="41" y="74"/>
                  </a:moveTo>
                  <a:lnTo>
                    <a:pt x="44" y="85"/>
                  </a:lnTo>
                  <a:lnTo>
                    <a:pt x="56" y="92"/>
                  </a:lnTo>
                  <a:lnTo>
                    <a:pt x="92" y="115"/>
                  </a:lnTo>
                  <a:lnTo>
                    <a:pt x="129" y="129"/>
                  </a:lnTo>
                  <a:lnTo>
                    <a:pt x="155" y="141"/>
                  </a:lnTo>
                  <a:lnTo>
                    <a:pt x="122" y="129"/>
                  </a:lnTo>
                  <a:lnTo>
                    <a:pt x="67" y="115"/>
                  </a:lnTo>
                  <a:lnTo>
                    <a:pt x="26" y="92"/>
                  </a:lnTo>
                  <a:lnTo>
                    <a:pt x="11" y="85"/>
                  </a:lnTo>
                  <a:lnTo>
                    <a:pt x="0" y="70"/>
                  </a:lnTo>
                  <a:lnTo>
                    <a:pt x="0" y="59"/>
                  </a:lnTo>
                  <a:lnTo>
                    <a:pt x="0" y="48"/>
                  </a:lnTo>
                  <a:lnTo>
                    <a:pt x="11" y="33"/>
                  </a:lnTo>
                  <a:lnTo>
                    <a:pt x="22" y="19"/>
                  </a:lnTo>
                  <a:lnTo>
                    <a:pt x="37" y="7"/>
                  </a:lnTo>
                  <a:lnTo>
                    <a:pt x="74" y="0"/>
                  </a:lnTo>
                  <a:lnTo>
                    <a:pt x="92" y="0"/>
                  </a:lnTo>
                  <a:lnTo>
                    <a:pt x="81" y="4"/>
                  </a:lnTo>
                  <a:lnTo>
                    <a:pt x="56" y="15"/>
                  </a:lnTo>
                  <a:lnTo>
                    <a:pt x="44" y="33"/>
                  </a:lnTo>
                  <a:lnTo>
                    <a:pt x="41" y="48"/>
                  </a:lnTo>
                  <a:lnTo>
                    <a:pt x="37" y="59"/>
                  </a:lnTo>
                  <a:lnTo>
                    <a:pt x="41" y="7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6" name="図形 135"/>
            <p:cNvSpPr>
              <a:spLocks/>
            </p:cNvSpPr>
            <p:nvPr/>
          </p:nvSpPr>
          <p:spPr bwMode="auto">
            <a:xfrm>
              <a:off x="702216" y="5778416"/>
              <a:ext cx="352641" cy="203396"/>
            </a:xfrm>
            <a:custGeom>
              <a:avLst/>
              <a:gdLst/>
              <a:ahLst/>
              <a:cxnLst>
                <a:cxn ang="0">
                  <a:pos x="56" y="74"/>
                </a:cxn>
                <a:cxn ang="0">
                  <a:pos x="63" y="85"/>
                </a:cxn>
                <a:cxn ang="0">
                  <a:pos x="85" y="100"/>
                </a:cxn>
                <a:cxn ang="0">
                  <a:pos x="130" y="118"/>
                </a:cxn>
                <a:cxn ang="0">
                  <a:pos x="185" y="140"/>
                </a:cxn>
                <a:cxn ang="0">
                  <a:pos x="230" y="144"/>
                </a:cxn>
                <a:cxn ang="0">
                  <a:pos x="170" y="140"/>
                </a:cxn>
                <a:cxn ang="0">
                  <a:pos x="100" y="126"/>
                </a:cxn>
                <a:cxn ang="0">
                  <a:pos x="63" y="114"/>
                </a:cxn>
                <a:cxn ang="0">
                  <a:pos x="34" y="100"/>
                </a:cxn>
                <a:cxn ang="0">
                  <a:pos x="8" y="85"/>
                </a:cxn>
                <a:cxn ang="0">
                  <a:pos x="0" y="63"/>
                </a:cxn>
                <a:cxn ang="0">
                  <a:pos x="0" y="55"/>
                </a:cxn>
                <a:cxn ang="0">
                  <a:pos x="8" y="37"/>
                </a:cxn>
                <a:cxn ang="0">
                  <a:pos x="19" y="22"/>
                </a:cxn>
                <a:cxn ang="0">
                  <a:pos x="37" y="15"/>
                </a:cxn>
                <a:cxn ang="0">
                  <a:pos x="71" y="4"/>
                </a:cxn>
                <a:cxn ang="0">
                  <a:pos x="115" y="0"/>
                </a:cxn>
                <a:cxn ang="0">
                  <a:pos x="93" y="15"/>
                </a:cxn>
                <a:cxn ang="0">
                  <a:pos x="89" y="18"/>
                </a:cxn>
                <a:cxn ang="0">
                  <a:pos x="74" y="22"/>
                </a:cxn>
                <a:cxn ang="0">
                  <a:pos x="63" y="29"/>
                </a:cxn>
                <a:cxn ang="0">
                  <a:pos x="60" y="44"/>
                </a:cxn>
                <a:cxn ang="0">
                  <a:pos x="56" y="59"/>
                </a:cxn>
                <a:cxn ang="0">
                  <a:pos x="56" y="74"/>
                </a:cxn>
              </a:cxnLst>
              <a:rect l="0" t="0" r="0" b="0"/>
              <a:pathLst>
                <a:path w="230" h="144">
                  <a:moveTo>
                    <a:pt x="56" y="74"/>
                  </a:moveTo>
                  <a:lnTo>
                    <a:pt x="63" y="85"/>
                  </a:lnTo>
                  <a:lnTo>
                    <a:pt x="85" y="100"/>
                  </a:lnTo>
                  <a:lnTo>
                    <a:pt x="130" y="118"/>
                  </a:lnTo>
                  <a:lnTo>
                    <a:pt x="185" y="140"/>
                  </a:lnTo>
                  <a:lnTo>
                    <a:pt x="230" y="144"/>
                  </a:lnTo>
                  <a:lnTo>
                    <a:pt x="170" y="140"/>
                  </a:lnTo>
                  <a:lnTo>
                    <a:pt x="100" y="126"/>
                  </a:lnTo>
                  <a:lnTo>
                    <a:pt x="63" y="114"/>
                  </a:lnTo>
                  <a:lnTo>
                    <a:pt x="34" y="100"/>
                  </a:lnTo>
                  <a:lnTo>
                    <a:pt x="8" y="85"/>
                  </a:lnTo>
                  <a:lnTo>
                    <a:pt x="0" y="63"/>
                  </a:lnTo>
                  <a:lnTo>
                    <a:pt x="0" y="55"/>
                  </a:lnTo>
                  <a:lnTo>
                    <a:pt x="8" y="37"/>
                  </a:lnTo>
                  <a:lnTo>
                    <a:pt x="19" y="22"/>
                  </a:lnTo>
                  <a:lnTo>
                    <a:pt x="37" y="15"/>
                  </a:lnTo>
                  <a:lnTo>
                    <a:pt x="71" y="4"/>
                  </a:lnTo>
                  <a:lnTo>
                    <a:pt x="115" y="0"/>
                  </a:lnTo>
                  <a:lnTo>
                    <a:pt x="93" y="15"/>
                  </a:lnTo>
                  <a:lnTo>
                    <a:pt x="89" y="18"/>
                  </a:lnTo>
                  <a:lnTo>
                    <a:pt x="74" y="22"/>
                  </a:lnTo>
                  <a:lnTo>
                    <a:pt x="63" y="29"/>
                  </a:lnTo>
                  <a:lnTo>
                    <a:pt x="60" y="44"/>
                  </a:lnTo>
                  <a:lnTo>
                    <a:pt x="56" y="59"/>
                  </a:lnTo>
                  <a:lnTo>
                    <a:pt x="56" y="7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7" name="図形 136"/>
            <p:cNvSpPr>
              <a:spLocks/>
            </p:cNvSpPr>
            <p:nvPr/>
          </p:nvSpPr>
          <p:spPr bwMode="auto">
            <a:xfrm>
              <a:off x="561159" y="5762878"/>
              <a:ext cx="515163" cy="255657"/>
            </a:xfrm>
            <a:custGeom>
              <a:avLst/>
              <a:gdLst/>
              <a:ahLst/>
              <a:cxnLst>
                <a:cxn ang="0">
                  <a:pos x="322" y="181"/>
                </a:cxn>
                <a:cxn ang="0">
                  <a:pos x="322" y="173"/>
                </a:cxn>
                <a:cxn ang="0">
                  <a:pos x="277" y="170"/>
                </a:cxn>
                <a:cxn ang="0">
                  <a:pos x="177" y="155"/>
                </a:cxn>
                <a:cxn ang="0">
                  <a:pos x="122" y="144"/>
                </a:cxn>
                <a:cxn ang="0">
                  <a:pos x="70" y="137"/>
                </a:cxn>
                <a:cxn ang="0">
                  <a:pos x="30" y="114"/>
                </a:cxn>
                <a:cxn ang="0">
                  <a:pos x="22" y="111"/>
                </a:cxn>
                <a:cxn ang="0">
                  <a:pos x="11" y="100"/>
                </a:cxn>
                <a:cxn ang="0">
                  <a:pos x="7" y="88"/>
                </a:cxn>
                <a:cxn ang="0">
                  <a:pos x="0" y="85"/>
                </a:cxn>
                <a:cxn ang="0">
                  <a:pos x="7" y="74"/>
                </a:cxn>
                <a:cxn ang="0">
                  <a:pos x="11" y="59"/>
                </a:cxn>
                <a:cxn ang="0">
                  <a:pos x="37" y="44"/>
                </a:cxn>
                <a:cxn ang="0">
                  <a:pos x="70" y="29"/>
                </a:cxn>
                <a:cxn ang="0">
                  <a:pos x="126" y="15"/>
                </a:cxn>
                <a:cxn ang="0">
                  <a:pos x="163" y="11"/>
                </a:cxn>
                <a:cxn ang="0">
                  <a:pos x="225" y="0"/>
                </a:cxn>
                <a:cxn ang="0">
                  <a:pos x="211" y="3"/>
                </a:cxn>
                <a:cxn ang="0">
                  <a:pos x="163" y="11"/>
                </a:cxn>
                <a:cxn ang="0">
                  <a:pos x="129" y="18"/>
                </a:cxn>
                <a:cxn ang="0">
                  <a:pos x="107" y="33"/>
                </a:cxn>
                <a:cxn ang="0">
                  <a:pos x="96" y="44"/>
                </a:cxn>
                <a:cxn ang="0">
                  <a:pos x="85" y="66"/>
                </a:cxn>
                <a:cxn ang="0">
                  <a:pos x="85" y="74"/>
                </a:cxn>
                <a:cxn ang="0">
                  <a:pos x="96" y="88"/>
                </a:cxn>
                <a:cxn ang="0">
                  <a:pos x="107" y="100"/>
                </a:cxn>
                <a:cxn ang="0">
                  <a:pos x="137" y="118"/>
                </a:cxn>
                <a:cxn ang="0">
                  <a:pos x="177" y="137"/>
                </a:cxn>
                <a:cxn ang="0">
                  <a:pos x="222" y="151"/>
                </a:cxn>
                <a:cxn ang="0">
                  <a:pos x="303" y="159"/>
                </a:cxn>
                <a:cxn ang="0">
                  <a:pos x="336" y="159"/>
                </a:cxn>
                <a:cxn ang="0">
                  <a:pos x="322" y="181"/>
                </a:cxn>
              </a:cxnLst>
              <a:rect l="0" t="0" r="0" b="0"/>
              <a:pathLst>
                <a:path w="336" h="181">
                  <a:moveTo>
                    <a:pt x="322" y="181"/>
                  </a:moveTo>
                  <a:lnTo>
                    <a:pt x="322" y="173"/>
                  </a:lnTo>
                  <a:lnTo>
                    <a:pt x="277" y="170"/>
                  </a:lnTo>
                  <a:lnTo>
                    <a:pt x="177" y="155"/>
                  </a:lnTo>
                  <a:lnTo>
                    <a:pt x="122" y="144"/>
                  </a:lnTo>
                  <a:lnTo>
                    <a:pt x="70" y="137"/>
                  </a:lnTo>
                  <a:lnTo>
                    <a:pt x="30" y="114"/>
                  </a:lnTo>
                  <a:lnTo>
                    <a:pt x="22" y="111"/>
                  </a:lnTo>
                  <a:lnTo>
                    <a:pt x="11" y="100"/>
                  </a:lnTo>
                  <a:lnTo>
                    <a:pt x="7" y="88"/>
                  </a:lnTo>
                  <a:lnTo>
                    <a:pt x="0" y="85"/>
                  </a:lnTo>
                  <a:lnTo>
                    <a:pt x="7" y="74"/>
                  </a:lnTo>
                  <a:lnTo>
                    <a:pt x="11" y="59"/>
                  </a:lnTo>
                  <a:lnTo>
                    <a:pt x="37" y="44"/>
                  </a:lnTo>
                  <a:lnTo>
                    <a:pt x="70" y="29"/>
                  </a:lnTo>
                  <a:lnTo>
                    <a:pt x="126" y="15"/>
                  </a:lnTo>
                  <a:lnTo>
                    <a:pt x="163" y="11"/>
                  </a:lnTo>
                  <a:lnTo>
                    <a:pt x="225" y="0"/>
                  </a:lnTo>
                  <a:lnTo>
                    <a:pt x="211" y="3"/>
                  </a:lnTo>
                  <a:lnTo>
                    <a:pt x="163" y="11"/>
                  </a:lnTo>
                  <a:lnTo>
                    <a:pt x="129" y="18"/>
                  </a:lnTo>
                  <a:lnTo>
                    <a:pt x="107" y="33"/>
                  </a:lnTo>
                  <a:lnTo>
                    <a:pt x="96" y="44"/>
                  </a:lnTo>
                  <a:lnTo>
                    <a:pt x="85" y="66"/>
                  </a:lnTo>
                  <a:lnTo>
                    <a:pt x="85" y="74"/>
                  </a:lnTo>
                  <a:lnTo>
                    <a:pt x="96" y="88"/>
                  </a:lnTo>
                  <a:lnTo>
                    <a:pt x="107" y="100"/>
                  </a:lnTo>
                  <a:lnTo>
                    <a:pt x="137" y="118"/>
                  </a:lnTo>
                  <a:lnTo>
                    <a:pt x="177" y="137"/>
                  </a:lnTo>
                  <a:lnTo>
                    <a:pt x="222" y="151"/>
                  </a:lnTo>
                  <a:lnTo>
                    <a:pt x="303" y="159"/>
                  </a:lnTo>
                  <a:lnTo>
                    <a:pt x="336" y="159"/>
                  </a:lnTo>
                  <a:lnTo>
                    <a:pt x="322" y="18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8" name="図形 137"/>
            <p:cNvSpPr>
              <a:spLocks/>
            </p:cNvSpPr>
            <p:nvPr/>
          </p:nvSpPr>
          <p:spPr bwMode="auto">
            <a:xfrm>
              <a:off x="794209" y="5809490"/>
              <a:ext cx="338842" cy="177971"/>
            </a:xfrm>
            <a:custGeom>
              <a:avLst/>
              <a:gdLst/>
              <a:ahLst/>
              <a:cxnLst>
                <a:cxn ang="0">
                  <a:pos x="192" y="126"/>
                </a:cxn>
                <a:cxn ang="0">
                  <a:pos x="192" y="122"/>
                </a:cxn>
                <a:cxn ang="0">
                  <a:pos x="170" y="122"/>
                </a:cxn>
                <a:cxn ang="0">
                  <a:pos x="110" y="107"/>
                </a:cxn>
                <a:cxn ang="0">
                  <a:pos x="73" y="96"/>
                </a:cxn>
                <a:cxn ang="0">
                  <a:pos x="40" y="81"/>
                </a:cxn>
                <a:cxn ang="0">
                  <a:pos x="14" y="67"/>
                </a:cxn>
                <a:cxn ang="0">
                  <a:pos x="0" y="48"/>
                </a:cxn>
                <a:cxn ang="0">
                  <a:pos x="0" y="37"/>
                </a:cxn>
                <a:cxn ang="0">
                  <a:pos x="0" y="22"/>
                </a:cxn>
                <a:cxn ang="0">
                  <a:pos x="11" y="11"/>
                </a:cxn>
                <a:cxn ang="0">
                  <a:pos x="18" y="0"/>
                </a:cxn>
                <a:cxn ang="0">
                  <a:pos x="29" y="0"/>
                </a:cxn>
                <a:cxn ang="0">
                  <a:pos x="25" y="22"/>
                </a:cxn>
                <a:cxn ang="0">
                  <a:pos x="25" y="33"/>
                </a:cxn>
                <a:cxn ang="0">
                  <a:pos x="40" y="55"/>
                </a:cxn>
                <a:cxn ang="0">
                  <a:pos x="66" y="67"/>
                </a:cxn>
                <a:cxn ang="0">
                  <a:pos x="96" y="81"/>
                </a:cxn>
                <a:cxn ang="0">
                  <a:pos x="129" y="92"/>
                </a:cxn>
                <a:cxn ang="0">
                  <a:pos x="184" y="107"/>
                </a:cxn>
                <a:cxn ang="0">
                  <a:pos x="214" y="111"/>
                </a:cxn>
                <a:cxn ang="0">
                  <a:pos x="221" y="111"/>
                </a:cxn>
                <a:cxn ang="0">
                  <a:pos x="192" y="126"/>
                </a:cxn>
              </a:cxnLst>
              <a:rect l="0" t="0" r="0" b="0"/>
              <a:pathLst>
                <a:path w="221" h="126">
                  <a:moveTo>
                    <a:pt x="192" y="126"/>
                  </a:moveTo>
                  <a:lnTo>
                    <a:pt x="192" y="122"/>
                  </a:lnTo>
                  <a:lnTo>
                    <a:pt x="170" y="122"/>
                  </a:lnTo>
                  <a:lnTo>
                    <a:pt x="110" y="107"/>
                  </a:lnTo>
                  <a:lnTo>
                    <a:pt x="73" y="96"/>
                  </a:lnTo>
                  <a:lnTo>
                    <a:pt x="40" y="81"/>
                  </a:lnTo>
                  <a:lnTo>
                    <a:pt x="14" y="67"/>
                  </a:lnTo>
                  <a:lnTo>
                    <a:pt x="0" y="48"/>
                  </a:lnTo>
                  <a:lnTo>
                    <a:pt x="0" y="37"/>
                  </a:lnTo>
                  <a:lnTo>
                    <a:pt x="0" y="22"/>
                  </a:lnTo>
                  <a:lnTo>
                    <a:pt x="11" y="11"/>
                  </a:lnTo>
                  <a:lnTo>
                    <a:pt x="18" y="0"/>
                  </a:lnTo>
                  <a:lnTo>
                    <a:pt x="29" y="0"/>
                  </a:lnTo>
                  <a:lnTo>
                    <a:pt x="25" y="22"/>
                  </a:lnTo>
                  <a:lnTo>
                    <a:pt x="25" y="33"/>
                  </a:lnTo>
                  <a:lnTo>
                    <a:pt x="40" y="55"/>
                  </a:lnTo>
                  <a:lnTo>
                    <a:pt x="66" y="67"/>
                  </a:lnTo>
                  <a:lnTo>
                    <a:pt x="96" y="81"/>
                  </a:lnTo>
                  <a:lnTo>
                    <a:pt x="129" y="92"/>
                  </a:lnTo>
                  <a:lnTo>
                    <a:pt x="184" y="107"/>
                  </a:lnTo>
                  <a:lnTo>
                    <a:pt x="214" y="111"/>
                  </a:lnTo>
                  <a:lnTo>
                    <a:pt x="221" y="111"/>
                  </a:lnTo>
                  <a:lnTo>
                    <a:pt x="192" y="12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9" name="図形 138"/>
            <p:cNvSpPr>
              <a:spLocks/>
            </p:cNvSpPr>
            <p:nvPr/>
          </p:nvSpPr>
          <p:spPr bwMode="auto">
            <a:xfrm>
              <a:off x="901535" y="5767116"/>
              <a:ext cx="265248" cy="199158"/>
            </a:xfrm>
            <a:custGeom>
              <a:avLst/>
              <a:gdLst/>
              <a:ahLst/>
              <a:cxnLst>
                <a:cxn ang="0">
                  <a:pos x="170" y="137"/>
                </a:cxn>
                <a:cxn ang="0">
                  <a:pos x="159" y="141"/>
                </a:cxn>
                <a:cxn ang="0">
                  <a:pos x="159" y="137"/>
                </a:cxn>
                <a:cxn ang="0">
                  <a:pos x="137" y="134"/>
                </a:cxn>
                <a:cxn ang="0">
                  <a:pos x="88" y="115"/>
                </a:cxn>
                <a:cxn ang="0">
                  <a:pos x="59" y="108"/>
                </a:cxn>
                <a:cxn ang="0">
                  <a:pos x="33" y="93"/>
                </a:cxn>
                <a:cxn ang="0">
                  <a:pos x="15" y="82"/>
                </a:cxn>
                <a:cxn ang="0">
                  <a:pos x="3" y="63"/>
                </a:cxn>
                <a:cxn ang="0">
                  <a:pos x="0" y="52"/>
                </a:cxn>
                <a:cxn ang="0">
                  <a:pos x="0" y="41"/>
                </a:cxn>
                <a:cxn ang="0">
                  <a:pos x="3" y="26"/>
                </a:cxn>
                <a:cxn ang="0">
                  <a:pos x="18" y="12"/>
                </a:cxn>
                <a:cxn ang="0">
                  <a:pos x="33" y="0"/>
                </a:cxn>
                <a:cxn ang="0">
                  <a:pos x="29" y="15"/>
                </a:cxn>
                <a:cxn ang="0">
                  <a:pos x="26" y="30"/>
                </a:cxn>
                <a:cxn ang="0">
                  <a:pos x="26" y="45"/>
                </a:cxn>
                <a:cxn ang="0">
                  <a:pos x="33" y="67"/>
                </a:cxn>
                <a:cxn ang="0">
                  <a:pos x="51" y="85"/>
                </a:cxn>
                <a:cxn ang="0">
                  <a:pos x="74" y="97"/>
                </a:cxn>
                <a:cxn ang="0">
                  <a:pos x="100" y="108"/>
                </a:cxn>
                <a:cxn ang="0">
                  <a:pos x="140" y="126"/>
                </a:cxn>
                <a:cxn ang="0">
                  <a:pos x="173" y="134"/>
                </a:cxn>
                <a:cxn ang="0">
                  <a:pos x="170" y="137"/>
                </a:cxn>
              </a:cxnLst>
              <a:rect l="0" t="0" r="0" b="0"/>
              <a:pathLst>
                <a:path w="173" h="141">
                  <a:moveTo>
                    <a:pt x="170" y="137"/>
                  </a:moveTo>
                  <a:lnTo>
                    <a:pt x="159" y="141"/>
                  </a:lnTo>
                  <a:lnTo>
                    <a:pt x="159" y="137"/>
                  </a:lnTo>
                  <a:lnTo>
                    <a:pt x="137" y="134"/>
                  </a:lnTo>
                  <a:lnTo>
                    <a:pt x="88" y="115"/>
                  </a:lnTo>
                  <a:lnTo>
                    <a:pt x="59" y="108"/>
                  </a:lnTo>
                  <a:lnTo>
                    <a:pt x="33" y="93"/>
                  </a:lnTo>
                  <a:lnTo>
                    <a:pt x="15" y="82"/>
                  </a:lnTo>
                  <a:lnTo>
                    <a:pt x="3" y="63"/>
                  </a:lnTo>
                  <a:lnTo>
                    <a:pt x="0" y="52"/>
                  </a:lnTo>
                  <a:lnTo>
                    <a:pt x="0" y="41"/>
                  </a:lnTo>
                  <a:lnTo>
                    <a:pt x="3" y="26"/>
                  </a:lnTo>
                  <a:lnTo>
                    <a:pt x="18" y="12"/>
                  </a:lnTo>
                  <a:lnTo>
                    <a:pt x="33" y="0"/>
                  </a:lnTo>
                  <a:lnTo>
                    <a:pt x="29" y="15"/>
                  </a:lnTo>
                  <a:lnTo>
                    <a:pt x="26" y="30"/>
                  </a:lnTo>
                  <a:lnTo>
                    <a:pt x="26" y="45"/>
                  </a:lnTo>
                  <a:lnTo>
                    <a:pt x="33" y="67"/>
                  </a:lnTo>
                  <a:lnTo>
                    <a:pt x="51" y="85"/>
                  </a:lnTo>
                  <a:lnTo>
                    <a:pt x="74" y="97"/>
                  </a:lnTo>
                  <a:lnTo>
                    <a:pt x="100" y="108"/>
                  </a:lnTo>
                  <a:lnTo>
                    <a:pt x="140" y="126"/>
                  </a:lnTo>
                  <a:lnTo>
                    <a:pt x="173" y="134"/>
                  </a:lnTo>
                  <a:lnTo>
                    <a:pt x="170" y="13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0" name="図形 139"/>
            <p:cNvSpPr>
              <a:spLocks/>
            </p:cNvSpPr>
            <p:nvPr/>
          </p:nvSpPr>
          <p:spPr bwMode="auto">
            <a:xfrm>
              <a:off x="941398" y="5747341"/>
              <a:ext cx="305111" cy="209046"/>
            </a:xfrm>
            <a:custGeom>
              <a:avLst/>
              <a:gdLst/>
              <a:ahLst/>
              <a:cxnLst>
                <a:cxn ang="0">
                  <a:pos x="155" y="148"/>
                </a:cxn>
                <a:cxn ang="0">
                  <a:pos x="129" y="140"/>
                </a:cxn>
                <a:cxn ang="0">
                  <a:pos x="77" y="122"/>
                </a:cxn>
                <a:cxn ang="0">
                  <a:pos x="59" y="111"/>
                </a:cxn>
                <a:cxn ang="0">
                  <a:pos x="33" y="99"/>
                </a:cxn>
                <a:cxn ang="0">
                  <a:pos x="14" y="81"/>
                </a:cxn>
                <a:cxn ang="0">
                  <a:pos x="0" y="59"/>
                </a:cxn>
                <a:cxn ang="0">
                  <a:pos x="3" y="44"/>
                </a:cxn>
                <a:cxn ang="0">
                  <a:pos x="7" y="29"/>
                </a:cxn>
                <a:cxn ang="0">
                  <a:pos x="18" y="14"/>
                </a:cxn>
                <a:cxn ang="0">
                  <a:pos x="33" y="7"/>
                </a:cxn>
                <a:cxn ang="0">
                  <a:pos x="59" y="0"/>
                </a:cxn>
                <a:cxn ang="0">
                  <a:pos x="40" y="14"/>
                </a:cxn>
                <a:cxn ang="0">
                  <a:pos x="29" y="37"/>
                </a:cxn>
                <a:cxn ang="0">
                  <a:pos x="25" y="51"/>
                </a:cxn>
                <a:cxn ang="0">
                  <a:pos x="29" y="70"/>
                </a:cxn>
                <a:cxn ang="0">
                  <a:pos x="48" y="85"/>
                </a:cxn>
                <a:cxn ang="0">
                  <a:pos x="74" y="99"/>
                </a:cxn>
                <a:cxn ang="0">
                  <a:pos x="96" y="107"/>
                </a:cxn>
                <a:cxn ang="0">
                  <a:pos x="155" y="125"/>
                </a:cxn>
                <a:cxn ang="0">
                  <a:pos x="199" y="129"/>
                </a:cxn>
                <a:cxn ang="0">
                  <a:pos x="155" y="148"/>
                </a:cxn>
              </a:cxnLst>
              <a:rect l="0" t="0" r="0" b="0"/>
              <a:pathLst>
                <a:path w="199" h="148">
                  <a:moveTo>
                    <a:pt x="155" y="148"/>
                  </a:moveTo>
                  <a:lnTo>
                    <a:pt x="129" y="140"/>
                  </a:lnTo>
                  <a:lnTo>
                    <a:pt x="77" y="122"/>
                  </a:lnTo>
                  <a:lnTo>
                    <a:pt x="59" y="111"/>
                  </a:lnTo>
                  <a:lnTo>
                    <a:pt x="33" y="99"/>
                  </a:lnTo>
                  <a:lnTo>
                    <a:pt x="14" y="81"/>
                  </a:lnTo>
                  <a:lnTo>
                    <a:pt x="0" y="59"/>
                  </a:lnTo>
                  <a:lnTo>
                    <a:pt x="3" y="44"/>
                  </a:lnTo>
                  <a:lnTo>
                    <a:pt x="7" y="29"/>
                  </a:lnTo>
                  <a:lnTo>
                    <a:pt x="18" y="14"/>
                  </a:lnTo>
                  <a:lnTo>
                    <a:pt x="33" y="7"/>
                  </a:lnTo>
                  <a:lnTo>
                    <a:pt x="59" y="0"/>
                  </a:lnTo>
                  <a:lnTo>
                    <a:pt x="40" y="14"/>
                  </a:lnTo>
                  <a:lnTo>
                    <a:pt x="29" y="37"/>
                  </a:lnTo>
                  <a:lnTo>
                    <a:pt x="25" y="51"/>
                  </a:lnTo>
                  <a:lnTo>
                    <a:pt x="29" y="70"/>
                  </a:lnTo>
                  <a:lnTo>
                    <a:pt x="48" y="85"/>
                  </a:lnTo>
                  <a:lnTo>
                    <a:pt x="74" y="99"/>
                  </a:lnTo>
                  <a:lnTo>
                    <a:pt x="96" y="107"/>
                  </a:lnTo>
                  <a:lnTo>
                    <a:pt x="155" y="125"/>
                  </a:lnTo>
                  <a:lnTo>
                    <a:pt x="199" y="129"/>
                  </a:lnTo>
                  <a:lnTo>
                    <a:pt x="155" y="14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1" name="図形 140"/>
            <p:cNvSpPr>
              <a:spLocks/>
            </p:cNvSpPr>
            <p:nvPr/>
          </p:nvSpPr>
          <p:spPr bwMode="auto">
            <a:xfrm>
              <a:off x="985862" y="5522758"/>
              <a:ext cx="516696" cy="406791"/>
            </a:xfrm>
            <a:custGeom>
              <a:avLst/>
              <a:gdLst/>
              <a:ahLst/>
              <a:cxnLst>
                <a:cxn ang="0">
                  <a:pos x="174" y="288"/>
                </a:cxn>
                <a:cxn ang="0">
                  <a:pos x="144" y="284"/>
                </a:cxn>
                <a:cxn ang="0">
                  <a:pos x="82" y="266"/>
                </a:cxn>
                <a:cxn ang="0">
                  <a:pos x="45" y="258"/>
                </a:cxn>
                <a:cxn ang="0">
                  <a:pos x="30" y="244"/>
                </a:cxn>
                <a:cxn ang="0">
                  <a:pos x="4" y="229"/>
                </a:cxn>
                <a:cxn ang="0">
                  <a:pos x="0" y="218"/>
                </a:cxn>
                <a:cxn ang="0">
                  <a:pos x="0" y="210"/>
                </a:cxn>
                <a:cxn ang="0">
                  <a:pos x="4" y="199"/>
                </a:cxn>
                <a:cxn ang="0">
                  <a:pos x="15" y="181"/>
                </a:cxn>
                <a:cxn ang="0">
                  <a:pos x="26" y="166"/>
                </a:cxn>
                <a:cxn ang="0">
                  <a:pos x="45" y="155"/>
                </a:cxn>
                <a:cxn ang="0">
                  <a:pos x="56" y="144"/>
                </a:cxn>
                <a:cxn ang="0">
                  <a:pos x="85" y="133"/>
                </a:cxn>
                <a:cxn ang="0">
                  <a:pos x="152" y="125"/>
                </a:cxn>
                <a:cxn ang="0">
                  <a:pos x="252" y="100"/>
                </a:cxn>
                <a:cxn ang="0">
                  <a:pos x="270" y="85"/>
                </a:cxn>
                <a:cxn ang="0">
                  <a:pos x="285" y="74"/>
                </a:cxn>
                <a:cxn ang="0">
                  <a:pos x="296" y="59"/>
                </a:cxn>
                <a:cxn ang="0">
                  <a:pos x="292" y="44"/>
                </a:cxn>
                <a:cxn ang="0">
                  <a:pos x="277" y="33"/>
                </a:cxn>
                <a:cxn ang="0">
                  <a:pos x="252" y="26"/>
                </a:cxn>
                <a:cxn ang="0">
                  <a:pos x="222" y="7"/>
                </a:cxn>
                <a:cxn ang="0">
                  <a:pos x="185" y="0"/>
                </a:cxn>
                <a:cxn ang="0">
                  <a:pos x="244" y="0"/>
                </a:cxn>
                <a:cxn ang="0">
                  <a:pos x="244" y="3"/>
                </a:cxn>
                <a:cxn ang="0">
                  <a:pos x="281" y="7"/>
                </a:cxn>
                <a:cxn ang="0">
                  <a:pos x="311" y="26"/>
                </a:cxn>
                <a:cxn ang="0">
                  <a:pos x="325" y="29"/>
                </a:cxn>
                <a:cxn ang="0">
                  <a:pos x="333" y="40"/>
                </a:cxn>
                <a:cxn ang="0">
                  <a:pos x="337" y="55"/>
                </a:cxn>
                <a:cxn ang="0">
                  <a:pos x="337" y="63"/>
                </a:cxn>
                <a:cxn ang="0">
                  <a:pos x="333" y="74"/>
                </a:cxn>
                <a:cxn ang="0">
                  <a:pos x="311" y="88"/>
                </a:cxn>
                <a:cxn ang="0">
                  <a:pos x="270" y="111"/>
                </a:cxn>
                <a:cxn ang="0">
                  <a:pos x="240" y="118"/>
                </a:cxn>
                <a:cxn ang="0">
                  <a:pos x="200" y="125"/>
                </a:cxn>
                <a:cxn ang="0">
                  <a:pos x="159" y="129"/>
                </a:cxn>
                <a:cxn ang="0">
                  <a:pos x="152" y="129"/>
                </a:cxn>
                <a:cxn ang="0">
                  <a:pos x="115" y="133"/>
                </a:cxn>
                <a:cxn ang="0">
                  <a:pos x="85" y="140"/>
                </a:cxn>
                <a:cxn ang="0">
                  <a:pos x="67" y="155"/>
                </a:cxn>
                <a:cxn ang="0">
                  <a:pos x="45" y="166"/>
                </a:cxn>
                <a:cxn ang="0">
                  <a:pos x="41" y="185"/>
                </a:cxn>
                <a:cxn ang="0">
                  <a:pos x="33" y="196"/>
                </a:cxn>
                <a:cxn ang="0">
                  <a:pos x="33" y="214"/>
                </a:cxn>
                <a:cxn ang="0">
                  <a:pos x="45" y="236"/>
                </a:cxn>
                <a:cxn ang="0">
                  <a:pos x="67" y="251"/>
                </a:cxn>
                <a:cxn ang="0">
                  <a:pos x="89" y="258"/>
                </a:cxn>
                <a:cxn ang="0">
                  <a:pos x="152" y="273"/>
                </a:cxn>
                <a:cxn ang="0">
                  <a:pos x="192" y="284"/>
                </a:cxn>
                <a:cxn ang="0">
                  <a:pos x="174" y="288"/>
                </a:cxn>
              </a:cxnLst>
              <a:rect l="0" t="0" r="0" b="0"/>
              <a:pathLst>
                <a:path w="337" h="288">
                  <a:moveTo>
                    <a:pt x="174" y="288"/>
                  </a:moveTo>
                  <a:lnTo>
                    <a:pt x="144" y="284"/>
                  </a:lnTo>
                  <a:lnTo>
                    <a:pt x="82" y="266"/>
                  </a:lnTo>
                  <a:lnTo>
                    <a:pt x="45" y="258"/>
                  </a:lnTo>
                  <a:lnTo>
                    <a:pt x="30" y="244"/>
                  </a:lnTo>
                  <a:lnTo>
                    <a:pt x="4" y="229"/>
                  </a:lnTo>
                  <a:lnTo>
                    <a:pt x="0" y="218"/>
                  </a:lnTo>
                  <a:lnTo>
                    <a:pt x="0" y="210"/>
                  </a:lnTo>
                  <a:lnTo>
                    <a:pt x="4" y="199"/>
                  </a:lnTo>
                  <a:lnTo>
                    <a:pt x="15" y="181"/>
                  </a:lnTo>
                  <a:lnTo>
                    <a:pt x="26" y="166"/>
                  </a:lnTo>
                  <a:lnTo>
                    <a:pt x="45" y="155"/>
                  </a:lnTo>
                  <a:lnTo>
                    <a:pt x="56" y="144"/>
                  </a:lnTo>
                  <a:lnTo>
                    <a:pt x="85" y="133"/>
                  </a:lnTo>
                  <a:lnTo>
                    <a:pt x="152" y="125"/>
                  </a:lnTo>
                  <a:lnTo>
                    <a:pt x="252" y="100"/>
                  </a:lnTo>
                  <a:lnTo>
                    <a:pt x="270" y="85"/>
                  </a:lnTo>
                  <a:lnTo>
                    <a:pt x="285" y="74"/>
                  </a:lnTo>
                  <a:lnTo>
                    <a:pt x="296" y="59"/>
                  </a:lnTo>
                  <a:lnTo>
                    <a:pt x="292" y="44"/>
                  </a:lnTo>
                  <a:lnTo>
                    <a:pt x="277" y="33"/>
                  </a:lnTo>
                  <a:lnTo>
                    <a:pt x="252" y="26"/>
                  </a:lnTo>
                  <a:lnTo>
                    <a:pt x="222" y="7"/>
                  </a:lnTo>
                  <a:lnTo>
                    <a:pt x="185" y="0"/>
                  </a:lnTo>
                  <a:lnTo>
                    <a:pt x="244" y="0"/>
                  </a:lnTo>
                  <a:lnTo>
                    <a:pt x="244" y="3"/>
                  </a:lnTo>
                  <a:lnTo>
                    <a:pt x="281" y="7"/>
                  </a:lnTo>
                  <a:lnTo>
                    <a:pt x="311" y="26"/>
                  </a:lnTo>
                  <a:lnTo>
                    <a:pt x="325" y="29"/>
                  </a:lnTo>
                  <a:lnTo>
                    <a:pt x="333" y="40"/>
                  </a:lnTo>
                  <a:lnTo>
                    <a:pt x="337" y="55"/>
                  </a:lnTo>
                  <a:lnTo>
                    <a:pt x="337" y="63"/>
                  </a:lnTo>
                  <a:lnTo>
                    <a:pt x="333" y="74"/>
                  </a:lnTo>
                  <a:lnTo>
                    <a:pt x="311" y="88"/>
                  </a:lnTo>
                  <a:lnTo>
                    <a:pt x="270" y="111"/>
                  </a:lnTo>
                  <a:lnTo>
                    <a:pt x="240" y="118"/>
                  </a:lnTo>
                  <a:lnTo>
                    <a:pt x="200" y="125"/>
                  </a:lnTo>
                  <a:lnTo>
                    <a:pt x="159" y="129"/>
                  </a:lnTo>
                  <a:lnTo>
                    <a:pt x="152" y="129"/>
                  </a:lnTo>
                  <a:lnTo>
                    <a:pt x="115" y="133"/>
                  </a:lnTo>
                  <a:lnTo>
                    <a:pt x="85" y="140"/>
                  </a:lnTo>
                  <a:lnTo>
                    <a:pt x="67" y="155"/>
                  </a:lnTo>
                  <a:lnTo>
                    <a:pt x="45" y="166"/>
                  </a:lnTo>
                  <a:lnTo>
                    <a:pt x="41" y="185"/>
                  </a:lnTo>
                  <a:lnTo>
                    <a:pt x="33" y="196"/>
                  </a:lnTo>
                  <a:lnTo>
                    <a:pt x="33" y="214"/>
                  </a:lnTo>
                  <a:lnTo>
                    <a:pt x="45" y="236"/>
                  </a:lnTo>
                  <a:lnTo>
                    <a:pt x="67" y="251"/>
                  </a:lnTo>
                  <a:lnTo>
                    <a:pt x="89" y="258"/>
                  </a:lnTo>
                  <a:lnTo>
                    <a:pt x="152" y="273"/>
                  </a:lnTo>
                  <a:lnTo>
                    <a:pt x="192" y="284"/>
                  </a:lnTo>
                  <a:lnTo>
                    <a:pt x="174" y="28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2" name="図形 141"/>
            <p:cNvSpPr>
              <a:spLocks/>
            </p:cNvSpPr>
            <p:nvPr/>
          </p:nvSpPr>
          <p:spPr bwMode="auto">
            <a:xfrm>
              <a:off x="1036458" y="5710617"/>
              <a:ext cx="312777" cy="213283"/>
            </a:xfrm>
            <a:custGeom>
              <a:avLst/>
              <a:gdLst/>
              <a:ahLst/>
              <a:cxnLst>
                <a:cxn ang="0">
                  <a:pos x="178" y="148"/>
                </a:cxn>
                <a:cxn ang="0">
                  <a:pos x="167" y="151"/>
                </a:cxn>
                <a:cxn ang="0">
                  <a:pos x="137" y="140"/>
                </a:cxn>
                <a:cxn ang="0">
                  <a:pos x="78" y="125"/>
                </a:cxn>
                <a:cxn ang="0">
                  <a:pos x="49" y="118"/>
                </a:cxn>
                <a:cxn ang="0">
                  <a:pos x="15" y="103"/>
                </a:cxn>
                <a:cxn ang="0">
                  <a:pos x="12" y="85"/>
                </a:cxn>
                <a:cxn ang="0">
                  <a:pos x="0" y="66"/>
                </a:cxn>
                <a:cxn ang="0">
                  <a:pos x="0" y="63"/>
                </a:cxn>
                <a:cxn ang="0">
                  <a:pos x="8" y="55"/>
                </a:cxn>
                <a:cxn ang="0">
                  <a:pos x="15" y="33"/>
                </a:cxn>
                <a:cxn ang="0">
                  <a:pos x="34" y="22"/>
                </a:cxn>
                <a:cxn ang="0">
                  <a:pos x="52" y="11"/>
                </a:cxn>
                <a:cxn ang="0">
                  <a:pos x="82" y="7"/>
                </a:cxn>
                <a:cxn ang="0">
                  <a:pos x="119" y="0"/>
                </a:cxn>
                <a:cxn ang="0">
                  <a:pos x="71" y="15"/>
                </a:cxn>
                <a:cxn ang="0">
                  <a:pos x="56" y="26"/>
                </a:cxn>
                <a:cxn ang="0">
                  <a:pos x="41" y="40"/>
                </a:cxn>
                <a:cxn ang="0">
                  <a:pos x="37" y="63"/>
                </a:cxn>
                <a:cxn ang="0">
                  <a:pos x="41" y="81"/>
                </a:cxn>
                <a:cxn ang="0">
                  <a:pos x="49" y="85"/>
                </a:cxn>
                <a:cxn ang="0">
                  <a:pos x="71" y="107"/>
                </a:cxn>
                <a:cxn ang="0">
                  <a:pos x="122" y="125"/>
                </a:cxn>
                <a:cxn ang="0">
                  <a:pos x="204" y="148"/>
                </a:cxn>
                <a:cxn ang="0">
                  <a:pos x="178" y="148"/>
                </a:cxn>
              </a:cxnLst>
              <a:rect l="0" t="0" r="0" b="0"/>
              <a:pathLst>
                <a:path w="204" h="151">
                  <a:moveTo>
                    <a:pt x="178" y="148"/>
                  </a:moveTo>
                  <a:lnTo>
                    <a:pt x="167" y="151"/>
                  </a:lnTo>
                  <a:lnTo>
                    <a:pt x="137" y="140"/>
                  </a:lnTo>
                  <a:lnTo>
                    <a:pt x="78" y="125"/>
                  </a:lnTo>
                  <a:lnTo>
                    <a:pt x="49" y="118"/>
                  </a:lnTo>
                  <a:lnTo>
                    <a:pt x="15" y="103"/>
                  </a:lnTo>
                  <a:lnTo>
                    <a:pt x="12" y="85"/>
                  </a:lnTo>
                  <a:lnTo>
                    <a:pt x="0" y="66"/>
                  </a:lnTo>
                  <a:lnTo>
                    <a:pt x="0" y="63"/>
                  </a:lnTo>
                  <a:lnTo>
                    <a:pt x="8" y="55"/>
                  </a:lnTo>
                  <a:lnTo>
                    <a:pt x="15" y="33"/>
                  </a:lnTo>
                  <a:lnTo>
                    <a:pt x="34" y="22"/>
                  </a:lnTo>
                  <a:lnTo>
                    <a:pt x="52" y="11"/>
                  </a:lnTo>
                  <a:lnTo>
                    <a:pt x="82" y="7"/>
                  </a:lnTo>
                  <a:lnTo>
                    <a:pt x="119" y="0"/>
                  </a:lnTo>
                  <a:lnTo>
                    <a:pt x="71" y="15"/>
                  </a:lnTo>
                  <a:lnTo>
                    <a:pt x="56" y="26"/>
                  </a:lnTo>
                  <a:lnTo>
                    <a:pt x="41" y="40"/>
                  </a:lnTo>
                  <a:lnTo>
                    <a:pt x="37" y="63"/>
                  </a:lnTo>
                  <a:lnTo>
                    <a:pt x="41" y="81"/>
                  </a:lnTo>
                  <a:lnTo>
                    <a:pt x="49" y="85"/>
                  </a:lnTo>
                  <a:lnTo>
                    <a:pt x="71" y="107"/>
                  </a:lnTo>
                  <a:lnTo>
                    <a:pt x="122" y="125"/>
                  </a:lnTo>
                  <a:lnTo>
                    <a:pt x="204" y="148"/>
                  </a:lnTo>
                  <a:lnTo>
                    <a:pt x="178" y="14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3" name="図形 142"/>
            <p:cNvSpPr>
              <a:spLocks/>
            </p:cNvSpPr>
            <p:nvPr/>
          </p:nvSpPr>
          <p:spPr bwMode="auto">
            <a:xfrm>
              <a:off x="1099320" y="5526996"/>
              <a:ext cx="453834" cy="381367"/>
            </a:xfrm>
            <a:custGeom>
              <a:avLst/>
              <a:gdLst/>
              <a:ahLst/>
              <a:cxnLst>
                <a:cxn ang="0">
                  <a:pos x="170" y="270"/>
                </a:cxn>
                <a:cxn ang="0">
                  <a:pos x="85" y="255"/>
                </a:cxn>
                <a:cxn ang="0">
                  <a:pos x="37" y="233"/>
                </a:cxn>
                <a:cxn ang="0">
                  <a:pos x="11" y="215"/>
                </a:cxn>
                <a:cxn ang="0">
                  <a:pos x="0" y="207"/>
                </a:cxn>
                <a:cxn ang="0">
                  <a:pos x="0" y="193"/>
                </a:cxn>
                <a:cxn ang="0">
                  <a:pos x="8" y="178"/>
                </a:cxn>
                <a:cxn ang="0">
                  <a:pos x="15" y="163"/>
                </a:cxn>
                <a:cxn ang="0">
                  <a:pos x="37" y="152"/>
                </a:cxn>
                <a:cxn ang="0">
                  <a:pos x="78" y="137"/>
                </a:cxn>
                <a:cxn ang="0">
                  <a:pos x="126" y="122"/>
                </a:cxn>
                <a:cxn ang="0">
                  <a:pos x="166" y="115"/>
                </a:cxn>
                <a:cxn ang="0">
                  <a:pos x="196" y="111"/>
                </a:cxn>
                <a:cxn ang="0">
                  <a:pos x="237" y="93"/>
                </a:cxn>
                <a:cxn ang="0">
                  <a:pos x="259" y="71"/>
                </a:cxn>
                <a:cxn ang="0">
                  <a:pos x="266" y="60"/>
                </a:cxn>
                <a:cxn ang="0">
                  <a:pos x="266" y="45"/>
                </a:cxn>
                <a:cxn ang="0">
                  <a:pos x="263" y="37"/>
                </a:cxn>
                <a:cxn ang="0">
                  <a:pos x="251" y="23"/>
                </a:cxn>
                <a:cxn ang="0">
                  <a:pos x="233" y="11"/>
                </a:cxn>
                <a:cxn ang="0">
                  <a:pos x="196" y="0"/>
                </a:cxn>
                <a:cxn ang="0">
                  <a:pos x="233" y="4"/>
                </a:cxn>
                <a:cxn ang="0">
                  <a:pos x="263" y="15"/>
                </a:cxn>
                <a:cxn ang="0">
                  <a:pos x="281" y="26"/>
                </a:cxn>
                <a:cxn ang="0">
                  <a:pos x="292" y="37"/>
                </a:cxn>
                <a:cxn ang="0">
                  <a:pos x="296" y="56"/>
                </a:cxn>
                <a:cxn ang="0">
                  <a:pos x="296" y="67"/>
                </a:cxn>
                <a:cxn ang="0">
                  <a:pos x="292" y="82"/>
                </a:cxn>
                <a:cxn ang="0">
                  <a:pos x="274" y="97"/>
                </a:cxn>
                <a:cxn ang="0">
                  <a:pos x="248" y="108"/>
                </a:cxn>
                <a:cxn ang="0">
                  <a:pos x="222" y="111"/>
                </a:cxn>
                <a:cxn ang="0">
                  <a:pos x="166" y="122"/>
                </a:cxn>
                <a:cxn ang="0">
                  <a:pos x="148" y="126"/>
                </a:cxn>
                <a:cxn ang="0">
                  <a:pos x="111" y="130"/>
                </a:cxn>
                <a:cxn ang="0">
                  <a:pos x="85" y="141"/>
                </a:cxn>
                <a:cxn ang="0">
                  <a:pos x="67" y="152"/>
                </a:cxn>
                <a:cxn ang="0">
                  <a:pos x="56" y="163"/>
                </a:cxn>
                <a:cxn ang="0">
                  <a:pos x="41" y="182"/>
                </a:cxn>
                <a:cxn ang="0">
                  <a:pos x="41" y="185"/>
                </a:cxn>
                <a:cxn ang="0">
                  <a:pos x="44" y="207"/>
                </a:cxn>
                <a:cxn ang="0">
                  <a:pos x="63" y="222"/>
                </a:cxn>
                <a:cxn ang="0">
                  <a:pos x="81" y="237"/>
                </a:cxn>
                <a:cxn ang="0">
                  <a:pos x="111" y="252"/>
                </a:cxn>
                <a:cxn ang="0">
                  <a:pos x="163" y="263"/>
                </a:cxn>
                <a:cxn ang="0">
                  <a:pos x="196" y="270"/>
                </a:cxn>
                <a:cxn ang="0">
                  <a:pos x="170" y="270"/>
                </a:cxn>
              </a:cxnLst>
              <a:rect l="0" t="0" r="0" b="0"/>
              <a:pathLst>
                <a:path w="296" h="270">
                  <a:moveTo>
                    <a:pt x="170" y="270"/>
                  </a:moveTo>
                  <a:lnTo>
                    <a:pt x="85" y="255"/>
                  </a:lnTo>
                  <a:lnTo>
                    <a:pt x="37" y="233"/>
                  </a:lnTo>
                  <a:lnTo>
                    <a:pt x="11" y="215"/>
                  </a:lnTo>
                  <a:lnTo>
                    <a:pt x="0" y="207"/>
                  </a:lnTo>
                  <a:lnTo>
                    <a:pt x="0" y="193"/>
                  </a:lnTo>
                  <a:lnTo>
                    <a:pt x="8" y="178"/>
                  </a:lnTo>
                  <a:lnTo>
                    <a:pt x="15" y="163"/>
                  </a:lnTo>
                  <a:lnTo>
                    <a:pt x="37" y="152"/>
                  </a:lnTo>
                  <a:lnTo>
                    <a:pt x="78" y="137"/>
                  </a:lnTo>
                  <a:lnTo>
                    <a:pt x="126" y="122"/>
                  </a:lnTo>
                  <a:lnTo>
                    <a:pt x="166" y="115"/>
                  </a:lnTo>
                  <a:lnTo>
                    <a:pt x="196" y="111"/>
                  </a:lnTo>
                  <a:lnTo>
                    <a:pt x="237" y="93"/>
                  </a:lnTo>
                  <a:lnTo>
                    <a:pt x="259" y="71"/>
                  </a:lnTo>
                  <a:lnTo>
                    <a:pt x="266" y="60"/>
                  </a:lnTo>
                  <a:lnTo>
                    <a:pt x="266" y="45"/>
                  </a:lnTo>
                  <a:lnTo>
                    <a:pt x="263" y="37"/>
                  </a:lnTo>
                  <a:lnTo>
                    <a:pt x="251" y="23"/>
                  </a:lnTo>
                  <a:lnTo>
                    <a:pt x="233" y="11"/>
                  </a:lnTo>
                  <a:lnTo>
                    <a:pt x="196" y="0"/>
                  </a:lnTo>
                  <a:lnTo>
                    <a:pt x="233" y="4"/>
                  </a:lnTo>
                  <a:lnTo>
                    <a:pt x="263" y="15"/>
                  </a:lnTo>
                  <a:lnTo>
                    <a:pt x="281" y="26"/>
                  </a:lnTo>
                  <a:lnTo>
                    <a:pt x="292" y="37"/>
                  </a:lnTo>
                  <a:lnTo>
                    <a:pt x="296" y="56"/>
                  </a:lnTo>
                  <a:lnTo>
                    <a:pt x="296" y="67"/>
                  </a:lnTo>
                  <a:lnTo>
                    <a:pt x="292" y="82"/>
                  </a:lnTo>
                  <a:lnTo>
                    <a:pt x="274" y="97"/>
                  </a:lnTo>
                  <a:lnTo>
                    <a:pt x="248" y="108"/>
                  </a:lnTo>
                  <a:lnTo>
                    <a:pt x="222" y="111"/>
                  </a:lnTo>
                  <a:lnTo>
                    <a:pt x="166" y="122"/>
                  </a:lnTo>
                  <a:lnTo>
                    <a:pt x="148" y="126"/>
                  </a:lnTo>
                  <a:lnTo>
                    <a:pt x="111" y="130"/>
                  </a:lnTo>
                  <a:lnTo>
                    <a:pt x="85" y="141"/>
                  </a:lnTo>
                  <a:lnTo>
                    <a:pt x="67" y="152"/>
                  </a:lnTo>
                  <a:lnTo>
                    <a:pt x="56" y="163"/>
                  </a:lnTo>
                  <a:lnTo>
                    <a:pt x="41" y="182"/>
                  </a:lnTo>
                  <a:lnTo>
                    <a:pt x="41" y="185"/>
                  </a:lnTo>
                  <a:lnTo>
                    <a:pt x="44" y="207"/>
                  </a:lnTo>
                  <a:lnTo>
                    <a:pt x="63" y="222"/>
                  </a:lnTo>
                  <a:lnTo>
                    <a:pt x="81" y="237"/>
                  </a:lnTo>
                  <a:lnTo>
                    <a:pt x="111" y="252"/>
                  </a:lnTo>
                  <a:lnTo>
                    <a:pt x="163" y="263"/>
                  </a:lnTo>
                  <a:lnTo>
                    <a:pt x="196" y="270"/>
                  </a:lnTo>
                  <a:lnTo>
                    <a:pt x="170" y="27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4" name="図形 143"/>
            <p:cNvSpPr>
              <a:spLocks/>
            </p:cNvSpPr>
            <p:nvPr/>
          </p:nvSpPr>
          <p:spPr bwMode="auto">
            <a:xfrm>
              <a:off x="1166782" y="5507221"/>
              <a:ext cx="487565" cy="401141"/>
            </a:xfrm>
            <a:custGeom>
              <a:avLst/>
              <a:gdLst/>
              <a:ahLst/>
              <a:cxnLst>
                <a:cxn ang="0">
                  <a:pos x="159" y="284"/>
                </a:cxn>
                <a:cxn ang="0">
                  <a:pos x="159" y="281"/>
                </a:cxn>
                <a:cxn ang="0">
                  <a:pos x="134" y="277"/>
                </a:cxn>
                <a:cxn ang="0">
                  <a:pos x="74" y="266"/>
                </a:cxn>
                <a:cxn ang="0">
                  <a:pos x="49" y="251"/>
                </a:cxn>
                <a:cxn ang="0">
                  <a:pos x="23" y="236"/>
                </a:cxn>
                <a:cxn ang="0">
                  <a:pos x="8" y="221"/>
                </a:cxn>
                <a:cxn ang="0">
                  <a:pos x="0" y="199"/>
                </a:cxn>
                <a:cxn ang="0">
                  <a:pos x="0" y="196"/>
                </a:cxn>
                <a:cxn ang="0">
                  <a:pos x="12" y="181"/>
                </a:cxn>
                <a:cxn ang="0">
                  <a:pos x="26" y="170"/>
                </a:cxn>
                <a:cxn ang="0">
                  <a:pos x="49" y="159"/>
                </a:cxn>
                <a:cxn ang="0">
                  <a:pos x="67" y="151"/>
                </a:cxn>
                <a:cxn ang="0">
                  <a:pos x="104" y="144"/>
                </a:cxn>
                <a:cxn ang="0">
                  <a:pos x="126" y="140"/>
                </a:cxn>
                <a:cxn ang="0">
                  <a:pos x="182" y="129"/>
                </a:cxn>
                <a:cxn ang="0">
                  <a:pos x="207" y="122"/>
                </a:cxn>
                <a:cxn ang="0">
                  <a:pos x="233" y="111"/>
                </a:cxn>
                <a:cxn ang="0">
                  <a:pos x="252" y="96"/>
                </a:cxn>
                <a:cxn ang="0">
                  <a:pos x="259" y="81"/>
                </a:cxn>
                <a:cxn ang="0">
                  <a:pos x="259" y="70"/>
                </a:cxn>
                <a:cxn ang="0">
                  <a:pos x="248" y="51"/>
                </a:cxn>
                <a:cxn ang="0">
                  <a:pos x="237" y="40"/>
                </a:cxn>
                <a:cxn ang="0">
                  <a:pos x="219" y="25"/>
                </a:cxn>
                <a:cxn ang="0">
                  <a:pos x="182" y="14"/>
                </a:cxn>
                <a:cxn ang="0">
                  <a:pos x="137" y="11"/>
                </a:cxn>
                <a:cxn ang="0">
                  <a:pos x="56" y="3"/>
                </a:cxn>
                <a:cxn ang="0">
                  <a:pos x="56" y="11"/>
                </a:cxn>
                <a:cxn ang="0">
                  <a:pos x="26" y="0"/>
                </a:cxn>
                <a:cxn ang="0">
                  <a:pos x="122" y="0"/>
                </a:cxn>
                <a:cxn ang="0">
                  <a:pos x="182" y="0"/>
                </a:cxn>
                <a:cxn ang="0">
                  <a:pos x="193" y="0"/>
                </a:cxn>
                <a:cxn ang="0">
                  <a:pos x="259" y="14"/>
                </a:cxn>
                <a:cxn ang="0">
                  <a:pos x="292" y="29"/>
                </a:cxn>
                <a:cxn ang="0">
                  <a:pos x="307" y="40"/>
                </a:cxn>
                <a:cxn ang="0">
                  <a:pos x="315" y="51"/>
                </a:cxn>
                <a:cxn ang="0">
                  <a:pos x="318" y="66"/>
                </a:cxn>
                <a:cxn ang="0">
                  <a:pos x="315" y="81"/>
                </a:cxn>
                <a:cxn ang="0">
                  <a:pos x="307" y="85"/>
                </a:cxn>
                <a:cxn ang="0">
                  <a:pos x="292" y="99"/>
                </a:cxn>
                <a:cxn ang="0">
                  <a:pos x="248" y="122"/>
                </a:cxn>
                <a:cxn ang="0">
                  <a:pos x="159" y="140"/>
                </a:cxn>
                <a:cxn ang="0">
                  <a:pos x="108" y="151"/>
                </a:cxn>
                <a:cxn ang="0">
                  <a:pos x="74" y="170"/>
                </a:cxn>
                <a:cxn ang="0">
                  <a:pos x="63" y="181"/>
                </a:cxn>
                <a:cxn ang="0">
                  <a:pos x="52" y="192"/>
                </a:cxn>
                <a:cxn ang="0">
                  <a:pos x="49" y="210"/>
                </a:cxn>
                <a:cxn ang="0">
                  <a:pos x="52" y="225"/>
                </a:cxn>
                <a:cxn ang="0">
                  <a:pos x="56" y="236"/>
                </a:cxn>
                <a:cxn ang="0">
                  <a:pos x="74" y="251"/>
                </a:cxn>
                <a:cxn ang="0">
                  <a:pos x="119" y="269"/>
                </a:cxn>
                <a:cxn ang="0">
                  <a:pos x="182" y="284"/>
                </a:cxn>
                <a:cxn ang="0">
                  <a:pos x="159" y="284"/>
                </a:cxn>
              </a:cxnLst>
              <a:rect l="0" t="0" r="0" b="0"/>
              <a:pathLst>
                <a:path w="318" h="284">
                  <a:moveTo>
                    <a:pt x="159" y="284"/>
                  </a:moveTo>
                  <a:lnTo>
                    <a:pt x="159" y="281"/>
                  </a:lnTo>
                  <a:lnTo>
                    <a:pt x="134" y="277"/>
                  </a:lnTo>
                  <a:lnTo>
                    <a:pt x="74" y="266"/>
                  </a:lnTo>
                  <a:lnTo>
                    <a:pt x="49" y="251"/>
                  </a:lnTo>
                  <a:lnTo>
                    <a:pt x="23" y="236"/>
                  </a:lnTo>
                  <a:lnTo>
                    <a:pt x="8" y="221"/>
                  </a:lnTo>
                  <a:lnTo>
                    <a:pt x="0" y="199"/>
                  </a:lnTo>
                  <a:lnTo>
                    <a:pt x="0" y="196"/>
                  </a:lnTo>
                  <a:lnTo>
                    <a:pt x="12" y="181"/>
                  </a:lnTo>
                  <a:lnTo>
                    <a:pt x="26" y="170"/>
                  </a:lnTo>
                  <a:lnTo>
                    <a:pt x="49" y="159"/>
                  </a:lnTo>
                  <a:lnTo>
                    <a:pt x="67" y="151"/>
                  </a:lnTo>
                  <a:lnTo>
                    <a:pt x="104" y="144"/>
                  </a:lnTo>
                  <a:lnTo>
                    <a:pt x="126" y="140"/>
                  </a:lnTo>
                  <a:lnTo>
                    <a:pt x="182" y="129"/>
                  </a:lnTo>
                  <a:lnTo>
                    <a:pt x="207" y="122"/>
                  </a:lnTo>
                  <a:lnTo>
                    <a:pt x="233" y="111"/>
                  </a:lnTo>
                  <a:lnTo>
                    <a:pt x="252" y="96"/>
                  </a:lnTo>
                  <a:lnTo>
                    <a:pt x="259" y="81"/>
                  </a:lnTo>
                  <a:lnTo>
                    <a:pt x="259" y="70"/>
                  </a:lnTo>
                  <a:lnTo>
                    <a:pt x="248" y="51"/>
                  </a:lnTo>
                  <a:lnTo>
                    <a:pt x="237" y="40"/>
                  </a:lnTo>
                  <a:lnTo>
                    <a:pt x="219" y="25"/>
                  </a:lnTo>
                  <a:lnTo>
                    <a:pt x="182" y="14"/>
                  </a:lnTo>
                  <a:lnTo>
                    <a:pt x="137" y="11"/>
                  </a:lnTo>
                  <a:lnTo>
                    <a:pt x="56" y="3"/>
                  </a:lnTo>
                  <a:lnTo>
                    <a:pt x="56" y="11"/>
                  </a:lnTo>
                  <a:lnTo>
                    <a:pt x="26" y="0"/>
                  </a:lnTo>
                  <a:lnTo>
                    <a:pt x="122" y="0"/>
                  </a:lnTo>
                  <a:lnTo>
                    <a:pt x="182" y="0"/>
                  </a:lnTo>
                  <a:lnTo>
                    <a:pt x="193" y="0"/>
                  </a:lnTo>
                  <a:lnTo>
                    <a:pt x="259" y="14"/>
                  </a:lnTo>
                  <a:lnTo>
                    <a:pt x="292" y="29"/>
                  </a:lnTo>
                  <a:lnTo>
                    <a:pt x="307" y="40"/>
                  </a:lnTo>
                  <a:lnTo>
                    <a:pt x="315" y="51"/>
                  </a:lnTo>
                  <a:lnTo>
                    <a:pt x="318" y="66"/>
                  </a:lnTo>
                  <a:lnTo>
                    <a:pt x="315" y="81"/>
                  </a:lnTo>
                  <a:lnTo>
                    <a:pt x="307" y="85"/>
                  </a:lnTo>
                  <a:lnTo>
                    <a:pt x="292" y="99"/>
                  </a:lnTo>
                  <a:lnTo>
                    <a:pt x="248" y="122"/>
                  </a:lnTo>
                  <a:lnTo>
                    <a:pt x="159" y="140"/>
                  </a:lnTo>
                  <a:lnTo>
                    <a:pt x="108" y="151"/>
                  </a:lnTo>
                  <a:lnTo>
                    <a:pt x="74" y="170"/>
                  </a:lnTo>
                  <a:lnTo>
                    <a:pt x="63" y="181"/>
                  </a:lnTo>
                  <a:lnTo>
                    <a:pt x="52" y="192"/>
                  </a:lnTo>
                  <a:lnTo>
                    <a:pt x="49" y="210"/>
                  </a:lnTo>
                  <a:lnTo>
                    <a:pt x="52" y="225"/>
                  </a:lnTo>
                  <a:lnTo>
                    <a:pt x="56" y="236"/>
                  </a:lnTo>
                  <a:lnTo>
                    <a:pt x="74" y="251"/>
                  </a:lnTo>
                  <a:lnTo>
                    <a:pt x="119" y="269"/>
                  </a:lnTo>
                  <a:lnTo>
                    <a:pt x="182" y="284"/>
                  </a:lnTo>
                  <a:lnTo>
                    <a:pt x="159" y="28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5" name="図形 144"/>
            <p:cNvSpPr>
              <a:spLocks/>
            </p:cNvSpPr>
            <p:nvPr/>
          </p:nvSpPr>
          <p:spPr bwMode="auto">
            <a:xfrm>
              <a:off x="1246510" y="5511459"/>
              <a:ext cx="533562" cy="396904"/>
            </a:xfrm>
            <a:custGeom>
              <a:avLst/>
              <a:gdLst/>
              <a:ahLst/>
              <a:cxnLst>
                <a:cxn ang="0">
                  <a:pos x="141" y="281"/>
                </a:cxn>
                <a:cxn ang="0">
                  <a:pos x="141" y="278"/>
                </a:cxn>
                <a:cxn ang="0">
                  <a:pos x="107" y="274"/>
                </a:cxn>
                <a:cxn ang="0">
                  <a:pos x="70" y="266"/>
                </a:cxn>
                <a:cxn ang="0">
                  <a:pos x="26" y="248"/>
                </a:cxn>
                <a:cxn ang="0">
                  <a:pos x="11" y="226"/>
                </a:cxn>
                <a:cxn ang="0">
                  <a:pos x="4" y="222"/>
                </a:cxn>
                <a:cxn ang="0">
                  <a:pos x="0" y="207"/>
                </a:cxn>
                <a:cxn ang="0">
                  <a:pos x="0" y="193"/>
                </a:cxn>
                <a:cxn ang="0">
                  <a:pos x="11" y="178"/>
                </a:cxn>
                <a:cxn ang="0">
                  <a:pos x="22" y="167"/>
                </a:cxn>
                <a:cxn ang="0">
                  <a:pos x="59" y="152"/>
                </a:cxn>
                <a:cxn ang="0">
                  <a:pos x="107" y="141"/>
                </a:cxn>
                <a:cxn ang="0">
                  <a:pos x="196" y="122"/>
                </a:cxn>
                <a:cxn ang="0">
                  <a:pos x="248" y="104"/>
                </a:cxn>
                <a:cxn ang="0">
                  <a:pos x="263" y="82"/>
                </a:cxn>
                <a:cxn ang="0">
                  <a:pos x="266" y="78"/>
                </a:cxn>
                <a:cxn ang="0">
                  <a:pos x="270" y="63"/>
                </a:cxn>
                <a:cxn ang="0">
                  <a:pos x="266" y="48"/>
                </a:cxn>
                <a:cxn ang="0">
                  <a:pos x="252" y="34"/>
                </a:cxn>
                <a:cxn ang="0">
                  <a:pos x="226" y="15"/>
                </a:cxn>
                <a:cxn ang="0">
                  <a:pos x="170" y="0"/>
                </a:cxn>
                <a:cxn ang="0">
                  <a:pos x="252" y="11"/>
                </a:cxn>
                <a:cxn ang="0">
                  <a:pos x="307" y="22"/>
                </a:cxn>
                <a:cxn ang="0">
                  <a:pos x="337" y="37"/>
                </a:cxn>
                <a:cxn ang="0">
                  <a:pos x="348" y="48"/>
                </a:cxn>
                <a:cxn ang="0">
                  <a:pos x="348" y="56"/>
                </a:cxn>
                <a:cxn ang="0">
                  <a:pos x="348" y="63"/>
                </a:cxn>
                <a:cxn ang="0">
                  <a:pos x="333" y="82"/>
                </a:cxn>
                <a:cxn ang="0">
                  <a:pos x="311" y="96"/>
                </a:cxn>
                <a:cxn ang="0">
                  <a:pos x="281" y="108"/>
                </a:cxn>
                <a:cxn ang="0">
                  <a:pos x="252" y="119"/>
                </a:cxn>
                <a:cxn ang="0">
                  <a:pos x="196" y="133"/>
                </a:cxn>
                <a:cxn ang="0">
                  <a:pos x="170" y="133"/>
                </a:cxn>
                <a:cxn ang="0">
                  <a:pos x="96" y="152"/>
                </a:cxn>
                <a:cxn ang="0">
                  <a:pos x="56" y="174"/>
                </a:cxn>
                <a:cxn ang="0">
                  <a:pos x="41" y="189"/>
                </a:cxn>
                <a:cxn ang="0">
                  <a:pos x="37" y="193"/>
                </a:cxn>
                <a:cxn ang="0">
                  <a:pos x="37" y="211"/>
                </a:cxn>
                <a:cxn ang="0">
                  <a:pos x="52" y="226"/>
                </a:cxn>
                <a:cxn ang="0">
                  <a:pos x="67" y="244"/>
                </a:cxn>
                <a:cxn ang="0">
                  <a:pos x="85" y="259"/>
                </a:cxn>
                <a:cxn ang="0">
                  <a:pos x="137" y="274"/>
                </a:cxn>
                <a:cxn ang="0">
                  <a:pos x="181" y="281"/>
                </a:cxn>
                <a:cxn ang="0">
                  <a:pos x="141" y="281"/>
                </a:cxn>
              </a:cxnLst>
              <a:rect l="0" t="0" r="0" b="0"/>
              <a:pathLst>
                <a:path w="348" h="281">
                  <a:moveTo>
                    <a:pt x="141" y="281"/>
                  </a:moveTo>
                  <a:lnTo>
                    <a:pt x="141" y="278"/>
                  </a:lnTo>
                  <a:lnTo>
                    <a:pt x="107" y="274"/>
                  </a:lnTo>
                  <a:lnTo>
                    <a:pt x="70" y="266"/>
                  </a:lnTo>
                  <a:lnTo>
                    <a:pt x="26" y="248"/>
                  </a:lnTo>
                  <a:lnTo>
                    <a:pt x="11" y="226"/>
                  </a:lnTo>
                  <a:lnTo>
                    <a:pt x="4" y="222"/>
                  </a:lnTo>
                  <a:lnTo>
                    <a:pt x="0" y="207"/>
                  </a:lnTo>
                  <a:lnTo>
                    <a:pt x="0" y="193"/>
                  </a:lnTo>
                  <a:lnTo>
                    <a:pt x="11" y="178"/>
                  </a:lnTo>
                  <a:lnTo>
                    <a:pt x="22" y="167"/>
                  </a:lnTo>
                  <a:lnTo>
                    <a:pt x="59" y="152"/>
                  </a:lnTo>
                  <a:lnTo>
                    <a:pt x="107" y="141"/>
                  </a:lnTo>
                  <a:lnTo>
                    <a:pt x="196" y="122"/>
                  </a:lnTo>
                  <a:lnTo>
                    <a:pt x="248" y="104"/>
                  </a:lnTo>
                  <a:lnTo>
                    <a:pt x="263" y="82"/>
                  </a:lnTo>
                  <a:lnTo>
                    <a:pt x="266" y="78"/>
                  </a:lnTo>
                  <a:lnTo>
                    <a:pt x="270" y="63"/>
                  </a:lnTo>
                  <a:lnTo>
                    <a:pt x="266" y="48"/>
                  </a:lnTo>
                  <a:lnTo>
                    <a:pt x="252" y="34"/>
                  </a:lnTo>
                  <a:lnTo>
                    <a:pt x="226" y="15"/>
                  </a:lnTo>
                  <a:lnTo>
                    <a:pt x="170" y="0"/>
                  </a:lnTo>
                  <a:lnTo>
                    <a:pt x="252" y="11"/>
                  </a:lnTo>
                  <a:lnTo>
                    <a:pt x="307" y="22"/>
                  </a:lnTo>
                  <a:lnTo>
                    <a:pt x="337" y="37"/>
                  </a:lnTo>
                  <a:lnTo>
                    <a:pt x="348" y="48"/>
                  </a:lnTo>
                  <a:lnTo>
                    <a:pt x="348" y="56"/>
                  </a:lnTo>
                  <a:lnTo>
                    <a:pt x="348" y="63"/>
                  </a:lnTo>
                  <a:lnTo>
                    <a:pt x="333" y="82"/>
                  </a:lnTo>
                  <a:lnTo>
                    <a:pt x="311" y="96"/>
                  </a:lnTo>
                  <a:lnTo>
                    <a:pt x="281" y="108"/>
                  </a:lnTo>
                  <a:lnTo>
                    <a:pt x="252" y="119"/>
                  </a:lnTo>
                  <a:lnTo>
                    <a:pt x="196" y="133"/>
                  </a:lnTo>
                  <a:lnTo>
                    <a:pt x="170" y="133"/>
                  </a:lnTo>
                  <a:lnTo>
                    <a:pt x="96" y="152"/>
                  </a:lnTo>
                  <a:lnTo>
                    <a:pt x="56" y="174"/>
                  </a:lnTo>
                  <a:lnTo>
                    <a:pt x="41" y="189"/>
                  </a:lnTo>
                  <a:lnTo>
                    <a:pt x="37" y="193"/>
                  </a:lnTo>
                  <a:lnTo>
                    <a:pt x="37" y="211"/>
                  </a:lnTo>
                  <a:lnTo>
                    <a:pt x="52" y="226"/>
                  </a:lnTo>
                  <a:lnTo>
                    <a:pt x="67" y="244"/>
                  </a:lnTo>
                  <a:lnTo>
                    <a:pt x="85" y="259"/>
                  </a:lnTo>
                  <a:lnTo>
                    <a:pt x="137" y="274"/>
                  </a:lnTo>
                  <a:lnTo>
                    <a:pt x="181" y="281"/>
                  </a:lnTo>
                  <a:lnTo>
                    <a:pt x="141" y="28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6" name="図形 145"/>
            <p:cNvSpPr>
              <a:spLocks/>
            </p:cNvSpPr>
            <p:nvPr/>
          </p:nvSpPr>
          <p:spPr bwMode="auto">
            <a:xfrm>
              <a:off x="1547022" y="5919663"/>
              <a:ext cx="6133" cy="1412"/>
            </a:xfrm>
            <a:custGeom>
              <a:avLst/>
              <a:gdLst/>
              <a:ahLst/>
              <a:cxnLst>
                <a:cxn ang="0">
                  <a:pos x="0" y="0"/>
                </a:cxn>
                <a:cxn ang="0">
                  <a:pos x="4" y="0"/>
                </a:cxn>
                <a:cxn ang="0">
                  <a:pos x="0" y="0"/>
                </a:cxn>
              </a:cxnLst>
              <a:rect l="0" t="0" r="0" b="0"/>
              <a:pathLst>
                <a:path w="4">
                  <a:moveTo>
                    <a:pt x="0" y="0"/>
                  </a:moveTo>
                  <a:lnTo>
                    <a:pt x="4" y="0"/>
                  </a:lnTo>
                  <a:lnTo>
                    <a:pt x="0"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7" name="図形 146"/>
            <p:cNvSpPr>
              <a:spLocks/>
            </p:cNvSpPr>
            <p:nvPr/>
          </p:nvSpPr>
          <p:spPr bwMode="auto">
            <a:xfrm>
              <a:off x="1309372" y="5501571"/>
              <a:ext cx="640887" cy="418091"/>
            </a:xfrm>
            <a:custGeom>
              <a:avLst/>
              <a:gdLst/>
              <a:ahLst/>
              <a:cxnLst>
                <a:cxn ang="0">
                  <a:pos x="214" y="296"/>
                </a:cxn>
                <a:cxn ang="0">
                  <a:pos x="170" y="288"/>
                </a:cxn>
                <a:cxn ang="0">
                  <a:pos x="140" y="285"/>
                </a:cxn>
                <a:cxn ang="0">
                  <a:pos x="81" y="273"/>
                </a:cxn>
                <a:cxn ang="0">
                  <a:pos x="52" y="259"/>
                </a:cxn>
                <a:cxn ang="0">
                  <a:pos x="18" y="244"/>
                </a:cxn>
                <a:cxn ang="0">
                  <a:pos x="4" y="225"/>
                </a:cxn>
                <a:cxn ang="0">
                  <a:pos x="0" y="214"/>
                </a:cxn>
                <a:cxn ang="0">
                  <a:pos x="0" y="200"/>
                </a:cxn>
                <a:cxn ang="0">
                  <a:pos x="0" y="196"/>
                </a:cxn>
                <a:cxn ang="0">
                  <a:pos x="18" y="181"/>
                </a:cxn>
                <a:cxn ang="0">
                  <a:pos x="59" y="163"/>
                </a:cxn>
                <a:cxn ang="0">
                  <a:pos x="129" y="144"/>
                </a:cxn>
                <a:cxn ang="0">
                  <a:pos x="159" y="140"/>
                </a:cxn>
                <a:cxn ang="0">
                  <a:pos x="214" y="129"/>
                </a:cxn>
                <a:cxn ang="0">
                  <a:pos x="248" y="118"/>
                </a:cxn>
                <a:cxn ang="0">
                  <a:pos x="277" y="103"/>
                </a:cxn>
                <a:cxn ang="0">
                  <a:pos x="296" y="89"/>
                </a:cxn>
                <a:cxn ang="0">
                  <a:pos x="310" y="70"/>
                </a:cxn>
                <a:cxn ang="0">
                  <a:pos x="310" y="63"/>
                </a:cxn>
                <a:cxn ang="0">
                  <a:pos x="307" y="55"/>
                </a:cxn>
                <a:cxn ang="0">
                  <a:pos x="296" y="41"/>
                </a:cxn>
                <a:cxn ang="0">
                  <a:pos x="266" y="22"/>
                </a:cxn>
                <a:cxn ang="0">
                  <a:pos x="214" y="15"/>
                </a:cxn>
                <a:cxn ang="0">
                  <a:pos x="137" y="4"/>
                </a:cxn>
                <a:cxn ang="0">
                  <a:pos x="266" y="4"/>
                </a:cxn>
                <a:cxn ang="0">
                  <a:pos x="266" y="0"/>
                </a:cxn>
                <a:cxn ang="0">
                  <a:pos x="307" y="4"/>
                </a:cxn>
                <a:cxn ang="0">
                  <a:pos x="355" y="15"/>
                </a:cxn>
                <a:cxn ang="0">
                  <a:pos x="392" y="29"/>
                </a:cxn>
                <a:cxn ang="0">
                  <a:pos x="406" y="44"/>
                </a:cxn>
                <a:cxn ang="0">
                  <a:pos x="418" y="55"/>
                </a:cxn>
                <a:cxn ang="0">
                  <a:pos x="418" y="70"/>
                </a:cxn>
                <a:cxn ang="0">
                  <a:pos x="406" y="85"/>
                </a:cxn>
                <a:cxn ang="0">
                  <a:pos x="395" y="100"/>
                </a:cxn>
                <a:cxn ang="0">
                  <a:pos x="377" y="111"/>
                </a:cxn>
                <a:cxn ang="0">
                  <a:pos x="347" y="115"/>
                </a:cxn>
                <a:cxn ang="0">
                  <a:pos x="266" y="133"/>
                </a:cxn>
                <a:cxn ang="0">
                  <a:pos x="155" y="148"/>
                </a:cxn>
                <a:cxn ang="0">
                  <a:pos x="114" y="159"/>
                </a:cxn>
                <a:cxn ang="0">
                  <a:pos x="81" y="170"/>
                </a:cxn>
                <a:cxn ang="0">
                  <a:pos x="59" y="185"/>
                </a:cxn>
                <a:cxn ang="0">
                  <a:pos x="52" y="196"/>
                </a:cxn>
                <a:cxn ang="0">
                  <a:pos x="44" y="203"/>
                </a:cxn>
                <a:cxn ang="0">
                  <a:pos x="44" y="211"/>
                </a:cxn>
                <a:cxn ang="0">
                  <a:pos x="55" y="233"/>
                </a:cxn>
                <a:cxn ang="0">
                  <a:pos x="74" y="251"/>
                </a:cxn>
                <a:cxn ang="0">
                  <a:pos x="100" y="266"/>
                </a:cxn>
                <a:cxn ang="0">
                  <a:pos x="129" y="273"/>
                </a:cxn>
                <a:cxn ang="0">
                  <a:pos x="192" y="285"/>
                </a:cxn>
                <a:cxn ang="0">
                  <a:pos x="236" y="288"/>
                </a:cxn>
                <a:cxn ang="0">
                  <a:pos x="214" y="296"/>
                </a:cxn>
              </a:cxnLst>
              <a:rect l="0" t="0" r="0" b="0"/>
              <a:pathLst>
                <a:path w="418" h="296">
                  <a:moveTo>
                    <a:pt x="214" y="296"/>
                  </a:moveTo>
                  <a:lnTo>
                    <a:pt x="170" y="288"/>
                  </a:lnTo>
                  <a:lnTo>
                    <a:pt x="140" y="285"/>
                  </a:lnTo>
                  <a:lnTo>
                    <a:pt x="81" y="273"/>
                  </a:lnTo>
                  <a:lnTo>
                    <a:pt x="52" y="259"/>
                  </a:lnTo>
                  <a:lnTo>
                    <a:pt x="18" y="244"/>
                  </a:lnTo>
                  <a:lnTo>
                    <a:pt x="4" y="225"/>
                  </a:lnTo>
                  <a:lnTo>
                    <a:pt x="0" y="214"/>
                  </a:lnTo>
                  <a:lnTo>
                    <a:pt x="0" y="200"/>
                  </a:lnTo>
                  <a:lnTo>
                    <a:pt x="0" y="196"/>
                  </a:lnTo>
                  <a:lnTo>
                    <a:pt x="18" y="181"/>
                  </a:lnTo>
                  <a:lnTo>
                    <a:pt x="59" y="163"/>
                  </a:lnTo>
                  <a:lnTo>
                    <a:pt x="129" y="144"/>
                  </a:lnTo>
                  <a:lnTo>
                    <a:pt x="159" y="140"/>
                  </a:lnTo>
                  <a:lnTo>
                    <a:pt x="214" y="129"/>
                  </a:lnTo>
                  <a:lnTo>
                    <a:pt x="248" y="118"/>
                  </a:lnTo>
                  <a:lnTo>
                    <a:pt x="277" y="103"/>
                  </a:lnTo>
                  <a:lnTo>
                    <a:pt x="296" y="89"/>
                  </a:lnTo>
                  <a:lnTo>
                    <a:pt x="310" y="70"/>
                  </a:lnTo>
                  <a:lnTo>
                    <a:pt x="310" y="63"/>
                  </a:lnTo>
                  <a:lnTo>
                    <a:pt x="307" y="55"/>
                  </a:lnTo>
                  <a:lnTo>
                    <a:pt x="296" y="41"/>
                  </a:lnTo>
                  <a:lnTo>
                    <a:pt x="266" y="22"/>
                  </a:lnTo>
                  <a:lnTo>
                    <a:pt x="214" y="15"/>
                  </a:lnTo>
                  <a:lnTo>
                    <a:pt x="137" y="4"/>
                  </a:lnTo>
                  <a:lnTo>
                    <a:pt x="266" y="4"/>
                  </a:lnTo>
                  <a:lnTo>
                    <a:pt x="266" y="0"/>
                  </a:lnTo>
                  <a:lnTo>
                    <a:pt x="307" y="4"/>
                  </a:lnTo>
                  <a:lnTo>
                    <a:pt x="355" y="15"/>
                  </a:lnTo>
                  <a:lnTo>
                    <a:pt x="392" y="29"/>
                  </a:lnTo>
                  <a:lnTo>
                    <a:pt x="406" y="44"/>
                  </a:lnTo>
                  <a:lnTo>
                    <a:pt x="418" y="55"/>
                  </a:lnTo>
                  <a:lnTo>
                    <a:pt x="418" y="70"/>
                  </a:lnTo>
                  <a:lnTo>
                    <a:pt x="406" y="85"/>
                  </a:lnTo>
                  <a:lnTo>
                    <a:pt x="395" y="100"/>
                  </a:lnTo>
                  <a:lnTo>
                    <a:pt x="377" y="111"/>
                  </a:lnTo>
                  <a:lnTo>
                    <a:pt x="347" y="115"/>
                  </a:lnTo>
                  <a:lnTo>
                    <a:pt x="266" y="133"/>
                  </a:lnTo>
                  <a:lnTo>
                    <a:pt x="155" y="148"/>
                  </a:lnTo>
                  <a:lnTo>
                    <a:pt x="114" y="159"/>
                  </a:lnTo>
                  <a:lnTo>
                    <a:pt x="81" y="170"/>
                  </a:lnTo>
                  <a:lnTo>
                    <a:pt x="59" y="185"/>
                  </a:lnTo>
                  <a:lnTo>
                    <a:pt x="52" y="196"/>
                  </a:lnTo>
                  <a:lnTo>
                    <a:pt x="44" y="203"/>
                  </a:lnTo>
                  <a:lnTo>
                    <a:pt x="44" y="211"/>
                  </a:lnTo>
                  <a:lnTo>
                    <a:pt x="55" y="233"/>
                  </a:lnTo>
                  <a:lnTo>
                    <a:pt x="74" y="251"/>
                  </a:lnTo>
                  <a:lnTo>
                    <a:pt x="100" y="266"/>
                  </a:lnTo>
                  <a:lnTo>
                    <a:pt x="129" y="273"/>
                  </a:lnTo>
                  <a:lnTo>
                    <a:pt x="192" y="285"/>
                  </a:lnTo>
                  <a:lnTo>
                    <a:pt x="236" y="288"/>
                  </a:lnTo>
                  <a:lnTo>
                    <a:pt x="214" y="29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8" name="図形 147"/>
            <p:cNvSpPr>
              <a:spLocks/>
            </p:cNvSpPr>
            <p:nvPr/>
          </p:nvSpPr>
          <p:spPr bwMode="auto">
            <a:xfrm>
              <a:off x="1031859" y="5135742"/>
              <a:ext cx="1143784" cy="772621"/>
            </a:xfrm>
            <a:custGeom>
              <a:avLst/>
              <a:gdLst/>
              <a:ahLst/>
              <a:cxnLst>
                <a:cxn ang="0">
                  <a:pos x="403" y="544"/>
                </a:cxn>
                <a:cxn ang="0">
                  <a:pos x="295" y="529"/>
                </a:cxn>
                <a:cxn ang="0">
                  <a:pos x="240" y="492"/>
                </a:cxn>
                <a:cxn ang="0">
                  <a:pos x="233" y="470"/>
                </a:cxn>
                <a:cxn ang="0">
                  <a:pos x="236" y="455"/>
                </a:cxn>
                <a:cxn ang="0">
                  <a:pos x="266" y="433"/>
                </a:cxn>
                <a:cxn ang="0">
                  <a:pos x="340" y="414"/>
                </a:cxn>
                <a:cxn ang="0">
                  <a:pos x="532" y="377"/>
                </a:cxn>
                <a:cxn ang="0">
                  <a:pos x="576" y="359"/>
                </a:cxn>
                <a:cxn ang="0">
                  <a:pos x="599" y="333"/>
                </a:cxn>
                <a:cxn ang="0">
                  <a:pos x="587" y="300"/>
                </a:cxn>
                <a:cxn ang="0">
                  <a:pos x="532" y="266"/>
                </a:cxn>
                <a:cxn ang="0">
                  <a:pos x="380" y="252"/>
                </a:cxn>
                <a:cxn ang="0">
                  <a:pos x="155" y="222"/>
                </a:cxn>
                <a:cxn ang="0">
                  <a:pos x="81" y="203"/>
                </a:cxn>
                <a:cxn ang="0">
                  <a:pos x="26" y="167"/>
                </a:cxn>
                <a:cxn ang="0">
                  <a:pos x="0" y="118"/>
                </a:cxn>
                <a:cxn ang="0">
                  <a:pos x="11" y="93"/>
                </a:cxn>
                <a:cxn ang="0">
                  <a:pos x="37" y="63"/>
                </a:cxn>
                <a:cxn ang="0">
                  <a:pos x="114" y="37"/>
                </a:cxn>
                <a:cxn ang="0">
                  <a:pos x="225" y="19"/>
                </a:cxn>
                <a:cxn ang="0">
                  <a:pos x="262" y="19"/>
                </a:cxn>
                <a:cxn ang="0">
                  <a:pos x="262" y="33"/>
                </a:cxn>
                <a:cxn ang="0">
                  <a:pos x="177" y="41"/>
                </a:cxn>
                <a:cxn ang="0">
                  <a:pos x="129" y="63"/>
                </a:cxn>
                <a:cxn ang="0">
                  <a:pos x="96" y="89"/>
                </a:cxn>
                <a:cxn ang="0">
                  <a:pos x="85" y="133"/>
                </a:cxn>
                <a:cxn ang="0">
                  <a:pos x="111" y="163"/>
                </a:cxn>
                <a:cxn ang="0">
                  <a:pos x="192" y="192"/>
                </a:cxn>
                <a:cxn ang="0">
                  <a:pos x="303" y="207"/>
                </a:cxn>
                <a:cxn ang="0">
                  <a:pos x="477" y="222"/>
                </a:cxn>
                <a:cxn ang="0">
                  <a:pos x="602" y="229"/>
                </a:cxn>
                <a:cxn ang="0">
                  <a:pos x="695" y="244"/>
                </a:cxn>
                <a:cxn ang="0">
                  <a:pos x="743" y="266"/>
                </a:cxn>
                <a:cxn ang="0">
                  <a:pos x="746" y="292"/>
                </a:cxn>
                <a:cxn ang="0">
                  <a:pos x="732" y="322"/>
                </a:cxn>
                <a:cxn ang="0">
                  <a:pos x="687" y="348"/>
                </a:cxn>
                <a:cxn ang="0">
                  <a:pos x="602" y="370"/>
                </a:cxn>
                <a:cxn ang="0">
                  <a:pos x="521" y="388"/>
                </a:cxn>
                <a:cxn ang="0">
                  <a:pos x="488" y="399"/>
                </a:cxn>
                <a:cxn ang="0">
                  <a:pos x="395" y="414"/>
                </a:cxn>
                <a:cxn ang="0">
                  <a:pos x="325" y="429"/>
                </a:cxn>
                <a:cxn ang="0">
                  <a:pos x="266" y="462"/>
                </a:cxn>
                <a:cxn ang="0">
                  <a:pos x="262" y="484"/>
                </a:cxn>
                <a:cxn ang="0">
                  <a:pos x="281" y="503"/>
                </a:cxn>
                <a:cxn ang="0">
                  <a:pos x="351" y="532"/>
                </a:cxn>
                <a:cxn ang="0">
                  <a:pos x="447" y="544"/>
                </a:cxn>
              </a:cxnLst>
              <a:rect l="0" t="0" r="0" b="0"/>
              <a:pathLst>
                <a:path w="746" h="547">
                  <a:moveTo>
                    <a:pt x="432" y="547"/>
                  </a:moveTo>
                  <a:lnTo>
                    <a:pt x="403" y="544"/>
                  </a:lnTo>
                  <a:lnTo>
                    <a:pt x="336" y="532"/>
                  </a:lnTo>
                  <a:lnTo>
                    <a:pt x="295" y="529"/>
                  </a:lnTo>
                  <a:lnTo>
                    <a:pt x="266" y="514"/>
                  </a:lnTo>
                  <a:lnTo>
                    <a:pt x="240" y="492"/>
                  </a:lnTo>
                  <a:lnTo>
                    <a:pt x="236" y="484"/>
                  </a:lnTo>
                  <a:lnTo>
                    <a:pt x="233" y="470"/>
                  </a:lnTo>
                  <a:lnTo>
                    <a:pt x="233" y="462"/>
                  </a:lnTo>
                  <a:lnTo>
                    <a:pt x="236" y="455"/>
                  </a:lnTo>
                  <a:lnTo>
                    <a:pt x="247" y="444"/>
                  </a:lnTo>
                  <a:lnTo>
                    <a:pt x="266" y="433"/>
                  </a:lnTo>
                  <a:lnTo>
                    <a:pt x="295" y="422"/>
                  </a:lnTo>
                  <a:lnTo>
                    <a:pt x="340" y="414"/>
                  </a:lnTo>
                  <a:lnTo>
                    <a:pt x="451" y="399"/>
                  </a:lnTo>
                  <a:lnTo>
                    <a:pt x="532" y="377"/>
                  </a:lnTo>
                  <a:lnTo>
                    <a:pt x="562" y="370"/>
                  </a:lnTo>
                  <a:lnTo>
                    <a:pt x="576" y="359"/>
                  </a:lnTo>
                  <a:lnTo>
                    <a:pt x="591" y="344"/>
                  </a:lnTo>
                  <a:lnTo>
                    <a:pt x="599" y="333"/>
                  </a:lnTo>
                  <a:lnTo>
                    <a:pt x="602" y="314"/>
                  </a:lnTo>
                  <a:lnTo>
                    <a:pt x="587" y="300"/>
                  </a:lnTo>
                  <a:lnTo>
                    <a:pt x="569" y="281"/>
                  </a:lnTo>
                  <a:lnTo>
                    <a:pt x="532" y="266"/>
                  </a:lnTo>
                  <a:lnTo>
                    <a:pt x="488" y="259"/>
                  </a:lnTo>
                  <a:lnTo>
                    <a:pt x="380" y="252"/>
                  </a:lnTo>
                  <a:lnTo>
                    <a:pt x="270" y="237"/>
                  </a:lnTo>
                  <a:lnTo>
                    <a:pt x="155" y="222"/>
                  </a:lnTo>
                  <a:lnTo>
                    <a:pt x="129" y="218"/>
                  </a:lnTo>
                  <a:lnTo>
                    <a:pt x="81" y="203"/>
                  </a:lnTo>
                  <a:lnTo>
                    <a:pt x="52" y="189"/>
                  </a:lnTo>
                  <a:lnTo>
                    <a:pt x="26" y="167"/>
                  </a:lnTo>
                  <a:lnTo>
                    <a:pt x="15" y="148"/>
                  </a:lnTo>
                  <a:lnTo>
                    <a:pt x="0" y="118"/>
                  </a:lnTo>
                  <a:lnTo>
                    <a:pt x="0" y="111"/>
                  </a:lnTo>
                  <a:lnTo>
                    <a:pt x="11" y="93"/>
                  </a:lnTo>
                  <a:lnTo>
                    <a:pt x="15" y="78"/>
                  </a:lnTo>
                  <a:lnTo>
                    <a:pt x="37" y="63"/>
                  </a:lnTo>
                  <a:lnTo>
                    <a:pt x="70" y="48"/>
                  </a:lnTo>
                  <a:lnTo>
                    <a:pt x="114" y="37"/>
                  </a:lnTo>
                  <a:lnTo>
                    <a:pt x="170" y="26"/>
                  </a:lnTo>
                  <a:lnTo>
                    <a:pt x="225" y="19"/>
                  </a:lnTo>
                  <a:lnTo>
                    <a:pt x="277" y="0"/>
                  </a:lnTo>
                  <a:lnTo>
                    <a:pt x="262" y="19"/>
                  </a:lnTo>
                  <a:lnTo>
                    <a:pt x="262" y="26"/>
                  </a:lnTo>
                  <a:lnTo>
                    <a:pt x="262" y="33"/>
                  </a:lnTo>
                  <a:lnTo>
                    <a:pt x="210" y="37"/>
                  </a:lnTo>
                  <a:lnTo>
                    <a:pt x="177" y="41"/>
                  </a:lnTo>
                  <a:lnTo>
                    <a:pt x="151" y="52"/>
                  </a:lnTo>
                  <a:lnTo>
                    <a:pt x="129" y="63"/>
                  </a:lnTo>
                  <a:lnTo>
                    <a:pt x="107" y="78"/>
                  </a:lnTo>
                  <a:lnTo>
                    <a:pt x="96" y="89"/>
                  </a:lnTo>
                  <a:lnTo>
                    <a:pt x="81" y="111"/>
                  </a:lnTo>
                  <a:lnTo>
                    <a:pt x="85" y="133"/>
                  </a:lnTo>
                  <a:lnTo>
                    <a:pt x="96" y="148"/>
                  </a:lnTo>
                  <a:lnTo>
                    <a:pt x="111" y="163"/>
                  </a:lnTo>
                  <a:lnTo>
                    <a:pt x="155" y="178"/>
                  </a:lnTo>
                  <a:lnTo>
                    <a:pt x="192" y="192"/>
                  </a:lnTo>
                  <a:lnTo>
                    <a:pt x="210" y="192"/>
                  </a:lnTo>
                  <a:lnTo>
                    <a:pt x="303" y="207"/>
                  </a:lnTo>
                  <a:lnTo>
                    <a:pt x="388" y="218"/>
                  </a:lnTo>
                  <a:lnTo>
                    <a:pt x="477" y="222"/>
                  </a:lnTo>
                  <a:lnTo>
                    <a:pt x="517" y="222"/>
                  </a:lnTo>
                  <a:lnTo>
                    <a:pt x="602" y="229"/>
                  </a:lnTo>
                  <a:lnTo>
                    <a:pt x="647" y="233"/>
                  </a:lnTo>
                  <a:lnTo>
                    <a:pt x="695" y="244"/>
                  </a:lnTo>
                  <a:lnTo>
                    <a:pt x="724" y="252"/>
                  </a:lnTo>
                  <a:lnTo>
                    <a:pt x="743" y="266"/>
                  </a:lnTo>
                  <a:lnTo>
                    <a:pt x="746" y="281"/>
                  </a:lnTo>
                  <a:lnTo>
                    <a:pt x="746" y="292"/>
                  </a:lnTo>
                  <a:lnTo>
                    <a:pt x="746" y="307"/>
                  </a:lnTo>
                  <a:lnTo>
                    <a:pt x="732" y="322"/>
                  </a:lnTo>
                  <a:lnTo>
                    <a:pt x="713" y="337"/>
                  </a:lnTo>
                  <a:lnTo>
                    <a:pt x="687" y="348"/>
                  </a:lnTo>
                  <a:lnTo>
                    <a:pt x="647" y="359"/>
                  </a:lnTo>
                  <a:lnTo>
                    <a:pt x="602" y="370"/>
                  </a:lnTo>
                  <a:lnTo>
                    <a:pt x="543" y="385"/>
                  </a:lnTo>
                  <a:lnTo>
                    <a:pt x="521" y="388"/>
                  </a:lnTo>
                  <a:lnTo>
                    <a:pt x="514" y="392"/>
                  </a:lnTo>
                  <a:lnTo>
                    <a:pt x="488" y="399"/>
                  </a:lnTo>
                  <a:lnTo>
                    <a:pt x="447" y="407"/>
                  </a:lnTo>
                  <a:lnTo>
                    <a:pt x="395" y="414"/>
                  </a:lnTo>
                  <a:lnTo>
                    <a:pt x="358" y="418"/>
                  </a:lnTo>
                  <a:lnTo>
                    <a:pt x="325" y="429"/>
                  </a:lnTo>
                  <a:lnTo>
                    <a:pt x="284" y="447"/>
                  </a:lnTo>
                  <a:lnTo>
                    <a:pt x="266" y="462"/>
                  </a:lnTo>
                  <a:lnTo>
                    <a:pt x="262" y="470"/>
                  </a:lnTo>
                  <a:lnTo>
                    <a:pt x="262" y="484"/>
                  </a:lnTo>
                  <a:lnTo>
                    <a:pt x="266" y="492"/>
                  </a:lnTo>
                  <a:lnTo>
                    <a:pt x="281" y="503"/>
                  </a:lnTo>
                  <a:lnTo>
                    <a:pt x="303" y="514"/>
                  </a:lnTo>
                  <a:lnTo>
                    <a:pt x="351" y="532"/>
                  </a:lnTo>
                  <a:lnTo>
                    <a:pt x="403" y="540"/>
                  </a:lnTo>
                  <a:lnTo>
                    <a:pt x="447" y="544"/>
                  </a:lnTo>
                  <a:lnTo>
                    <a:pt x="432" y="54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9" name="図形 148"/>
            <p:cNvSpPr>
              <a:spLocks/>
            </p:cNvSpPr>
            <p:nvPr/>
          </p:nvSpPr>
          <p:spPr bwMode="auto">
            <a:xfrm>
              <a:off x="1870532" y="5459197"/>
              <a:ext cx="430836" cy="220345"/>
            </a:xfrm>
            <a:custGeom>
              <a:avLst/>
              <a:gdLst/>
              <a:ahLst/>
              <a:cxnLst>
                <a:cxn ang="0">
                  <a:pos x="277" y="45"/>
                </a:cxn>
                <a:cxn ang="0">
                  <a:pos x="281" y="52"/>
                </a:cxn>
                <a:cxn ang="0">
                  <a:pos x="281" y="63"/>
                </a:cxn>
                <a:cxn ang="0">
                  <a:pos x="281" y="74"/>
                </a:cxn>
                <a:cxn ang="0">
                  <a:pos x="262" y="93"/>
                </a:cxn>
                <a:cxn ang="0">
                  <a:pos x="236" y="108"/>
                </a:cxn>
                <a:cxn ang="0">
                  <a:pos x="181" y="133"/>
                </a:cxn>
                <a:cxn ang="0">
                  <a:pos x="140" y="145"/>
                </a:cxn>
                <a:cxn ang="0">
                  <a:pos x="122" y="145"/>
                </a:cxn>
                <a:cxn ang="0">
                  <a:pos x="122" y="148"/>
                </a:cxn>
                <a:cxn ang="0">
                  <a:pos x="77" y="148"/>
                </a:cxn>
                <a:cxn ang="0">
                  <a:pos x="0" y="156"/>
                </a:cxn>
                <a:cxn ang="0">
                  <a:pos x="59" y="141"/>
                </a:cxn>
                <a:cxn ang="0">
                  <a:pos x="100" y="133"/>
                </a:cxn>
                <a:cxn ang="0">
                  <a:pos x="140" y="122"/>
                </a:cxn>
                <a:cxn ang="0">
                  <a:pos x="170" y="108"/>
                </a:cxn>
                <a:cxn ang="0">
                  <a:pos x="192" y="100"/>
                </a:cxn>
                <a:cxn ang="0">
                  <a:pos x="199" y="78"/>
                </a:cxn>
                <a:cxn ang="0">
                  <a:pos x="207" y="63"/>
                </a:cxn>
                <a:cxn ang="0">
                  <a:pos x="207" y="52"/>
                </a:cxn>
                <a:cxn ang="0">
                  <a:pos x="199" y="37"/>
                </a:cxn>
                <a:cxn ang="0">
                  <a:pos x="185" y="23"/>
                </a:cxn>
                <a:cxn ang="0">
                  <a:pos x="155" y="15"/>
                </a:cxn>
                <a:cxn ang="0">
                  <a:pos x="81" y="0"/>
                </a:cxn>
                <a:cxn ang="0">
                  <a:pos x="155" y="0"/>
                </a:cxn>
                <a:cxn ang="0">
                  <a:pos x="207" y="8"/>
                </a:cxn>
                <a:cxn ang="0">
                  <a:pos x="240" y="19"/>
                </a:cxn>
                <a:cxn ang="0">
                  <a:pos x="266" y="30"/>
                </a:cxn>
                <a:cxn ang="0">
                  <a:pos x="277" y="45"/>
                </a:cxn>
              </a:cxnLst>
              <a:rect l="0" t="0" r="0" b="0"/>
              <a:pathLst>
                <a:path w="281" h="156">
                  <a:moveTo>
                    <a:pt x="277" y="45"/>
                  </a:moveTo>
                  <a:lnTo>
                    <a:pt x="281" y="52"/>
                  </a:lnTo>
                  <a:lnTo>
                    <a:pt x="281" y="63"/>
                  </a:lnTo>
                  <a:lnTo>
                    <a:pt x="281" y="74"/>
                  </a:lnTo>
                  <a:lnTo>
                    <a:pt x="262" y="93"/>
                  </a:lnTo>
                  <a:lnTo>
                    <a:pt x="236" y="108"/>
                  </a:lnTo>
                  <a:lnTo>
                    <a:pt x="181" y="133"/>
                  </a:lnTo>
                  <a:lnTo>
                    <a:pt x="140" y="145"/>
                  </a:lnTo>
                  <a:lnTo>
                    <a:pt x="122" y="145"/>
                  </a:lnTo>
                  <a:lnTo>
                    <a:pt x="122" y="148"/>
                  </a:lnTo>
                  <a:lnTo>
                    <a:pt x="77" y="148"/>
                  </a:lnTo>
                  <a:lnTo>
                    <a:pt x="0" y="156"/>
                  </a:lnTo>
                  <a:lnTo>
                    <a:pt x="59" y="141"/>
                  </a:lnTo>
                  <a:lnTo>
                    <a:pt x="100" y="133"/>
                  </a:lnTo>
                  <a:lnTo>
                    <a:pt x="140" y="122"/>
                  </a:lnTo>
                  <a:lnTo>
                    <a:pt x="170" y="108"/>
                  </a:lnTo>
                  <a:lnTo>
                    <a:pt x="192" y="100"/>
                  </a:lnTo>
                  <a:lnTo>
                    <a:pt x="199" y="78"/>
                  </a:lnTo>
                  <a:lnTo>
                    <a:pt x="207" y="63"/>
                  </a:lnTo>
                  <a:lnTo>
                    <a:pt x="207" y="52"/>
                  </a:lnTo>
                  <a:lnTo>
                    <a:pt x="199" y="37"/>
                  </a:lnTo>
                  <a:lnTo>
                    <a:pt x="185" y="23"/>
                  </a:lnTo>
                  <a:lnTo>
                    <a:pt x="155" y="15"/>
                  </a:lnTo>
                  <a:lnTo>
                    <a:pt x="81" y="0"/>
                  </a:lnTo>
                  <a:lnTo>
                    <a:pt x="155" y="0"/>
                  </a:lnTo>
                  <a:lnTo>
                    <a:pt x="207" y="8"/>
                  </a:lnTo>
                  <a:lnTo>
                    <a:pt x="240" y="19"/>
                  </a:lnTo>
                  <a:lnTo>
                    <a:pt x="266" y="30"/>
                  </a:lnTo>
                  <a:lnTo>
                    <a:pt x="277" y="4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0" name="図形 149"/>
            <p:cNvSpPr>
              <a:spLocks/>
            </p:cNvSpPr>
            <p:nvPr/>
          </p:nvSpPr>
          <p:spPr bwMode="auto">
            <a:xfrm>
              <a:off x="2080583" y="5470497"/>
              <a:ext cx="288246" cy="197746"/>
            </a:xfrm>
            <a:custGeom>
              <a:avLst/>
              <a:gdLst/>
              <a:ahLst/>
              <a:cxnLst>
                <a:cxn ang="0">
                  <a:pos x="144" y="37"/>
                </a:cxn>
                <a:cxn ang="0">
                  <a:pos x="125" y="15"/>
                </a:cxn>
                <a:cxn ang="0">
                  <a:pos x="85" y="0"/>
                </a:cxn>
                <a:cxn ang="0">
                  <a:pos x="118" y="7"/>
                </a:cxn>
                <a:cxn ang="0">
                  <a:pos x="151" y="15"/>
                </a:cxn>
                <a:cxn ang="0">
                  <a:pos x="170" y="26"/>
                </a:cxn>
                <a:cxn ang="0">
                  <a:pos x="184" y="37"/>
                </a:cxn>
                <a:cxn ang="0">
                  <a:pos x="188" y="51"/>
                </a:cxn>
                <a:cxn ang="0">
                  <a:pos x="184" y="63"/>
                </a:cxn>
                <a:cxn ang="0">
                  <a:pos x="181" y="70"/>
                </a:cxn>
                <a:cxn ang="0">
                  <a:pos x="159" y="92"/>
                </a:cxn>
                <a:cxn ang="0">
                  <a:pos x="133" y="111"/>
                </a:cxn>
                <a:cxn ang="0">
                  <a:pos x="110" y="125"/>
                </a:cxn>
                <a:cxn ang="0">
                  <a:pos x="74" y="133"/>
                </a:cxn>
                <a:cxn ang="0">
                  <a:pos x="0" y="140"/>
                </a:cxn>
                <a:cxn ang="0">
                  <a:pos x="29" y="133"/>
                </a:cxn>
                <a:cxn ang="0">
                  <a:pos x="70" y="122"/>
                </a:cxn>
                <a:cxn ang="0">
                  <a:pos x="110" y="100"/>
                </a:cxn>
                <a:cxn ang="0">
                  <a:pos x="129" y="85"/>
                </a:cxn>
                <a:cxn ang="0">
                  <a:pos x="144" y="66"/>
                </a:cxn>
                <a:cxn ang="0">
                  <a:pos x="151" y="55"/>
                </a:cxn>
                <a:cxn ang="0">
                  <a:pos x="151" y="44"/>
                </a:cxn>
                <a:cxn ang="0">
                  <a:pos x="144" y="37"/>
                </a:cxn>
              </a:cxnLst>
              <a:rect l="0" t="0" r="0" b="0"/>
              <a:pathLst>
                <a:path w="188" h="140">
                  <a:moveTo>
                    <a:pt x="144" y="37"/>
                  </a:moveTo>
                  <a:lnTo>
                    <a:pt x="125" y="15"/>
                  </a:lnTo>
                  <a:lnTo>
                    <a:pt x="85" y="0"/>
                  </a:lnTo>
                  <a:lnTo>
                    <a:pt x="118" y="7"/>
                  </a:lnTo>
                  <a:lnTo>
                    <a:pt x="151" y="15"/>
                  </a:lnTo>
                  <a:lnTo>
                    <a:pt x="170" y="26"/>
                  </a:lnTo>
                  <a:lnTo>
                    <a:pt x="184" y="37"/>
                  </a:lnTo>
                  <a:lnTo>
                    <a:pt x="188" y="51"/>
                  </a:lnTo>
                  <a:lnTo>
                    <a:pt x="184" y="63"/>
                  </a:lnTo>
                  <a:lnTo>
                    <a:pt x="181" y="70"/>
                  </a:lnTo>
                  <a:lnTo>
                    <a:pt x="159" y="92"/>
                  </a:lnTo>
                  <a:lnTo>
                    <a:pt x="133" y="111"/>
                  </a:lnTo>
                  <a:lnTo>
                    <a:pt x="110" y="125"/>
                  </a:lnTo>
                  <a:lnTo>
                    <a:pt x="74" y="133"/>
                  </a:lnTo>
                  <a:lnTo>
                    <a:pt x="0" y="140"/>
                  </a:lnTo>
                  <a:lnTo>
                    <a:pt x="29" y="133"/>
                  </a:lnTo>
                  <a:lnTo>
                    <a:pt x="70" y="122"/>
                  </a:lnTo>
                  <a:lnTo>
                    <a:pt x="110" y="100"/>
                  </a:lnTo>
                  <a:lnTo>
                    <a:pt x="129" y="85"/>
                  </a:lnTo>
                  <a:lnTo>
                    <a:pt x="144" y="66"/>
                  </a:lnTo>
                  <a:lnTo>
                    <a:pt x="151" y="55"/>
                  </a:lnTo>
                  <a:lnTo>
                    <a:pt x="151" y="44"/>
                  </a:lnTo>
                  <a:lnTo>
                    <a:pt x="144" y="3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1" name="図形 150"/>
            <p:cNvSpPr>
              <a:spLocks/>
            </p:cNvSpPr>
            <p:nvPr/>
          </p:nvSpPr>
          <p:spPr bwMode="auto">
            <a:xfrm>
              <a:off x="1439696" y="5704967"/>
              <a:ext cx="470699" cy="199158"/>
            </a:xfrm>
            <a:custGeom>
              <a:avLst/>
              <a:gdLst/>
              <a:ahLst/>
              <a:cxnLst>
                <a:cxn ang="0">
                  <a:pos x="214" y="141"/>
                </a:cxn>
                <a:cxn ang="0">
                  <a:pos x="214" y="137"/>
                </a:cxn>
                <a:cxn ang="0">
                  <a:pos x="196" y="141"/>
                </a:cxn>
                <a:cxn ang="0">
                  <a:pos x="163" y="137"/>
                </a:cxn>
                <a:cxn ang="0">
                  <a:pos x="100" y="129"/>
                </a:cxn>
                <a:cxn ang="0">
                  <a:pos x="41" y="111"/>
                </a:cxn>
                <a:cxn ang="0">
                  <a:pos x="18" y="100"/>
                </a:cxn>
                <a:cxn ang="0">
                  <a:pos x="4" y="85"/>
                </a:cxn>
                <a:cxn ang="0">
                  <a:pos x="0" y="74"/>
                </a:cxn>
                <a:cxn ang="0">
                  <a:pos x="0" y="70"/>
                </a:cxn>
                <a:cxn ang="0">
                  <a:pos x="4" y="59"/>
                </a:cxn>
                <a:cxn ang="0">
                  <a:pos x="26" y="44"/>
                </a:cxn>
                <a:cxn ang="0">
                  <a:pos x="66" y="30"/>
                </a:cxn>
                <a:cxn ang="0">
                  <a:pos x="129" y="15"/>
                </a:cxn>
                <a:cxn ang="0">
                  <a:pos x="225" y="0"/>
                </a:cxn>
                <a:cxn ang="0">
                  <a:pos x="200" y="15"/>
                </a:cxn>
                <a:cxn ang="0">
                  <a:pos x="181" y="26"/>
                </a:cxn>
                <a:cxn ang="0">
                  <a:pos x="166" y="44"/>
                </a:cxn>
                <a:cxn ang="0">
                  <a:pos x="166" y="59"/>
                </a:cxn>
                <a:cxn ang="0">
                  <a:pos x="166" y="81"/>
                </a:cxn>
                <a:cxn ang="0">
                  <a:pos x="177" y="89"/>
                </a:cxn>
                <a:cxn ang="0">
                  <a:pos x="192" y="100"/>
                </a:cxn>
                <a:cxn ang="0">
                  <a:pos x="225" y="115"/>
                </a:cxn>
                <a:cxn ang="0">
                  <a:pos x="270" y="129"/>
                </a:cxn>
                <a:cxn ang="0">
                  <a:pos x="307" y="129"/>
                </a:cxn>
                <a:cxn ang="0">
                  <a:pos x="270" y="129"/>
                </a:cxn>
                <a:cxn ang="0">
                  <a:pos x="214" y="141"/>
                </a:cxn>
              </a:cxnLst>
              <a:rect l="0" t="0" r="0" b="0"/>
              <a:pathLst>
                <a:path w="307" h="141">
                  <a:moveTo>
                    <a:pt x="214" y="141"/>
                  </a:moveTo>
                  <a:lnTo>
                    <a:pt x="214" y="137"/>
                  </a:lnTo>
                  <a:lnTo>
                    <a:pt x="196" y="141"/>
                  </a:lnTo>
                  <a:lnTo>
                    <a:pt x="163" y="137"/>
                  </a:lnTo>
                  <a:lnTo>
                    <a:pt x="100" y="129"/>
                  </a:lnTo>
                  <a:lnTo>
                    <a:pt x="41" y="111"/>
                  </a:lnTo>
                  <a:lnTo>
                    <a:pt x="18" y="100"/>
                  </a:lnTo>
                  <a:lnTo>
                    <a:pt x="4" y="85"/>
                  </a:lnTo>
                  <a:lnTo>
                    <a:pt x="0" y="74"/>
                  </a:lnTo>
                  <a:lnTo>
                    <a:pt x="0" y="70"/>
                  </a:lnTo>
                  <a:lnTo>
                    <a:pt x="4" y="59"/>
                  </a:lnTo>
                  <a:lnTo>
                    <a:pt x="26" y="44"/>
                  </a:lnTo>
                  <a:lnTo>
                    <a:pt x="66" y="30"/>
                  </a:lnTo>
                  <a:lnTo>
                    <a:pt x="129" y="15"/>
                  </a:lnTo>
                  <a:lnTo>
                    <a:pt x="225" y="0"/>
                  </a:lnTo>
                  <a:lnTo>
                    <a:pt x="200" y="15"/>
                  </a:lnTo>
                  <a:lnTo>
                    <a:pt x="181" y="26"/>
                  </a:lnTo>
                  <a:lnTo>
                    <a:pt x="166" y="44"/>
                  </a:lnTo>
                  <a:lnTo>
                    <a:pt x="166" y="59"/>
                  </a:lnTo>
                  <a:lnTo>
                    <a:pt x="166" y="81"/>
                  </a:lnTo>
                  <a:lnTo>
                    <a:pt x="177" y="89"/>
                  </a:lnTo>
                  <a:lnTo>
                    <a:pt x="192" y="100"/>
                  </a:lnTo>
                  <a:lnTo>
                    <a:pt x="225" y="115"/>
                  </a:lnTo>
                  <a:lnTo>
                    <a:pt x="270" y="129"/>
                  </a:lnTo>
                  <a:lnTo>
                    <a:pt x="307" y="129"/>
                  </a:lnTo>
                  <a:lnTo>
                    <a:pt x="270" y="129"/>
                  </a:lnTo>
                  <a:lnTo>
                    <a:pt x="214" y="14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2" name="図形 151"/>
            <p:cNvSpPr>
              <a:spLocks/>
            </p:cNvSpPr>
            <p:nvPr/>
          </p:nvSpPr>
          <p:spPr bwMode="auto">
            <a:xfrm>
              <a:off x="1694211" y="5443660"/>
              <a:ext cx="754346" cy="443516"/>
            </a:xfrm>
            <a:custGeom>
              <a:avLst/>
              <a:gdLst/>
              <a:ahLst/>
              <a:cxnLst>
                <a:cxn ang="0">
                  <a:pos x="159" y="314"/>
                </a:cxn>
                <a:cxn ang="0">
                  <a:pos x="130" y="314"/>
                </a:cxn>
                <a:cxn ang="0">
                  <a:pos x="82" y="307"/>
                </a:cxn>
                <a:cxn ang="0">
                  <a:pos x="34" y="285"/>
                </a:cxn>
                <a:cxn ang="0">
                  <a:pos x="19" y="274"/>
                </a:cxn>
                <a:cxn ang="0">
                  <a:pos x="4" y="259"/>
                </a:cxn>
                <a:cxn ang="0">
                  <a:pos x="0" y="244"/>
                </a:cxn>
                <a:cxn ang="0">
                  <a:pos x="4" y="229"/>
                </a:cxn>
                <a:cxn ang="0">
                  <a:pos x="15" y="222"/>
                </a:cxn>
                <a:cxn ang="0">
                  <a:pos x="41" y="200"/>
                </a:cxn>
                <a:cxn ang="0">
                  <a:pos x="67" y="185"/>
                </a:cxn>
                <a:cxn ang="0">
                  <a:pos x="100" y="174"/>
                </a:cxn>
                <a:cxn ang="0">
                  <a:pos x="141" y="167"/>
                </a:cxn>
                <a:cxn ang="0">
                  <a:pos x="192" y="159"/>
                </a:cxn>
                <a:cxn ang="0">
                  <a:pos x="270" y="159"/>
                </a:cxn>
                <a:cxn ang="0">
                  <a:pos x="337" y="156"/>
                </a:cxn>
                <a:cxn ang="0">
                  <a:pos x="366" y="144"/>
                </a:cxn>
                <a:cxn ang="0">
                  <a:pos x="385" y="133"/>
                </a:cxn>
                <a:cxn ang="0">
                  <a:pos x="418" y="115"/>
                </a:cxn>
                <a:cxn ang="0">
                  <a:pos x="436" y="96"/>
                </a:cxn>
                <a:cxn ang="0">
                  <a:pos x="440" y="82"/>
                </a:cxn>
                <a:cxn ang="0">
                  <a:pos x="440" y="70"/>
                </a:cxn>
                <a:cxn ang="0">
                  <a:pos x="436" y="56"/>
                </a:cxn>
                <a:cxn ang="0">
                  <a:pos x="422" y="41"/>
                </a:cxn>
                <a:cxn ang="0">
                  <a:pos x="403" y="30"/>
                </a:cxn>
                <a:cxn ang="0">
                  <a:pos x="370" y="19"/>
                </a:cxn>
                <a:cxn ang="0">
                  <a:pos x="307" y="11"/>
                </a:cxn>
                <a:cxn ang="0">
                  <a:pos x="244" y="11"/>
                </a:cxn>
                <a:cxn ang="0">
                  <a:pos x="181" y="11"/>
                </a:cxn>
                <a:cxn ang="0">
                  <a:pos x="89" y="0"/>
                </a:cxn>
                <a:cxn ang="0">
                  <a:pos x="181" y="4"/>
                </a:cxn>
                <a:cxn ang="0">
                  <a:pos x="255" y="4"/>
                </a:cxn>
                <a:cxn ang="0">
                  <a:pos x="333" y="11"/>
                </a:cxn>
                <a:cxn ang="0">
                  <a:pos x="392" y="19"/>
                </a:cxn>
                <a:cxn ang="0">
                  <a:pos x="436" y="30"/>
                </a:cxn>
                <a:cxn ang="0">
                  <a:pos x="462" y="48"/>
                </a:cxn>
                <a:cxn ang="0">
                  <a:pos x="481" y="63"/>
                </a:cxn>
                <a:cxn ang="0">
                  <a:pos x="492" y="85"/>
                </a:cxn>
                <a:cxn ang="0">
                  <a:pos x="492" y="96"/>
                </a:cxn>
                <a:cxn ang="0">
                  <a:pos x="492" y="111"/>
                </a:cxn>
                <a:cxn ang="0">
                  <a:pos x="477" y="130"/>
                </a:cxn>
                <a:cxn ang="0">
                  <a:pos x="448" y="144"/>
                </a:cxn>
                <a:cxn ang="0">
                  <a:pos x="407" y="156"/>
                </a:cxn>
                <a:cxn ang="0">
                  <a:pos x="366" y="167"/>
                </a:cxn>
                <a:cxn ang="0">
                  <a:pos x="296" y="170"/>
                </a:cxn>
                <a:cxn ang="0">
                  <a:pos x="263" y="170"/>
                </a:cxn>
                <a:cxn ang="0">
                  <a:pos x="200" y="174"/>
                </a:cxn>
                <a:cxn ang="0">
                  <a:pos x="152" y="181"/>
                </a:cxn>
                <a:cxn ang="0">
                  <a:pos x="115" y="189"/>
                </a:cxn>
                <a:cxn ang="0">
                  <a:pos x="89" y="200"/>
                </a:cxn>
                <a:cxn ang="0">
                  <a:pos x="74" y="211"/>
                </a:cxn>
                <a:cxn ang="0">
                  <a:pos x="67" y="222"/>
                </a:cxn>
                <a:cxn ang="0">
                  <a:pos x="59" y="229"/>
                </a:cxn>
                <a:cxn ang="0">
                  <a:pos x="56" y="244"/>
                </a:cxn>
                <a:cxn ang="0">
                  <a:pos x="56" y="255"/>
                </a:cxn>
                <a:cxn ang="0">
                  <a:pos x="67" y="270"/>
                </a:cxn>
                <a:cxn ang="0">
                  <a:pos x="74" y="281"/>
                </a:cxn>
                <a:cxn ang="0">
                  <a:pos x="111" y="296"/>
                </a:cxn>
                <a:cxn ang="0">
                  <a:pos x="181" y="314"/>
                </a:cxn>
                <a:cxn ang="0">
                  <a:pos x="159" y="314"/>
                </a:cxn>
              </a:cxnLst>
              <a:rect l="0" t="0" r="0" b="0"/>
              <a:pathLst>
                <a:path w="492" h="314">
                  <a:moveTo>
                    <a:pt x="159" y="314"/>
                  </a:moveTo>
                  <a:lnTo>
                    <a:pt x="130" y="314"/>
                  </a:lnTo>
                  <a:lnTo>
                    <a:pt x="82" y="307"/>
                  </a:lnTo>
                  <a:lnTo>
                    <a:pt x="34" y="285"/>
                  </a:lnTo>
                  <a:lnTo>
                    <a:pt x="19" y="274"/>
                  </a:lnTo>
                  <a:lnTo>
                    <a:pt x="4" y="259"/>
                  </a:lnTo>
                  <a:lnTo>
                    <a:pt x="0" y="244"/>
                  </a:lnTo>
                  <a:lnTo>
                    <a:pt x="4" y="229"/>
                  </a:lnTo>
                  <a:lnTo>
                    <a:pt x="15" y="222"/>
                  </a:lnTo>
                  <a:lnTo>
                    <a:pt x="41" y="200"/>
                  </a:lnTo>
                  <a:lnTo>
                    <a:pt x="67" y="185"/>
                  </a:lnTo>
                  <a:lnTo>
                    <a:pt x="100" y="174"/>
                  </a:lnTo>
                  <a:lnTo>
                    <a:pt x="141" y="167"/>
                  </a:lnTo>
                  <a:lnTo>
                    <a:pt x="192" y="159"/>
                  </a:lnTo>
                  <a:lnTo>
                    <a:pt x="270" y="159"/>
                  </a:lnTo>
                  <a:lnTo>
                    <a:pt x="337" y="156"/>
                  </a:lnTo>
                  <a:lnTo>
                    <a:pt x="366" y="144"/>
                  </a:lnTo>
                  <a:lnTo>
                    <a:pt x="385" y="133"/>
                  </a:lnTo>
                  <a:lnTo>
                    <a:pt x="418" y="115"/>
                  </a:lnTo>
                  <a:lnTo>
                    <a:pt x="436" y="96"/>
                  </a:lnTo>
                  <a:lnTo>
                    <a:pt x="440" y="82"/>
                  </a:lnTo>
                  <a:lnTo>
                    <a:pt x="440" y="70"/>
                  </a:lnTo>
                  <a:lnTo>
                    <a:pt x="436" y="56"/>
                  </a:lnTo>
                  <a:lnTo>
                    <a:pt x="422" y="41"/>
                  </a:lnTo>
                  <a:lnTo>
                    <a:pt x="403" y="30"/>
                  </a:lnTo>
                  <a:lnTo>
                    <a:pt x="370" y="19"/>
                  </a:lnTo>
                  <a:lnTo>
                    <a:pt x="307" y="11"/>
                  </a:lnTo>
                  <a:lnTo>
                    <a:pt x="244" y="11"/>
                  </a:lnTo>
                  <a:lnTo>
                    <a:pt x="181" y="11"/>
                  </a:lnTo>
                  <a:lnTo>
                    <a:pt x="89" y="0"/>
                  </a:lnTo>
                  <a:lnTo>
                    <a:pt x="181" y="4"/>
                  </a:lnTo>
                  <a:lnTo>
                    <a:pt x="255" y="4"/>
                  </a:lnTo>
                  <a:lnTo>
                    <a:pt x="333" y="11"/>
                  </a:lnTo>
                  <a:lnTo>
                    <a:pt x="392" y="19"/>
                  </a:lnTo>
                  <a:lnTo>
                    <a:pt x="436" y="30"/>
                  </a:lnTo>
                  <a:lnTo>
                    <a:pt x="462" y="48"/>
                  </a:lnTo>
                  <a:lnTo>
                    <a:pt x="481" y="63"/>
                  </a:lnTo>
                  <a:lnTo>
                    <a:pt x="492" y="85"/>
                  </a:lnTo>
                  <a:lnTo>
                    <a:pt x="492" y="96"/>
                  </a:lnTo>
                  <a:lnTo>
                    <a:pt x="492" y="111"/>
                  </a:lnTo>
                  <a:lnTo>
                    <a:pt x="477" y="130"/>
                  </a:lnTo>
                  <a:lnTo>
                    <a:pt x="448" y="144"/>
                  </a:lnTo>
                  <a:lnTo>
                    <a:pt x="407" y="156"/>
                  </a:lnTo>
                  <a:lnTo>
                    <a:pt x="366" y="167"/>
                  </a:lnTo>
                  <a:lnTo>
                    <a:pt x="296" y="170"/>
                  </a:lnTo>
                  <a:lnTo>
                    <a:pt x="263" y="170"/>
                  </a:lnTo>
                  <a:lnTo>
                    <a:pt x="200" y="174"/>
                  </a:lnTo>
                  <a:lnTo>
                    <a:pt x="152" y="181"/>
                  </a:lnTo>
                  <a:lnTo>
                    <a:pt x="115" y="189"/>
                  </a:lnTo>
                  <a:lnTo>
                    <a:pt x="89" y="200"/>
                  </a:lnTo>
                  <a:lnTo>
                    <a:pt x="74" y="211"/>
                  </a:lnTo>
                  <a:lnTo>
                    <a:pt x="67" y="222"/>
                  </a:lnTo>
                  <a:lnTo>
                    <a:pt x="59" y="229"/>
                  </a:lnTo>
                  <a:lnTo>
                    <a:pt x="56" y="244"/>
                  </a:lnTo>
                  <a:lnTo>
                    <a:pt x="56" y="255"/>
                  </a:lnTo>
                  <a:lnTo>
                    <a:pt x="67" y="270"/>
                  </a:lnTo>
                  <a:lnTo>
                    <a:pt x="74" y="281"/>
                  </a:lnTo>
                  <a:lnTo>
                    <a:pt x="111" y="296"/>
                  </a:lnTo>
                  <a:lnTo>
                    <a:pt x="181" y="314"/>
                  </a:lnTo>
                  <a:lnTo>
                    <a:pt x="159" y="31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3" name="図形 152"/>
            <p:cNvSpPr>
              <a:spLocks/>
            </p:cNvSpPr>
            <p:nvPr/>
          </p:nvSpPr>
          <p:spPr bwMode="auto">
            <a:xfrm>
              <a:off x="1784671" y="5689430"/>
              <a:ext cx="386372" cy="197746"/>
            </a:xfrm>
            <a:custGeom>
              <a:avLst/>
              <a:gdLst/>
              <a:ahLst/>
              <a:cxnLst>
                <a:cxn ang="0">
                  <a:pos x="163" y="140"/>
                </a:cxn>
                <a:cxn ang="0">
                  <a:pos x="133" y="140"/>
                </a:cxn>
                <a:cxn ang="0">
                  <a:pos x="67" y="122"/>
                </a:cxn>
                <a:cxn ang="0">
                  <a:pos x="26" y="107"/>
                </a:cxn>
                <a:cxn ang="0">
                  <a:pos x="11" y="92"/>
                </a:cxn>
                <a:cxn ang="0">
                  <a:pos x="0" y="81"/>
                </a:cxn>
                <a:cxn ang="0">
                  <a:pos x="0" y="70"/>
                </a:cxn>
                <a:cxn ang="0">
                  <a:pos x="8" y="55"/>
                </a:cxn>
                <a:cxn ang="0">
                  <a:pos x="11" y="48"/>
                </a:cxn>
                <a:cxn ang="0">
                  <a:pos x="23" y="41"/>
                </a:cxn>
                <a:cxn ang="0">
                  <a:pos x="37" y="30"/>
                </a:cxn>
                <a:cxn ang="0">
                  <a:pos x="56" y="22"/>
                </a:cxn>
                <a:cxn ang="0">
                  <a:pos x="93" y="11"/>
                </a:cxn>
                <a:cxn ang="0">
                  <a:pos x="141" y="7"/>
                </a:cxn>
                <a:cxn ang="0">
                  <a:pos x="204" y="0"/>
                </a:cxn>
                <a:cxn ang="0">
                  <a:pos x="252" y="0"/>
                </a:cxn>
                <a:cxn ang="0">
                  <a:pos x="196" y="7"/>
                </a:cxn>
                <a:cxn ang="0">
                  <a:pos x="141" y="15"/>
                </a:cxn>
                <a:cxn ang="0">
                  <a:pos x="96" y="37"/>
                </a:cxn>
                <a:cxn ang="0">
                  <a:pos x="82" y="52"/>
                </a:cxn>
                <a:cxn ang="0">
                  <a:pos x="71" y="67"/>
                </a:cxn>
                <a:cxn ang="0">
                  <a:pos x="71" y="70"/>
                </a:cxn>
                <a:cxn ang="0">
                  <a:pos x="78" y="85"/>
                </a:cxn>
                <a:cxn ang="0">
                  <a:pos x="85" y="100"/>
                </a:cxn>
                <a:cxn ang="0">
                  <a:pos x="100" y="111"/>
                </a:cxn>
                <a:cxn ang="0">
                  <a:pos x="126" y="126"/>
                </a:cxn>
                <a:cxn ang="0">
                  <a:pos x="167" y="137"/>
                </a:cxn>
                <a:cxn ang="0">
                  <a:pos x="163" y="140"/>
                </a:cxn>
              </a:cxnLst>
              <a:rect l="0" t="0" r="0" b="0"/>
              <a:pathLst>
                <a:path w="252" h="140">
                  <a:moveTo>
                    <a:pt x="163" y="140"/>
                  </a:moveTo>
                  <a:lnTo>
                    <a:pt x="133" y="140"/>
                  </a:lnTo>
                  <a:lnTo>
                    <a:pt x="67" y="122"/>
                  </a:lnTo>
                  <a:lnTo>
                    <a:pt x="26" y="107"/>
                  </a:lnTo>
                  <a:lnTo>
                    <a:pt x="11" y="92"/>
                  </a:lnTo>
                  <a:lnTo>
                    <a:pt x="0" y="81"/>
                  </a:lnTo>
                  <a:lnTo>
                    <a:pt x="0" y="70"/>
                  </a:lnTo>
                  <a:lnTo>
                    <a:pt x="8" y="55"/>
                  </a:lnTo>
                  <a:lnTo>
                    <a:pt x="11" y="48"/>
                  </a:lnTo>
                  <a:lnTo>
                    <a:pt x="23" y="41"/>
                  </a:lnTo>
                  <a:lnTo>
                    <a:pt x="37" y="30"/>
                  </a:lnTo>
                  <a:lnTo>
                    <a:pt x="56" y="22"/>
                  </a:lnTo>
                  <a:lnTo>
                    <a:pt x="93" y="11"/>
                  </a:lnTo>
                  <a:lnTo>
                    <a:pt x="141" y="7"/>
                  </a:lnTo>
                  <a:lnTo>
                    <a:pt x="204" y="0"/>
                  </a:lnTo>
                  <a:lnTo>
                    <a:pt x="252" y="0"/>
                  </a:lnTo>
                  <a:lnTo>
                    <a:pt x="196" y="7"/>
                  </a:lnTo>
                  <a:lnTo>
                    <a:pt x="141" y="15"/>
                  </a:lnTo>
                  <a:lnTo>
                    <a:pt x="96" y="37"/>
                  </a:lnTo>
                  <a:lnTo>
                    <a:pt x="82" y="52"/>
                  </a:lnTo>
                  <a:lnTo>
                    <a:pt x="71" y="67"/>
                  </a:lnTo>
                  <a:lnTo>
                    <a:pt x="71" y="70"/>
                  </a:lnTo>
                  <a:lnTo>
                    <a:pt x="78" y="85"/>
                  </a:lnTo>
                  <a:lnTo>
                    <a:pt x="85" y="100"/>
                  </a:lnTo>
                  <a:lnTo>
                    <a:pt x="100" y="111"/>
                  </a:lnTo>
                  <a:lnTo>
                    <a:pt x="126" y="126"/>
                  </a:lnTo>
                  <a:lnTo>
                    <a:pt x="167" y="137"/>
                  </a:lnTo>
                  <a:lnTo>
                    <a:pt x="163" y="14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4" name="図形 153"/>
            <p:cNvSpPr>
              <a:spLocks/>
            </p:cNvSpPr>
            <p:nvPr/>
          </p:nvSpPr>
          <p:spPr bwMode="auto">
            <a:xfrm>
              <a:off x="1904263" y="5459197"/>
              <a:ext cx="815675" cy="423741"/>
            </a:xfrm>
            <a:custGeom>
              <a:avLst/>
              <a:gdLst/>
              <a:ahLst/>
              <a:cxnLst>
                <a:cxn ang="0">
                  <a:pos x="325" y="163"/>
                </a:cxn>
                <a:cxn ang="0">
                  <a:pos x="296" y="163"/>
                </a:cxn>
                <a:cxn ang="0">
                  <a:pos x="133" y="178"/>
                </a:cxn>
                <a:cxn ang="0">
                  <a:pos x="92" y="189"/>
                </a:cxn>
                <a:cxn ang="0">
                  <a:pos x="70" y="200"/>
                </a:cxn>
                <a:cxn ang="0">
                  <a:pos x="55" y="211"/>
                </a:cxn>
                <a:cxn ang="0">
                  <a:pos x="44" y="218"/>
                </a:cxn>
                <a:cxn ang="0">
                  <a:pos x="37" y="233"/>
                </a:cxn>
                <a:cxn ang="0">
                  <a:pos x="37" y="241"/>
                </a:cxn>
                <a:cxn ang="0">
                  <a:pos x="37" y="248"/>
                </a:cxn>
                <a:cxn ang="0">
                  <a:pos x="55" y="259"/>
                </a:cxn>
                <a:cxn ang="0">
                  <a:pos x="85" y="274"/>
                </a:cxn>
                <a:cxn ang="0">
                  <a:pos x="155" y="289"/>
                </a:cxn>
                <a:cxn ang="0">
                  <a:pos x="104" y="300"/>
                </a:cxn>
                <a:cxn ang="0">
                  <a:pos x="92" y="300"/>
                </a:cxn>
                <a:cxn ang="0">
                  <a:pos x="55" y="289"/>
                </a:cxn>
                <a:cxn ang="0">
                  <a:pos x="30" y="274"/>
                </a:cxn>
                <a:cxn ang="0">
                  <a:pos x="7" y="259"/>
                </a:cxn>
                <a:cxn ang="0">
                  <a:pos x="0" y="248"/>
                </a:cxn>
                <a:cxn ang="0">
                  <a:pos x="0" y="233"/>
                </a:cxn>
                <a:cxn ang="0">
                  <a:pos x="0" y="230"/>
                </a:cxn>
                <a:cxn ang="0">
                  <a:pos x="4" y="215"/>
                </a:cxn>
                <a:cxn ang="0">
                  <a:pos x="18" y="204"/>
                </a:cxn>
                <a:cxn ang="0">
                  <a:pos x="55" y="189"/>
                </a:cxn>
                <a:cxn ang="0">
                  <a:pos x="100" y="174"/>
                </a:cxn>
                <a:cxn ang="0">
                  <a:pos x="144" y="170"/>
                </a:cxn>
                <a:cxn ang="0">
                  <a:pos x="233" y="163"/>
                </a:cxn>
                <a:cxn ang="0">
                  <a:pos x="270" y="163"/>
                </a:cxn>
                <a:cxn ang="0">
                  <a:pos x="299" y="159"/>
                </a:cxn>
                <a:cxn ang="0">
                  <a:pos x="311" y="163"/>
                </a:cxn>
                <a:cxn ang="0">
                  <a:pos x="355" y="159"/>
                </a:cxn>
                <a:cxn ang="0">
                  <a:pos x="396" y="148"/>
                </a:cxn>
                <a:cxn ang="0">
                  <a:pos x="425" y="141"/>
                </a:cxn>
                <a:cxn ang="0">
                  <a:pos x="455" y="122"/>
                </a:cxn>
                <a:cxn ang="0">
                  <a:pos x="492" y="104"/>
                </a:cxn>
                <a:cxn ang="0">
                  <a:pos x="499" y="89"/>
                </a:cxn>
                <a:cxn ang="0">
                  <a:pos x="506" y="71"/>
                </a:cxn>
                <a:cxn ang="0">
                  <a:pos x="499" y="48"/>
                </a:cxn>
                <a:cxn ang="0">
                  <a:pos x="484" y="34"/>
                </a:cxn>
                <a:cxn ang="0">
                  <a:pos x="466" y="19"/>
                </a:cxn>
                <a:cxn ang="0">
                  <a:pos x="421" y="0"/>
                </a:cxn>
                <a:cxn ang="0">
                  <a:pos x="462" y="8"/>
                </a:cxn>
                <a:cxn ang="0">
                  <a:pos x="492" y="19"/>
                </a:cxn>
                <a:cxn ang="0">
                  <a:pos x="510" y="34"/>
                </a:cxn>
                <a:cxn ang="0">
                  <a:pos x="525" y="45"/>
                </a:cxn>
                <a:cxn ang="0">
                  <a:pos x="532" y="59"/>
                </a:cxn>
                <a:cxn ang="0">
                  <a:pos x="532" y="74"/>
                </a:cxn>
                <a:cxn ang="0">
                  <a:pos x="532" y="78"/>
                </a:cxn>
                <a:cxn ang="0">
                  <a:pos x="514" y="100"/>
                </a:cxn>
                <a:cxn ang="0">
                  <a:pos x="492" y="119"/>
                </a:cxn>
                <a:cxn ang="0">
                  <a:pos x="455" y="133"/>
                </a:cxn>
                <a:cxn ang="0">
                  <a:pos x="421" y="145"/>
                </a:cxn>
                <a:cxn ang="0">
                  <a:pos x="355" y="159"/>
                </a:cxn>
                <a:cxn ang="0">
                  <a:pos x="325" y="163"/>
                </a:cxn>
              </a:cxnLst>
              <a:rect l="0" t="0" r="0" b="0"/>
              <a:pathLst>
                <a:path w="532" h="300">
                  <a:moveTo>
                    <a:pt x="325" y="163"/>
                  </a:moveTo>
                  <a:lnTo>
                    <a:pt x="296" y="163"/>
                  </a:lnTo>
                  <a:lnTo>
                    <a:pt x="133" y="178"/>
                  </a:lnTo>
                  <a:lnTo>
                    <a:pt x="92" y="189"/>
                  </a:lnTo>
                  <a:lnTo>
                    <a:pt x="70" y="200"/>
                  </a:lnTo>
                  <a:lnTo>
                    <a:pt x="55" y="211"/>
                  </a:lnTo>
                  <a:lnTo>
                    <a:pt x="44" y="218"/>
                  </a:lnTo>
                  <a:lnTo>
                    <a:pt x="37" y="233"/>
                  </a:lnTo>
                  <a:lnTo>
                    <a:pt x="37" y="241"/>
                  </a:lnTo>
                  <a:lnTo>
                    <a:pt x="37" y="248"/>
                  </a:lnTo>
                  <a:lnTo>
                    <a:pt x="55" y="259"/>
                  </a:lnTo>
                  <a:lnTo>
                    <a:pt x="85" y="274"/>
                  </a:lnTo>
                  <a:lnTo>
                    <a:pt x="155" y="289"/>
                  </a:lnTo>
                  <a:lnTo>
                    <a:pt x="104" y="300"/>
                  </a:lnTo>
                  <a:lnTo>
                    <a:pt x="92" y="300"/>
                  </a:lnTo>
                  <a:lnTo>
                    <a:pt x="55" y="289"/>
                  </a:lnTo>
                  <a:lnTo>
                    <a:pt x="30" y="274"/>
                  </a:lnTo>
                  <a:lnTo>
                    <a:pt x="7" y="259"/>
                  </a:lnTo>
                  <a:lnTo>
                    <a:pt x="0" y="248"/>
                  </a:lnTo>
                  <a:lnTo>
                    <a:pt x="0" y="233"/>
                  </a:lnTo>
                  <a:lnTo>
                    <a:pt x="0" y="230"/>
                  </a:lnTo>
                  <a:lnTo>
                    <a:pt x="4" y="215"/>
                  </a:lnTo>
                  <a:lnTo>
                    <a:pt x="18" y="204"/>
                  </a:lnTo>
                  <a:lnTo>
                    <a:pt x="55" y="189"/>
                  </a:lnTo>
                  <a:lnTo>
                    <a:pt x="100" y="174"/>
                  </a:lnTo>
                  <a:lnTo>
                    <a:pt x="144" y="170"/>
                  </a:lnTo>
                  <a:lnTo>
                    <a:pt x="233" y="163"/>
                  </a:lnTo>
                  <a:lnTo>
                    <a:pt x="270" y="163"/>
                  </a:lnTo>
                  <a:lnTo>
                    <a:pt x="299" y="159"/>
                  </a:lnTo>
                  <a:lnTo>
                    <a:pt x="311" y="163"/>
                  </a:lnTo>
                  <a:lnTo>
                    <a:pt x="355" y="159"/>
                  </a:lnTo>
                  <a:lnTo>
                    <a:pt x="396" y="148"/>
                  </a:lnTo>
                  <a:lnTo>
                    <a:pt x="425" y="141"/>
                  </a:lnTo>
                  <a:lnTo>
                    <a:pt x="455" y="122"/>
                  </a:lnTo>
                  <a:lnTo>
                    <a:pt x="492" y="104"/>
                  </a:lnTo>
                  <a:lnTo>
                    <a:pt x="499" y="89"/>
                  </a:lnTo>
                  <a:lnTo>
                    <a:pt x="506" y="71"/>
                  </a:lnTo>
                  <a:lnTo>
                    <a:pt x="499" y="48"/>
                  </a:lnTo>
                  <a:lnTo>
                    <a:pt x="484" y="34"/>
                  </a:lnTo>
                  <a:lnTo>
                    <a:pt x="466" y="19"/>
                  </a:lnTo>
                  <a:lnTo>
                    <a:pt x="421" y="0"/>
                  </a:lnTo>
                  <a:lnTo>
                    <a:pt x="462" y="8"/>
                  </a:lnTo>
                  <a:lnTo>
                    <a:pt x="492" y="19"/>
                  </a:lnTo>
                  <a:lnTo>
                    <a:pt x="510" y="34"/>
                  </a:lnTo>
                  <a:lnTo>
                    <a:pt x="525" y="45"/>
                  </a:lnTo>
                  <a:lnTo>
                    <a:pt x="532" y="59"/>
                  </a:lnTo>
                  <a:lnTo>
                    <a:pt x="532" y="74"/>
                  </a:lnTo>
                  <a:lnTo>
                    <a:pt x="532" y="78"/>
                  </a:lnTo>
                  <a:lnTo>
                    <a:pt x="514" y="100"/>
                  </a:lnTo>
                  <a:lnTo>
                    <a:pt x="492" y="119"/>
                  </a:lnTo>
                  <a:lnTo>
                    <a:pt x="455" y="133"/>
                  </a:lnTo>
                  <a:lnTo>
                    <a:pt x="421" y="145"/>
                  </a:lnTo>
                  <a:lnTo>
                    <a:pt x="355" y="159"/>
                  </a:lnTo>
                  <a:lnTo>
                    <a:pt x="325" y="163"/>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5" name="図形 154"/>
            <p:cNvSpPr>
              <a:spLocks/>
            </p:cNvSpPr>
            <p:nvPr/>
          </p:nvSpPr>
          <p:spPr bwMode="auto">
            <a:xfrm>
              <a:off x="1723342" y="5302413"/>
              <a:ext cx="1082455" cy="387017"/>
            </a:xfrm>
            <a:custGeom>
              <a:avLst/>
              <a:gdLst/>
              <a:ahLst/>
              <a:cxnLst>
                <a:cxn ang="0">
                  <a:pos x="539" y="100"/>
                </a:cxn>
                <a:cxn ang="0">
                  <a:pos x="654" y="119"/>
                </a:cxn>
                <a:cxn ang="0">
                  <a:pos x="698" y="159"/>
                </a:cxn>
                <a:cxn ang="0">
                  <a:pos x="698" y="204"/>
                </a:cxn>
                <a:cxn ang="0">
                  <a:pos x="632" y="252"/>
                </a:cxn>
                <a:cxn ang="0">
                  <a:pos x="469" y="274"/>
                </a:cxn>
                <a:cxn ang="0">
                  <a:pos x="599" y="241"/>
                </a:cxn>
                <a:cxn ang="0">
                  <a:pos x="654" y="189"/>
                </a:cxn>
                <a:cxn ang="0">
                  <a:pos x="643" y="156"/>
                </a:cxn>
                <a:cxn ang="0">
                  <a:pos x="562" y="115"/>
                </a:cxn>
                <a:cxn ang="0">
                  <a:pos x="554" y="119"/>
                </a:cxn>
                <a:cxn ang="0">
                  <a:pos x="617" y="163"/>
                </a:cxn>
                <a:cxn ang="0">
                  <a:pos x="602" y="211"/>
                </a:cxn>
                <a:cxn ang="0">
                  <a:pos x="514" y="259"/>
                </a:cxn>
                <a:cxn ang="0">
                  <a:pos x="421" y="270"/>
                </a:cxn>
                <a:cxn ang="0">
                  <a:pos x="528" y="230"/>
                </a:cxn>
                <a:cxn ang="0">
                  <a:pos x="547" y="174"/>
                </a:cxn>
                <a:cxn ang="0">
                  <a:pos x="525" y="130"/>
                </a:cxn>
                <a:cxn ang="0">
                  <a:pos x="406" y="100"/>
                </a:cxn>
                <a:cxn ang="0">
                  <a:pos x="210" y="93"/>
                </a:cxn>
                <a:cxn ang="0">
                  <a:pos x="66" y="63"/>
                </a:cxn>
                <a:cxn ang="0">
                  <a:pos x="48" y="41"/>
                </a:cxn>
                <a:cxn ang="0">
                  <a:pos x="77" y="4"/>
                </a:cxn>
                <a:cxn ang="0">
                  <a:pos x="48" y="30"/>
                </a:cxn>
                <a:cxn ang="0">
                  <a:pos x="70" y="71"/>
                </a:cxn>
                <a:cxn ang="0">
                  <a:pos x="210" y="100"/>
                </a:cxn>
                <a:cxn ang="0">
                  <a:pos x="406" y="100"/>
                </a:cxn>
                <a:cxn ang="0">
                  <a:pos x="517" y="134"/>
                </a:cxn>
                <a:cxn ang="0">
                  <a:pos x="543" y="174"/>
                </a:cxn>
                <a:cxn ang="0">
                  <a:pos x="528" y="226"/>
                </a:cxn>
                <a:cxn ang="0">
                  <a:pos x="388" y="270"/>
                </a:cxn>
                <a:cxn ang="0">
                  <a:pos x="414" y="256"/>
                </a:cxn>
                <a:cxn ang="0">
                  <a:pos x="477" y="211"/>
                </a:cxn>
                <a:cxn ang="0">
                  <a:pos x="462" y="163"/>
                </a:cxn>
                <a:cxn ang="0">
                  <a:pos x="373" y="115"/>
                </a:cxn>
                <a:cxn ang="0">
                  <a:pos x="173" y="100"/>
                </a:cxn>
                <a:cxn ang="0">
                  <a:pos x="15" y="63"/>
                </a:cxn>
                <a:cxn ang="0">
                  <a:pos x="11" y="19"/>
                </a:cxn>
                <a:cxn ang="0">
                  <a:pos x="85" y="0"/>
                </a:cxn>
                <a:cxn ang="0">
                  <a:pos x="77" y="23"/>
                </a:cxn>
                <a:cxn ang="0">
                  <a:pos x="85" y="56"/>
                </a:cxn>
                <a:cxn ang="0">
                  <a:pos x="192" y="89"/>
                </a:cxn>
                <a:cxn ang="0">
                  <a:pos x="414" y="89"/>
                </a:cxn>
              </a:cxnLst>
              <a:rect l="0" t="0" r="0" b="0"/>
              <a:pathLst>
                <a:path w="706" h="274">
                  <a:moveTo>
                    <a:pt x="414" y="89"/>
                  </a:moveTo>
                  <a:lnTo>
                    <a:pt x="484" y="93"/>
                  </a:lnTo>
                  <a:lnTo>
                    <a:pt x="539" y="100"/>
                  </a:lnTo>
                  <a:lnTo>
                    <a:pt x="587" y="104"/>
                  </a:lnTo>
                  <a:lnTo>
                    <a:pt x="624" y="111"/>
                  </a:lnTo>
                  <a:lnTo>
                    <a:pt x="654" y="119"/>
                  </a:lnTo>
                  <a:lnTo>
                    <a:pt x="672" y="134"/>
                  </a:lnTo>
                  <a:lnTo>
                    <a:pt x="687" y="145"/>
                  </a:lnTo>
                  <a:lnTo>
                    <a:pt x="698" y="159"/>
                  </a:lnTo>
                  <a:lnTo>
                    <a:pt x="706" y="174"/>
                  </a:lnTo>
                  <a:lnTo>
                    <a:pt x="706" y="189"/>
                  </a:lnTo>
                  <a:lnTo>
                    <a:pt x="698" y="204"/>
                  </a:lnTo>
                  <a:lnTo>
                    <a:pt x="684" y="226"/>
                  </a:lnTo>
                  <a:lnTo>
                    <a:pt x="665" y="241"/>
                  </a:lnTo>
                  <a:lnTo>
                    <a:pt x="632" y="252"/>
                  </a:lnTo>
                  <a:lnTo>
                    <a:pt x="599" y="259"/>
                  </a:lnTo>
                  <a:lnTo>
                    <a:pt x="532" y="270"/>
                  </a:lnTo>
                  <a:lnTo>
                    <a:pt x="469" y="274"/>
                  </a:lnTo>
                  <a:lnTo>
                    <a:pt x="517" y="267"/>
                  </a:lnTo>
                  <a:lnTo>
                    <a:pt x="573" y="252"/>
                  </a:lnTo>
                  <a:lnTo>
                    <a:pt x="599" y="241"/>
                  </a:lnTo>
                  <a:lnTo>
                    <a:pt x="624" y="226"/>
                  </a:lnTo>
                  <a:lnTo>
                    <a:pt x="643" y="211"/>
                  </a:lnTo>
                  <a:lnTo>
                    <a:pt x="654" y="189"/>
                  </a:lnTo>
                  <a:lnTo>
                    <a:pt x="654" y="182"/>
                  </a:lnTo>
                  <a:lnTo>
                    <a:pt x="654" y="163"/>
                  </a:lnTo>
                  <a:lnTo>
                    <a:pt x="643" y="156"/>
                  </a:lnTo>
                  <a:lnTo>
                    <a:pt x="628" y="141"/>
                  </a:lnTo>
                  <a:lnTo>
                    <a:pt x="602" y="126"/>
                  </a:lnTo>
                  <a:lnTo>
                    <a:pt x="562" y="115"/>
                  </a:lnTo>
                  <a:lnTo>
                    <a:pt x="510" y="111"/>
                  </a:lnTo>
                  <a:lnTo>
                    <a:pt x="510" y="111"/>
                  </a:lnTo>
                  <a:lnTo>
                    <a:pt x="554" y="119"/>
                  </a:lnTo>
                  <a:lnTo>
                    <a:pt x="595" y="141"/>
                  </a:lnTo>
                  <a:lnTo>
                    <a:pt x="610" y="148"/>
                  </a:lnTo>
                  <a:lnTo>
                    <a:pt x="617" y="163"/>
                  </a:lnTo>
                  <a:lnTo>
                    <a:pt x="617" y="182"/>
                  </a:lnTo>
                  <a:lnTo>
                    <a:pt x="613" y="200"/>
                  </a:lnTo>
                  <a:lnTo>
                    <a:pt x="602" y="211"/>
                  </a:lnTo>
                  <a:lnTo>
                    <a:pt x="569" y="233"/>
                  </a:lnTo>
                  <a:lnTo>
                    <a:pt x="543" y="244"/>
                  </a:lnTo>
                  <a:lnTo>
                    <a:pt x="514" y="259"/>
                  </a:lnTo>
                  <a:lnTo>
                    <a:pt x="473" y="267"/>
                  </a:lnTo>
                  <a:lnTo>
                    <a:pt x="429" y="270"/>
                  </a:lnTo>
                  <a:lnTo>
                    <a:pt x="421" y="270"/>
                  </a:lnTo>
                  <a:lnTo>
                    <a:pt x="469" y="259"/>
                  </a:lnTo>
                  <a:lnTo>
                    <a:pt x="502" y="244"/>
                  </a:lnTo>
                  <a:lnTo>
                    <a:pt x="528" y="230"/>
                  </a:lnTo>
                  <a:lnTo>
                    <a:pt x="543" y="211"/>
                  </a:lnTo>
                  <a:lnTo>
                    <a:pt x="547" y="189"/>
                  </a:lnTo>
                  <a:lnTo>
                    <a:pt x="547" y="174"/>
                  </a:lnTo>
                  <a:lnTo>
                    <a:pt x="543" y="159"/>
                  </a:lnTo>
                  <a:lnTo>
                    <a:pt x="532" y="145"/>
                  </a:lnTo>
                  <a:lnTo>
                    <a:pt x="525" y="130"/>
                  </a:lnTo>
                  <a:lnTo>
                    <a:pt x="488" y="111"/>
                  </a:lnTo>
                  <a:lnTo>
                    <a:pt x="447" y="104"/>
                  </a:lnTo>
                  <a:lnTo>
                    <a:pt x="406" y="100"/>
                  </a:lnTo>
                  <a:lnTo>
                    <a:pt x="332" y="93"/>
                  </a:lnTo>
                  <a:lnTo>
                    <a:pt x="295" y="100"/>
                  </a:lnTo>
                  <a:lnTo>
                    <a:pt x="210" y="93"/>
                  </a:lnTo>
                  <a:lnTo>
                    <a:pt x="140" y="85"/>
                  </a:lnTo>
                  <a:lnTo>
                    <a:pt x="96" y="74"/>
                  </a:lnTo>
                  <a:lnTo>
                    <a:pt x="66" y="63"/>
                  </a:lnTo>
                  <a:lnTo>
                    <a:pt x="51" y="56"/>
                  </a:lnTo>
                  <a:lnTo>
                    <a:pt x="48" y="45"/>
                  </a:lnTo>
                  <a:lnTo>
                    <a:pt x="48" y="41"/>
                  </a:lnTo>
                  <a:lnTo>
                    <a:pt x="51" y="30"/>
                  </a:lnTo>
                  <a:lnTo>
                    <a:pt x="63" y="15"/>
                  </a:lnTo>
                  <a:lnTo>
                    <a:pt x="77" y="4"/>
                  </a:lnTo>
                  <a:lnTo>
                    <a:pt x="70" y="0"/>
                  </a:lnTo>
                  <a:lnTo>
                    <a:pt x="55" y="15"/>
                  </a:lnTo>
                  <a:lnTo>
                    <a:pt x="48" y="30"/>
                  </a:lnTo>
                  <a:lnTo>
                    <a:pt x="40" y="45"/>
                  </a:lnTo>
                  <a:lnTo>
                    <a:pt x="51" y="60"/>
                  </a:lnTo>
                  <a:lnTo>
                    <a:pt x="70" y="71"/>
                  </a:lnTo>
                  <a:lnTo>
                    <a:pt x="100" y="78"/>
                  </a:lnTo>
                  <a:lnTo>
                    <a:pt x="140" y="89"/>
                  </a:lnTo>
                  <a:lnTo>
                    <a:pt x="210" y="100"/>
                  </a:lnTo>
                  <a:lnTo>
                    <a:pt x="295" y="104"/>
                  </a:lnTo>
                  <a:lnTo>
                    <a:pt x="332" y="100"/>
                  </a:lnTo>
                  <a:lnTo>
                    <a:pt x="406" y="100"/>
                  </a:lnTo>
                  <a:lnTo>
                    <a:pt x="447" y="111"/>
                  </a:lnTo>
                  <a:lnTo>
                    <a:pt x="488" y="115"/>
                  </a:lnTo>
                  <a:lnTo>
                    <a:pt x="517" y="134"/>
                  </a:lnTo>
                  <a:lnTo>
                    <a:pt x="528" y="148"/>
                  </a:lnTo>
                  <a:lnTo>
                    <a:pt x="539" y="163"/>
                  </a:lnTo>
                  <a:lnTo>
                    <a:pt x="543" y="174"/>
                  </a:lnTo>
                  <a:lnTo>
                    <a:pt x="543" y="189"/>
                  </a:lnTo>
                  <a:lnTo>
                    <a:pt x="539" y="204"/>
                  </a:lnTo>
                  <a:lnTo>
                    <a:pt x="528" y="226"/>
                  </a:lnTo>
                  <a:lnTo>
                    <a:pt x="499" y="241"/>
                  </a:lnTo>
                  <a:lnTo>
                    <a:pt x="454" y="259"/>
                  </a:lnTo>
                  <a:lnTo>
                    <a:pt x="388" y="270"/>
                  </a:lnTo>
                  <a:lnTo>
                    <a:pt x="314" y="270"/>
                  </a:lnTo>
                  <a:lnTo>
                    <a:pt x="362" y="267"/>
                  </a:lnTo>
                  <a:lnTo>
                    <a:pt x="414" y="256"/>
                  </a:lnTo>
                  <a:lnTo>
                    <a:pt x="454" y="233"/>
                  </a:lnTo>
                  <a:lnTo>
                    <a:pt x="469" y="226"/>
                  </a:lnTo>
                  <a:lnTo>
                    <a:pt x="477" y="211"/>
                  </a:lnTo>
                  <a:lnTo>
                    <a:pt x="477" y="196"/>
                  </a:lnTo>
                  <a:lnTo>
                    <a:pt x="473" y="182"/>
                  </a:lnTo>
                  <a:lnTo>
                    <a:pt x="462" y="163"/>
                  </a:lnTo>
                  <a:lnTo>
                    <a:pt x="447" y="145"/>
                  </a:lnTo>
                  <a:lnTo>
                    <a:pt x="417" y="130"/>
                  </a:lnTo>
                  <a:lnTo>
                    <a:pt x="373" y="115"/>
                  </a:lnTo>
                  <a:lnTo>
                    <a:pt x="314" y="111"/>
                  </a:lnTo>
                  <a:lnTo>
                    <a:pt x="273" y="104"/>
                  </a:lnTo>
                  <a:lnTo>
                    <a:pt x="173" y="100"/>
                  </a:lnTo>
                  <a:lnTo>
                    <a:pt x="100" y="89"/>
                  </a:lnTo>
                  <a:lnTo>
                    <a:pt x="51" y="74"/>
                  </a:lnTo>
                  <a:lnTo>
                    <a:pt x="15" y="63"/>
                  </a:lnTo>
                  <a:lnTo>
                    <a:pt x="7" y="45"/>
                  </a:lnTo>
                  <a:lnTo>
                    <a:pt x="0" y="30"/>
                  </a:lnTo>
                  <a:lnTo>
                    <a:pt x="11" y="19"/>
                  </a:lnTo>
                  <a:lnTo>
                    <a:pt x="26" y="8"/>
                  </a:lnTo>
                  <a:lnTo>
                    <a:pt x="51" y="0"/>
                  </a:lnTo>
                  <a:lnTo>
                    <a:pt x="85" y="0"/>
                  </a:lnTo>
                  <a:lnTo>
                    <a:pt x="111" y="4"/>
                  </a:lnTo>
                  <a:lnTo>
                    <a:pt x="92" y="8"/>
                  </a:lnTo>
                  <a:lnTo>
                    <a:pt x="77" y="23"/>
                  </a:lnTo>
                  <a:lnTo>
                    <a:pt x="77" y="34"/>
                  </a:lnTo>
                  <a:lnTo>
                    <a:pt x="77" y="41"/>
                  </a:lnTo>
                  <a:lnTo>
                    <a:pt x="85" y="56"/>
                  </a:lnTo>
                  <a:lnTo>
                    <a:pt x="96" y="63"/>
                  </a:lnTo>
                  <a:lnTo>
                    <a:pt x="136" y="78"/>
                  </a:lnTo>
                  <a:lnTo>
                    <a:pt x="192" y="89"/>
                  </a:lnTo>
                  <a:lnTo>
                    <a:pt x="247" y="93"/>
                  </a:lnTo>
                  <a:lnTo>
                    <a:pt x="358" y="93"/>
                  </a:lnTo>
                  <a:lnTo>
                    <a:pt x="414" y="89"/>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6" name="図形 155"/>
            <p:cNvSpPr>
              <a:spLocks/>
            </p:cNvSpPr>
            <p:nvPr/>
          </p:nvSpPr>
          <p:spPr bwMode="auto">
            <a:xfrm>
              <a:off x="1960992" y="5313713"/>
              <a:ext cx="351108" cy="114410"/>
            </a:xfrm>
            <a:custGeom>
              <a:avLst/>
              <a:gdLst/>
              <a:ahLst/>
              <a:cxnLst>
                <a:cxn ang="0">
                  <a:pos x="55" y="26"/>
                </a:cxn>
                <a:cxn ang="0">
                  <a:pos x="63" y="33"/>
                </a:cxn>
                <a:cxn ang="0">
                  <a:pos x="70" y="41"/>
                </a:cxn>
                <a:cxn ang="0">
                  <a:pos x="107" y="55"/>
                </a:cxn>
                <a:cxn ang="0">
                  <a:pos x="148" y="66"/>
                </a:cxn>
                <a:cxn ang="0">
                  <a:pos x="229" y="81"/>
                </a:cxn>
                <a:cxn ang="0">
                  <a:pos x="196" y="81"/>
                </a:cxn>
                <a:cxn ang="0">
                  <a:pos x="137" y="70"/>
                </a:cxn>
                <a:cxn ang="0">
                  <a:pos x="89" y="66"/>
                </a:cxn>
                <a:cxn ang="0">
                  <a:pos x="41" y="52"/>
                </a:cxn>
                <a:cxn ang="0">
                  <a:pos x="11" y="41"/>
                </a:cxn>
                <a:cxn ang="0">
                  <a:pos x="0" y="37"/>
                </a:cxn>
                <a:cxn ang="0">
                  <a:pos x="0" y="33"/>
                </a:cxn>
                <a:cxn ang="0">
                  <a:pos x="0" y="22"/>
                </a:cxn>
                <a:cxn ang="0">
                  <a:pos x="11" y="11"/>
                </a:cxn>
                <a:cxn ang="0">
                  <a:pos x="37" y="0"/>
                </a:cxn>
                <a:cxn ang="0">
                  <a:pos x="81" y="0"/>
                </a:cxn>
                <a:cxn ang="0">
                  <a:pos x="67" y="11"/>
                </a:cxn>
                <a:cxn ang="0">
                  <a:pos x="63" y="15"/>
                </a:cxn>
                <a:cxn ang="0">
                  <a:pos x="55" y="26"/>
                </a:cxn>
              </a:cxnLst>
              <a:rect l="0" t="0" r="0" b="0"/>
              <a:pathLst>
                <a:path w="229" h="81">
                  <a:moveTo>
                    <a:pt x="55" y="26"/>
                  </a:moveTo>
                  <a:lnTo>
                    <a:pt x="63" y="33"/>
                  </a:lnTo>
                  <a:lnTo>
                    <a:pt x="70" y="41"/>
                  </a:lnTo>
                  <a:lnTo>
                    <a:pt x="107" y="55"/>
                  </a:lnTo>
                  <a:lnTo>
                    <a:pt x="148" y="66"/>
                  </a:lnTo>
                  <a:lnTo>
                    <a:pt x="229" y="81"/>
                  </a:lnTo>
                  <a:lnTo>
                    <a:pt x="196" y="81"/>
                  </a:lnTo>
                  <a:lnTo>
                    <a:pt x="137" y="70"/>
                  </a:lnTo>
                  <a:lnTo>
                    <a:pt x="89" y="66"/>
                  </a:lnTo>
                  <a:lnTo>
                    <a:pt x="41" y="52"/>
                  </a:lnTo>
                  <a:lnTo>
                    <a:pt x="11" y="41"/>
                  </a:lnTo>
                  <a:lnTo>
                    <a:pt x="0" y="37"/>
                  </a:lnTo>
                  <a:lnTo>
                    <a:pt x="0" y="33"/>
                  </a:lnTo>
                  <a:lnTo>
                    <a:pt x="0" y="22"/>
                  </a:lnTo>
                  <a:lnTo>
                    <a:pt x="11" y="11"/>
                  </a:lnTo>
                  <a:lnTo>
                    <a:pt x="37" y="0"/>
                  </a:lnTo>
                  <a:lnTo>
                    <a:pt x="81" y="0"/>
                  </a:lnTo>
                  <a:lnTo>
                    <a:pt x="67" y="11"/>
                  </a:lnTo>
                  <a:lnTo>
                    <a:pt x="63" y="15"/>
                  </a:lnTo>
                  <a:lnTo>
                    <a:pt x="55" y="2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7" name="図形 156"/>
            <p:cNvSpPr>
              <a:spLocks/>
            </p:cNvSpPr>
            <p:nvPr/>
          </p:nvSpPr>
          <p:spPr bwMode="auto">
            <a:xfrm>
              <a:off x="2753668" y="5443660"/>
              <a:ext cx="409371" cy="276844"/>
            </a:xfrm>
            <a:custGeom>
              <a:avLst/>
              <a:gdLst/>
              <a:ahLst/>
              <a:cxnLst>
                <a:cxn ang="0">
                  <a:pos x="252" y="56"/>
                </a:cxn>
                <a:cxn ang="0">
                  <a:pos x="263" y="70"/>
                </a:cxn>
                <a:cxn ang="0">
                  <a:pos x="267" y="82"/>
                </a:cxn>
                <a:cxn ang="0">
                  <a:pos x="267" y="96"/>
                </a:cxn>
                <a:cxn ang="0">
                  <a:pos x="263" y="111"/>
                </a:cxn>
                <a:cxn ang="0">
                  <a:pos x="259" y="119"/>
                </a:cxn>
                <a:cxn ang="0">
                  <a:pos x="226" y="144"/>
                </a:cxn>
                <a:cxn ang="0">
                  <a:pos x="193" y="159"/>
                </a:cxn>
                <a:cxn ang="0">
                  <a:pos x="152" y="174"/>
                </a:cxn>
                <a:cxn ang="0">
                  <a:pos x="67" y="189"/>
                </a:cxn>
                <a:cxn ang="0">
                  <a:pos x="0" y="196"/>
                </a:cxn>
                <a:cxn ang="0">
                  <a:pos x="41" y="185"/>
                </a:cxn>
                <a:cxn ang="0">
                  <a:pos x="82" y="174"/>
                </a:cxn>
                <a:cxn ang="0">
                  <a:pos x="126" y="156"/>
                </a:cxn>
                <a:cxn ang="0">
                  <a:pos x="174" y="126"/>
                </a:cxn>
                <a:cxn ang="0">
                  <a:pos x="189" y="104"/>
                </a:cxn>
                <a:cxn ang="0">
                  <a:pos x="196" y="89"/>
                </a:cxn>
                <a:cxn ang="0">
                  <a:pos x="196" y="63"/>
                </a:cxn>
                <a:cxn ang="0">
                  <a:pos x="189" y="45"/>
                </a:cxn>
                <a:cxn ang="0">
                  <a:pos x="167" y="26"/>
                </a:cxn>
                <a:cxn ang="0">
                  <a:pos x="134" y="11"/>
                </a:cxn>
                <a:cxn ang="0">
                  <a:pos x="85" y="0"/>
                </a:cxn>
                <a:cxn ang="0">
                  <a:pos x="152" y="11"/>
                </a:cxn>
                <a:cxn ang="0">
                  <a:pos x="204" y="19"/>
                </a:cxn>
                <a:cxn ang="0">
                  <a:pos x="233" y="34"/>
                </a:cxn>
                <a:cxn ang="0">
                  <a:pos x="252" y="56"/>
                </a:cxn>
              </a:cxnLst>
              <a:rect l="0" t="0" r="0" b="0"/>
              <a:pathLst>
                <a:path w="267" h="196">
                  <a:moveTo>
                    <a:pt x="252" y="56"/>
                  </a:moveTo>
                  <a:lnTo>
                    <a:pt x="263" y="70"/>
                  </a:lnTo>
                  <a:lnTo>
                    <a:pt x="267" y="82"/>
                  </a:lnTo>
                  <a:lnTo>
                    <a:pt x="267" y="96"/>
                  </a:lnTo>
                  <a:lnTo>
                    <a:pt x="263" y="111"/>
                  </a:lnTo>
                  <a:lnTo>
                    <a:pt x="259" y="119"/>
                  </a:lnTo>
                  <a:lnTo>
                    <a:pt x="226" y="144"/>
                  </a:lnTo>
                  <a:lnTo>
                    <a:pt x="193" y="159"/>
                  </a:lnTo>
                  <a:lnTo>
                    <a:pt x="152" y="174"/>
                  </a:lnTo>
                  <a:lnTo>
                    <a:pt x="67" y="189"/>
                  </a:lnTo>
                  <a:lnTo>
                    <a:pt x="0" y="196"/>
                  </a:lnTo>
                  <a:lnTo>
                    <a:pt x="41" y="185"/>
                  </a:lnTo>
                  <a:lnTo>
                    <a:pt x="82" y="174"/>
                  </a:lnTo>
                  <a:lnTo>
                    <a:pt x="126" y="156"/>
                  </a:lnTo>
                  <a:lnTo>
                    <a:pt x="174" y="126"/>
                  </a:lnTo>
                  <a:lnTo>
                    <a:pt x="189" y="104"/>
                  </a:lnTo>
                  <a:lnTo>
                    <a:pt x="196" y="89"/>
                  </a:lnTo>
                  <a:lnTo>
                    <a:pt x="196" y="63"/>
                  </a:lnTo>
                  <a:lnTo>
                    <a:pt x="189" y="45"/>
                  </a:lnTo>
                  <a:lnTo>
                    <a:pt x="167" y="26"/>
                  </a:lnTo>
                  <a:lnTo>
                    <a:pt x="134" y="11"/>
                  </a:lnTo>
                  <a:lnTo>
                    <a:pt x="85" y="0"/>
                  </a:lnTo>
                  <a:lnTo>
                    <a:pt x="152" y="11"/>
                  </a:lnTo>
                  <a:lnTo>
                    <a:pt x="204" y="19"/>
                  </a:lnTo>
                  <a:lnTo>
                    <a:pt x="233" y="34"/>
                  </a:lnTo>
                  <a:lnTo>
                    <a:pt x="252" y="5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8" name="図形 157"/>
            <p:cNvSpPr>
              <a:spLocks/>
            </p:cNvSpPr>
            <p:nvPr/>
          </p:nvSpPr>
          <p:spPr bwMode="auto">
            <a:xfrm>
              <a:off x="3892853" y="5360324"/>
              <a:ext cx="323510" cy="271194"/>
            </a:xfrm>
            <a:custGeom>
              <a:avLst/>
              <a:gdLst/>
              <a:ahLst/>
              <a:cxnLst>
                <a:cxn ang="0">
                  <a:pos x="211" y="85"/>
                </a:cxn>
                <a:cxn ang="0">
                  <a:pos x="211" y="93"/>
                </a:cxn>
                <a:cxn ang="0">
                  <a:pos x="204" y="122"/>
                </a:cxn>
                <a:cxn ang="0">
                  <a:pos x="193" y="141"/>
                </a:cxn>
                <a:cxn ang="0">
                  <a:pos x="178" y="155"/>
                </a:cxn>
                <a:cxn ang="0">
                  <a:pos x="152" y="174"/>
                </a:cxn>
                <a:cxn ang="0">
                  <a:pos x="122" y="189"/>
                </a:cxn>
                <a:cxn ang="0">
                  <a:pos x="89" y="192"/>
                </a:cxn>
                <a:cxn ang="0">
                  <a:pos x="111" y="178"/>
                </a:cxn>
                <a:cxn ang="0">
                  <a:pos x="141" y="159"/>
                </a:cxn>
                <a:cxn ang="0">
                  <a:pos x="163" y="129"/>
                </a:cxn>
                <a:cxn ang="0">
                  <a:pos x="174" y="107"/>
                </a:cxn>
                <a:cxn ang="0">
                  <a:pos x="174" y="93"/>
                </a:cxn>
                <a:cxn ang="0">
                  <a:pos x="167" y="78"/>
                </a:cxn>
                <a:cxn ang="0">
                  <a:pos x="141" y="59"/>
                </a:cxn>
                <a:cxn ang="0">
                  <a:pos x="119" y="44"/>
                </a:cxn>
                <a:cxn ang="0">
                  <a:pos x="93" y="30"/>
                </a:cxn>
                <a:cxn ang="0">
                  <a:pos x="52" y="8"/>
                </a:cxn>
                <a:cxn ang="0">
                  <a:pos x="0" y="0"/>
                </a:cxn>
                <a:cxn ang="0">
                  <a:pos x="56" y="4"/>
                </a:cxn>
                <a:cxn ang="0">
                  <a:pos x="122" y="22"/>
                </a:cxn>
                <a:cxn ang="0">
                  <a:pos x="152" y="33"/>
                </a:cxn>
                <a:cxn ang="0">
                  <a:pos x="182" y="48"/>
                </a:cxn>
                <a:cxn ang="0">
                  <a:pos x="204" y="70"/>
                </a:cxn>
                <a:cxn ang="0">
                  <a:pos x="211" y="85"/>
                </a:cxn>
              </a:cxnLst>
              <a:rect l="0" t="0" r="0" b="0"/>
              <a:pathLst>
                <a:path w="211" h="192">
                  <a:moveTo>
                    <a:pt x="211" y="85"/>
                  </a:moveTo>
                  <a:lnTo>
                    <a:pt x="211" y="93"/>
                  </a:lnTo>
                  <a:lnTo>
                    <a:pt x="204" y="122"/>
                  </a:lnTo>
                  <a:lnTo>
                    <a:pt x="193" y="141"/>
                  </a:lnTo>
                  <a:lnTo>
                    <a:pt x="178" y="155"/>
                  </a:lnTo>
                  <a:lnTo>
                    <a:pt x="152" y="174"/>
                  </a:lnTo>
                  <a:lnTo>
                    <a:pt x="122" y="189"/>
                  </a:lnTo>
                  <a:lnTo>
                    <a:pt x="89" y="192"/>
                  </a:lnTo>
                  <a:lnTo>
                    <a:pt x="111" y="178"/>
                  </a:lnTo>
                  <a:lnTo>
                    <a:pt x="141" y="159"/>
                  </a:lnTo>
                  <a:lnTo>
                    <a:pt x="163" y="129"/>
                  </a:lnTo>
                  <a:lnTo>
                    <a:pt x="174" y="107"/>
                  </a:lnTo>
                  <a:lnTo>
                    <a:pt x="174" y="93"/>
                  </a:lnTo>
                  <a:lnTo>
                    <a:pt x="167" y="78"/>
                  </a:lnTo>
                  <a:lnTo>
                    <a:pt x="141" y="59"/>
                  </a:lnTo>
                  <a:lnTo>
                    <a:pt x="119" y="44"/>
                  </a:lnTo>
                  <a:lnTo>
                    <a:pt x="93" y="30"/>
                  </a:lnTo>
                  <a:lnTo>
                    <a:pt x="52" y="8"/>
                  </a:lnTo>
                  <a:lnTo>
                    <a:pt x="0" y="0"/>
                  </a:lnTo>
                  <a:lnTo>
                    <a:pt x="56" y="4"/>
                  </a:lnTo>
                  <a:lnTo>
                    <a:pt x="122" y="22"/>
                  </a:lnTo>
                  <a:lnTo>
                    <a:pt x="152" y="33"/>
                  </a:lnTo>
                  <a:lnTo>
                    <a:pt x="182" y="48"/>
                  </a:lnTo>
                  <a:lnTo>
                    <a:pt x="204" y="70"/>
                  </a:lnTo>
                  <a:lnTo>
                    <a:pt x="211" y="8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9" name="図形 158"/>
            <p:cNvSpPr>
              <a:spLocks/>
            </p:cNvSpPr>
            <p:nvPr/>
          </p:nvSpPr>
          <p:spPr bwMode="auto">
            <a:xfrm>
              <a:off x="3672069" y="5329250"/>
              <a:ext cx="476832" cy="329105"/>
            </a:xfrm>
            <a:custGeom>
              <a:avLst/>
              <a:gdLst/>
              <a:ahLst/>
              <a:cxnLst>
                <a:cxn ang="0">
                  <a:pos x="266" y="155"/>
                </a:cxn>
                <a:cxn ang="0">
                  <a:pos x="270" y="137"/>
                </a:cxn>
                <a:cxn ang="0">
                  <a:pos x="278" y="122"/>
                </a:cxn>
                <a:cxn ang="0">
                  <a:pos x="270" y="107"/>
                </a:cxn>
                <a:cxn ang="0">
                  <a:pos x="252" y="85"/>
                </a:cxn>
                <a:cxn ang="0">
                  <a:pos x="226" y="70"/>
                </a:cxn>
                <a:cxn ang="0">
                  <a:pos x="196" y="52"/>
                </a:cxn>
                <a:cxn ang="0">
                  <a:pos x="163" y="37"/>
                </a:cxn>
                <a:cxn ang="0">
                  <a:pos x="85" y="15"/>
                </a:cxn>
                <a:cxn ang="0">
                  <a:pos x="0" y="0"/>
                </a:cxn>
                <a:cxn ang="0">
                  <a:pos x="96" y="11"/>
                </a:cxn>
                <a:cxn ang="0">
                  <a:pos x="163" y="26"/>
                </a:cxn>
                <a:cxn ang="0">
                  <a:pos x="215" y="44"/>
                </a:cxn>
                <a:cxn ang="0">
                  <a:pos x="255" y="66"/>
                </a:cxn>
                <a:cxn ang="0">
                  <a:pos x="285" y="85"/>
                </a:cxn>
                <a:cxn ang="0">
                  <a:pos x="303" y="100"/>
                </a:cxn>
                <a:cxn ang="0">
                  <a:pos x="311" y="115"/>
                </a:cxn>
                <a:cxn ang="0">
                  <a:pos x="311" y="137"/>
                </a:cxn>
                <a:cxn ang="0">
                  <a:pos x="303" y="155"/>
                </a:cxn>
                <a:cxn ang="0">
                  <a:pos x="285" y="170"/>
                </a:cxn>
                <a:cxn ang="0">
                  <a:pos x="266" y="192"/>
                </a:cxn>
                <a:cxn ang="0">
                  <a:pos x="233" y="211"/>
                </a:cxn>
                <a:cxn ang="0">
                  <a:pos x="215" y="222"/>
                </a:cxn>
                <a:cxn ang="0">
                  <a:pos x="163" y="233"/>
                </a:cxn>
                <a:cxn ang="0">
                  <a:pos x="196" y="214"/>
                </a:cxn>
                <a:cxn ang="0">
                  <a:pos x="233" y="200"/>
                </a:cxn>
                <a:cxn ang="0">
                  <a:pos x="252" y="181"/>
                </a:cxn>
                <a:cxn ang="0">
                  <a:pos x="266" y="155"/>
                </a:cxn>
              </a:cxnLst>
              <a:rect l="0" t="0" r="0" b="0"/>
              <a:pathLst>
                <a:path w="311" h="233">
                  <a:moveTo>
                    <a:pt x="266" y="155"/>
                  </a:moveTo>
                  <a:lnTo>
                    <a:pt x="270" y="137"/>
                  </a:lnTo>
                  <a:lnTo>
                    <a:pt x="278" y="122"/>
                  </a:lnTo>
                  <a:lnTo>
                    <a:pt x="270" y="107"/>
                  </a:lnTo>
                  <a:lnTo>
                    <a:pt x="252" y="85"/>
                  </a:lnTo>
                  <a:lnTo>
                    <a:pt x="226" y="70"/>
                  </a:lnTo>
                  <a:lnTo>
                    <a:pt x="196" y="52"/>
                  </a:lnTo>
                  <a:lnTo>
                    <a:pt x="163" y="37"/>
                  </a:lnTo>
                  <a:lnTo>
                    <a:pt x="85" y="15"/>
                  </a:lnTo>
                  <a:lnTo>
                    <a:pt x="0" y="0"/>
                  </a:lnTo>
                  <a:lnTo>
                    <a:pt x="96" y="11"/>
                  </a:lnTo>
                  <a:lnTo>
                    <a:pt x="163" y="26"/>
                  </a:lnTo>
                  <a:lnTo>
                    <a:pt x="215" y="44"/>
                  </a:lnTo>
                  <a:lnTo>
                    <a:pt x="255" y="66"/>
                  </a:lnTo>
                  <a:lnTo>
                    <a:pt x="285" y="85"/>
                  </a:lnTo>
                  <a:lnTo>
                    <a:pt x="303" y="100"/>
                  </a:lnTo>
                  <a:lnTo>
                    <a:pt x="311" y="115"/>
                  </a:lnTo>
                  <a:lnTo>
                    <a:pt x="311" y="137"/>
                  </a:lnTo>
                  <a:lnTo>
                    <a:pt x="303" y="155"/>
                  </a:lnTo>
                  <a:lnTo>
                    <a:pt x="285" y="170"/>
                  </a:lnTo>
                  <a:lnTo>
                    <a:pt x="266" y="192"/>
                  </a:lnTo>
                  <a:lnTo>
                    <a:pt x="233" y="211"/>
                  </a:lnTo>
                  <a:lnTo>
                    <a:pt x="215" y="222"/>
                  </a:lnTo>
                  <a:lnTo>
                    <a:pt x="163" y="233"/>
                  </a:lnTo>
                  <a:lnTo>
                    <a:pt x="196" y="214"/>
                  </a:lnTo>
                  <a:lnTo>
                    <a:pt x="233" y="200"/>
                  </a:lnTo>
                  <a:lnTo>
                    <a:pt x="252" y="181"/>
                  </a:lnTo>
                  <a:lnTo>
                    <a:pt x="266" y="15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0" name="図形 159"/>
            <p:cNvSpPr>
              <a:spLocks/>
            </p:cNvSpPr>
            <p:nvPr/>
          </p:nvSpPr>
          <p:spPr bwMode="auto">
            <a:xfrm>
              <a:off x="3621472" y="5365974"/>
              <a:ext cx="323510" cy="292381"/>
            </a:xfrm>
            <a:custGeom>
              <a:avLst/>
              <a:gdLst/>
              <a:ahLst/>
              <a:cxnLst>
                <a:cxn ang="0">
                  <a:pos x="174" y="100"/>
                </a:cxn>
                <a:cxn ang="0">
                  <a:pos x="174" y="89"/>
                </a:cxn>
                <a:cxn ang="0">
                  <a:pos x="163" y="70"/>
                </a:cxn>
                <a:cxn ang="0">
                  <a:pos x="148" y="59"/>
                </a:cxn>
                <a:cxn ang="0">
                  <a:pos x="115" y="33"/>
                </a:cxn>
                <a:cxn ang="0">
                  <a:pos x="59" y="15"/>
                </a:cxn>
                <a:cxn ang="0">
                  <a:pos x="0" y="0"/>
                </a:cxn>
                <a:cxn ang="0">
                  <a:pos x="63" y="11"/>
                </a:cxn>
                <a:cxn ang="0">
                  <a:pos x="115" y="18"/>
                </a:cxn>
                <a:cxn ang="0">
                  <a:pos x="148" y="33"/>
                </a:cxn>
                <a:cxn ang="0">
                  <a:pos x="174" y="48"/>
                </a:cxn>
                <a:cxn ang="0">
                  <a:pos x="196" y="66"/>
                </a:cxn>
                <a:cxn ang="0">
                  <a:pos x="203" y="70"/>
                </a:cxn>
                <a:cxn ang="0">
                  <a:pos x="211" y="81"/>
                </a:cxn>
                <a:cxn ang="0">
                  <a:pos x="211" y="96"/>
                </a:cxn>
                <a:cxn ang="0">
                  <a:pos x="211" y="114"/>
                </a:cxn>
                <a:cxn ang="0">
                  <a:pos x="200" y="129"/>
                </a:cxn>
                <a:cxn ang="0">
                  <a:pos x="174" y="166"/>
                </a:cxn>
                <a:cxn ang="0">
                  <a:pos x="140" y="188"/>
                </a:cxn>
                <a:cxn ang="0">
                  <a:pos x="107" y="207"/>
                </a:cxn>
                <a:cxn ang="0">
                  <a:pos x="144" y="174"/>
                </a:cxn>
                <a:cxn ang="0">
                  <a:pos x="163" y="144"/>
                </a:cxn>
                <a:cxn ang="0">
                  <a:pos x="174" y="118"/>
                </a:cxn>
                <a:cxn ang="0">
                  <a:pos x="174" y="100"/>
                </a:cxn>
              </a:cxnLst>
              <a:rect l="0" t="0" r="0" b="0"/>
              <a:pathLst>
                <a:path w="211" h="207">
                  <a:moveTo>
                    <a:pt x="174" y="100"/>
                  </a:moveTo>
                  <a:lnTo>
                    <a:pt x="174" y="89"/>
                  </a:lnTo>
                  <a:lnTo>
                    <a:pt x="163" y="70"/>
                  </a:lnTo>
                  <a:lnTo>
                    <a:pt x="148" y="59"/>
                  </a:lnTo>
                  <a:lnTo>
                    <a:pt x="115" y="33"/>
                  </a:lnTo>
                  <a:lnTo>
                    <a:pt x="59" y="15"/>
                  </a:lnTo>
                  <a:lnTo>
                    <a:pt x="0" y="0"/>
                  </a:lnTo>
                  <a:lnTo>
                    <a:pt x="63" y="11"/>
                  </a:lnTo>
                  <a:lnTo>
                    <a:pt x="115" y="18"/>
                  </a:lnTo>
                  <a:lnTo>
                    <a:pt x="148" y="33"/>
                  </a:lnTo>
                  <a:lnTo>
                    <a:pt x="174" y="48"/>
                  </a:lnTo>
                  <a:lnTo>
                    <a:pt x="196" y="66"/>
                  </a:lnTo>
                  <a:lnTo>
                    <a:pt x="203" y="70"/>
                  </a:lnTo>
                  <a:lnTo>
                    <a:pt x="211" y="81"/>
                  </a:lnTo>
                  <a:lnTo>
                    <a:pt x="211" y="96"/>
                  </a:lnTo>
                  <a:lnTo>
                    <a:pt x="211" y="114"/>
                  </a:lnTo>
                  <a:lnTo>
                    <a:pt x="200" y="129"/>
                  </a:lnTo>
                  <a:lnTo>
                    <a:pt x="174" y="166"/>
                  </a:lnTo>
                  <a:lnTo>
                    <a:pt x="140" y="188"/>
                  </a:lnTo>
                  <a:lnTo>
                    <a:pt x="107" y="207"/>
                  </a:lnTo>
                  <a:lnTo>
                    <a:pt x="144" y="174"/>
                  </a:lnTo>
                  <a:lnTo>
                    <a:pt x="163" y="144"/>
                  </a:lnTo>
                  <a:lnTo>
                    <a:pt x="174" y="118"/>
                  </a:lnTo>
                  <a:lnTo>
                    <a:pt x="174" y="10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1" name="図形 160"/>
            <p:cNvSpPr>
              <a:spLocks/>
            </p:cNvSpPr>
            <p:nvPr/>
          </p:nvSpPr>
          <p:spPr bwMode="auto">
            <a:xfrm>
              <a:off x="3196769" y="5344787"/>
              <a:ext cx="555027" cy="334755"/>
            </a:xfrm>
            <a:custGeom>
              <a:avLst/>
              <a:gdLst/>
              <a:ahLst/>
              <a:cxnLst>
                <a:cxn ang="0">
                  <a:pos x="321" y="140"/>
                </a:cxn>
                <a:cxn ang="0">
                  <a:pos x="314" y="104"/>
                </a:cxn>
                <a:cxn ang="0">
                  <a:pos x="307" y="96"/>
                </a:cxn>
                <a:cxn ang="0">
                  <a:pos x="292" y="81"/>
                </a:cxn>
                <a:cxn ang="0">
                  <a:pos x="266" y="70"/>
                </a:cxn>
                <a:cxn ang="0">
                  <a:pos x="225" y="48"/>
                </a:cxn>
                <a:cxn ang="0">
                  <a:pos x="170" y="33"/>
                </a:cxn>
                <a:cxn ang="0">
                  <a:pos x="96" y="15"/>
                </a:cxn>
                <a:cxn ang="0">
                  <a:pos x="0" y="0"/>
                </a:cxn>
                <a:cxn ang="0">
                  <a:pos x="96" y="11"/>
                </a:cxn>
                <a:cxn ang="0">
                  <a:pos x="203" y="30"/>
                </a:cxn>
                <a:cxn ang="0">
                  <a:pos x="255" y="44"/>
                </a:cxn>
                <a:cxn ang="0">
                  <a:pos x="299" y="63"/>
                </a:cxn>
                <a:cxn ang="0">
                  <a:pos x="336" y="81"/>
                </a:cxn>
                <a:cxn ang="0">
                  <a:pos x="362" y="104"/>
                </a:cxn>
                <a:cxn ang="0">
                  <a:pos x="362" y="118"/>
                </a:cxn>
                <a:cxn ang="0">
                  <a:pos x="362" y="140"/>
                </a:cxn>
                <a:cxn ang="0">
                  <a:pos x="351" y="159"/>
                </a:cxn>
                <a:cxn ang="0">
                  <a:pos x="336" y="185"/>
                </a:cxn>
                <a:cxn ang="0">
                  <a:pos x="314" y="200"/>
                </a:cxn>
                <a:cxn ang="0">
                  <a:pos x="284" y="222"/>
                </a:cxn>
                <a:cxn ang="0">
                  <a:pos x="255" y="237"/>
                </a:cxn>
                <a:cxn ang="0">
                  <a:pos x="277" y="222"/>
                </a:cxn>
                <a:cxn ang="0">
                  <a:pos x="296" y="200"/>
                </a:cxn>
                <a:cxn ang="0">
                  <a:pos x="310" y="170"/>
                </a:cxn>
                <a:cxn ang="0">
                  <a:pos x="321" y="140"/>
                </a:cxn>
              </a:cxnLst>
              <a:rect l="0" t="0" r="0" b="0"/>
              <a:pathLst>
                <a:path w="362" h="237">
                  <a:moveTo>
                    <a:pt x="321" y="140"/>
                  </a:moveTo>
                  <a:lnTo>
                    <a:pt x="314" y="104"/>
                  </a:lnTo>
                  <a:lnTo>
                    <a:pt x="307" y="96"/>
                  </a:lnTo>
                  <a:lnTo>
                    <a:pt x="292" y="81"/>
                  </a:lnTo>
                  <a:lnTo>
                    <a:pt x="266" y="70"/>
                  </a:lnTo>
                  <a:lnTo>
                    <a:pt x="225" y="48"/>
                  </a:lnTo>
                  <a:lnTo>
                    <a:pt x="170" y="33"/>
                  </a:lnTo>
                  <a:lnTo>
                    <a:pt x="96" y="15"/>
                  </a:lnTo>
                  <a:lnTo>
                    <a:pt x="0" y="0"/>
                  </a:lnTo>
                  <a:lnTo>
                    <a:pt x="96" y="11"/>
                  </a:lnTo>
                  <a:lnTo>
                    <a:pt x="203" y="30"/>
                  </a:lnTo>
                  <a:lnTo>
                    <a:pt x="255" y="44"/>
                  </a:lnTo>
                  <a:lnTo>
                    <a:pt x="299" y="63"/>
                  </a:lnTo>
                  <a:lnTo>
                    <a:pt x="336" y="81"/>
                  </a:lnTo>
                  <a:lnTo>
                    <a:pt x="362" y="104"/>
                  </a:lnTo>
                  <a:lnTo>
                    <a:pt x="362" y="118"/>
                  </a:lnTo>
                  <a:lnTo>
                    <a:pt x="362" y="140"/>
                  </a:lnTo>
                  <a:lnTo>
                    <a:pt x="351" y="159"/>
                  </a:lnTo>
                  <a:lnTo>
                    <a:pt x="336" y="185"/>
                  </a:lnTo>
                  <a:lnTo>
                    <a:pt x="314" y="200"/>
                  </a:lnTo>
                  <a:lnTo>
                    <a:pt x="284" y="222"/>
                  </a:lnTo>
                  <a:lnTo>
                    <a:pt x="255" y="237"/>
                  </a:lnTo>
                  <a:lnTo>
                    <a:pt x="277" y="222"/>
                  </a:lnTo>
                  <a:lnTo>
                    <a:pt x="296" y="200"/>
                  </a:lnTo>
                  <a:lnTo>
                    <a:pt x="310" y="170"/>
                  </a:lnTo>
                  <a:lnTo>
                    <a:pt x="321" y="14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2" name="図形 161"/>
            <p:cNvSpPr>
              <a:spLocks/>
            </p:cNvSpPr>
            <p:nvPr/>
          </p:nvSpPr>
          <p:spPr bwMode="auto">
            <a:xfrm>
              <a:off x="3049580" y="5908363"/>
              <a:ext cx="4600" cy="11300"/>
            </a:xfrm>
            <a:custGeom>
              <a:avLst/>
              <a:gdLst/>
              <a:ahLst/>
              <a:cxnLst>
                <a:cxn ang="0">
                  <a:pos x="0" y="8"/>
                </a:cxn>
                <a:cxn ang="0">
                  <a:pos x="0" y="0"/>
                </a:cxn>
                <a:cxn ang="0">
                  <a:pos x="3" y="8"/>
                </a:cxn>
                <a:cxn ang="0">
                  <a:pos x="0" y="8"/>
                </a:cxn>
              </a:cxnLst>
              <a:rect l="0" t="0" r="0" b="0"/>
              <a:pathLst>
                <a:path w="3" h="8">
                  <a:moveTo>
                    <a:pt x="0" y="8"/>
                  </a:moveTo>
                  <a:lnTo>
                    <a:pt x="0" y="0"/>
                  </a:lnTo>
                  <a:lnTo>
                    <a:pt x="3" y="8"/>
                  </a:lnTo>
                  <a:lnTo>
                    <a:pt x="0" y="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3" name="図形 162"/>
            <p:cNvSpPr>
              <a:spLocks/>
            </p:cNvSpPr>
            <p:nvPr/>
          </p:nvSpPr>
          <p:spPr bwMode="auto">
            <a:xfrm>
              <a:off x="16865" y="6065147"/>
              <a:ext cx="90460" cy="21187"/>
            </a:xfrm>
            <a:custGeom>
              <a:avLst/>
              <a:gdLst/>
              <a:ahLst/>
              <a:cxnLst>
                <a:cxn ang="0">
                  <a:pos x="4" y="0"/>
                </a:cxn>
                <a:cxn ang="0">
                  <a:pos x="0" y="0"/>
                </a:cxn>
                <a:cxn ang="0">
                  <a:pos x="0" y="8"/>
                </a:cxn>
                <a:cxn ang="0">
                  <a:pos x="44" y="15"/>
                </a:cxn>
                <a:cxn ang="0">
                  <a:pos x="59" y="15"/>
                </a:cxn>
                <a:cxn ang="0">
                  <a:pos x="4" y="0"/>
                </a:cxn>
              </a:cxnLst>
              <a:rect l="0" t="0" r="0" b="0"/>
              <a:pathLst>
                <a:path w="59" h="15">
                  <a:moveTo>
                    <a:pt x="4" y="0"/>
                  </a:moveTo>
                  <a:lnTo>
                    <a:pt x="0" y="0"/>
                  </a:lnTo>
                  <a:lnTo>
                    <a:pt x="0" y="8"/>
                  </a:lnTo>
                  <a:lnTo>
                    <a:pt x="44" y="15"/>
                  </a:lnTo>
                  <a:lnTo>
                    <a:pt x="59" y="15"/>
                  </a:lnTo>
                  <a:lnTo>
                    <a:pt x="4"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4" name="図形 163"/>
            <p:cNvSpPr>
              <a:spLocks/>
            </p:cNvSpPr>
            <p:nvPr/>
          </p:nvSpPr>
          <p:spPr bwMode="auto">
            <a:xfrm>
              <a:off x="3110909" y="5402699"/>
              <a:ext cx="260648" cy="281082"/>
            </a:xfrm>
            <a:custGeom>
              <a:avLst/>
              <a:gdLst/>
              <a:ahLst/>
              <a:cxnLst>
                <a:cxn ang="0">
                  <a:pos x="26" y="196"/>
                </a:cxn>
                <a:cxn ang="0">
                  <a:pos x="30" y="199"/>
                </a:cxn>
                <a:cxn ang="0">
                  <a:pos x="48" y="196"/>
                </a:cxn>
                <a:cxn ang="0">
                  <a:pos x="89" y="181"/>
                </a:cxn>
                <a:cxn ang="0">
                  <a:pos x="137" y="155"/>
                </a:cxn>
                <a:cxn ang="0">
                  <a:pos x="156" y="133"/>
                </a:cxn>
                <a:cxn ang="0">
                  <a:pos x="167" y="114"/>
                </a:cxn>
                <a:cxn ang="0">
                  <a:pos x="170" y="103"/>
                </a:cxn>
                <a:cxn ang="0">
                  <a:pos x="167" y="88"/>
                </a:cxn>
                <a:cxn ang="0">
                  <a:pos x="152" y="59"/>
                </a:cxn>
                <a:cxn ang="0">
                  <a:pos x="141" y="48"/>
                </a:cxn>
                <a:cxn ang="0">
                  <a:pos x="111" y="33"/>
                </a:cxn>
                <a:cxn ang="0">
                  <a:pos x="67" y="14"/>
                </a:cxn>
                <a:cxn ang="0">
                  <a:pos x="34" y="3"/>
                </a:cxn>
                <a:cxn ang="0">
                  <a:pos x="0" y="0"/>
                </a:cxn>
                <a:cxn ang="0">
                  <a:pos x="0" y="3"/>
                </a:cxn>
                <a:cxn ang="0">
                  <a:pos x="34" y="7"/>
                </a:cxn>
                <a:cxn ang="0">
                  <a:pos x="67" y="18"/>
                </a:cxn>
                <a:cxn ang="0">
                  <a:pos x="111" y="40"/>
                </a:cxn>
                <a:cxn ang="0">
                  <a:pos x="137" y="55"/>
                </a:cxn>
                <a:cxn ang="0">
                  <a:pos x="145" y="59"/>
                </a:cxn>
                <a:cxn ang="0">
                  <a:pos x="167" y="88"/>
                </a:cxn>
                <a:cxn ang="0">
                  <a:pos x="167" y="103"/>
                </a:cxn>
                <a:cxn ang="0">
                  <a:pos x="159" y="114"/>
                </a:cxn>
                <a:cxn ang="0">
                  <a:pos x="152" y="133"/>
                </a:cxn>
                <a:cxn ang="0">
                  <a:pos x="137" y="148"/>
                </a:cxn>
                <a:cxn ang="0">
                  <a:pos x="89" y="173"/>
                </a:cxn>
                <a:cxn ang="0">
                  <a:pos x="45" y="188"/>
                </a:cxn>
                <a:cxn ang="0">
                  <a:pos x="26" y="196"/>
                </a:cxn>
              </a:cxnLst>
              <a:rect l="0" t="0" r="0" b="0"/>
              <a:pathLst>
                <a:path w="170" h="199">
                  <a:moveTo>
                    <a:pt x="26" y="196"/>
                  </a:moveTo>
                  <a:lnTo>
                    <a:pt x="30" y="199"/>
                  </a:lnTo>
                  <a:lnTo>
                    <a:pt x="48" y="196"/>
                  </a:lnTo>
                  <a:lnTo>
                    <a:pt x="89" y="181"/>
                  </a:lnTo>
                  <a:lnTo>
                    <a:pt x="137" y="155"/>
                  </a:lnTo>
                  <a:lnTo>
                    <a:pt x="156" y="133"/>
                  </a:lnTo>
                  <a:lnTo>
                    <a:pt x="167" y="114"/>
                  </a:lnTo>
                  <a:lnTo>
                    <a:pt x="170" y="103"/>
                  </a:lnTo>
                  <a:lnTo>
                    <a:pt x="167" y="88"/>
                  </a:lnTo>
                  <a:lnTo>
                    <a:pt x="152" y="59"/>
                  </a:lnTo>
                  <a:lnTo>
                    <a:pt x="141" y="48"/>
                  </a:lnTo>
                  <a:lnTo>
                    <a:pt x="111" y="33"/>
                  </a:lnTo>
                  <a:lnTo>
                    <a:pt x="67" y="14"/>
                  </a:lnTo>
                  <a:lnTo>
                    <a:pt x="34" y="3"/>
                  </a:lnTo>
                  <a:lnTo>
                    <a:pt x="0" y="0"/>
                  </a:lnTo>
                  <a:lnTo>
                    <a:pt x="0" y="3"/>
                  </a:lnTo>
                  <a:lnTo>
                    <a:pt x="34" y="7"/>
                  </a:lnTo>
                  <a:lnTo>
                    <a:pt x="67" y="18"/>
                  </a:lnTo>
                  <a:lnTo>
                    <a:pt x="111" y="40"/>
                  </a:lnTo>
                  <a:lnTo>
                    <a:pt x="137" y="55"/>
                  </a:lnTo>
                  <a:lnTo>
                    <a:pt x="145" y="59"/>
                  </a:lnTo>
                  <a:lnTo>
                    <a:pt x="167" y="88"/>
                  </a:lnTo>
                  <a:lnTo>
                    <a:pt x="167" y="103"/>
                  </a:lnTo>
                  <a:lnTo>
                    <a:pt x="159" y="114"/>
                  </a:lnTo>
                  <a:lnTo>
                    <a:pt x="152" y="133"/>
                  </a:lnTo>
                  <a:lnTo>
                    <a:pt x="137" y="148"/>
                  </a:lnTo>
                  <a:lnTo>
                    <a:pt x="89" y="173"/>
                  </a:lnTo>
                  <a:lnTo>
                    <a:pt x="45" y="188"/>
                  </a:lnTo>
                  <a:lnTo>
                    <a:pt x="26" y="19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5" name="図形 164"/>
            <p:cNvSpPr>
              <a:spLocks/>
            </p:cNvSpPr>
            <p:nvPr/>
          </p:nvSpPr>
          <p:spPr bwMode="auto">
            <a:xfrm>
              <a:off x="16865" y="6028423"/>
              <a:ext cx="493698" cy="57911"/>
            </a:xfrm>
            <a:custGeom>
              <a:avLst/>
              <a:gdLst/>
              <a:ahLst/>
              <a:cxnLst>
                <a:cxn ang="0">
                  <a:pos x="189" y="19"/>
                </a:cxn>
                <a:cxn ang="0">
                  <a:pos x="100" y="22"/>
                </a:cxn>
                <a:cxn ang="0">
                  <a:pos x="100" y="26"/>
                </a:cxn>
                <a:cxn ang="0">
                  <a:pos x="0" y="0"/>
                </a:cxn>
                <a:cxn ang="0">
                  <a:pos x="96" y="34"/>
                </a:cxn>
                <a:cxn ang="0">
                  <a:pos x="96" y="37"/>
                </a:cxn>
                <a:cxn ang="0">
                  <a:pos x="0" y="11"/>
                </a:cxn>
                <a:cxn ang="0">
                  <a:pos x="0" y="19"/>
                </a:cxn>
                <a:cxn ang="0">
                  <a:pos x="96" y="37"/>
                </a:cxn>
                <a:cxn ang="0">
                  <a:pos x="89" y="41"/>
                </a:cxn>
                <a:cxn ang="0">
                  <a:pos x="96" y="41"/>
                </a:cxn>
                <a:cxn ang="0">
                  <a:pos x="104" y="26"/>
                </a:cxn>
                <a:cxn ang="0">
                  <a:pos x="189" y="22"/>
                </a:cxn>
                <a:cxn ang="0">
                  <a:pos x="226" y="22"/>
                </a:cxn>
                <a:cxn ang="0">
                  <a:pos x="255" y="26"/>
                </a:cxn>
                <a:cxn ang="0">
                  <a:pos x="311" y="41"/>
                </a:cxn>
                <a:cxn ang="0">
                  <a:pos x="322" y="41"/>
                </a:cxn>
                <a:cxn ang="0">
                  <a:pos x="266" y="26"/>
                </a:cxn>
                <a:cxn ang="0">
                  <a:pos x="229" y="19"/>
                </a:cxn>
                <a:cxn ang="0">
                  <a:pos x="189" y="19"/>
                </a:cxn>
              </a:cxnLst>
              <a:rect l="0" t="0" r="0" b="0"/>
              <a:pathLst>
                <a:path w="322" h="41">
                  <a:moveTo>
                    <a:pt x="189" y="19"/>
                  </a:moveTo>
                  <a:lnTo>
                    <a:pt x="100" y="22"/>
                  </a:lnTo>
                  <a:lnTo>
                    <a:pt x="100" y="26"/>
                  </a:lnTo>
                  <a:lnTo>
                    <a:pt x="0" y="0"/>
                  </a:lnTo>
                  <a:lnTo>
                    <a:pt x="96" y="34"/>
                  </a:lnTo>
                  <a:lnTo>
                    <a:pt x="96" y="37"/>
                  </a:lnTo>
                  <a:lnTo>
                    <a:pt x="0" y="11"/>
                  </a:lnTo>
                  <a:lnTo>
                    <a:pt x="0" y="19"/>
                  </a:lnTo>
                  <a:lnTo>
                    <a:pt x="96" y="37"/>
                  </a:lnTo>
                  <a:lnTo>
                    <a:pt x="89" y="41"/>
                  </a:lnTo>
                  <a:lnTo>
                    <a:pt x="96" y="41"/>
                  </a:lnTo>
                  <a:lnTo>
                    <a:pt x="104" y="26"/>
                  </a:lnTo>
                  <a:lnTo>
                    <a:pt x="189" y="22"/>
                  </a:lnTo>
                  <a:lnTo>
                    <a:pt x="226" y="22"/>
                  </a:lnTo>
                  <a:lnTo>
                    <a:pt x="255" y="26"/>
                  </a:lnTo>
                  <a:lnTo>
                    <a:pt x="311" y="41"/>
                  </a:lnTo>
                  <a:lnTo>
                    <a:pt x="322" y="41"/>
                  </a:lnTo>
                  <a:lnTo>
                    <a:pt x="266" y="26"/>
                  </a:lnTo>
                  <a:lnTo>
                    <a:pt x="229" y="19"/>
                  </a:lnTo>
                  <a:lnTo>
                    <a:pt x="189" y="19"/>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gr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sldNum="0" hdr="0" dt="0"/>
  <p:txStyles>
    <p:titleStyle>
      <a:lvl1pPr algn="ctr" rtl="0" eaLnBrk="1" latinLnBrk="0" hangingPunct="1">
        <a:spcBef>
          <a:spcPct val="0"/>
        </a:spcBef>
        <a:buNone/>
        <a:defRPr kumimoji="1" sz="4400" baseline="0">
          <a:solidFill>
            <a:schemeClr val="tx2"/>
          </a:solidFill>
          <a:effectLst>
            <a:glow rad="101600">
              <a:schemeClr val="bg1">
                <a:alpha val="60000"/>
              </a:schemeClr>
            </a:glo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55000"/>
        <a:buFont typeface="Wingdings"/>
        <a:buChar char="p"/>
        <a:defRPr kumimoji="1" sz="3200" baseline="0">
          <a:solidFill>
            <a:schemeClr val="bg2">
              <a:lumMod val="25000"/>
            </a:schemeClr>
          </a:solidFill>
          <a:latin typeface="+mn-lt"/>
          <a:ea typeface="+mn-ea"/>
          <a:cs typeface="+mn-cs"/>
        </a:defRPr>
      </a:lvl1pPr>
      <a:lvl2pPr marL="742950" indent="-285750" algn="l" rtl="0" eaLnBrk="1" latinLnBrk="0" hangingPunct="1">
        <a:spcBef>
          <a:spcPct val="20000"/>
        </a:spcBef>
        <a:buClr>
          <a:schemeClr val="accent2"/>
        </a:buClr>
        <a:buSzPct val="50000"/>
        <a:buFont typeface="Wingdings"/>
        <a:buChar char="n"/>
        <a:defRPr kumimoji="1" sz="2800" baseline="0">
          <a:solidFill>
            <a:schemeClr val="bg2">
              <a:lumMod val="25000"/>
            </a:schemeClr>
          </a:solidFill>
          <a:latin typeface="+mn-lt"/>
          <a:ea typeface="+mn-ea"/>
          <a:cs typeface="+mn-cs"/>
        </a:defRPr>
      </a:lvl2pPr>
      <a:lvl3pPr marL="1143000" indent="-228600" algn="l" rtl="0" eaLnBrk="1" latinLnBrk="0" hangingPunct="1">
        <a:spcBef>
          <a:spcPct val="20000"/>
        </a:spcBef>
        <a:buClr>
          <a:schemeClr val="accent3"/>
        </a:buClr>
        <a:buSzPct val="48000"/>
        <a:buFont typeface="Wingdings"/>
        <a:buChar char="n"/>
        <a:defRPr kumimoji="1" sz="2400" baseline="0">
          <a:solidFill>
            <a:schemeClr val="bg2">
              <a:lumMod val="25000"/>
            </a:schemeClr>
          </a:solidFill>
          <a:latin typeface="+mn-lt"/>
          <a:ea typeface="+mn-ea"/>
          <a:cs typeface="+mn-cs"/>
        </a:defRPr>
      </a:lvl3pPr>
      <a:lvl4pPr marL="1600200" indent="-228600" algn="l" rtl="0" eaLnBrk="1" latinLnBrk="0" hangingPunct="1">
        <a:spcBef>
          <a:spcPct val="20000"/>
        </a:spcBef>
        <a:buClr>
          <a:schemeClr val="accent4"/>
        </a:buClr>
        <a:buSzPct val="45000"/>
        <a:buFont typeface="Wingdings"/>
        <a:buChar char="n"/>
        <a:defRPr kumimoji="1" sz="2000" baseline="0">
          <a:solidFill>
            <a:schemeClr val="bg2">
              <a:lumMod val="25000"/>
            </a:schemeClr>
          </a:solidFill>
          <a:latin typeface="+mn-lt"/>
          <a:ea typeface="+mn-ea"/>
          <a:cs typeface="+mn-cs"/>
        </a:defRPr>
      </a:lvl4pPr>
      <a:lvl5pPr marL="2057400" indent="-228600" algn="l" rtl="0" eaLnBrk="1" latinLnBrk="0" hangingPunct="1">
        <a:spcBef>
          <a:spcPct val="20000"/>
        </a:spcBef>
        <a:buClr>
          <a:schemeClr val="accent5"/>
        </a:buClr>
        <a:buSzPct val="40000"/>
        <a:buFont typeface="Wingdings"/>
        <a:buChar char="n"/>
        <a:defRPr kumimoji="1" sz="2000" baseline="0">
          <a:solidFill>
            <a:schemeClr val="bg2">
              <a:lumMod val="25000"/>
            </a:schemeClr>
          </a:solidFill>
          <a:latin typeface="+mn-lt"/>
          <a:ea typeface="+mn-ea"/>
          <a:cs typeface="+mn-cs"/>
        </a:defRPr>
      </a:lvl5pPr>
      <a:lvl6pPr marL="2514600" indent="-228600" algn="l" rtl="0" eaLnBrk="1" latinLnBrk="0" hangingPunct="1">
        <a:spcBef>
          <a:spcPct val="20000"/>
        </a:spcBef>
        <a:buClr>
          <a:schemeClr val="accent6"/>
        </a:buClr>
        <a:buSzPct val="40000"/>
        <a:buFont typeface="Wingdings"/>
        <a:buChar char="n"/>
        <a:defRPr kumimoji="1" sz="1600">
          <a:solidFill>
            <a:schemeClr val="bg2">
              <a:lumMod val="25000"/>
            </a:schemeClr>
          </a:solidFill>
          <a:latin typeface="+mn-lt"/>
          <a:ea typeface="+mn-ea"/>
          <a:cs typeface="+mn-cs"/>
        </a:defRPr>
      </a:lvl6pPr>
      <a:lvl7pPr marL="2971800" indent="-228600" algn="l" rtl="0" eaLnBrk="1" latinLnBrk="0" hangingPunct="1">
        <a:spcBef>
          <a:spcPct val="20000"/>
        </a:spcBef>
        <a:buClr>
          <a:schemeClr val="accent6"/>
        </a:buClr>
        <a:buSzPct val="40000"/>
        <a:buFont typeface="Wingdings"/>
        <a:buChar char="n"/>
        <a:defRPr kumimoji="1" sz="1600">
          <a:solidFill>
            <a:schemeClr val="bg2">
              <a:lumMod val="25000"/>
            </a:schemeClr>
          </a:solidFill>
          <a:latin typeface="+mn-lt"/>
          <a:ea typeface="+mn-ea"/>
          <a:cs typeface="+mn-cs"/>
        </a:defRPr>
      </a:lvl7pPr>
      <a:lvl8pPr marL="3429000" indent="-228600" algn="l" rtl="0" eaLnBrk="1" latinLnBrk="0" hangingPunct="1">
        <a:spcBef>
          <a:spcPct val="20000"/>
        </a:spcBef>
        <a:buClr>
          <a:schemeClr val="accent6"/>
        </a:buClr>
        <a:buSzPct val="40000"/>
        <a:buFont typeface="Wingdings"/>
        <a:buChar char="n"/>
        <a:defRPr kumimoji="1" sz="1400">
          <a:solidFill>
            <a:schemeClr val="bg2">
              <a:lumMod val="25000"/>
            </a:schemeClr>
          </a:solidFill>
          <a:latin typeface="+mn-lt"/>
          <a:ea typeface="+mn-ea"/>
          <a:cs typeface="+mn-cs"/>
        </a:defRPr>
      </a:lvl8pPr>
      <a:lvl9pPr marL="3886200" indent="-228600" algn="l" rtl="0" eaLnBrk="1" latinLnBrk="0" hangingPunct="1">
        <a:spcBef>
          <a:spcPct val="20000"/>
        </a:spcBef>
        <a:buClr>
          <a:schemeClr val="accent6"/>
        </a:buClr>
        <a:buSzPct val="40000"/>
        <a:buFont typeface="Wingdings"/>
        <a:buChar char="n"/>
        <a:defRPr kumimoji="1" sz="1400">
          <a:solidFill>
            <a:schemeClr val="bg2">
              <a:lumMod val="25000"/>
            </a:schemeClr>
          </a:solidFill>
          <a:latin typeface="+mn-lt"/>
          <a:ea typeface="+mn-ea"/>
          <a:cs typeface="+mn-cs"/>
        </a:defRPr>
      </a:lvl9pPr>
    </p:bodyStyle>
    <p:otherStyle>
      <a:lvl1pPr marL="0" algn="l" rtl="0" eaLnBrk="1" hangingPunct="1">
        <a:defRPr kumimoji="1">
          <a:solidFill>
            <a:schemeClr val="tx1"/>
          </a:solidFill>
          <a:latin typeface="+mn-lt"/>
          <a:ea typeface="+mn-ea"/>
          <a:cs typeface="+mn-cs"/>
        </a:defRPr>
      </a:lvl1pPr>
      <a:lvl2pPr marL="457200" algn="l" rtl="0" eaLnBrk="1" hangingPunct="1">
        <a:defRPr kumimoji="1">
          <a:solidFill>
            <a:schemeClr val="tx1"/>
          </a:solidFill>
          <a:latin typeface="+mn-lt"/>
          <a:ea typeface="+mn-ea"/>
          <a:cs typeface="+mn-cs"/>
        </a:defRPr>
      </a:lvl2pPr>
      <a:lvl3pPr marL="914400" algn="l" rtl="0" eaLnBrk="1" hangingPunct="1">
        <a:defRPr kumimoji="1">
          <a:solidFill>
            <a:schemeClr val="tx1"/>
          </a:solidFill>
          <a:latin typeface="+mn-lt"/>
          <a:ea typeface="+mn-ea"/>
          <a:cs typeface="+mn-cs"/>
        </a:defRPr>
      </a:lvl3pPr>
      <a:lvl4pPr marL="1371600" algn="l" rtl="0" eaLnBrk="1" hangingPunct="1">
        <a:defRPr kumimoji="1">
          <a:solidFill>
            <a:schemeClr val="tx1"/>
          </a:solidFill>
          <a:latin typeface="+mn-lt"/>
          <a:ea typeface="+mn-ea"/>
          <a:cs typeface="+mn-cs"/>
        </a:defRPr>
      </a:lvl4pPr>
      <a:lvl5pPr marL="1828800" algn="l" rtl="0" eaLnBrk="1" hangingPunct="1">
        <a:defRPr kumimoji="1">
          <a:solidFill>
            <a:schemeClr val="tx1"/>
          </a:solidFill>
          <a:latin typeface="+mn-lt"/>
          <a:ea typeface="+mn-ea"/>
          <a:cs typeface="+mn-cs"/>
        </a:defRPr>
      </a:lvl5pPr>
      <a:lvl6pPr marL="2286000" algn="l" rtl="0" eaLnBrk="1" hangingPunct="1">
        <a:defRPr kumimoji="1">
          <a:solidFill>
            <a:schemeClr val="tx1"/>
          </a:solidFill>
          <a:latin typeface="+mn-lt"/>
          <a:ea typeface="+mn-ea"/>
          <a:cs typeface="+mn-cs"/>
        </a:defRPr>
      </a:lvl6pPr>
      <a:lvl7pPr marL="2743200" algn="l" rtl="0" eaLnBrk="1" hangingPunct="1">
        <a:defRPr kumimoji="1">
          <a:solidFill>
            <a:schemeClr val="tx1"/>
          </a:solidFill>
          <a:latin typeface="+mn-lt"/>
          <a:ea typeface="+mn-ea"/>
          <a:cs typeface="+mn-cs"/>
        </a:defRPr>
      </a:lvl7pPr>
      <a:lvl8pPr marL="3200400" algn="l" rtl="0" eaLnBrk="1" hangingPunct="1">
        <a:defRPr kumimoji="1">
          <a:solidFill>
            <a:schemeClr val="tx1"/>
          </a:solidFill>
          <a:latin typeface="+mn-lt"/>
          <a:ea typeface="+mn-ea"/>
          <a:cs typeface="+mn-cs"/>
        </a:defRPr>
      </a:lvl8pPr>
      <a:lvl9pPr marL="3657600" algn="l" rtl="0" eaLnBrk="1"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1 Título"/>
          <p:cNvSpPr>
            <a:spLocks noGrp="1"/>
          </p:cNvSpPr>
          <p:nvPr>
            <p:ph type="ctrTitle"/>
          </p:nvPr>
        </p:nvSpPr>
        <p:spPr>
          <a:xfrm>
            <a:off x="611188" y="260350"/>
            <a:ext cx="7845425" cy="1685925"/>
          </a:xfrm>
        </p:spPr>
        <p:txBody>
          <a:bodyPr/>
          <a:lstStyle/>
          <a:p>
            <a:pPr eaLnBrk="1" hangingPunct="1"/>
            <a:r>
              <a:rPr lang="es-PE" sz="3600" smtClean="0"/>
              <a:t>ENTRADAS / SALIDAS</a:t>
            </a:r>
          </a:p>
        </p:txBody>
      </p:sp>
      <p:sp>
        <p:nvSpPr>
          <p:cNvPr id="2051" name="2 Subtítulo"/>
          <p:cNvSpPr>
            <a:spLocks noGrp="1"/>
          </p:cNvSpPr>
          <p:nvPr>
            <p:ph type="subTitle" idx="1"/>
          </p:nvPr>
        </p:nvSpPr>
        <p:spPr>
          <a:xfrm>
            <a:off x="1331913" y="1989138"/>
            <a:ext cx="6400800" cy="935037"/>
          </a:xfrm>
        </p:spPr>
        <p:txBody>
          <a:bodyPr/>
          <a:lstStyle/>
          <a:p>
            <a:pPr eaLnBrk="1" hangingPunct="1"/>
            <a:r>
              <a:rPr lang="es-PE" b="1" smtClean="0">
                <a:solidFill>
                  <a:srgbClr val="898989"/>
                </a:solidFill>
              </a:rPr>
              <a:t>SEPTIMA UNIDAD</a:t>
            </a:r>
            <a:endParaRPr lang="es-PE" smtClean="0">
              <a:solidFill>
                <a:srgbClr val="898989"/>
              </a:solidFill>
            </a:endParaRPr>
          </a:p>
        </p:txBody>
      </p:sp>
      <p:pic>
        <p:nvPicPr>
          <p:cNvPr id="26626" name="Picture 2" descr="http://4.bp.blogspot.com/-q7cG-21qs3o/UGqOv0FQFiI/AAAAAAAAAxk/i1mLmKpmjCw/s1600/Perif%25C3%25A9ricos2-thumb.jpg"/>
          <p:cNvPicPr>
            <a:picLocks noChangeAspect="1" noChangeArrowheads="1"/>
          </p:cNvPicPr>
          <p:nvPr/>
        </p:nvPicPr>
        <p:blipFill>
          <a:blip r:embed="rId3" cstate="print"/>
          <a:srcRect/>
          <a:stretch>
            <a:fillRect/>
          </a:stretch>
        </p:blipFill>
        <p:spPr bwMode="auto">
          <a:xfrm>
            <a:off x="2339752" y="2924944"/>
            <a:ext cx="4514850" cy="338137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s-PE" sz="1200">
                <a:solidFill>
                  <a:schemeClr val="tx1">
                    <a:tint val="75000"/>
                  </a:schemeClr>
                </a:solidFill>
                <a:latin typeface="+mn-lt"/>
                <a:cs typeface="+mn-cs"/>
              </a:rPr>
              <a:t>Cuarta Unidad: Memoria Cache</a:t>
            </a:r>
          </a:p>
        </p:txBody>
      </p:sp>
      <p:sp>
        <p:nvSpPr>
          <p:cNvPr id="10243" name="1 Título"/>
          <p:cNvSpPr txBox="1">
            <a:spLocks/>
          </p:cNvSpPr>
          <p:nvPr/>
        </p:nvSpPr>
        <p:spPr bwMode="auto">
          <a:xfrm>
            <a:off x="395288" y="0"/>
            <a:ext cx="8229600" cy="1143000"/>
          </a:xfrm>
          <a:prstGeom prst="rect">
            <a:avLst/>
          </a:prstGeom>
          <a:noFill/>
          <a:ln w="9525">
            <a:noFill/>
            <a:miter lim="800000"/>
            <a:headEnd/>
            <a:tailEnd/>
          </a:ln>
        </p:spPr>
        <p:txBody>
          <a:bodyPr anchor="ctr"/>
          <a:lstStyle/>
          <a:p>
            <a:pPr marL="571500" indent="-571500">
              <a:buFont typeface="Calibri" pitchFamily="34" charset="0"/>
              <a:buAutoNum type="romanUcPeriod" startAt="2"/>
            </a:pPr>
            <a:r>
              <a:rPr lang="es-ES" sz="2800" dirty="0"/>
              <a:t>Módulos I/O </a:t>
            </a:r>
          </a:p>
          <a:p>
            <a:pPr marL="971550" lvl="1" indent="-571500">
              <a:buFont typeface="Calibri" pitchFamily="34" charset="0"/>
              <a:buAutoNum type="romanLcPeriod"/>
            </a:pPr>
            <a:r>
              <a:rPr lang="es-ES" sz="2300" dirty="0"/>
              <a:t>Función de los Módulos</a:t>
            </a:r>
          </a:p>
        </p:txBody>
      </p:sp>
      <p:sp>
        <p:nvSpPr>
          <p:cNvPr id="10244" name="4 CuadroTexto"/>
          <p:cNvSpPr txBox="1">
            <a:spLocks noChangeArrowheads="1"/>
          </p:cNvSpPr>
          <p:nvPr/>
        </p:nvSpPr>
        <p:spPr bwMode="auto">
          <a:xfrm>
            <a:off x="468313" y="1143000"/>
            <a:ext cx="8156575" cy="2586038"/>
          </a:xfrm>
          <a:prstGeom prst="rect">
            <a:avLst/>
          </a:prstGeom>
          <a:noFill/>
          <a:ln w="9525">
            <a:noFill/>
            <a:miter lim="800000"/>
            <a:headEnd/>
            <a:tailEnd/>
          </a:ln>
        </p:spPr>
        <p:txBody>
          <a:bodyPr>
            <a:spAutoFit/>
          </a:bodyPr>
          <a:lstStyle/>
          <a:p>
            <a:r>
              <a:rPr lang="es-PE" dirty="0"/>
              <a:t>Las principales funciones o requerimientos para un módulo de E / S  caen en las siguientes categorías:</a:t>
            </a:r>
            <a:br>
              <a:rPr lang="es-PE" dirty="0"/>
            </a:br>
            <a:r>
              <a:rPr lang="es-PE" dirty="0"/>
              <a:t>• Control y temporización</a:t>
            </a:r>
            <a:br>
              <a:rPr lang="es-PE" dirty="0"/>
            </a:br>
            <a:r>
              <a:rPr lang="es-PE" dirty="0"/>
              <a:t>• Procesador de comunicación</a:t>
            </a:r>
            <a:br>
              <a:rPr lang="es-PE" dirty="0"/>
            </a:br>
            <a:r>
              <a:rPr lang="es-PE" dirty="0"/>
              <a:t>• El dispositivo de comunicación</a:t>
            </a:r>
            <a:br>
              <a:rPr lang="es-PE" dirty="0"/>
            </a:br>
            <a:r>
              <a:rPr lang="es-PE" dirty="0"/>
              <a:t>• Almacenamiento temporal de datos</a:t>
            </a:r>
            <a:br>
              <a:rPr lang="es-PE" dirty="0"/>
            </a:br>
            <a:r>
              <a:rPr lang="es-PE" dirty="0"/>
              <a:t>• Detección de errores</a:t>
            </a:r>
          </a:p>
          <a:p>
            <a:endParaRPr lang="es-PE" dirty="0"/>
          </a:p>
          <a:p>
            <a:endParaRPr lang="es-PE" dirty="0"/>
          </a:p>
        </p:txBody>
      </p:sp>
      <p:pic>
        <p:nvPicPr>
          <p:cNvPr id="15362" name="Picture 2" descr="http://t1.gstatic.com/images?q=tbn:ANd9GcRuGhGr4nM-OzISls0dz6xSfDFc4Z34P4M6i8b2XZjzNI8nMulR"/>
          <p:cNvPicPr>
            <a:picLocks noChangeAspect="1" noChangeArrowheads="1"/>
          </p:cNvPicPr>
          <p:nvPr/>
        </p:nvPicPr>
        <p:blipFill>
          <a:blip r:embed="rId3" cstate="print"/>
          <a:srcRect/>
          <a:stretch>
            <a:fillRect/>
          </a:stretch>
        </p:blipFill>
        <p:spPr bwMode="auto">
          <a:xfrm>
            <a:off x="157291" y="3284984"/>
            <a:ext cx="2382733" cy="3096344"/>
          </a:xfrm>
          <a:prstGeom prst="rect">
            <a:avLst/>
          </a:prstGeom>
          <a:noFill/>
        </p:spPr>
      </p:pic>
      <p:pic>
        <p:nvPicPr>
          <p:cNvPr id="15364" name="Picture 4" descr="http://t3.gstatic.com/images?q=tbn:ANd9GcRrdWDP4rHuHibpFaToZvX5vMwjnks9H9sIJzWcTavwRuCqOmnH"/>
          <p:cNvPicPr>
            <a:picLocks noChangeAspect="1" noChangeArrowheads="1"/>
          </p:cNvPicPr>
          <p:nvPr/>
        </p:nvPicPr>
        <p:blipFill>
          <a:blip r:embed="rId4" cstate="print"/>
          <a:srcRect/>
          <a:stretch>
            <a:fillRect/>
          </a:stretch>
        </p:blipFill>
        <p:spPr bwMode="auto">
          <a:xfrm>
            <a:off x="1106040" y="3429000"/>
            <a:ext cx="3621326" cy="2952328"/>
          </a:xfrm>
          <a:prstGeom prst="rect">
            <a:avLst/>
          </a:prstGeom>
          <a:noFill/>
        </p:spPr>
      </p:pic>
      <p:pic>
        <p:nvPicPr>
          <p:cNvPr id="15366" name="Picture 6" descr="http://t0.gstatic.com/images?q=tbn:ANd9GcT1-vVimmk7oueu0bDKIU_FUBGmPz_I8K8HcaH4oxlZnF5PhOa6Wg"/>
          <p:cNvPicPr>
            <a:picLocks noChangeAspect="1" noChangeArrowheads="1"/>
          </p:cNvPicPr>
          <p:nvPr/>
        </p:nvPicPr>
        <p:blipFill>
          <a:blip r:embed="rId5" cstate="print"/>
          <a:srcRect/>
          <a:stretch>
            <a:fillRect/>
          </a:stretch>
        </p:blipFill>
        <p:spPr bwMode="auto">
          <a:xfrm>
            <a:off x="2987823" y="3861048"/>
            <a:ext cx="3033019" cy="2376264"/>
          </a:xfrm>
          <a:prstGeom prst="rect">
            <a:avLst/>
          </a:prstGeom>
          <a:noFill/>
        </p:spPr>
      </p:pic>
      <p:sp>
        <p:nvSpPr>
          <p:cNvPr id="15368" name="AutoShape 8" descr="data:image/jpeg;base64,/9j/4AAQSkZJRgABAQAAAQABAAD/2wCEAAkGBhQSERQUEBQWFRUUFBQSFxcUFRQWFhYVFBQVFRQVFBcXGyYeFxkjGRQUHy8iIycpLiwsFR4xNTAqNSYrLSkBCQoKBQUFDQUFDSkYEhgpKSkpKSkpKSkpKSkpKSkpKSkpKSkpKSkpKSkpKSkpKSkpKSkpKSkpKSkpKSkpKSkpKf/AABEIAMwAzAMBIgACEQEDEQH/xAAcAAEAAgMBAQEAAAAAAAAAAAAABAYDBQcCAQj/xAA9EAACAQIDBgIGCAYCAwEAAAABAgADEQQFIQYSMUFRcSJhEzKBkaGxByNCUmJywdFDc4KSovAzUzRjshT/xAAUAQEAAAAAAAAAAAAAAAAAAAAA/8QAFBEBAAAAAAAAAAAAAAAAAAAAAP/aAAwDAQACEQMRAD8A7jERAREQEREBERAREQEREBERAREQEREBERAREQEREBERAREQEREBERAREQEREBERAREQEREBERAREQEREBERAREQEREBERAREQEREBERAREQEREBExV8SqC7G369pFbMGPqpYfjYL8OMCfEgLj35oD+Rrn3STh8WrjwnuDoR3EDNERAREQEREBERAREQEREBERAREQET4TI9TMaY+0D5DX5QJMSA+ZH7KHu1lHxmB8S54sF8kH6tA2dSqFF2IHc2kOpmV/8AjF/xHRR+8iCkL3IuerHePx0Eybt+MDGBrcneb7x+Sj7InoJMGMzFKVg17nWw1Pc9BMuAxi1QStxbiDx14d4GUJPrUb6g2YcGHybqJnWnPBrqDbW/aB7oY/XdqDdbl91uxky8hVGUqd8eEAk3tYAak+U8oroL0z6RONifEB+E84GwiR8PjFfgdeYOhHskiAiIgIiICIiAiIgJHxOMVNDqTwUakz1iq+4pPu8ydAJX6ucbjMFQO17MzHQkcQoHIcIGzfHvyCL3JY/4zG9djxqHsigfE6yFSzim2jqaZ6rqvuk0ULjeUhl6rAxFQeILfnYn4CwnpSeVh2AHynsJPYSBiCT2EmUJPYSBjCTWZvnyUL3tdV3mLEKiDqxM3apKJneTri2IqH6s1fSsuv1gS+4ht9ne3Cfy2gaPEfSNhXqMztUI0AqLQqGm1uSEC5A621m92Pzdq9R6yo6UN30dPfXdap4t56hX7K6Kqg6+seYkrDZNSRdVWygm5AsAOOg0tK/jvpELE08toGqw09LWDU6K/lU2d/8AGB0HEZjuqXZlpoouzsQoA6sx0AlMxn0q0Q+7g6NXF2PjqJ9XTA57jOLuewA85gyf6Pq2OZa+bVnrAG60vUpj8tMWCr52uevOWvEZNgMGN6oadFCQFDuqrc6AIDqT5amBWc024TMETC4Naqel/wDJZ0KNSogjepqeDPU9W6kgAsdNJ0PLlIpje0Py8pr6WQUFqekRQD5Se9WAxVJW4jUcGGhHtmJK7r/7B7nHs+1PL1ZgapA2VDHI2gNj0Oh9xkiaRmv6wDd+I7HiJkpVmX1CT+B9f7W6+UDbxMWHrh1DDn8DzBmWAnlqgHEiepVNpXBxCgi4CXIJIHEcSCPOBaPTDqPeJ5OJUcWX3iUfKM9y6ud0HdboalT5E3+E3bZNQtcICOt2b9YE/H5hT8A319cE+IctZX6WIpAcd4/gBb4jT4yU+DReCKPPdH7TWHOMNUqtQo4mnUroCWpA+IW0IXkSLG4GogbKlh0qLvJw4HqD0I5GY6a1KTXpm3Ucj3EgUqrI28hseHUEdGHMfEcvPeYLMEreE+F/unn5oftD4jpzgScFmC1dD4H6cj+WTPRzUYrLOYmXB5uV8NbUcm5jv17wNqElZxu0LsxFHwqDYG3iPnc8PZLLiU9JScU2F2RgrDgCVIBnJqG29Kl4MZSr0aq+FgKRqKSNCVKa2uOYEC4pmFXdO9Ua1iSSeAAudeWkpeI28er4Mto73L09cFafdKfrN/VbtPOM2lfHj/8APhKdSnRfw1a1Qbjsn2qdFBcgsNCTyPCdGyHZelTUMUAPIW0UcgBygUHB183w49JvLiVPiK1UCW/ltTsUHlYjyktvpQrDQ5YxqdTWXcv1vub3wnUigtawt0kCtllIm5RfdA5eTmuOYO+IagBqlPC3RFPLeY+Koe5t5CSMs+jAmp6XEM1Spe5qVmao9+Om9w9k6UqqosoA7Tw9WB4w6biBb3sJ8erPDPPMATPk+zIlAmBjmRKJMzLSAnl6vIQMuBa1SovLwv8A3DWT5XlzADFFQeQHu0/SWAGAYzn+1GNJSvVUElvqadgSbDRm082Puln2ixTqFXVabaPUUbxUdv15cZHwFJTYKd1t2yAG6mmOG43BweJPUwPz5mWFPMH3GfMr2+x2CP1VRnQfw6gLrbyPrL7D7J+gcfgQw8S6+WoPmP2lQzLJqDEg1VB5gAsR7BAh7OfS9hsTZcQDhqhsPH/xsfJ+R72k7afYvD4y1S3o6w1SvR8Lgj1SbWDjvr0IlXzTZPCbpJeq56Cnur72uZp8s2nrYBt2mGqYf/qdtV86TG5U+R0PlA6VgsK1NFWpVaqwFi7hQW8yF0v/AKZnK34/7+3eQcmz6ji036Db1vWU6OhPJ14j5HkTJ8DZYHPHTw1Aai9dPSD9H+B7zaLTp1l3qbA9eRB/EDqD3mgp0RYFqlNb2ChnALE6Be8zrQs19VcfaU2Ye3mPI3ECaEqUTdDYdOIPsmOvRw2IP16BW68V9/L2zNTzFwLVU9Iv3qYAb+pOB9nun30FOqCaTButuI/MDqPdAmZds9QpWKKD0PH3TZl5V1WpSP1ZI8uR7jhJtDaAcKqkfiXUe0coG1erMD1Z8UhxemwYeR1kZmge3qTETEyJQJgYwJkSgTJVLCTIzhYGJMNbjD1LaCYcRigBdjujX4cbfudJSM/+kVVumGAY8C32ffxb2WHeBcMZjkpgtVcKBx1HxJ0EqOafSRTS4w675+9wH9xF/cBKLi8ZWxDXqMzHl0HYDQSdl+zVSoRoYFl2Rxb1q5qPxY8uAA0AHlOnoNBKpsps76EAkS2QMeIICm4uPOULFZxTpVSgIVSb7rkinvdQw1pN+IadZf6tO4tKLtRsjv3YQN1gs4DDde7AcbgekUdWA0dfxLeTmogrcWdDwItf2HnOU0MbWwpCsCyKdBchk86bcV7ag8xLZku0wbxU2vzbTUfzaY/+19sCTmmUqdTTdwT/AAhve/S6+2VbNskpbpthnv1qMPledEw2OSrbUIx4EG6t+VuB7HWY8fgd71gAettD3tqO4gcExmV1aFX0tAmk68Ch5dDyZfI6Sz7P/SGrkU8aBSqcBUGlJ+Wv/We+nmOEtWb5CxBtQUDkxqAg+YAvKHnOyZ1uB7Af1gXTOtnaGMTcrre2qOtt9CeDI3nYacDaetlclxOHBStifS0xogKksByJcnTtr5Gc7yjPMVgCFS9Wle3omJ0uf4TcUPlw8p2PDYeqVVtwLcA+Ii4uL20gT6Ey1MvR9WFmHB1JVh/UJr2p1BxcD8o/WRK6nmxPcwJ+KxJpfxErDofDUH9SgqfaBMgwwqIrAEbwDWNri+us01DD77qn3jY+SjVz7hb+oS1Mf9/SBoamFZDvKSCOYm5wtT01MOfWB3WtzPX5TxWW4kjJqW6jE82J91h84GWlhJnsFnmribcJCesTfkOp4QM9bFchNTnGd08OheswvyXjr0t9o+Q4c5pto9t6eHulLx1OHb8xHq9hr2nPMRXq4mpvVCWJ0HQDoBwAgTs/2pq4tiNVS/qjn03uvbgJ4yrZx6hGksGzexpaxYTomXZMlICwgVfJdhwtiwlswmUog0EmgT7A+BbcJ9iICeXQHjPUQK9nWzCVQbCc8zXZipRffp3UjUFSQR2M7JIuLwC1BYiByXAbUFTu1xuk8XVbqf5lPge62PeXLLto/CLkOh0B3rr2V+R/C2si59sSGuVEpVXAV8KxNMkdRxBHRlOhEDqtMrUv6I680PH2jn3E0+a5Tv3sQp/ELr7CNR2MqeXbVLoKv1TDmN4079fvU/ZceQltw20FwPSgOp4MCDfs48LdjYwNBl2xpOLp+kIIDb2gP2db6zoVZJAyl0D1Kl7IqhQW8Nr+Jr39kj5rtXTQXW1vv1DuIfy3G8/sEDPXSavE1VBte56DU+4ayt4zb1C43t+ot9Qv1S28h6ze0iWzIto8JVW1Eqh5rbdPt5/PvAyZNg2Us7qVuAqhuNuLG3LW3umyYz1a/DXtr8p5NJuh9ug95gY90sQBxMk1aoFkTlp3kbE5hSoIS9QA8zcW7AnT5ykZ39I4F0wq35bxvb92+AgW7Ms0p0FLVnAtyvz6X5nyFzOe7Qbd1K90o3ROF+DEeX3R8epmgr1quIfeqEsfPgB0A5DtLDkWx7OQWEDSZdk71TwM6Js5saFsWE3uT7NpSA0m8VbcIGLD4UILATNEQEREBERAREQERED4VvxmtzDI0qA3AmziBzXPNhuJUSqHDV8Mx9GSvUcVPkynQjvO5ugPGavMNn0qDgIHJK21lTcCimqsDe/iKg9VpklVbzmpYVKzbzlnY8ySTOjY3YEFtBNnlOxaJa4gc6wWy1R+U+43ZaomtjOz4fLUQaCMRlqONQIHEKeaYqjotVwOhNx/leZKm1uLIsap/tT9p1DG7Go3ATVtsAt+EDmdVqtZruzOfxEn5zaZXsu9QjSdGwOxKLxEsGEytEGggVXI9ilWxYS3YbBKgsBM4E+wEREBERAREQEREBERAREQEREBERA+Wn2IgIiICIiAiIgIiICIiAiIgIiICIiAiIgIiICIiAiIgIiICIiAiIgIiICIiAiIgIiICIiAiIgIiICIiAiIgIiICIiAiIgIiICIiAiIgIiICIiAiIgIiIH/2Q=="/>
          <p:cNvSpPr>
            <a:spLocks noChangeAspect="1" noChangeArrowheads="1"/>
          </p:cNvSpPr>
          <p:nvPr/>
        </p:nvSpPr>
        <p:spPr bwMode="auto">
          <a:xfrm>
            <a:off x="0" y="-928688"/>
            <a:ext cx="1943100" cy="1943101"/>
          </a:xfrm>
          <a:prstGeom prst="rect">
            <a:avLst/>
          </a:prstGeom>
          <a:noFill/>
        </p:spPr>
        <p:txBody>
          <a:bodyPr vert="horz" wrap="square" lIns="91440" tIns="45720" rIns="91440" bIns="45720" numCol="1" anchor="t" anchorCtr="0" compatLnSpc="1">
            <a:prstTxWarp prst="textNoShape">
              <a:avLst/>
            </a:prstTxWarp>
          </a:bodyPr>
          <a:lstStyle/>
          <a:p>
            <a:endParaRPr lang="es-PE"/>
          </a:p>
        </p:txBody>
      </p:sp>
      <p:pic>
        <p:nvPicPr>
          <p:cNvPr id="15372" name="Picture 12" descr="http://img91.imageshack.us/img91/7177/usb20iconuh9.jpg"/>
          <p:cNvPicPr>
            <a:picLocks noChangeAspect="1" noChangeArrowheads="1"/>
          </p:cNvPicPr>
          <p:nvPr/>
        </p:nvPicPr>
        <p:blipFill>
          <a:blip r:embed="rId6" cstate="print"/>
          <a:srcRect/>
          <a:stretch>
            <a:fillRect/>
          </a:stretch>
        </p:blipFill>
        <p:spPr bwMode="auto">
          <a:xfrm>
            <a:off x="4427984" y="3501008"/>
            <a:ext cx="2952328" cy="2952328"/>
          </a:xfrm>
          <a:prstGeom prst="rect">
            <a:avLst/>
          </a:prstGeom>
          <a:noFill/>
        </p:spPr>
      </p:pic>
      <p:pic>
        <p:nvPicPr>
          <p:cNvPr id="15370" name="Picture 10" descr="http://i.istockimg.com/file_thumbview_approve/10679112/2/stock-illustration-10679112-cartoon-inspector.jpg"/>
          <p:cNvPicPr>
            <a:picLocks noChangeAspect="1" noChangeArrowheads="1"/>
          </p:cNvPicPr>
          <p:nvPr/>
        </p:nvPicPr>
        <p:blipFill>
          <a:blip r:embed="rId7" cstate="print"/>
          <a:srcRect/>
          <a:stretch>
            <a:fillRect/>
          </a:stretch>
        </p:blipFill>
        <p:spPr bwMode="auto">
          <a:xfrm>
            <a:off x="6372200" y="3501008"/>
            <a:ext cx="2430413" cy="2963698"/>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36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3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36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37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3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p:bldP spid="1024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s-PE" sz="1200">
                <a:solidFill>
                  <a:schemeClr val="tx1">
                    <a:tint val="75000"/>
                  </a:schemeClr>
                </a:solidFill>
                <a:latin typeface="+mn-lt"/>
                <a:cs typeface="+mn-cs"/>
              </a:rPr>
              <a:t>Cuarta Unidad: Memoria Cache</a:t>
            </a:r>
          </a:p>
        </p:txBody>
      </p:sp>
      <p:sp>
        <p:nvSpPr>
          <p:cNvPr id="10243" name="1 Título"/>
          <p:cNvSpPr txBox="1">
            <a:spLocks/>
          </p:cNvSpPr>
          <p:nvPr/>
        </p:nvSpPr>
        <p:spPr bwMode="auto">
          <a:xfrm>
            <a:off x="395288" y="0"/>
            <a:ext cx="8229600" cy="1143000"/>
          </a:xfrm>
          <a:prstGeom prst="rect">
            <a:avLst/>
          </a:prstGeom>
          <a:noFill/>
          <a:ln w="9525">
            <a:noFill/>
            <a:miter lim="800000"/>
            <a:headEnd/>
            <a:tailEnd/>
          </a:ln>
        </p:spPr>
        <p:txBody>
          <a:bodyPr anchor="ctr"/>
          <a:lstStyle/>
          <a:p>
            <a:pPr marL="571500" indent="-571500">
              <a:buFont typeface="Calibri" pitchFamily="34" charset="0"/>
              <a:buAutoNum type="romanUcPeriod" startAt="2"/>
            </a:pPr>
            <a:r>
              <a:rPr lang="es-ES" sz="2800"/>
              <a:t>Módulos I/O </a:t>
            </a:r>
          </a:p>
          <a:p>
            <a:pPr marL="971550" lvl="1" indent="-571500">
              <a:buFont typeface="Calibri" pitchFamily="34" charset="0"/>
              <a:buAutoNum type="romanLcPeriod"/>
            </a:pPr>
            <a:r>
              <a:rPr lang="es-ES" sz="2300"/>
              <a:t>Función de los Módulos</a:t>
            </a:r>
          </a:p>
        </p:txBody>
      </p:sp>
      <p:sp>
        <p:nvSpPr>
          <p:cNvPr id="10244" name="4 CuadroTexto"/>
          <p:cNvSpPr txBox="1">
            <a:spLocks noChangeArrowheads="1"/>
          </p:cNvSpPr>
          <p:nvPr/>
        </p:nvSpPr>
        <p:spPr bwMode="auto">
          <a:xfrm>
            <a:off x="395536" y="1052736"/>
            <a:ext cx="8156575" cy="3139321"/>
          </a:xfrm>
          <a:prstGeom prst="rect">
            <a:avLst/>
          </a:prstGeom>
          <a:noFill/>
          <a:ln w="9525">
            <a:noFill/>
            <a:miter lim="800000"/>
            <a:headEnd/>
            <a:tailEnd/>
          </a:ln>
        </p:spPr>
        <p:txBody>
          <a:bodyPr>
            <a:spAutoFit/>
          </a:bodyPr>
          <a:lstStyle/>
          <a:p>
            <a:r>
              <a:rPr lang="es-ES" dirty="0" smtClean="0"/>
              <a:t>El control de la transferencia de datos desde un dispositivo externo al procesador podría implicar la siguiente secuencia de pasos:</a:t>
            </a:r>
            <a:br>
              <a:rPr lang="es-ES" dirty="0" smtClean="0"/>
            </a:br>
            <a:r>
              <a:rPr lang="es-ES" dirty="0" smtClean="0"/>
              <a:t>1. El procesador interroga al módulo de E / S para comprobar el estado del dispositivo adjunto.</a:t>
            </a:r>
            <a:br>
              <a:rPr lang="es-ES" dirty="0" smtClean="0"/>
            </a:br>
            <a:r>
              <a:rPr lang="es-ES" dirty="0" smtClean="0"/>
              <a:t>2. El módulo de E / S devuelve el estado del dispositivo.</a:t>
            </a:r>
            <a:br>
              <a:rPr lang="es-ES" dirty="0" smtClean="0"/>
            </a:br>
            <a:r>
              <a:rPr lang="es-ES" dirty="0" smtClean="0"/>
              <a:t>3. Si el dispositivo está operativo y listo para transmitir, el procesador pide la transferencia de datos, por medio de un comando al módulo de E / S.</a:t>
            </a:r>
            <a:br>
              <a:rPr lang="es-ES" dirty="0" smtClean="0"/>
            </a:br>
            <a:r>
              <a:rPr lang="es-ES" dirty="0" smtClean="0"/>
              <a:t>4. El módulo de E / S se obtiene una unidad de datos (por ejemplo, 8 o 16 bits) desde el dispositivo externo.</a:t>
            </a:r>
            <a:br>
              <a:rPr lang="es-ES" dirty="0" smtClean="0"/>
            </a:br>
            <a:r>
              <a:rPr lang="es-ES" dirty="0" smtClean="0"/>
              <a:t>5. Los datos se transfieren desde el módulo de E / S al procesador.</a:t>
            </a:r>
            <a:endParaRPr lang="es-PE" dirty="0"/>
          </a:p>
          <a:p>
            <a:endParaRPr lang="es-PE" dirty="0"/>
          </a:p>
        </p:txBody>
      </p:sp>
      <p:sp>
        <p:nvSpPr>
          <p:cNvPr id="15368" name="AutoShape 8" descr="data:image/jpeg;base64,/9j/4AAQSkZJRgABAQAAAQABAAD/2wCEAAkGBhQSERQUEBQWFRUUFBQSFxcUFRQWFhYVFBQVFRQVFBcXGyYeFxkjGRQUHy8iIycpLiwsFR4xNTAqNSYrLSkBCQoKBQUFDQUFDSkYEhgpKSkpKSkpKSkpKSkpKSkpKSkpKSkpKSkpKSkpKSkpKSkpKSkpKSkpKSkpKSkpKSkpKf/AABEIAMwAzAMBIgACEQEDEQH/xAAcAAEAAgMBAQEAAAAAAAAAAAAABAYDBQcCAQj/xAA9EAACAQIDBgIGCAYCAwEAAAABAgADEQQFIQYSMUFRcSJhEzKBkaGxByNCUmJywdFDc4KSovAzUzRjshT/xAAUAQEAAAAAAAAAAAAAAAAAAAAA/8QAFBEBAAAAAAAAAAAAAAAAAAAAAP/aAAwDAQACEQMRAD8A7jERAREQEREBERAREQEREBERAREQEREBERAREQEREBERAREQEREBERAREQEREBERAREQEREBERAREQEREBERAREQEREBERAREQEREBERAREQEREBExV8SqC7G369pFbMGPqpYfjYL8OMCfEgLj35oD+Rrn3STh8WrjwnuDoR3EDNERAREQEREBERAREQEREBERAREQET4TI9TMaY+0D5DX5QJMSA+ZH7KHu1lHxmB8S54sF8kH6tA2dSqFF2IHc2kOpmV/8AjF/xHRR+8iCkL3IuerHePx0Eybt+MDGBrcneb7x+Sj7InoJMGMzFKVg17nWw1Pc9BMuAxi1QStxbiDx14d4GUJPrUb6g2YcGHybqJnWnPBrqDbW/aB7oY/XdqDdbl91uxky8hVGUqd8eEAk3tYAak+U8oroL0z6RONifEB+E84GwiR8PjFfgdeYOhHskiAiIgIiICIiAiIgJHxOMVNDqTwUakz1iq+4pPu8ydAJX6ucbjMFQO17MzHQkcQoHIcIGzfHvyCL3JY/4zG9djxqHsigfE6yFSzim2jqaZ6rqvuk0ULjeUhl6rAxFQeILfnYn4CwnpSeVh2AHynsJPYSBiCT2EmUJPYSBjCTWZvnyUL3tdV3mLEKiDqxM3apKJneTri2IqH6s1fSsuv1gS+4ht9ne3Cfy2gaPEfSNhXqMztUI0AqLQqGm1uSEC5A621m92Pzdq9R6yo6UN30dPfXdap4t56hX7K6Kqg6+seYkrDZNSRdVWygm5AsAOOg0tK/jvpELE08toGqw09LWDU6K/lU2d/8AGB0HEZjuqXZlpoouzsQoA6sx0AlMxn0q0Q+7g6NXF2PjqJ9XTA57jOLuewA85gyf6Pq2OZa+bVnrAG60vUpj8tMWCr52uevOWvEZNgMGN6oadFCQFDuqrc6AIDqT5amBWc024TMETC4Naqel/wDJZ0KNSogjepqeDPU9W6kgAsdNJ0PLlIpje0Py8pr6WQUFqekRQD5Se9WAxVJW4jUcGGhHtmJK7r/7B7nHs+1PL1ZgapA2VDHI2gNj0Oh9xkiaRmv6wDd+I7HiJkpVmX1CT+B9f7W6+UDbxMWHrh1DDn8DzBmWAnlqgHEiepVNpXBxCgi4CXIJIHEcSCPOBaPTDqPeJ5OJUcWX3iUfKM9y6ud0HdboalT5E3+E3bZNQtcICOt2b9YE/H5hT8A319cE+IctZX6WIpAcd4/gBb4jT4yU+DReCKPPdH7TWHOMNUqtQo4mnUroCWpA+IW0IXkSLG4GogbKlh0qLvJw4HqD0I5GY6a1KTXpm3Ucj3EgUqrI28hseHUEdGHMfEcvPeYLMEreE+F/unn5oftD4jpzgScFmC1dD4H6cj+WTPRzUYrLOYmXB5uV8NbUcm5jv17wNqElZxu0LsxFHwqDYG3iPnc8PZLLiU9JScU2F2RgrDgCVIBnJqG29Kl4MZSr0aq+FgKRqKSNCVKa2uOYEC4pmFXdO9Ua1iSSeAAudeWkpeI28er4Mto73L09cFafdKfrN/VbtPOM2lfHj/8APhKdSnRfw1a1Qbjsn2qdFBcgsNCTyPCdGyHZelTUMUAPIW0UcgBygUHB183w49JvLiVPiK1UCW/ltTsUHlYjyktvpQrDQ5YxqdTWXcv1vub3wnUigtawt0kCtllIm5RfdA5eTmuOYO+IagBqlPC3RFPLeY+Koe5t5CSMs+jAmp6XEM1Spe5qVmao9+Om9w9k6UqqosoA7Tw9WB4w6biBb3sJ8erPDPPMATPk+zIlAmBjmRKJMzLSAnl6vIQMuBa1SovLwv8A3DWT5XlzADFFQeQHu0/SWAGAYzn+1GNJSvVUElvqadgSbDRm082Puln2ixTqFXVabaPUUbxUdv15cZHwFJTYKd1t2yAG6mmOG43BweJPUwPz5mWFPMH3GfMr2+x2CP1VRnQfw6gLrbyPrL7D7J+gcfgQw8S6+WoPmP2lQzLJqDEg1VB5gAsR7BAh7OfS9hsTZcQDhqhsPH/xsfJ+R72k7afYvD4y1S3o6w1SvR8Lgj1SbWDjvr0IlXzTZPCbpJeq56Cnur72uZp8s2nrYBt2mGqYf/qdtV86TG5U+R0PlA6VgsK1NFWpVaqwFi7hQW8yF0v/AKZnK34/7+3eQcmz6ji036Db1vWU6OhPJ14j5HkTJ8DZYHPHTw1Aai9dPSD9H+B7zaLTp1l3qbA9eRB/EDqD3mgp0RYFqlNb2ChnALE6Be8zrQs19VcfaU2Ye3mPI3ECaEqUTdDYdOIPsmOvRw2IP16BW68V9/L2zNTzFwLVU9Iv3qYAb+pOB9nun30FOqCaTButuI/MDqPdAmZds9QpWKKD0PH3TZl5V1WpSP1ZI8uR7jhJtDaAcKqkfiXUe0coG1erMD1Z8UhxemwYeR1kZmge3qTETEyJQJgYwJkSgTJVLCTIzhYGJMNbjD1LaCYcRigBdjujX4cbfudJSM/+kVVumGAY8C32ffxb2WHeBcMZjkpgtVcKBx1HxJ0EqOafSRTS4w675+9wH9xF/cBKLi8ZWxDXqMzHl0HYDQSdl+zVSoRoYFl2Rxb1q5qPxY8uAA0AHlOnoNBKpsps76EAkS2QMeIICm4uPOULFZxTpVSgIVSb7rkinvdQw1pN+IadZf6tO4tKLtRsjv3YQN1gs4DDde7AcbgekUdWA0dfxLeTmogrcWdDwItf2HnOU0MbWwpCsCyKdBchk86bcV7ag8xLZku0wbxU2vzbTUfzaY/+19sCTmmUqdTTdwT/AAhve/S6+2VbNskpbpthnv1qMPledEw2OSrbUIx4EG6t+VuB7HWY8fgd71gAettD3tqO4gcExmV1aFX0tAmk68Ch5dDyZfI6Sz7P/SGrkU8aBSqcBUGlJ+Wv/We+nmOEtWb5CxBtQUDkxqAg+YAvKHnOyZ1uB7Af1gXTOtnaGMTcrre2qOtt9CeDI3nYacDaetlclxOHBStifS0xogKksByJcnTtr5Gc7yjPMVgCFS9Wle3omJ0uf4TcUPlw8p2PDYeqVVtwLcA+Ii4uL20gT6Ey1MvR9WFmHB1JVh/UJr2p1BxcD8o/WRK6nmxPcwJ+KxJpfxErDofDUH9SgqfaBMgwwqIrAEbwDWNri+us01DD77qn3jY+SjVz7hb+oS1Mf9/SBoamFZDvKSCOYm5wtT01MOfWB3WtzPX5TxWW4kjJqW6jE82J91h84GWlhJnsFnmribcJCesTfkOp4QM9bFchNTnGd08OheswvyXjr0t9o+Q4c5pto9t6eHulLx1OHb8xHq9hr2nPMRXq4mpvVCWJ0HQDoBwAgTs/2pq4tiNVS/qjn03uvbgJ4yrZx6hGksGzexpaxYTomXZMlICwgVfJdhwtiwlswmUog0EmgT7A+BbcJ9iICeXQHjPUQK9nWzCVQbCc8zXZipRffp3UjUFSQR2M7JIuLwC1BYiByXAbUFTu1xuk8XVbqf5lPge62PeXLLto/CLkOh0B3rr2V+R/C2si59sSGuVEpVXAV8KxNMkdRxBHRlOhEDqtMrUv6I680PH2jn3E0+a5Tv3sQp/ELr7CNR2MqeXbVLoKv1TDmN4079fvU/ZceQltw20FwPSgOp4MCDfs48LdjYwNBl2xpOLp+kIIDb2gP2db6zoVZJAyl0D1Kl7IqhQW8Nr+Jr39kj5rtXTQXW1vv1DuIfy3G8/sEDPXSavE1VBte56DU+4ayt4zb1C43t+ot9Qv1S28h6ze0iWzIto8JVW1Eqh5rbdPt5/PvAyZNg2Us7qVuAqhuNuLG3LW3umyYz1a/DXtr8p5NJuh9ug95gY90sQBxMk1aoFkTlp3kbE5hSoIS9QA8zcW7AnT5ykZ39I4F0wq35bxvb92+AgW7Ms0p0FLVnAtyvz6X5nyFzOe7Qbd1K90o3ROF+DEeX3R8epmgr1quIfeqEsfPgB0A5DtLDkWx7OQWEDSZdk71TwM6Js5saFsWE3uT7NpSA0m8VbcIGLD4UILATNEQEREBERAREQERED4VvxmtzDI0qA3AmziBzXPNhuJUSqHDV8Mx9GSvUcVPkynQjvO5ugPGavMNn0qDgIHJK21lTcCimqsDe/iKg9VpklVbzmpYVKzbzlnY8ySTOjY3YEFtBNnlOxaJa4gc6wWy1R+U+43ZaomtjOz4fLUQaCMRlqONQIHEKeaYqjotVwOhNx/leZKm1uLIsap/tT9p1DG7Go3ATVtsAt+EDmdVqtZruzOfxEn5zaZXsu9QjSdGwOxKLxEsGEytEGggVXI9ilWxYS3YbBKgsBM4E+wEREBERAREQEREBERAREQEREBERA+Wn2IgIiICIiAiIgIiICIiAiIgIiICIiAiIgIiICIiAiIgIiICIiAiIgIiICIiAiIgIiICIiAiIgIiICIiAiIgIiICIiAiIgIiICIiAiIgIiICIiAiIgIiIH/2Q=="/>
          <p:cNvSpPr>
            <a:spLocks noChangeAspect="1" noChangeArrowheads="1"/>
          </p:cNvSpPr>
          <p:nvPr/>
        </p:nvSpPr>
        <p:spPr bwMode="auto">
          <a:xfrm>
            <a:off x="0" y="-928688"/>
            <a:ext cx="1943100" cy="1943101"/>
          </a:xfrm>
          <a:prstGeom prst="rect">
            <a:avLst/>
          </a:prstGeom>
          <a:noFill/>
        </p:spPr>
        <p:txBody>
          <a:bodyPr vert="horz" wrap="square" lIns="91440" tIns="45720" rIns="91440" bIns="45720" numCol="1" anchor="t" anchorCtr="0" compatLnSpc="1">
            <a:prstTxWarp prst="textNoShape">
              <a:avLst/>
            </a:prstTxWarp>
          </a:bodyPr>
          <a:lstStyle/>
          <a:p>
            <a:endParaRPr lang="es-PE"/>
          </a:p>
        </p:txBody>
      </p:sp>
      <p:pic>
        <p:nvPicPr>
          <p:cNvPr id="47106" name="Picture 2" descr="http://4.bp.blogspot.com/-uDvBcQjk9gQ/TYI3iRaKyeI/AAAAAAAAH_c/43gCBIR1HZU/s1600/Marzo%2B16%2BEl%2BTiempo%2BA.jpg"/>
          <p:cNvPicPr>
            <a:picLocks noChangeAspect="1" noChangeArrowheads="1"/>
          </p:cNvPicPr>
          <p:nvPr/>
        </p:nvPicPr>
        <p:blipFill>
          <a:blip r:embed="rId3" cstate="print"/>
          <a:srcRect/>
          <a:stretch>
            <a:fillRect/>
          </a:stretch>
        </p:blipFill>
        <p:spPr bwMode="auto">
          <a:xfrm>
            <a:off x="2996505" y="4005064"/>
            <a:ext cx="2871639" cy="2296384"/>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s-PE" sz="1200">
                <a:solidFill>
                  <a:schemeClr val="tx1">
                    <a:tint val="75000"/>
                  </a:schemeClr>
                </a:solidFill>
                <a:latin typeface="+mn-lt"/>
                <a:cs typeface="+mn-cs"/>
              </a:rPr>
              <a:t>Cuarta Unidad: Memoria Cache</a:t>
            </a:r>
          </a:p>
        </p:txBody>
      </p:sp>
      <p:sp>
        <p:nvSpPr>
          <p:cNvPr id="11267" name="1 Título"/>
          <p:cNvSpPr txBox="1">
            <a:spLocks/>
          </p:cNvSpPr>
          <p:nvPr/>
        </p:nvSpPr>
        <p:spPr bwMode="auto">
          <a:xfrm>
            <a:off x="395288" y="0"/>
            <a:ext cx="8229600" cy="1143000"/>
          </a:xfrm>
          <a:prstGeom prst="rect">
            <a:avLst/>
          </a:prstGeom>
          <a:noFill/>
          <a:ln w="9525">
            <a:noFill/>
            <a:miter lim="800000"/>
            <a:headEnd/>
            <a:tailEnd/>
          </a:ln>
        </p:spPr>
        <p:txBody>
          <a:bodyPr anchor="ctr"/>
          <a:lstStyle/>
          <a:p>
            <a:pPr marL="571500" indent="-571500">
              <a:buFont typeface="Calibri" pitchFamily="34" charset="0"/>
              <a:buAutoNum type="romanUcPeriod" startAt="2"/>
            </a:pPr>
            <a:r>
              <a:rPr lang="es-ES" sz="2800"/>
              <a:t>Módulos I/O </a:t>
            </a:r>
          </a:p>
          <a:p>
            <a:pPr marL="971550" lvl="1" indent="-571500">
              <a:buFont typeface="Calibri" pitchFamily="34" charset="0"/>
              <a:buAutoNum type="romanLcPeriod" startAt="2"/>
            </a:pPr>
            <a:r>
              <a:rPr lang="es-ES" sz="2300"/>
              <a:t>Estructuras  de los Módulos de I/O</a:t>
            </a:r>
          </a:p>
        </p:txBody>
      </p:sp>
      <p:pic>
        <p:nvPicPr>
          <p:cNvPr id="11268" name="Picture 4"/>
          <p:cNvPicPr>
            <a:picLocks noChangeAspect="1" noChangeArrowheads="1"/>
          </p:cNvPicPr>
          <p:nvPr/>
        </p:nvPicPr>
        <p:blipFill>
          <a:blip r:embed="rId3" cstate="print"/>
          <a:srcRect/>
          <a:stretch>
            <a:fillRect/>
          </a:stretch>
        </p:blipFill>
        <p:spPr bwMode="auto">
          <a:xfrm>
            <a:off x="987425" y="1722438"/>
            <a:ext cx="7169150" cy="4105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s-PE" sz="1200">
                <a:solidFill>
                  <a:schemeClr val="tx1">
                    <a:tint val="75000"/>
                  </a:schemeClr>
                </a:solidFill>
                <a:latin typeface="+mn-lt"/>
                <a:cs typeface="+mn-cs"/>
              </a:rPr>
              <a:t>Cuarta Unidad: Memoria Cache</a:t>
            </a:r>
          </a:p>
        </p:txBody>
      </p:sp>
      <p:sp>
        <p:nvSpPr>
          <p:cNvPr id="12291" name="1 Título"/>
          <p:cNvSpPr txBox="1">
            <a:spLocks/>
          </p:cNvSpPr>
          <p:nvPr/>
        </p:nvSpPr>
        <p:spPr bwMode="auto">
          <a:xfrm>
            <a:off x="395288" y="0"/>
            <a:ext cx="8229600" cy="1143000"/>
          </a:xfrm>
          <a:prstGeom prst="rect">
            <a:avLst/>
          </a:prstGeom>
          <a:noFill/>
          <a:ln w="9525">
            <a:noFill/>
            <a:miter lim="800000"/>
            <a:headEnd/>
            <a:tailEnd/>
          </a:ln>
        </p:spPr>
        <p:txBody>
          <a:bodyPr anchor="ctr"/>
          <a:lstStyle/>
          <a:p>
            <a:pPr marL="571500" indent="-571500">
              <a:buFont typeface="Calibri" pitchFamily="34" charset="0"/>
              <a:buAutoNum type="romanUcPeriod" startAt="3"/>
            </a:pPr>
            <a:r>
              <a:rPr lang="es-ES" sz="2800"/>
              <a:t>Programación de I/O</a:t>
            </a:r>
          </a:p>
        </p:txBody>
      </p:sp>
      <p:pic>
        <p:nvPicPr>
          <p:cNvPr id="12292" name="Picture 4"/>
          <p:cNvPicPr>
            <a:picLocks noChangeAspect="1" noChangeArrowheads="1"/>
          </p:cNvPicPr>
          <p:nvPr/>
        </p:nvPicPr>
        <p:blipFill>
          <a:blip r:embed="rId3" cstate="print"/>
          <a:srcRect/>
          <a:stretch>
            <a:fillRect/>
          </a:stretch>
        </p:blipFill>
        <p:spPr bwMode="auto">
          <a:xfrm>
            <a:off x="627063" y="4653880"/>
            <a:ext cx="7889875" cy="1295400"/>
          </a:xfrm>
          <a:prstGeom prst="rect">
            <a:avLst/>
          </a:prstGeom>
          <a:noFill/>
          <a:ln w="9525">
            <a:noFill/>
            <a:miter lim="800000"/>
            <a:headEnd/>
            <a:tailEnd/>
          </a:ln>
          <a:effectLst/>
        </p:spPr>
      </p:pic>
      <p:sp>
        <p:nvSpPr>
          <p:cNvPr id="12293" name="1 CuadroTexto"/>
          <p:cNvSpPr txBox="1">
            <a:spLocks noChangeArrowheads="1"/>
          </p:cNvSpPr>
          <p:nvPr/>
        </p:nvSpPr>
        <p:spPr bwMode="auto">
          <a:xfrm>
            <a:off x="395288" y="981075"/>
            <a:ext cx="8229600" cy="3693319"/>
          </a:xfrm>
          <a:prstGeom prst="rect">
            <a:avLst/>
          </a:prstGeom>
          <a:noFill/>
          <a:ln w="9525">
            <a:noFill/>
            <a:miter lim="800000"/>
            <a:headEnd/>
            <a:tailEnd/>
          </a:ln>
        </p:spPr>
        <p:txBody>
          <a:bodyPr>
            <a:spAutoFit/>
          </a:bodyPr>
          <a:lstStyle/>
          <a:p>
            <a:r>
              <a:rPr lang="es-PE" dirty="0"/>
              <a:t>Tres técnicas son posibles para las operaciones de E / S. </a:t>
            </a:r>
          </a:p>
          <a:p>
            <a:pPr marL="342900" indent="-342900">
              <a:buFont typeface="+mj-lt"/>
              <a:buAutoNum type="alphaLcPeriod"/>
            </a:pPr>
            <a:r>
              <a:rPr lang="es-PE" dirty="0" smtClean="0"/>
              <a:t>E </a:t>
            </a:r>
            <a:r>
              <a:rPr lang="es-PE" dirty="0"/>
              <a:t>/ S </a:t>
            </a:r>
            <a:r>
              <a:rPr lang="es-PE" dirty="0" smtClean="0"/>
              <a:t>programada.- Los </a:t>
            </a:r>
            <a:r>
              <a:rPr lang="es-PE" dirty="0"/>
              <a:t>datos son intercambiados entre el procesador y el módulo de E / S. El procesador ejecuta una programa que ofrece un control directo de la operación de E / S, incluyendo dispositivo sensor estado, el envío de un comando de lectura o escritura, y la transferencia de los datos. </a:t>
            </a:r>
          </a:p>
          <a:p>
            <a:pPr marL="342900" indent="-342900">
              <a:buFont typeface="+mj-lt"/>
              <a:buAutoNum type="alphaLcPeriod"/>
            </a:pPr>
            <a:r>
              <a:rPr lang="es-PE" dirty="0" smtClean="0"/>
              <a:t>Interrupción </a:t>
            </a:r>
            <a:r>
              <a:rPr lang="es-PE" dirty="0"/>
              <a:t>impulsadas E / </a:t>
            </a:r>
            <a:r>
              <a:rPr lang="es-PE" dirty="0" smtClean="0"/>
              <a:t>S.- La </a:t>
            </a:r>
            <a:r>
              <a:rPr lang="es-PE" dirty="0"/>
              <a:t>llamada al procesador por un comando de E / S, continúa ejecutando otras instrucciones, y se interrumpe por el modulo de E / S cuando éste haya concluido su labor. El procesador es responsable de la extracción de datos desde la memoria principal para la producción y el almacenamiento de datos. </a:t>
            </a:r>
          </a:p>
          <a:p>
            <a:pPr marL="342900" indent="-342900">
              <a:buFont typeface="+mj-lt"/>
              <a:buAutoNum type="alphaLcPeriod"/>
            </a:pPr>
            <a:r>
              <a:rPr lang="es-PE" dirty="0" smtClean="0"/>
              <a:t>Acceso </a:t>
            </a:r>
            <a:r>
              <a:rPr lang="es-PE" dirty="0"/>
              <a:t>directo a memoria (DMA). En este modo, el módulo de I / O y la memoria principal intercambian directamente datos, sin participación del procesador .</a:t>
            </a:r>
            <a:br>
              <a:rPr lang="es-PE" dirty="0"/>
            </a:br>
            <a:endParaRPr lang="es-PE"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s-PE" sz="1200">
                <a:solidFill>
                  <a:schemeClr val="tx1">
                    <a:tint val="75000"/>
                  </a:schemeClr>
                </a:solidFill>
                <a:latin typeface="+mn-lt"/>
                <a:cs typeface="+mn-cs"/>
              </a:rPr>
              <a:t>Cuarta Unidad: Memoria Cache</a:t>
            </a:r>
          </a:p>
        </p:txBody>
      </p:sp>
      <p:sp>
        <p:nvSpPr>
          <p:cNvPr id="13315" name="1 Título"/>
          <p:cNvSpPr txBox="1">
            <a:spLocks/>
          </p:cNvSpPr>
          <p:nvPr/>
        </p:nvSpPr>
        <p:spPr bwMode="auto">
          <a:xfrm>
            <a:off x="395288" y="0"/>
            <a:ext cx="8229600" cy="1143000"/>
          </a:xfrm>
          <a:prstGeom prst="rect">
            <a:avLst/>
          </a:prstGeom>
          <a:noFill/>
          <a:ln w="9525">
            <a:noFill/>
            <a:miter lim="800000"/>
            <a:headEnd/>
            <a:tailEnd/>
          </a:ln>
        </p:spPr>
        <p:txBody>
          <a:bodyPr anchor="ctr"/>
          <a:lstStyle/>
          <a:p>
            <a:pPr marL="571500" indent="-571500">
              <a:buFont typeface="Calibri" pitchFamily="34" charset="0"/>
              <a:buAutoNum type="romanUcPeriod" startAt="3"/>
            </a:pPr>
            <a:r>
              <a:rPr lang="es-ES" sz="2800"/>
              <a:t>Programación de I/O  </a:t>
            </a:r>
          </a:p>
          <a:p>
            <a:pPr marL="971550" lvl="1" indent="-571500">
              <a:buFont typeface="Calibri" pitchFamily="34" charset="0"/>
              <a:buAutoNum type="romanLcPeriod"/>
            </a:pPr>
            <a:r>
              <a:rPr lang="es-ES" sz="2300"/>
              <a:t>Visión de la Programación de I/O</a:t>
            </a:r>
          </a:p>
        </p:txBody>
      </p:sp>
      <p:sp>
        <p:nvSpPr>
          <p:cNvPr id="13316" name="1 CuadroTexto"/>
          <p:cNvSpPr txBox="1">
            <a:spLocks noChangeArrowheads="1"/>
          </p:cNvSpPr>
          <p:nvPr/>
        </p:nvSpPr>
        <p:spPr bwMode="auto">
          <a:xfrm>
            <a:off x="395288" y="1219200"/>
            <a:ext cx="7848600" cy="2862263"/>
          </a:xfrm>
          <a:prstGeom prst="rect">
            <a:avLst/>
          </a:prstGeom>
          <a:noFill/>
          <a:ln w="9525">
            <a:noFill/>
            <a:miter lim="800000"/>
            <a:headEnd/>
            <a:tailEnd/>
          </a:ln>
        </p:spPr>
        <p:txBody>
          <a:bodyPr>
            <a:spAutoFit/>
          </a:bodyPr>
          <a:lstStyle/>
          <a:p>
            <a:r>
              <a:rPr lang="es-PE"/>
              <a:t>Cuando el procesador está ejecutando un programa y se encuentra con una instrucción en relación del modulo de  E / S, se ejecuta esa instrucción mediante la emisión de un comando al modulo E / S. El módulo de E / S llevará a cabo la acción solicitada y luego establecer los bits correspondientes en el registro de E / S de estado .</a:t>
            </a:r>
          </a:p>
          <a:p>
            <a:r>
              <a:rPr lang="es-PE"/>
              <a:t>El módulo de E / S no toma nuevas medidas para alertar al procesador. En particular, no interrumpe el procesador. Por lo tanto, es responsabilidad del procesador periódicamente  comprobar el estado del módulo de E / S hasta que encuentra que la operación se ha completado.</a:t>
            </a:r>
            <a:br>
              <a:rPr lang="es-PE"/>
            </a:br>
            <a:endParaRPr lang="es-PE"/>
          </a:p>
        </p:txBody>
      </p:sp>
      <p:pic>
        <p:nvPicPr>
          <p:cNvPr id="13317" name="Picture 4"/>
          <p:cNvPicPr>
            <a:picLocks noChangeAspect="1" noChangeArrowheads="1"/>
          </p:cNvPicPr>
          <p:nvPr/>
        </p:nvPicPr>
        <p:blipFill>
          <a:blip r:embed="rId3" cstate="print"/>
          <a:srcRect/>
          <a:stretch>
            <a:fillRect/>
          </a:stretch>
        </p:blipFill>
        <p:spPr bwMode="auto">
          <a:xfrm>
            <a:off x="2393950" y="3898900"/>
            <a:ext cx="4232275" cy="2422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s-PE" sz="1200">
                <a:solidFill>
                  <a:schemeClr val="tx1">
                    <a:tint val="75000"/>
                  </a:schemeClr>
                </a:solidFill>
                <a:latin typeface="+mn-lt"/>
                <a:cs typeface="+mn-cs"/>
              </a:rPr>
              <a:t>Cuarta Unidad: Memoria Cache</a:t>
            </a:r>
          </a:p>
        </p:txBody>
      </p:sp>
      <p:sp>
        <p:nvSpPr>
          <p:cNvPr id="14339" name="1 Título"/>
          <p:cNvSpPr txBox="1">
            <a:spLocks/>
          </p:cNvSpPr>
          <p:nvPr/>
        </p:nvSpPr>
        <p:spPr bwMode="auto">
          <a:xfrm>
            <a:off x="395288" y="0"/>
            <a:ext cx="8229600" cy="1143000"/>
          </a:xfrm>
          <a:prstGeom prst="rect">
            <a:avLst/>
          </a:prstGeom>
          <a:noFill/>
          <a:ln w="9525">
            <a:noFill/>
            <a:miter lim="800000"/>
            <a:headEnd/>
            <a:tailEnd/>
          </a:ln>
        </p:spPr>
        <p:txBody>
          <a:bodyPr anchor="ctr"/>
          <a:lstStyle/>
          <a:p>
            <a:pPr marL="571500" indent="-571500">
              <a:buFont typeface="Calibri" pitchFamily="34" charset="0"/>
              <a:buAutoNum type="romanUcPeriod" startAt="3"/>
            </a:pPr>
            <a:r>
              <a:rPr lang="es-ES" sz="2800"/>
              <a:t>Programación de I/O  </a:t>
            </a:r>
          </a:p>
          <a:p>
            <a:pPr marL="971550" lvl="1" indent="-571500">
              <a:buFont typeface="Calibri" pitchFamily="34" charset="0"/>
              <a:buAutoNum type="romanLcPeriod" startAt="2"/>
            </a:pPr>
            <a:r>
              <a:rPr lang="es-ES" sz="2300"/>
              <a:t>Comandos de I/O</a:t>
            </a:r>
          </a:p>
        </p:txBody>
      </p:sp>
      <p:sp>
        <p:nvSpPr>
          <p:cNvPr id="2" name="1 CuadroTexto"/>
          <p:cNvSpPr txBox="1"/>
          <p:nvPr/>
        </p:nvSpPr>
        <p:spPr>
          <a:xfrm>
            <a:off x="395288" y="1143000"/>
            <a:ext cx="8497887" cy="3693319"/>
          </a:xfrm>
          <a:prstGeom prst="rect">
            <a:avLst/>
          </a:prstGeom>
          <a:noFill/>
        </p:spPr>
        <p:txBody>
          <a:bodyPr>
            <a:spAutoFit/>
          </a:bodyPr>
          <a:lstStyle/>
          <a:p>
            <a:pPr>
              <a:defRPr/>
            </a:pPr>
            <a:r>
              <a:rPr lang="es-PE" dirty="0"/>
              <a:t>Para ejecutar una instrucción de E / S relacionada, el procesador entrega una dirección, especificando lo particular del módulo E / S y el dispositivo externo, y un comando de E / S. Hay cuatro tipos de comandos de E / S que un módulo de E / S puede recibir cuando se dirige por un procesador:</a:t>
            </a:r>
          </a:p>
          <a:p>
            <a:pPr marL="285750" indent="-285750">
              <a:buFont typeface="Arial" pitchFamily="34" charset="0"/>
              <a:buChar char="•"/>
              <a:defRPr/>
            </a:pPr>
            <a:r>
              <a:rPr lang="es-PE" dirty="0" smtClean="0"/>
              <a:t>Control.-  Activar </a:t>
            </a:r>
            <a:r>
              <a:rPr lang="es-PE" dirty="0"/>
              <a:t>un dispositivo periférico y decirle qué hacer. </a:t>
            </a:r>
          </a:p>
          <a:p>
            <a:pPr marL="285750" indent="-285750">
              <a:buFont typeface="Arial" pitchFamily="34" charset="0"/>
              <a:buChar char="•"/>
              <a:defRPr/>
            </a:pPr>
            <a:r>
              <a:rPr lang="es-PE" dirty="0" smtClean="0"/>
              <a:t>Prueba.-  Probar </a:t>
            </a:r>
            <a:r>
              <a:rPr lang="es-PE" dirty="0"/>
              <a:t>varias condiciones de estado asociados con un módulo de E / S y su procesamiento periférico (activo y disponible) </a:t>
            </a:r>
          </a:p>
          <a:p>
            <a:pPr marL="285750" indent="-285750">
              <a:buFont typeface="Arial" pitchFamily="34" charset="0"/>
              <a:buChar char="•"/>
              <a:defRPr/>
            </a:pPr>
            <a:r>
              <a:rPr lang="es-PE" dirty="0" smtClean="0"/>
              <a:t>Lea.-  El </a:t>
            </a:r>
            <a:r>
              <a:rPr lang="es-PE" dirty="0"/>
              <a:t>módulo de E / S obtenga un elemento de los datos del periférico</a:t>
            </a:r>
            <a:br>
              <a:rPr lang="es-PE" dirty="0"/>
            </a:br>
            <a:r>
              <a:rPr lang="es-PE" dirty="0"/>
              <a:t>y se coloca en un buffer interno. </a:t>
            </a:r>
          </a:p>
          <a:p>
            <a:pPr marL="285750" indent="-285750">
              <a:buFont typeface="Arial" pitchFamily="34" charset="0"/>
              <a:buChar char="•"/>
              <a:defRPr/>
            </a:pPr>
            <a:r>
              <a:rPr lang="es-PE" dirty="0" smtClean="0"/>
              <a:t>Escribe.- </a:t>
            </a:r>
            <a:r>
              <a:rPr lang="es-PE" dirty="0"/>
              <a:t>Hace que el módulo de E / S tenga un dato (byte o palabra) de la</a:t>
            </a:r>
            <a:br>
              <a:rPr lang="es-PE" dirty="0"/>
            </a:br>
            <a:r>
              <a:rPr lang="es-PE" dirty="0"/>
              <a:t>de bus de datos y posteriormente, transmitir ese elemento de datos al periférico</a:t>
            </a:r>
          </a:p>
          <a:p>
            <a:pPr>
              <a:defRPr/>
            </a:pPr>
            <a:endParaRPr lang="es-PE" dirty="0"/>
          </a:p>
          <a:p>
            <a:pPr>
              <a:defRPr/>
            </a:pPr>
            <a:endParaRPr lang="es-PE" dirty="0"/>
          </a:p>
        </p:txBody>
      </p:sp>
      <p:pic>
        <p:nvPicPr>
          <p:cNvPr id="9218" name="Picture 2" descr="http://t3.gstatic.com/images?q=tbn:ANd9GcT-dyR2e3bImcaRXFhJ_3ZTT3Dy_pkT2CdniTsfnUxt1fgfdAvO"/>
          <p:cNvPicPr>
            <a:picLocks noChangeAspect="1" noChangeArrowheads="1"/>
          </p:cNvPicPr>
          <p:nvPr/>
        </p:nvPicPr>
        <p:blipFill>
          <a:blip r:embed="rId3" cstate="print"/>
          <a:srcRect/>
          <a:stretch>
            <a:fillRect/>
          </a:stretch>
        </p:blipFill>
        <p:spPr bwMode="auto">
          <a:xfrm>
            <a:off x="126901" y="4221088"/>
            <a:ext cx="1971675" cy="2314575"/>
          </a:xfrm>
          <a:prstGeom prst="rect">
            <a:avLst/>
          </a:prstGeom>
          <a:noFill/>
        </p:spPr>
      </p:pic>
      <p:pic>
        <p:nvPicPr>
          <p:cNvPr id="9220" name="Picture 4" descr="http://2.bp.blogspot.com/_K_y5TM6WIzI/TLTqpfEaS8I/AAAAAAAAAOg/_4Qf761qhoc/s1600/duendecillo+7b.jpg"/>
          <p:cNvPicPr>
            <a:picLocks noChangeAspect="1" noChangeArrowheads="1"/>
          </p:cNvPicPr>
          <p:nvPr/>
        </p:nvPicPr>
        <p:blipFill>
          <a:blip r:embed="rId4" cstate="print"/>
          <a:srcRect/>
          <a:stretch>
            <a:fillRect/>
          </a:stretch>
        </p:blipFill>
        <p:spPr bwMode="auto">
          <a:xfrm>
            <a:off x="2503165" y="4221088"/>
            <a:ext cx="1584176" cy="2291398"/>
          </a:xfrm>
          <a:prstGeom prst="rect">
            <a:avLst/>
          </a:prstGeom>
          <a:noFill/>
        </p:spPr>
      </p:pic>
      <p:pic>
        <p:nvPicPr>
          <p:cNvPr id="9222" name="Picture 6" descr="http://t3.gstatic.com/images?q=tbn:ANd9GcRGKcagxcRleHltp4eeoNZpuVKH2uyqIzfp99HdlibhfqOfTpTH"/>
          <p:cNvPicPr>
            <a:picLocks noChangeAspect="1" noChangeArrowheads="1"/>
          </p:cNvPicPr>
          <p:nvPr/>
        </p:nvPicPr>
        <p:blipFill>
          <a:blip r:embed="rId5" cstate="print"/>
          <a:srcRect/>
          <a:stretch>
            <a:fillRect/>
          </a:stretch>
        </p:blipFill>
        <p:spPr bwMode="auto">
          <a:xfrm>
            <a:off x="4303365" y="4365104"/>
            <a:ext cx="2428875" cy="1885950"/>
          </a:xfrm>
          <a:prstGeom prst="rect">
            <a:avLst/>
          </a:prstGeom>
          <a:noFill/>
        </p:spPr>
      </p:pic>
      <p:pic>
        <p:nvPicPr>
          <p:cNvPr id="9224" name="Picture 8" descr="http://t3.gstatic.com/images?q=tbn:ANd9GcQvesqLyzASTpUGwglsM1CC-b2uXJxQ2_kUat8oGOm1lBV0IvQq"/>
          <p:cNvPicPr>
            <a:picLocks noChangeAspect="1" noChangeArrowheads="1"/>
          </p:cNvPicPr>
          <p:nvPr/>
        </p:nvPicPr>
        <p:blipFill>
          <a:blip r:embed="rId6" cstate="print"/>
          <a:srcRect/>
          <a:stretch>
            <a:fillRect/>
          </a:stretch>
        </p:blipFill>
        <p:spPr bwMode="auto">
          <a:xfrm>
            <a:off x="6836221" y="4293096"/>
            <a:ext cx="2200275" cy="207645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s-PE" sz="1200">
                <a:solidFill>
                  <a:schemeClr val="tx1">
                    <a:tint val="75000"/>
                  </a:schemeClr>
                </a:solidFill>
                <a:latin typeface="+mn-lt"/>
                <a:cs typeface="+mn-cs"/>
              </a:rPr>
              <a:t>Cuarta Unidad: Memoria Cache</a:t>
            </a:r>
          </a:p>
        </p:txBody>
      </p:sp>
      <p:sp>
        <p:nvSpPr>
          <p:cNvPr id="15363" name="1 Título"/>
          <p:cNvSpPr txBox="1">
            <a:spLocks/>
          </p:cNvSpPr>
          <p:nvPr/>
        </p:nvSpPr>
        <p:spPr bwMode="auto">
          <a:xfrm>
            <a:off x="395288" y="0"/>
            <a:ext cx="8229600" cy="1143000"/>
          </a:xfrm>
          <a:prstGeom prst="rect">
            <a:avLst/>
          </a:prstGeom>
          <a:noFill/>
          <a:ln w="9525">
            <a:noFill/>
            <a:miter lim="800000"/>
            <a:headEnd/>
            <a:tailEnd/>
          </a:ln>
        </p:spPr>
        <p:txBody>
          <a:bodyPr anchor="ctr"/>
          <a:lstStyle/>
          <a:p>
            <a:pPr marL="571500" indent="-571500">
              <a:buFont typeface="Calibri" pitchFamily="34" charset="0"/>
              <a:buAutoNum type="romanUcPeriod" startAt="3"/>
            </a:pPr>
            <a:r>
              <a:rPr lang="es-ES" sz="2800"/>
              <a:t>Programación de I/O  </a:t>
            </a:r>
          </a:p>
          <a:p>
            <a:pPr marL="971550" lvl="1" indent="-571500">
              <a:buFont typeface="Calibri" pitchFamily="34" charset="0"/>
              <a:buAutoNum type="romanLcPeriod" startAt="3"/>
            </a:pPr>
            <a:r>
              <a:rPr lang="es-ES" sz="2300"/>
              <a:t>Instrucciones de I/O</a:t>
            </a:r>
          </a:p>
        </p:txBody>
      </p:sp>
      <p:sp>
        <p:nvSpPr>
          <p:cNvPr id="15364" name="1 CuadroTexto"/>
          <p:cNvSpPr txBox="1">
            <a:spLocks noChangeArrowheads="1"/>
          </p:cNvSpPr>
          <p:nvPr/>
        </p:nvSpPr>
        <p:spPr bwMode="auto">
          <a:xfrm>
            <a:off x="323850" y="1109663"/>
            <a:ext cx="8351838" cy="3140075"/>
          </a:xfrm>
          <a:prstGeom prst="rect">
            <a:avLst/>
          </a:prstGeom>
          <a:noFill/>
          <a:ln w="9525">
            <a:noFill/>
            <a:miter lim="800000"/>
            <a:headEnd/>
            <a:tailEnd/>
          </a:ln>
        </p:spPr>
        <p:txBody>
          <a:bodyPr>
            <a:spAutoFit/>
          </a:bodyPr>
          <a:lstStyle/>
          <a:p>
            <a:r>
              <a:rPr lang="es-PE"/>
              <a:t>Con E / S programada, hay una estrecha correspondencia entre las instrucciones relacionadas con I/O- que el procesador lee desde la memoria y los comandos de E / S que entrega el procesador a un módulo de E / S para ejecutar las instrucciones. </a:t>
            </a:r>
          </a:p>
          <a:p>
            <a:r>
              <a:rPr lang="es-PE"/>
              <a:t>Es decir, las instrucciones son fácilmente mapeado en comandos  I / O , y con frecuencia hay un simple relación uno a - una. </a:t>
            </a:r>
          </a:p>
          <a:p>
            <a:endParaRPr lang="es-PE"/>
          </a:p>
          <a:p>
            <a:r>
              <a:rPr lang="es-PE"/>
              <a:t>Cada dispositivo tiene  un identificador único o dirección. Cuando el procesador</a:t>
            </a:r>
            <a:br>
              <a:rPr lang="es-PE"/>
            </a:br>
            <a:r>
              <a:rPr lang="es-PE"/>
              <a:t>emite un comando de E / S, la orden contiene la dirección del dispositivo deseado.</a:t>
            </a:r>
            <a:br>
              <a:rPr lang="es-PE"/>
            </a:br>
            <a:r>
              <a:rPr lang="es-PE"/>
              <a:t>Así, cada módulo de E / S debe interpretar las líneas de dirección para determinar si el comando es para sí.</a:t>
            </a:r>
          </a:p>
          <a:p>
            <a:endParaRPr lang="es-PE"/>
          </a:p>
        </p:txBody>
      </p:sp>
      <p:pic>
        <p:nvPicPr>
          <p:cNvPr id="8194" name="Picture 2" descr="http://t0.gstatic.com/images?q=tbn:ANd9GcTbZLbYAcXf9v43Unqaty8E995JI4OaY5SkITtl6UtGDk5Zmyyo"/>
          <p:cNvPicPr>
            <a:picLocks noChangeAspect="1" noChangeArrowheads="1"/>
          </p:cNvPicPr>
          <p:nvPr/>
        </p:nvPicPr>
        <p:blipFill>
          <a:blip r:embed="rId3" cstate="print"/>
          <a:srcRect/>
          <a:stretch>
            <a:fillRect/>
          </a:stretch>
        </p:blipFill>
        <p:spPr bwMode="auto">
          <a:xfrm>
            <a:off x="2699792" y="3861048"/>
            <a:ext cx="3458670" cy="2448272"/>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s-PE" sz="1200">
                <a:solidFill>
                  <a:schemeClr val="tx1">
                    <a:tint val="75000"/>
                  </a:schemeClr>
                </a:solidFill>
                <a:latin typeface="+mn-lt"/>
                <a:cs typeface="+mn-cs"/>
              </a:rPr>
              <a:t>Cuarta Unidad: Memoria Cache</a:t>
            </a:r>
          </a:p>
        </p:txBody>
      </p:sp>
      <p:sp>
        <p:nvSpPr>
          <p:cNvPr id="16387" name="1 Título"/>
          <p:cNvSpPr txBox="1">
            <a:spLocks/>
          </p:cNvSpPr>
          <p:nvPr/>
        </p:nvSpPr>
        <p:spPr bwMode="auto">
          <a:xfrm>
            <a:off x="395288" y="0"/>
            <a:ext cx="8229600" cy="1143000"/>
          </a:xfrm>
          <a:prstGeom prst="rect">
            <a:avLst/>
          </a:prstGeom>
          <a:noFill/>
          <a:ln w="9525">
            <a:noFill/>
            <a:miter lim="800000"/>
            <a:headEnd/>
            <a:tailEnd/>
          </a:ln>
        </p:spPr>
        <p:txBody>
          <a:bodyPr anchor="ctr"/>
          <a:lstStyle/>
          <a:p>
            <a:pPr marL="571500" indent="-571500">
              <a:buFont typeface="Calibri" pitchFamily="34" charset="0"/>
              <a:buAutoNum type="romanUcPeriod" startAt="4"/>
            </a:pPr>
            <a:r>
              <a:rPr lang="es-ES" sz="2800"/>
              <a:t>Manejo de Interrupciones de I/O</a:t>
            </a:r>
          </a:p>
        </p:txBody>
      </p:sp>
      <p:sp>
        <p:nvSpPr>
          <p:cNvPr id="16388" name="1 CuadroTexto"/>
          <p:cNvSpPr txBox="1">
            <a:spLocks noChangeArrowheads="1"/>
          </p:cNvSpPr>
          <p:nvPr/>
        </p:nvSpPr>
        <p:spPr bwMode="auto">
          <a:xfrm>
            <a:off x="395288" y="908720"/>
            <a:ext cx="8229600" cy="2862322"/>
          </a:xfrm>
          <a:prstGeom prst="rect">
            <a:avLst/>
          </a:prstGeom>
          <a:noFill/>
          <a:ln w="9525">
            <a:noFill/>
            <a:miter lim="800000"/>
            <a:headEnd/>
            <a:tailEnd/>
          </a:ln>
        </p:spPr>
        <p:txBody>
          <a:bodyPr>
            <a:spAutoFit/>
          </a:bodyPr>
          <a:lstStyle/>
          <a:p>
            <a:pPr>
              <a:buFont typeface="Arial" pitchFamily="34" charset="0"/>
              <a:buChar char="•"/>
            </a:pPr>
            <a:r>
              <a:rPr lang="es-PE" dirty="0" smtClean="0"/>
              <a:t> El </a:t>
            </a:r>
            <a:r>
              <a:rPr lang="es-PE" dirty="0"/>
              <a:t>problema con E / S programada es que el procesador tiene que esperar mucho tiempo para que el módulo de E / S este </a:t>
            </a:r>
            <a:r>
              <a:rPr lang="es-PE" dirty="0" smtClean="0"/>
              <a:t>preparado. </a:t>
            </a:r>
          </a:p>
          <a:p>
            <a:pPr>
              <a:buFont typeface="Arial" pitchFamily="34" charset="0"/>
              <a:buChar char="•"/>
            </a:pPr>
            <a:r>
              <a:rPr lang="es-PE" dirty="0" smtClean="0"/>
              <a:t> Una </a:t>
            </a:r>
            <a:r>
              <a:rPr lang="es-PE" dirty="0"/>
              <a:t>alternativa es que el procesador para emitir un comando al modulo I / O y luego ir a hacer alguna otra utilidad trabajo</a:t>
            </a:r>
            <a:r>
              <a:rPr lang="es-PE" dirty="0" smtClean="0"/>
              <a:t>.</a:t>
            </a:r>
          </a:p>
          <a:p>
            <a:pPr>
              <a:buFont typeface="Arial" pitchFamily="34" charset="0"/>
              <a:buChar char="•"/>
            </a:pPr>
            <a:r>
              <a:rPr lang="es-PE" dirty="0" smtClean="0"/>
              <a:t> El </a:t>
            </a:r>
            <a:r>
              <a:rPr lang="es-PE" dirty="0"/>
              <a:t>módulo I / O interrumpirá el procesador para solicitar el servicio cuando está listo para intercambiar datos con el procesador. El procesador ejecuta entonces la transferencia de datos, como antes, y luego vuelve a su procesamiento </a:t>
            </a:r>
            <a:r>
              <a:rPr lang="es-PE" dirty="0" smtClean="0"/>
              <a:t>anterior.</a:t>
            </a:r>
            <a:endParaRPr lang="es-PE" dirty="0"/>
          </a:p>
          <a:p>
            <a:pPr>
              <a:buFont typeface="Arial" pitchFamily="34" charset="0"/>
              <a:buChar char="•"/>
            </a:pPr>
            <a:r>
              <a:rPr lang="es-PE" dirty="0" smtClean="0"/>
              <a:t> El </a:t>
            </a:r>
            <a:r>
              <a:rPr lang="es-PE" dirty="0"/>
              <a:t>módulo de espera hasta que sus datos sean solicitados por el procesador. Cuando se hace la petición, el módulo coloca sus datos en el bus de datos y está listo para otra operación de E / S.</a:t>
            </a:r>
          </a:p>
        </p:txBody>
      </p:sp>
      <p:pic>
        <p:nvPicPr>
          <p:cNvPr id="7170" name="Picture 2" descr="http://3.bp.blogspot.com/_iID4_GoZMmA/SiNv0QkcVeI/AAAAAAAABto/yHwfoxxU7xA/s400/conejo+y+tortuga+c.jpg"/>
          <p:cNvPicPr>
            <a:picLocks noChangeAspect="1" noChangeArrowheads="1"/>
          </p:cNvPicPr>
          <p:nvPr/>
        </p:nvPicPr>
        <p:blipFill>
          <a:blip r:embed="rId3" cstate="print"/>
          <a:srcRect/>
          <a:stretch>
            <a:fillRect/>
          </a:stretch>
        </p:blipFill>
        <p:spPr bwMode="auto">
          <a:xfrm>
            <a:off x="2555776" y="3717032"/>
            <a:ext cx="3810000" cy="2495551"/>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s-PE" sz="1200">
                <a:solidFill>
                  <a:schemeClr val="tx1">
                    <a:tint val="75000"/>
                  </a:schemeClr>
                </a:solidFill>
                <a:latin typeface="+mn-lt"/>
                <a:cs typeface="+mn-cs"/>
              </a:rPr>
              <a:t>Cuarta Unidad: Memoria Cache</a:t>
            </a:r>
          </a:p>
        </p:txBody>
      </p:sp>
      <p:sp>
        <p:nvSpPr>
          <p:cNvPr id="17411" name="1 Título"/>
          <p:cNvSpPr txBox="1">
            <a:spLocks/>
          </p:cNvSpPr>
          <p:nvPr/>
        </p:nvSpPr>
        <p:spPr bwMode="auto">
          <a:xfrm>
            <a:off x="395288" y="0"/>
            <a:ext cx="8229600" cy="1143000"/>
          </a:xfrm>
          <a:prstGeom prst="rect">
            <a:avLst/>
          </a:prstGeom>
          <a:noFill/>
          <a:ln w="9525">
            <a:noFill/>
            <a:miter lim="800000"/>
            <a:headEnd/>
            <a:tailEnd/>
          </a:ln>
        </p:spPr>
        <p:txBody>
          <a:bodyPr anchor="ctr"/>
          <a:lstStyle/>
          <a:p>
            <a:pPr marL="571500" indent="-571500">
              <a:buFont typeface="Calibri" pitchFamily="34" charset="0"/>
              <a:buAutoNum type="romanUcPeriod" startAt="4"/>
            </a:pPr>
            <a:r>
              <a:rPr lang="es-ES" sz="2800"/>
              <a:t>Manejo de Interrupciones de I/O</a:t>
            </a:r>
          </a:p>
          <a:p>
            <a:pPr marL="971550" lvl="1" indent="-571500">
              <a:buFont typeface="Calibri" pitchFamily="34" charset="0"/>
              <a:buAutoNum type="romanLcPeriod"/>
            </a:pPr>
            <a:r>
              <a:rPr lang="es-PE" sz="2300"/>
              <a:t>Procesamiento de Interrupciones</a:t>
            </a:r>
          </a:p>
        </p:txBody>
      </p:sp>
      <p:pic>
        <p:nvPicPr>
          <p:cNvPr id="17412" name="Picture 4"/>
          <p:cNvPicPr>
            <a:picLocks noChangeAspect="1" noChangeArrowheads="1"/>
          </p:cNvPicPr>
          <p:nvPr/>
        </p:nvPicPr>
        <p:blipFill>
          <a:blip r:embed="rId3" cstate="print"/>
          <a:srcRect/>
          <a:stretch>
            <a:fillRect/>
          </a:stretch>
        </p:blipFill>
        <p:spPr bwMode="auto">
          <a:xfrm>
            <a:off x="1979613" y="1268413"/>
            <a:ext cx="4135437" cy="4824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s-PE" sz="1200">
                <a:solidFill>
                  <a:schemeClr val="tx1">
                    <a:tint val="75000"/>
                  </a:schemeClr>
                </a:solidFill>
                <a:latin typeface="+mn-lt"/>
                <a:cs typeface="+mn-cs"/>
              </a:rPr>
              <a:t>Cuarta Unidad: Memoria Cache</a:t>
            </a:r>
          </a:p>
        </p:txBody>
      </p:sp>
      <p:sp>
        <p:nvSpPr>
          <p:cNvPr id="18435" name="1 Título"/>
          <p:cNvSpPr txBox="1">
            <a:spLocks/>
          </p:cNvSpPr>
          <p:nvPr/>
        </p:nvSpPr>
        <p:spPr bwMode="auto">
          <a:xfrm>
            <a:off x="395288" y="0"/>
            <a:ext cx="8229600" cy="1143000"/>
          </a:xfrm>
          <a:prstGeom prst="rect">
            <a:avLst/>
          </a:prstGeom>
          <a:noFill/>
          <a:ln w="9525">
            <a:noFill/>
            <a:miter lim="800000"/>
            <a:headEnd/>
            <a:tailEnd/>
          </a:ln>
        </p:spPr>
        <p:txBody>
          <a:bodyPr anchor="ctr"/>
          <a:lstStyle/>
          <a:p>
            <a:pPr marL="571500" indent="-571500">
              <a:buFont typeface="Calibri" pitchFamily="34" charset="0"/>
              <a:buAutoNum type="romanUcPeriod" startAt="4"/>
            </a:pPr>
            <a:r>
              <a:rPr lang="es-ES" sz="2800"/>
              <a:t>Manejo de Interrupciones de I/O</a:t>
            </a:r>
          </a:p>
          <a:p>
            <a:pPr marL="971550" lvl="1" indent="-571500">
              <a:buFont typeface="Calibri" pitchFamily="34" charset="0"/>
              <a:buAutoNum type="romanLcPeriod" startAt="2"/>
            </a:pPr>
            <a:r>
              <a:rPr lang="es-PE" sz="2300"/>
              <a:t>Diseño de la entrega</a:t>
            </a:r>
          </a:p>
        </p:txBody>
      </p:sp>
      <p:sp>
        <p:nvSpPr>
          <p:cNvPr id="18436" name="2 CuadroTexto"/>
          <p:cNvSpPr txBox="1">
            <a:spLocks noChangeArrowheads="1"/>
          </p:cNvSpPr>
          <p:nvPr/>
        </p:nvSpPr>
        <p:spPr bwMode="auto">
          <a:xfrm>
            <a:off x="395288" y="1052736"/>
            <a:ext cx="8229600" cy="2031325"/>
          </a:xfrm>
          <a:prstGeom prst="rect">
            <a:avLst/>
          </a:prstGeom>
          <a:noFill/>
          <a:ln w="9525">
            <a:noFill/>
            <a:miter lim="800000"/>
            <a:headEnd/>
            <a:tailEnd/>
          </a:ln>
        </p:spPr>
        <p:txBody>
          <a:bodyPr>
            <a:spAutoFit/>
          </a:bodyPr>
          <a:lstStyle/>
          <a:p>
            <a:r>
              <a:rPr lang="es-PE" dirty="0"/>
              <a:t>Vamos a considerar la identificación del dispositivo. Cuatro categorías generales de las técnicas son de uso común:</a:t>
            </a:r>
            <a:br>
              <a:rPr lang="es-PE" dirty="0"/>
            </a:br>
            <a:r>
              <a:rPr lang="es-PE" dirty="0"/>
              <a:t>• Las líneas de interrupción múltiples</a:t>
            </a:r>
            <a:br>
              <a:rPr lang="es-PE" dirty="0"/>
            </a:br>
            <a:r>
              <a:rPr lang="es-PE" dirty="0"/>
              <a:t>• Software de encuesta</a:t>
            </a:r>
            <a:br>
              <a:rPr lang="es-PE" dirty="0"/>
            </a:br>
            <a:r>
              <a:rPr lang="es-PE" dirty="0"/>
              <a:t>• Conexión en cadena (encuesta de hardware, vectorial)</a:t>
            </a:r>
            <a:br>
              <a:rPr lang="es-PE" dirty="0"/>
            </a:br>
            <a:r>
              <a:rPr lang="es-PE" dirty="0"/>
              <a:t>• Arbitraje del bus (vectores)</a:t>
            </a:r>
            <a:br>
              <a:rPr lang="es-PE" dirty="0"/>
            </a:br>
            <a:endParaRPr lang="es-P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1 Título"/>
          <p:cNvSpPr>
            <a:spLocks noGrp="1"/>
          </p:cNvSpPr>
          <p:nvPr>
            <p:ph type="title"/>
          </p:nvPr>
        </p:nvSpPr>
        <p:spPr>
          <a:xfrm>
            <a:off x="468313" y="0"/>
            <a:ext cx="8229600" cy="1143000"/>
          </a:xfrm>
        </p:spPr>
        <p:txBody>
          <a:bodyPr/>
          <a:lstStyle/>
          <a:p>
            <a:pPr eaLnBrk="1" hangingPunct="1"/>
            <a:r>
              <a:rPr lang="es-PE" smtClean="0"/>
              <a:t>Sumario</a:t>
            </a:r>
          </a:p>
        </p:txBody>
      </p:sp>
      <p:sp>
        <p:nvSpPr>
          <p:cNvPr id="3075" name="2 Marcador de contenido"/>
          <p:cNvSpPr>
            <a:spLocks noGrp="1"/>
          </p:cNvSpPr>
          <p:nvPr>
            <p:ph idx="1"/>
          </p:nvPr>
        </p:nvSpPr>
        <p:spPr>
          <a:xfrm>
            <a:off x="395288" y="1125538"/>
            <a:ext cx="8291512" cy="5111750"/>
          </a:xfrm>
        </p:spPr>
        <p:txBody>
          <a:bodyPr/>
          <a:lstStyle/>
          <a:p>
            <a:pPr marL="571500" indent="-571500" eaLnBrk="1" hangingPunct="1">
              <a:buFont typeface="Calibri" pitchFamily="34" charset="0"/>
              <a:buAutoNum type="romanUcPeriod"/>
            </a:pPr>
            <a:r>
              <a:rPr lang="es-ES" dirty="0" smtClean="0"/>
              <a:t>Dispositivos Externos</a:t>
            </a:r>
          </a:p>
          <a:p>
            <a:pPr marL="571500" indent="-571500" eaLnBrk="1" hangingPunct="1">
              <a:buFont typeface="Calibri" pitchFamily="34" charset="0"/>
              <a:buAutoNum type="romanUcPeriod"/>
            </a:pPr>
            <a:r>
              <a:rPr lang="en-US" dirty="0" err="1" smtClean="0"/>
              <a:t>Modulos</a:t>
            </a:r>
            <a:r>
              <a:rPr lang="en-US" dirty="0" smtClean="0"/>
              <a:t> de I/O</a:t>
            </a:r>
          </a:p>
          <a:p>
            <a:pPr marL="571500" indent="-571500" eaLnBrk="1" hangingPunct="1">
              <a:buFont typeface="Calibri" pitchFamily="34" charset="0"/>
              <a:buAutoNum type="romanUcPeriod"/>
            </a:pPr>
            <a:r>
              <a:rPr lang="en-US" dirty="0" err="1" smtClean="0"/>
              <a:t>Programas</a:t>
            </a:r>
            <a:r>
              <a:rPr lang="en-US" dirty="0" smtClean="0"/>
              <a:t> de I/O</a:t>
            </a:r>
          </a:p>
          <a:p>
            <a:pPr marL="571500" indent="-571500" eaLnBrk="1" hangingPunct="1">
              <a:buFont typeface="Calibri" pitchFamily="34" charset="0"/>
              <a:buAutoNum type="romanUcPeriod"/>
            </a:pPr>
            <a:r>
              <a:rPr lang="en-US" dirty="0" err="1" smtClean="0"/>
              <a:t>Interrupciones</a:t>
            </a:r>
            <a:r>
              <a:rPr lang="en-US" dirty="0" smtClean="0"/>
              <a:t> – </a:t>
            </a:r>
            <a:r>
              <a:rPr lang="en-US" dirty="0" err="1" smtClean="0"/>
              <a:t>Controladores</a:t>
            </a:r>
            <a:r>
              <a:rPr lang="en-US" dirty="0" smtClean="0"/>
              <a:t> I/O</a:t>
            </a:r>
          </a:p>
          <a:p>
            <a:pPr marL="571500" indent="-571500" eaLnBrk="1" hangingPunct="1">
              <a:buFont typeface="Calibri" pitchFamily="34" charset="0"/>
              <a:buAutoNum type="romanUcPeriod"/>
            </a:pPr>
            <a:r>
              <a:rPr lang="en-US" dirty="0" err="1" smtClean="0"/>
              <a:t>Memoria</a:t>
            </a:r>
            <a:r>
              <a:rPr lang="en-US" dirty="0" smtClean="0"/>
              <a:t> de </a:t>
            </a:r>
            <a:r>
              <a:rPr lang="en-US" dirty="0" err="1" smtClean="0"/>
              <a:t>Acceso</a:t>
            </a:r>
            <a:r>
              <a:rPr lang="en-US" dirty="0" smtClean="0"/>
              <a:t> </a:t>
            </a:r>
            <a:r>
              <a:rPr lang="en-US" dirty="0" err="1" smtClean="0"/>
              <a:t>Directo</a:t>
            </a:r>
            <a:endParaRPr lang="en-US" dirty="0" smtClean="0"/>
          </a:p>
          <a:p>
            <a:pPr marL="571500" indent="-571500" eaLnBrk="1" hangingPunct="1">
              <a:buFont typeface="Calibri" pitchFamily="34" charset="0"/>
              <a:buAutoNum type="romanUcPeriod"/>
            </a:pPr>
            <a:r>
              <a:rPr lang="en-US" dirty="0" smtClean="0"/>
              <a:t>Canales de I/O y </a:t>
            </a:r>
            <a:r>
              <a:rPr lang="en-US" dirty="0" err="1" smtClean="0"/>
              <a:t>Procesadores</a:t>
            </a:r>
            <a:endParaRPr lang="en-US" dirty="0" smtClean="0"/>
          </a:p>
          <a:p>
            <a:pPr marL="571500" indent="-571500" eaLnBrk="1" hangingPunct="1">
              <a:buFont typeface="Calibri" pitchFamily="34" charset="0"/>
              <a:buAutoNum type="romanUcPeriod"/>
            </a:pPr>
            <a:r>
              <a:rPr lang="en-US" dirty="0" smtClean="0"/>
              <a:t>Las Interfaces </a:t>
            </a:r>
            <a:r>
              <a:rPr lang="en-US" dirty="0" err="1" smtClean="0"/>
              <a:t>Externas</a:t>
            </a:r>
            <a:r>
              <a:rPr lang="en-US" dirty="0" smtClean="0"/>
              <a:t>: </a:t>
            </a:r>
            <a:r>
              <a:rPr lang="en-US" dirty="0" err="1" smtClean="0"/>
              <a:t>Firewire</a:t>
            </a:r>
            <a:r>
              <a:rPr lang="en-US" dirty="0" smtClean="0"/>
              <a:t> y </a:t>
            </a:r>
            <a:r>
              <a:rPr lang="en-US" dirty="0" err="1" smtClean="0"/>
              <a:t>Infiniband</a:t>
            </a:r>
            <a:endParaRPr lang="es-PE" dirty="0" smtClean="0"/>
          </a:p>
        </p:txBody>
      </p:sp>
      <p:sp>
        <p:nvSpPr>
          <p:cNvPr id="4" name="3 Marcador de pie de página"/>
          <p:cNvSpPr>
            <a:spLocks noGrp="1"/>
          </p:cNvSpPr>
          <p:nvPr>
            <p:ph type="ftr" sz="quarter" idx="11"/>
          </p:nvPr>
        </p:nvSpPr>
        <p:spPr/>
        <p:txBody>
          <a:bodyPr/>
          <a:lstStyle/>
          <a:p>
            <a:pPr>
              <a:defRPr/>
            </a:pPr>
            <a:r>
              <a:rPr lang="es-PE"/>
              <a:t>Cuarta Unidad: Memoria Cache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s-PE" sz="1200">
                <a:solidFill>
                  <a:schemeClr val="tx1">
                    <a:tint val="75000"/>
                  </a:schemeClr>
                </a:solidFill>
                <a:latin typeface="+mn-lt"/>
                <a:cs typeface="+mn-cs"/>
              </a:rPr>
              <a:t>Cuarta Unidad: Memoria Cache</a:t>
            </a:r>
          </a:p>
        </p:txBody>
      </p:sp>
      <p:sp>
        <p:nvSpPr>
          <p:cNvPr id="7" name="1 Título"/>
          <p:cNvSpPr txBox="1">
            <a:spLocks/>
          </p:cNvSpPr>
          <p:nvPr/>
        </p:nvSpPr>
        <p:spPr>
          <a:xfrm>
            <a:off x="395288" y="0"/>
            <a:ext cx="8229600" cy="1143000"/>
          </a:xfrm>
          <a:prstGeom prst="rect">
            <a:avLst/>
          </a:prstGeom>
        </p:spPr>
        <p:txBody>
          <a:bodyPr anchor="ctr">
            <a:normAutofit lnSpcReduction="10000"/>
          </a:bodyPr>
          <a:lstStyle>
            <a:lvl1pPr marL="571500" indent="-571500" eaLnBrk="0" hangingPunct="0">
              <a:defRPr>
                <a:solidFill>
                  <a:schemeClr val="tx1"/>
                </a:solidFill>
                <a:latin typeface="Calibri" pitchFamily="34" charset="0"/>
                <a:cs typeface="Arial" charset="0"/>
              </a:defRPr>
            </a:lvl1pPr>
            <a:lvl2pPr marL="971550" indent="-571500" eaLnBrk="0" hangingPunct="0">
              <a:defRPr>
                <a:solidFill>
                  <a:schemeClr val="tx1"/>
                </a:solidFill>
                <a:latin typeface="Calibri" pitchFamily="34" charset="0"/>
                <a:cs typeface="Arial" charset="0"/>
              </a:defRPr>
            </a:lvl2pPr>
            <a:lvl3pPr marL="1371600" indent="-457200" eaLnBrk="0" hangingPunct="0">
              <a:defRPr>
                <a:solidFill>
                  <a:schemeClr val="tx1"/>
                </a:solidFill>
                <a:latin typeface="Calibri" pitchFamily="34" charset="0"/>
                <a:cs typeface="Arial" charset="0"/>
              </a:defRPr>
            </a:lvl3pPr>
            <a:lvl4pPr marL="1828800" indent="-457200" eaLnBrk="0" hangingPunct="0">
              <a:defRPr>
                <a:solidFill>
                  <a:schemeClr val="tx1"/>
                </a:solidFill>
                <a:latin typeface="Calibri" pitchFamily="34" charset="0"/>
                <a:cs typeface="Arial" charset="0"/>
              </a:defRPr>
            </a:lvl4pPr>
            <a:lvl5pPr marL="2286000" indent="-457200" eaLnBrk="0" hangingPunct="0">
              <a:defRPr>
                <a:solidFill>
                  <a:schemeClr val="tx1"/>
                </a:solidFill>
                <a:latin typeface="Calibri" pitchFamily="34" charset="0"/>
                <a:cs typeface="Arial" charset="0"/>
              </a:defRPr>
            </a:lvl5pPr>
            <a:lvl6pPr marL="2743200" indent="-457200" eaLnBrk="0" fontAlgn="base" hangingPunct="0">
              <a:spcBef>
                <a:spcPct val="0"/>
              </a:spcBef>
              <a:spcAft>
                <a:spcPct val="0"/>
              </a:spcAft>
              <a:defRPr>
                <a:solidFill>
                  <a:schemeClr val="tx1"/>
                </a:solidFill>
                <a:latin typeface="Calibri" pitchFamily="34" charset="0"/>
                <a:cs typeface="Arial" charset="0"/>
              </a:defRPr>
            </a:lvl6pPr>
            <a:lvl7pPr marL="3200400" indent="-457200" eaLnBrk="0" fontAlgn="base" hangingPunct="0">
              <a:spcBef>
                <a:spcPct val="0"/>
              </a:spcBef>
              <a:spcAft>
                <a:spcPct val="0"/>
              </a:spcAft>
              <a:defRPr>
                <a:solidFill>
                  <a:schemeClr val="tx1"/>
                </a:solidFill>
                <a:latin typeface="Calibri" pitchFamily="34" charset="0"/>
                <a:cs typeface="Arial" charset="0"/>
              </a:defRPr>
            </a:lvl7pPr>
            <a:lvl8pPr marL="3657600" indent="-457200" eaLnBrk="0" fontAlgn="base" hangingPunct="0">
              <a:spcBef>
                <a:spcPct val="0"/>
              </a:spcBef>
              <a:spcAft>
                <a:spcPct val="0"/>
              </a:spcAft>
              <a:defRPr>
                <a:solidFill>
                  <a:schemeClr val="tx1"/>
                </a:solidFill>
                <a:latin typeface="Calibri" pitchFamily="34" charset="0"/>
                <a:cs typeface="Arial" charset="0"/>
              </a:defRPr>
            </a:lvl8pPr>
            <a:lvl9pPr marL="4114800" indent="-457200" eaLnBrk="0" fontAlgn="base" hangingPunct="0">
              <a:spcBef>
                <a:spcPct val="0"/>
              </a:spcBef>
              <a:spcAft>
                <a:spcPct val="0"/>
              </a:spcAft>
              <a:defRPr>
                <a:solidFill>
                  <a:schemeClr val="tx1"/>
                </a:solidFill>
                <a:latin typeface="Calibri" pitchFamily="34" charset="0"/>
                <a:cs typeface="Arial" charset="0"/>
              </a:defRPr>
            </a:lvl9pPr>
          </a:lstStyle>
          <a:p>
            <a:pPr eaLnBrk="1" hangingPunct="1">
              <a:buFont typeface="+mj-lt"/>
              <a:buAutoNum type="romanUcPeriod" startAt="5"/>
              <a:defRPr/>
            </a:pPr>
            <a:r>
              <a:rPr lang="es-ES" sz="2800" dirty="0" smtClean="0"/>
              <a:t>Memoria de Acceso Directo</a:t>
            </a:r>
          </a:p>
          <a:p>
            <a:pPr lvl="1" eaLnBrk="1" hangingPunct="1">
              <a:buFont typeface="Calibri" pitchFamily="34" charset="0"/>
              <a:buAutoNum type="romanLcPeriod"/>
              <a:defRPr/>
            </a:pPr>
            <a:r>
              <a:rPr lang="es-PE" sz="2300" dirty="0" smtClean="0"/>
              <a:t>Inconvenientes de Programación y Manejo de Interrupciones de I/O</a:t>
            </a:r>
          </a:p>
        </p:txBody>
      </p:sp>
      <p:sp>
        <p:nvSpPr>
          <p:cNvPr id="19460" name="4 CuadroTexto"/>
          <p:cNvSpPr txBox="1">
            <a:spLocks noChangeArrowheads="1"/>
          </p:cNvSpPr>
          <p:nvPr/>
        </p:nvSpPr>
        <p:spPr bwMode="auto">
          <a:xfrm>
            <a:off x="574675" y="1162050"/>
            <a:ext cx="7870825" cy="2862263"/>
          </a:xfrm>
          <a:prstGeom prst="rect">
            <a:avLst/>
          </a:prstGeom>
          <a:noFill/>
          <a:ln w="9525">
            <a:noFill/>
            <a:miter lim="800000"/>
            <a:headEnd/>
            <a:tailEnd/>
          </a:ln>
        </p:spPr>
        <p:txBody>
          <a:bodyPr>
            <a:spAutoFit/>
          </a:bodyPr>
          <a:lstStyle/>
          <a:p>
            <a:r>
              <a:rPr lang="es-PE" dirty="0" smtClean="0"/>
              <a:t>Interrupción </a:t>
            </a:r>
            <a:r>
              <a:rPr lang="es-PE" dirty="0"/>
              <a:t>impulsada por I / O, aunque más eficiente que la programada </a:t>
            </a:r>
            <a:r>
              <a:rPr lang="es-PE" dirty="0" smtClean="0"/>
              <a:t>de </a:t>
            </a:r>
            <a:r>
              <a:rPr lang="es-PE" dirty="0"/>
              <a:t>E / S, todavía requiere la intervención activa del procesador para transferir datos entre la memoria y un módulo de E / S, y cualquier transferencia de datos debe atravesar un camino a través del procesador.</a:t>
            </a:r>
            <a:br>
              <a:rPr lang="es-PE" dirty="0"/>
            </a:br>
            <a:r>
              <a:rPr lang="es-PE" dirty="0"/>
              <a:t>Por lo tanto, estas dos formas de E / S adolecen de dos desventajas inherentes:</a:t>
            </a:r>
            <a:br>
              <a:rPr lang="es-PE" dirty="0"/>
            </a:br>
            <a:r>
              <a:rPr lang="es-PE" dirty="0"/>
              <a:t>1. La velocidad de transferencia de E / S está limitada por la velocidad con la que el procesador puede probar y dar servicio a un dispositivo.</a:t>
            </a:r>
            <a:br>
              <a:rPr lang="es-PE" dirty="0"/>
            </a:br>
            <a:r>
              <a:rPr lang="es-PE" dirty="0"/>
              <a:t>2. El procesador está atado en la gestión de una transferencia de E / S; una serie de instrucciones debe ser ejecutado para cada transferencia de E / S </a:t>
            </a:r>
          </a:p>
          <a:p>
            <a:endParaRPr lang="es-PE" dirty="0"/>
          </a:p>
        </p:txBody>
      </p:sp>
      <p:pic>
        <p:nvPicPr>
          <p:cNvPr id="4098" name="Picture 2" descr="http://t3.gstatic.com/images?q=tbn:ANd9GcQgXyoVQKWYMNy3xoESBxbjQHssm-rDQ330h6m7WLO7FZcMg2Tvy-o74ash"/>
          <p:cNvPicPr>
            <a:picLocks noChangeAspect="1" noChangeArrowheads="1"/>
          </p:cNvPicPr>
          <p:nvPr/>
        </p:nvPicPr>
        <p:blipFill>
          <a:blip r:embed="rId3" cstate="print"/>
          <a:srcRect/>
          <a:stretch>
            <a:fillRect/>
          </a:stretch>
        </p:blipFill>
        <p:spPr bwMode="auto">
          <a:xfrm>
            <a:off x="2267744" y="4005064"/>
            <a:ext cx="4608512" cy="2304256"/>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s-PE" sz="1200">
                <a:solidFill>
                  <a:schemeClr val="tx1">
                    <a:tint val="75000"/>
                  </a:schemeClr>
                </a:solidFill>
                <a:latin typeface="+mn-lt"/>
                <a:cs typeface="+mn-cs"/>
              </a:rPr>
              <a:t>Cuarta Unidad: Memoria Cache</a:t>
            </a:r>
          </a:p>
        </p:txBody>
      </p:sp>
      <p:sp>
        <p:nvSpPr>
          <p:cNvPr id="20483" name="1 Título"/>
          <p:cNvSpPr txBox="1">
            <a:spLocks/>
          </p:cNvSpPr>
          <p:nvPr/>
        </p:nvSpPr>
        <p:spPr bwMode="auto">
          <a:xfrm>
            <a:off x="395288" y="0"/>
            <a:ext cx="8229600" cy="1143000"/>
          </a:xfrm>
          <a:prstGeom prst="rect">
            <a:avLst/>
          </a:prstGeom>
          <a:noFill/>
          <a:ln w="9525">
            <a:noFill/>
            <a:miter lim="800000"/>
            <a:headEnd/>
            <a:tailEnd/>
          </a:ln>
        </p:spPr>
        <p:txBody>
          <a:bodyPr anchor="ctr"/>
          <a:lstStyle/>
          <a:p>
            <a:pPr marL="571500" indent="-571500">
              <a:buFont typeface="Calibri" pitchFamily="34" charset="0"/>
              <a:buAutoNum type="romanUcPeriod" startAt="5"/>
            </a:pPr>
            <a:r>
              <a:rPr lang="es-ES" sz="2800"/>
              <a:t>Memoria de Acceso Directo</a:t>
            </a:r>
          </a:p>
          <a:p>
            <a:pPr marL="971550" lvl="1" indent="-571500">
              <a:buFont typeface="Calibri" pitchFamily="34" charset="0"/>
              <a:buAutoNum type="romanLcPeriod" startAt="2"/>
            </a:pPr>
            <a:r>
              <a:rPr lang="es-PE" sz="2300"/>
              <a:t>Función DMA</a:t>
            </a:r>
          </a:p>
        </p:txBody>
      </p:sp>
      <p:pic>
        <p:nvPicPr>
          <p:cNvPr id="20484" name="Picture 4"/>
          <p:cNvPicPr>
            <a:picLocks noChangeAspect="1" noChangeArrowheads="1"/>
          </p:cNvPicPr>
          <p:nvPr/>
        </p:nvPicPr>
        <p:blipFill>
          <a:blip r:embed="rId3" cstate="print"/>
          <a:srcRect/>
          <a:stretch>
            <a:fillRect/>
          </a:stretch>
        </p:blipFill>
        <p:spPr bwMode="auto">
          <a:xfrm>
            <a:off x="467544" y="3429000"/>
            <a:ext cx="3152775" cy="2828925"/>
          </a:xfrm>
          <a:prstGeom prst="rect">
            <a:avLst/>
          </a:prstGeom>
          <a:noFill/>
          <a:ln w="9525">
            <a:noFill/>
            <a:miter lim="800000"/>
            <a:headEnd/>
            <a:tailEnd/>
          </a:ln>
          <a:effectLst/>
        </p:spPr>
      </p:pic>
      <p:sp>
        <p:nvSpPr>
          <p:cNvPr id="20485" name="1 CuadroTexto"/>
          <p:cNvSpPr txBox="1">
            <a:spLocks noChangeArrowheads="1"/>
          </p:cNvSpPr>
          <p:nvPr/>
        </p:nvSpPr>
        <p:spPr bwMode="auto">
          <a:xfrm>
            <a:off x="395288" y="1125538"/>
            <a:ext cx="8229600" cy="2308225"/>
          </a:xfrm>
          <a:prstGeom prst="rect">
            <a:avLst/>
          </a:prstGeom>
          <a:noFill/>
          <a:ln w="9525">
            <a:noFill/>
            <a:miter lim="800000"/>
            <a:headEnd/>
            <a:tailEnd/>
          </a:ln>
        </p:spPr>
        <p:txBody>
          <a:bodyPr>
            <a:spAutoFit/>
          </a:bodyPr>
          <a:lstStyle/>
          <a:p>
            <a:r>
              <a:rPr lang="es-PE"/>
              <a:t>DMA implica un módulo adicional en el bus del sistema. El módulo de DMA es capaz de imitar el procesador y, de hecho, de tomar el control del sistema desde el procesador. Es necesario hacer esto para transferir datos hacia y desde la memoria a través del bus del sistema. Para este fin, el módulo de DMA debe utilizar el bus sólo cuando el procesador no lo necesita, o se debe forzar el procesador para suspender temporalmente la operación. Esta última técnica es más común y se conoce como ciclo robo, porque el módulo de DMA en efecto roba un ciclo de bus.</a:t>
            </a:r>
          </a:p>
          <a:p>
            <a:endParaRPr lang="es-PE"/>
          </a:p>
        </p:txBody>
      </p:sp>
      <p:pic>
        <p:nvPicPr>
          <p:cNvPr id="3074" name="Picture 2" descr="http://t2.gstatic.com/images?q=tbn:ANd9GcSQz3nrD-fK409Jutz6d1rplI32cZ9LNxxAYys6GhAAiLRSviV0rA"/>
          <p:cNvPicPr>
            <a:picLocks noChangeAspect="1" noChangeArrowheads="1"/>
          </p:cNvPicPr>
          <p:nvPr/>
        </p:nvPicPr>
        <p:blipFill>
          <a:blip r:embed="rId4" cstate="print"/>
          <a:srcRect/>
          <a:stretch>
            <a:fillRect/>
          </a:stretch>
        </p:blipFill>
        <p:spPr bwMode="auto">
          <a:xfrm>
            <a:off x="3779912" y="3573016"/>
            <a:ext cx="5131233" cy="2664296"/>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s-PE" sz="1200">
                <a:solidFill>
                  <a:schemeClr val="tx1">
                    <a:tint val="75000"/>
                  </a:schemeClr>
                </a:solidFill>
                <a:latin typeface="+mn-lt"/>
                <a:cs typeface="+mn-cs"/>
              </a:rPr>
              <a:t>Cuarta Unidad: Memoria Cache</a:t>
            </a:r>
          </a:p>
        </p:txBody>
      </p:sp>
      <p:sp>
        <p:nvSpPr>
          <p:cNvPr id="21507" name="1 Título"/>
          <p:cNvSpPr txBox="1">
            <a:spLocks/>
          </p:cNvSpPr>
          <p:nvPr/>
        </p:nvSpPr>
        <p:spPr bwMode="auto">
          <a:xfrm>
            <a:off x="395288" y="0"/>
            <a:ext cx="8229600" cy="1143000"/>
          </a:xfrm>
          <a:prstGeom prst="rect">
            <a:avLst/>
          </a:prstGeom>
          <a:noFill/>
          <a:ln w="9525">
            <a:noFill/>
            <a:miter lim="800000"/>
            <a:headEnd/>
            <a:tailEnd/>
          </a:ln>
        </p:spPr>
        <p:txBody>
          <a:bodyPr anchor="ctr"/>
          <a:lstStyle/>
          <a:p>
            <a:pPr marL="571500" indent="-571500">
              <a:buFont typeface="Calibri" pitchFamily="34" charset="0"/>
              <a:buAutoNum type="romanUcPeriod" startAt="6"/>
            </a:pPr>
            <a:r>
              <a:rPr lang="en-US" sz="2800"/>
              <a:t>Canales de I/O y </a:t>
            </a:r>
            <a:r>
              <a:rPr lang="es-PE" sz="2800"/>
              <a:t>Procesos</a:t>
            </a:r>
          </a:p>
          <a:p>
            <a:pPr marL="971550" lvl="1" indent="-571500">
              <a:buFont typeface="Calibri" pitchFamily="34" charset="0"/>
              <a:buAutoNum type="romanUcPeriod"/>
            </a:pPr>
            <a:r>
              <a:rPr lang="es-PE"/>
              <a:t>Evolución</a:t>
            </a:r>
            <a:r>
              <a:rPr lang="en-US"/>
              <a:t> de </a:t>
            </a:r>
            <a:r>
              <a:rPr lang="es-PE"/>
              <a:t>Funciones</a:t>
            </a:r>
            <a:r>
              <a:rPr lang="en-US"/>
              <a:t> de I/O</a:t>
            </a:r>
            <a:endParaRPr lang="es-ES"/>
          </a:p>
        </p:txBody>
      </p:sp>
      <p:sp>
        <p:nvSpPr>
          <p:cNvPr id="2" name="1 CuadroTexto"/>
          <p:cNvSpPr txBox="1"/>
          <p:nvPr/>
        </p:nvSpPr>
        <p:spPr>
          <a:xfrm>
            <a:off x="684213" y="1143000"/>
            <a:ext cx="7559675" cy="369332"/>
          </a:xfrm>
          <a:prstGeom prst="rect">
            <a:avLst/>
          </a:prstGeom>
          <a:noFill/>
        </p:spPr>
        <p:txBody>
          <a:bodyPr>
            <a:spAutoFit/>
          </a:bodyPr>
          <a:lstStyle/>
          <a:p>
            <a:pPr>
              <a:defRPr/>
            </a:pPr>
            <a:r>
              <a:rPr lang="es-PE" dirty="0" smtClean="0"/>
              <a:t>Resumen máximo de 02 hojas</a:t>
            </a:r>
            <a:endParaRPr lang="es-PE"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s-PE" sz="1200">
                <a:solidFill>
                  <a:schemeClr val="tx1">
                    <a:tint val="75000"/>
                  </a:schemeClr>
                </a:solidFill>
                <a:latin typeface="+mn-lt"/>
                <a:cs typeface="+mn-cs"/>
              </a:rPr>
              <a:t>Cuarta Unidad: Memoria Cache</a:t>
            </a:r>
          </a:p>
        </p:txBody>
      </p:sp>
      <p:sp>
        <p:nvSpPr>
          <p:cNvPr id="21507" name="1 Título"/>
          <p:cNvSpPr txBox="1">
            <a:spLocks/>
          </p:cNvSpPr>
          <p:nvPr/>
        </p:nvSpPr>
        <p:spPr bwMode="auto">
          <a:xfrm>
            <a:off x="395288" y="0"/>
            <a:ext cx="8229600" cy="1143000"/>
          </a:xfrm>
          <a:prstGeom prst="rect">
            <a:avLst/>
          </a:prstGeom>
          <a:noFill/>
          <a:ln w="9525">
            <a:noFill/>
            <a:miter lim="800000"/>
            <a:headEnd/>
            <a:tailEnd/>
          </a:ln>
        </p:spPr>
        <p:txBody>
          <a:bodyPr anchor="ctr"/>
          <a:lstStyle/>
          <a:p>
            <a:pPr marL="571500" indent="-571500">
              <a:buFont typeface="+mj-lt"/>
              <a:buAutoNum type="romanUcPeriod" startAt="7"/>
            </a:pPr>
            <a:r>
              <a:rPr lang="en-US" sz="2800" dirty="0" smtClean="0"/>
              <a:t>Las Interfaces </a:t>
            </a:r>
            <a:r>
              <a:rPr lang="en-US" sz="2800" dirty="0" err="1" smtClean="0"/>
              <a:t>Externas</a:t>
            </a:r>
            <a:r>
              <a:rPr lang="en-US" sz="2800" dirty="0" smtClean="0"/>
              <a:t>: </a:t>
            </a:r>
            <a:r>
              <a:rPr lang="en-US" sz="2800" dirty="0" err="1" smtClean="0"/>
              <a:t>Firewire</a:t>
            </a:r>
            <a:r>
              <a:rPr lang="en-US" sz="2800" dirty="0" smtClean="0"/>
              <a:t> y </a:t>
            </a:r>
            <a:r>
              <a:rPr lang="en-US" sz="2800" dirty="0" err="1" smtClean="0"/>
              <a:t>Infiniband</a:t>
            </a:r>
            <a:endParaRPr lang="en-US" sz="2800" dirty="0" smtClean="0"/>
          </a:p>
        </p:txBody>
      </p:sp>
      <p:sp>
        <p:nvSpPr>
          <p:cNvPr id="2" name="1 CuadroTexto"/>
          <p:cNvSpPr txBox="1"/>
          <p:nvPr/>
        </p:nvSpPr>
        <p:spPr>
          <a:xfrm>
            <a:off x="684213" y="1143000"/>
            <a:ext cx="7559675" cy="369332"/>
          </a:xfrm>
          <a:prstGeom prst="rect">
            <a:avLst/>
          </a:prstGeom>
          <a:noFill/>
        </p:spPr>
        <p:txBody>
          <a:bodyPr>
            <a:spAutoFit/>
          </a:bodyPr>
          <a:lstStyle/>
          <a:p>
            <a:pPr>
              <a:defRPr/>
            </a:pPr>
            <a:r>
              <a:rPr lang="es-PE" dirty="0" smtClean="0"/>
              <a:t>Resumen máximo de 02 hojas</a:t>
            </a:r>
            <a:endParaRPr lang="es-PE"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s-PE" sz="1200">
                <a:solidFill>
                  <a:schemeClr val="tx1">
                    <a:tint val="75000"/>
                  </a:schemeClr>
                </a:solidFill>
                <a:latin typeface="+mn-lt"/>
                <a:cs typeface="+mn-cs"/>
              </a:rPr>
              <a:t>Cuarta Unidad: Memoria Cache</a:t>
            </a:r>
          </a:p>
        </p:txBody>
      </p:sp>
      <p:sp>
        <p:nvSpPr>
          <p:cNvPr id="21507" name="1 Título"/>
          <p:cNvSpPr txBox="1">
            <a:spLocks/>
          </p:cNvSpPr>
          <p:nvPr/>
        </p:nvSpPr>
        <p:spPr bwMode="auto">
          <a:xfrm>
            <a:off x="395288" y="0"/>
            <a:ext cx="8229600" cy="1143000"/>
          </a:xfrm>
          <a:prstGeom prst="rect">
            <a:avLst/>
          </a:prstGeom>
          <a:noFill/>
          <a:ln w="9525">
            <a:noFill/>
            <a:miter lim="800000"/>
            <a:headEnd/>
            <a:tailEnd/>
          </a:ln>
        </p:spPr>
        <p:txBody>
          <a:bodyPr anchor="ctr"/>
          <a:lstStyle/>
          <a:p>
            <a:pPr marL="571500" indent="-571500">
              <a:buFont typeface="Calibri" pitchFamily="34" charset="0"/>
              <a:buAutoNum type="romanUcPeriod" startAt="6"/>
            </a:pPr>
            <a:r>
              <a:rPr lang="en-US" sz="2800"/>
              <a:t>Canales de I/O y </a:t>
            </a:r>
            <a:r>
              <a:rPr lang="es-PE" sz="2800"/>
              <a:t>Procesos</a:t>
            </a:r>
          </a:p>
          <a:p>
            <a:pPr marL="971550" lvl="1" indent="-571500">
              <a:buFont typeface="Calibri" pitchFamily="34" charset="0"/>
              <a:buAutoNum type="romanUcPeriod"/>
            </a:pPr>
            <a:r>
              <a:rPr lang="es-PE"/>
              <a:t>Evolución</a:t>
            </a:r>
            <a:r>
              <a:rPr lang="en-US"/>
              <a:t> de </a:t>
            </a:r>
            <a:r>
              <a:rPr lang="es-PE"/>
              <a:t>Funciones</a:t>
            </a:r>
            <a:r>
              <a:rPr lang="en-US"/>
              <a:t> de I/O</a:t>
            </a:r>
            <a:endParaRPr lang="es-ES"/>
          </a:p>
        </p:txBody>
      </p:sp>
      <p:sp>
        <p:nvSpPr>
          <p:cNvPr id="2" name="1 CuadroTexto"/>
          <p:cNvSpPr txBox="1"/>
          <p:nvPr/>
        </p:nvSpPr>
        <p:spPr>
          <a:xfrm>
            <a:off x="684213" y="1143000"/>
            <a:ext cx="7559675" cy="4246563"/>
          </a:xfrm>
          <a:prstGeom prst="rect">
            <a:avLst/>
          </a:prstGeom>
          <a:noFill/>
        </p:spPr>
        <p:txBody>
          <a:bodyPr>
            <a:spAutoFit/>
          </a:bodyPr>
          <a:lstStyle/>
          <a:p>
            <a:pPr>
              <a:defRPr/>
            </a:pPr>
            <a:r>
              <a:rPr lang="es-PE" dirty="0"/>
              <a:t>Como los sistemas informáticos han evolucionado, ha habido un patrón de creciente complejidad y sofisticación de los componentes individuales. En ninguna parte es esto más evidente que en la función. Nuestras  E / S ya han visto parte de esa evolución. Los pasos evolutivos pueden resumirse como sigue:</a:t>
            </a:r>
          </a:p>
          <a:p>
            <a:pPr marL="342900" indent="-342900">
              <a:buFont typeface="+mj-lt"/>
              <a:buAutoNum type="arabicPeriod"/>
              <a:defRPr/>
            </a:pPr>
            <a:r>
              <a:rPr lang="es-PE" dirty="0"/>
              <a:t>La CPU controla directamente un dispositivo periférico</a:t>
            </a:r>
          </a:p>
          <a:p>
            <a:pPr marL="342900" indent="-342900">
              <a:buFont typeface="+mj-lt"/>
              <a:buAutoNum type="arabicPeriod"/>
              <a:defRPr/>
            </a:pPr>
            <a:r>
              <a:rPr lang="es-PE" dirty="0"/>
              <a:t>Un módulo de control o de E / S, se añade.</a:t>
            </a:r>
          </a:p>
          <a:p>
            <a:pPr marL="342900" indent="-342900">
              <a:buFont typeface="+mj-lt"/>
              <a:buAutoNum type="arabicPeriod"/>
              <a:defRPr/>
            </a:pPr>
            <a:r>
              <a:rPr lang="es-PE" dirty="0"/>
              <a:t>La misma configuración que en el paso 2 se utiliza, pero ahora se interrumpe empleada.</a:t>
            </a:r>
          </a:p>
          <a:p>
            <a:pPr marL="342900" indent="-342900">
              <a:buFont typeface="+mj-lt"/>
              <a:buAutoNum type="arabicPeriod"/>
              <a:defRPr/>
            </a:pPr>
            <a:r>
              <a:rPr lang="es-PE" dirty="0"/>
              <a:t>El módulo de E / S se le da acceso directo a la memoria a través de DMA</a:t>
            </a:r>
          </a:p>
          <a:p>
            <a:pPr marL="342900" indent="-342900">
              <a:buFont typeface="+mj-lt"/>
              <a:buAutoNum type="arabicPeriod"/>
              <a:defRPr/>
            </a:pPr>
            <a:r>
              <a:rPr lang="es-PE" dirty="0"/>
              <a:t>El módulo de E / S se ha mejorado para convertirse en un procesador en sí mismo, con una instrucción especializada creada a medida para E / S</a:t>
            </a:r>
          </a:p>
          <a:p>
            <a:pPr marL="342900" indent="-342900">
              <a:buFont typeface="+mj-lt"/>
              <a:buAutoNum type="arabicPeriod"/>
              <a:defRPr/>
            </a:pPr>
            <a:r>
              <a:rPr lang="es-PE" dirty="0"/>
              <a:t>El módulo I / O tiene una memoria local de su propia y es, de hecho, un ordenador por derecho propio.</a:t>
            </a:r>
          </a:p>
          <a:p>
            <a:pPr>
              <a:defRPr/>
            </a:pPr>
            <a:endParaRPr lang="es-PE"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s-PE" sz="1200">
                <a:solidFill>
                  <a:schemeClr val="tx1">
                    <a:tint val="75000"/>
                  </a:schemeClr>
                </a:solidFill>
                <a:latin typeface="+mn-lt"/>
                <a:cs typeface="+mn-cs"/>
              </a:rPr>
              <a:t>Cuarta Unidad: Memoria Cache</a:t>
            </a:r>
          </a:p>
        </p:txBody>
      </p:sp>
      <p:sp>
        <p:nvSpPr>
          <p:cNvPr id="22531" name="1 Título"/>
          <p:cNvSpPr txBox="1">
            <a:spLocks/>
          </p:cNvSpPr>
          <p:nvPr/>
        </p:nvSpPr>
        <p:spPr bwMode="auto">
          <a:xfrm>
            <a:off x="395288" y="0"/>
            <a:ext cx="8229600" cy="1143000"/>
          </a:xfrm>
          <a:prstGeom prst="rect">
            <a:avLst/>
          </a:prstGeom>
          <a:noFill/>
          <a:ln w="9525">
            <a:noFill/>
            <a:miter lim="800000"/>
            <a:headEnd/>
            <a:tailEnd/>
          </a:ln>
        </p:spPr>
        <p:txBody>
          <a:bodyPr anchor="ctr"/>
          <a:lstStyle/>
          <a:p>
            <a:pPr marL="571500" indent="-571500">
              <a:buFont typeface="Calibri" pitchFamily="34" charset="0"/>
              <a:buAutoNum type="romanUcPeriod" startAt="6"/>
            </a:pPr>
            <a:r>
              <a:rPr lang="en-US" sz="2800"/>
              <a:t>Canales de I/O y </a:t>
            </a:r>
            <a:r>
              <a:rPr lang="es-PE" sz="2800"/>
              <a:t>Procesos</a:t>
            </a:r>
          </a:p>
          <a:p>
            <a:pPr marL="971550" lvl="1" indent="-571500">
              <a:buFont typeface="Calibri" pitchFamily="34" charset="0"/>
              <a:buAutoNum type="romanUcPeriod" startAt="2"/>
            </a:pPr>
            <a:r>
              <a:rPr lang="es-PE"/>
              <a:t>Características de Canales de I/O</a:t>
            </a:r>
          </a:p>
        </p:txBody>
      </p:sp>
      <p:pic>
        <p:nvPicPr>
          <p:cNvPr id="22532" name="Picture 4"/>
          <p:cNvPicPr>
            <a:picLocks noChangeAspect="1" noChangeArrowheads="1"/>
          </p:cNvPicPr>
          <p:nvPr/>
        </p:nvPicPr>
        <p:blipFill>
          <a:blip r:embed="rId3" cstate="print"/>
          <a:srcRect/>
          <a:stretch>
            <a:fillRect/>
          </a:stretch>
        </p:blipFill>
        <p:spPr bwMode="auto">
          <a:xfrm>
            <a:off x="369888" y="3860800"/>
            <a:ext cx="3676650" cy="1847850"/>
          </a:xfrm>
          <a:prstGeom prst="rect">
            <a:avLst/>
          </a:prstGeom>
          <a:noFill/>
          <a:ln w="9525">
            <a:noFill/>
            <a:miter lim="800000"/>
            <a:headEnd/>
            <a:tailEnd/>
          </a:ln>
          <a:effectLst/>
        </p:spPr>
      </p:pic>
      <p:pic>
        <p:nvPicPr>
          <p:cNvPr id="22533" name="Picture 5"/>
          <p:cNvPicPr>
            <a:picLocks noChangeAspect="1" noChangeArrowheads="1"/>
          </p:cNvPicPr>
          <p:nvPr/>
        </p:nvPicPr>
        <p:blipFill>
          <a:blip r:embed="rId4" cstate="print"/>
          <a:srcRect/>
          <a:stretch>
            <a:fillRect/>
          </a:stretch>
        </p:blipFill>
        <p:spPr bwMode="auto">
          <a:xfrm>
            <a:off x="4859338" y="2997200"/>
            <a:ext cx="3343275" cy="3095625"/>
          </a:xfrm>
          <a:prstGeom prst="rect">
            <a:avLst/>
          </a:prstGeom>
          <a:noFill/>
          <a:ln w="9525">
            <a:noFill/>
            <a:miter lim="800000"/>
            <a:headEnd/>
            <a:tailEnd/>
          </a:ln>
          <a:effectLst/>
        </p:spPr>
      </p:pic>
      <p:sp>
        <p:nvSpPr>
          <p:cNvPr id="22534" name="1 CuadroTexto"/>
          <p:cNvSpPr txBox="1">
            <a:spLocks noChangeArrowheads="1"/>
          </p:cNvSpPr>
          <p:nvPr/>
        </p:nvSpPr>
        <p:spPr bwMode="auto">
          <a:xfrm>
            <a:off x="395288" y="1125538"/>
            <a:ext cx="8229600" cy="1754187"/>
          </a:xfrm>
          <a:prstGeom prst="rect">
            <a:avLst/>
          </a:prstGeom>
          <a:noFill/>
          <a:ln w="9525">
            <a:noFill/>
            <a:miter lim="800000"/>
            <a:headEnd/>
            <a:tailEnd/>
          </a:ln>
        </p:spPr>
        <p:txBody>
          <a:bodyPr>
            <a:spAutoFit/>
          </a:bodyPr>
          <a:lstStyle/>
          <a:p>
            <a:r>
              <a:rPr lang="es-PE"/>
              <a:t>Dos tipos de canales I / O son comunes, como se ilustra en selector de canales controla múltiples dispositivos de alta velocidad y, en cualquier momento uno, está dedicada a la transferencia de datos con uno de dichos dispositivos. Así, el canal de E / S selecciona un dispositivo y los efectos de la transferencia de datos. Cada dispositivo, o un pequeño conjunto de dispositivos, es manejado por un controlador o módulo I / O, que es muy similar a los módulos de E / S que hemos estado discutiendo</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p:cNvSpPr>
          <p:nvPr>
            <p:ph type="body" sz="half" idx="1"/>
          </p:nvPr>
        </p:nvSpPr>
        <p:spPr>
          <a:xfrm>
            <a:off x="468313" y="836613"/>
            <a:ext cx="8352159" cy="5616575"/>
          </a:xfrm>
        </p:spPr>
        <p:txBody>
          <a:bodyPr>
            <a:normAutofit/>
          </a:bodyPr>
          <a:lstStyle/>
          <a:p>
            <a:pPr>
              <a:lnSpc>
                <a:spcPct val="80000"/>
              </a:lnSpc>
            </a:pPr>
            <a:r>
              <a:rPr lang="es-ES" sz="2000" dirty="0" smtClean="0"/>
              <a:t>Tercer elemento clave de un sistema informático (Procesador y memoria)</a:t>
            </a:r>
          </a:p>
          <a:p>
            <a:pPr>
              <a:lnSpc>
                <a:spcPct val="80000"/>
              </a:lnSpc>
            </a:pPr>
            <a:r>
              <a:rPr lang="es-ES" sz="2000" dirty="0" smtClean="0"/>
              <a:t>No es simplemente un conjunto de conectores mecánicos. </a:t>
            </a:r>
          </a:p>
          <a:p>
            <a:pPr>
              <a:lnSpc>
                <a:spcPct val="80000"/>
              </a:lnSpc>
            </a:pPr>
            <a:r>
              <a:rPr lang="es-ES" sz="2000" dirty="0" smtClean="0"/>
              <a:t>Contiene la lógica para llevar a cabo una función de comunicación entre el periférico y el bus.</a:t>
            </a:r>
          </a:p>
        </p:txBody>
      </p:sp>
      <p:sp>
        <p:nvSpPr>
          <p:cNvPr id="4099" name="1 Título"/>
          <p:cNvSpPr txBox="1">
            <a:spLocks/>
          </p:cNvSpPr>
          <p:nvPr/>
        </p:nvSpPr>
        <p:spPr bwMode="auto">
          <a:xfrm>
            <a:off x="395288" y="0"/>
            <a:ext cx="8229600" cy="836613"/>
          </a:xfrm>
          <a:prstGeom prst="rect">
            <a:avLst/>
          </a:prstGeom>
          <a:noFill/>
          <a:ln w="9525">
            <a:noFill/>
            <a:miter lim="800000"/>
            <a:headEnd/>
            <a:tailEnd/>
          </a:ln>
        </p:spPr>
        <p:txBody>
          <a:bodyPr anchor="ctr"/>
          <a:lstStyle/>
          <a:p>
            <a:pPr marL="571500" indent="-571500">
              <a:buFont typeface="Calibri" pitchFamily="34" charset="0"/>
              <a:buAutoNum type="romanUcPeriod"/>
            </a:pPr>
            <a:r>
              <a:rPr lang="es-ES" sz="2800"/>
              <a:t>Introducción</a:t>
            </a:r>
          </a:p>
        </p:txBody>
      </p:sp>
      <p:pic>
        <p:nvPicPr>
          <p:cNvPr id="23554" name="Picture 2" descr="http://1.bp.blogspot.com/_nLy8T69JASA/S-SVzh1cQ3I/AAAAAAAAABc/5ugIOKR8ouM/s320/dispositivos_de_entrada_y_salida,_dibujo%5B1%5D.png"/>
          <p:cNvPicPr>
            <a:picLocks noChangeAspect="1" noChangeArrowheads="1"/>
          </p:cNvPicPr>
          <p:nvPr/>
        </p:nvPicPr>
        <p:blipFill>
          <a:blip r:embed="rId3" cstate="print"/>
          <a:srcRect/>
          <a:stretch>
            <a:fillRect/>
          </a:stretch>
        </p:blipFill>
        <p:spPr bwMode="auto">
          <a:xfrm>
            <a:off x="2267744" y="2492896"/>
            <a:ext cx="4248472" cy="3823627"/>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p:cNvSpPr>
          <p:nvPr>
            <p:ph type="body" sz="half" idx="1"/>
          </p:nvPr>
        </p:nvSpPr>
        <p:spPr>
          <a:xfrm>
            <a:off x="468313" y="836613"/>
            <a:ext cx="8280151" cy="5616575"/>
          </a:xfrm>
        </p:spPr>
        <p:txBody>
          <a:bodyPr>
            <a:normAutofit/>
          </a:bodyPr>
          <a:lstStyle/>
          <a:p>
            <a:pPr>
              <a:lnSpc>
                <a:spcPct val="80000"/>
              </a:lnSpc>
              <a:buNone/>
            </a:pPr>
            <a:r>
              <a:rPr lang="es-ES" sz="2400" dirty="0" smtClean="0"/>
              <a:t>¿Por qué no conectar periféricos directamente al bus de sistema?</a:t>
            </a:r>
          </a:p>
          <a:p>
            <a:pPr lvl="1">
              <a:lnSpc>
                <a:spcPct val="80000"/>
              </a:lnSpc>
            </a:pPr>
            <a:r>
              <a:rPr lang="es-ES" sz="2000" dirty="0" smtClean="0"/>
              <a:t>Existe una amplia variedad de dispositivos periféricos con diversos métodos de operación.</a:t>
            </a:r>
          </a:p>
          <a:p>
            <a:pPr lvl="1">
              <a:lnSpc>
                <a:spcPct val="80000"/>
              </a:lnSpc>
            </a:pPr>
            <a:r>
              <a:rPr lang="es-ES" sz="2000" dirty="0" smtClean="0"/>
              <a:t>La tasa de transferencia de datos de los periféricos es a menudo mucho más lenta que la de la memoria o el procesador.</a:t>
            </a:r>
          </a:p>
          <a:p>
            <a:pPr lvl="1">
              <a:lnSpc>
                <a:spcPct val="80000"/>
              </a:lnSpc>
            </a:pPr>
            <a:r>
              <a:rPr lang="es-ES" sz="2000" dirty="0" smtClean="0"/>
              <a:t>La tasa de transferencia de datos de algunos periféricos es más rápido que la de la memoria o el procesador.</a:t>
            </a:r>
          </a:p>
          <a:p>
            <a:pPr lvl="1">
              <a:lnSpc>
                <a:spcPct val="80000"/>
              </a:lnSpc>
            </a:pPr>
            <a:r>
              <a:rPr lang="es-ES" sz="2000" dirty="0" smtClean="0"/>
              <a:t>Los periféricos suelen utilizar diferentes formatos de datos y longitudes de palabra que el equipo al que están unidos. </a:t>
            </a:r>
          </a:p>
          <a:p>
            <a:pPr lvl="1">
              <a:lnSpc>
                <a:spcPct val="80000"/>
              </a:lnSpc>
            </a:pPr>
            <a:r>
              <a:rPr lang="es-ES" sz="2000" dirty="0" smtClean="0"/>
              <a:t>Interfaz con el procesador y la memoria a través del bus del sistema o interruptor central</a:t>
            </a:r>
          </a:p>
        </p:txBody>
      </p:sp>
      <p:sp>
        <p:nvSpPr>
          <p:cNvPr id="4099" name="1 Título"/>
          <p:cNvSpPr txBox="1">
            <a:spLocks/>
          </p:cNvSpPr>
          <p:nvPr/>
        </p:nvSpPr>
        <p:spPr bwMode="auto">
          <a:xfrm>
            <a:off x="395288" y="0"/>
            <a:ext cx="8229600" cy="836613"/>
          </a:xfrm>
          <a:prstGeom prst="rect">
            <a:avLst/>
          </a:prstGeom>
          <a:noFill/>
          <a:ln w="9525">
            <a:noFill/>
            <a:miter lim="800000"/>
            <a:headEnd/>
            <a:tailEnd/>
          </a:ln>
        </p:spPr>
        <p:txBody>
          <a:bodyPr anchor="ctr"/>
          <a:lstStyle/>
          <a:p>
            <a:pPr marL="571500" indent="-571500">
              <a:buFont typeface="Calibri" pitchFamily="34" charset="0"/>
              <a:buAutoNum type="romanUcPeriod"/>
            </a:pPr>
            <a:r>
              <a:rPr lang="es-ES" sz="2800"/>
              <a:t>Introducción</a:t>
            </a:r>
          </a:p>
        </p:txBody>
      </p:sp>
      <p:sp>
        <p:nvSpPr>
          <p:cNvPr id="43010" name="AutoShape 2" descr="data:image/jpeg;base64,/9j/4AAQSkZJRgABAQAAAQABAAD/2wCEAAkGBhQSERQUExATFRIUFRcWExYYGR0UIBAYHRQYGR4aHRgjGysfGBklHx4YIi8gLzMpLCwsIR8xQTIrNSYrLC0BCQoKDgwOGg8PGikkHx8sLCkvLywsLCwpLywsLCwsLywsNSwvLCwsNCwuLC0sLSksLSwsLCwsKSwpKSksLCwuKv/AABEIAIcAhwMBIgACEQEDEQH/xAAcAAEAAwEBAQEBAAAAAAAAAAAABAUGBwMCCAH/xAA2EAABBAAEBAQDBwQDAQAAAAABAAIDEQQSITEFBhNBIlFhcTJSgRRCkaGx0fAHI2LBouHxQ//EABkBAQADAQEAAAAAAAAAAAAAAAABAgQDBf/EAB8RAQEBAAIDAQADAAAAAAAAAAABAgMREiExQQRRYf/aAAwDAQACEQMRAD8A7giIgIiICIiAiIgIiICIiAiIgIiICIiAiIgIiICIiAiizcTY01msjetaXkOMs9VzvJierXScW77kqeiiw8UjcaDxfkdLUpWmpr5VdZufVgiIrKiIiAiIgIiICIiAiIgKs4xxHIMjT4yNf8B5+57L34pxAQszbuOjRtZ/Yd1kcRiaaXOddeOQ+Y7n/QCzc/L4zxn1r/j8PnfK/Im9djBqR4RbjuGDy9XfzVf3D8Sc7VoAB9/2UCAaNNgBxzvB9tB9NFZR5XNtrrI7DS/Yrzu3pXM/Xg9ryboEeWylcJ45kcY5HeEdz9y9iT5foqc8Ve9xEeFncAaLneAX9TqPVTooKa93TDDXiF5sx9VfGri9xTec7njWwRYvlnmsZmwuNtzZGm/hN0B+NBbRepjc3O48nk47x3qiIiu5iIiAiIgIiIC8MRiA3uLAs2a0/wBL0kkogfMa/K1XycQYWS9dmRrHZH5tQ8HYg9wQdlFGF4/zZ1phmjLI4wNd8zXEHMSDoNBovSKZk75mdjE0HyOrqr8z+ClY+EYeXGvkizxPysBoU05GgM9BVLI4tpwzmPw1OZM1jelrcTte/cHy7LzuWd7r1eG9Yk/GjZhRQE0+vcM0H4nX9FMi4Q9gz4eUvrUxuINj0NWPrf0WFx/CcY8Ok6cj2MOuSx21ofE4r34XxDFwZSA4McLaJL/XdvsVTw/11u+/TYnmcfCcLiM/3miN2h96r6rzi4rLLcbMLJGDu94ygevmVRDnzEvFhkY7anf8lEm5sxTmmyxmwO5q/pqo8CaScTw6DCU3rvdIX5zZGpzZiKrQfmuo8vcWGJgbIPMtd7j+Ar8/4rDueDI93jFnNd5iOx8gu4cgcIOHwMQef7kg6sno5wGg9AKC2cEsv1i/k6lk9NEiItTEIiICIiAiIgg8XxYiYJHaNY4Fx+UHS/Qa7rnPMbXYrEZIMQXucbjYHaZq+IntQC6diQ7QtAJB1B0zDbfsudcxc41MMO7CmEMlY6XQOcQHghzK0O1g/wCxSprqfVsy34q8bi54HyYKdpaJY2ucT4+qTpo8/WzvovvDYKJs0T2ZmOZYewOttgVdEXa2nNeOinwzmNLHBzcwedRGd2kUbz/p+Sw/LHJ2JxbXz9bpMIqIvZm65A+KgRTO2bv2FUTl5M+Wus1t4dzGO9RLPHZop3CON8kUrqNbNfW1n0/mqkjh2IdOyWQMEYBaWA3QPc9iseOPYgYaEtpzHOztJ8O4Ohr3Xq3nfEnMwhjSARm1PsfZZ/C/jV5yX295eAAF8rsQyKFz3ZGE6vo615BRWYcPY85q1poreu/oFZ4aZ9NyxMdlaGh73MI97sqwxnIuKxMLZ4pY+o4fCCQCBpvVE/gumZrV6im7nE7rKseAJQ8N8DHba5nFtD/xdz4FG5uGgDrzCJl3veULkvLuEGFxnTxOG6z2OAeMpeWbESsFeMf99xS7Mx4IBBsHYrTwzrti59d9PpERaGYREQEREBERAVFzXynHjWCzknj1ilG7T8p+Zh7j6jUK9RRZ39TLZe4w/BuQnkBuKLem1xcYmGxMf8jQ8H+Pf20O3DQBQFACgPIL+ooziZ+La3dXuvz/AMmYZ00cUDaPVaGgO2vpl1+h0UjG8uYmF9S4WVwGxDHSA6/O0EfQ0fNavlvgWXiee/AJcRI0eRzOFe1OK6UZVnzialrTvlub04RNwecMaRgZx1X5GZmEEuomsnx7Am6r1XROSOA4uHCgOkdG/qOqOQBwyUKqjbDd/srXnHjUmGw3WiawuY9ltfs5pdlIve9bXjwP7Ri4Wy4jPGS51RNuJuUGgXffde+4CvnEzXLfJdxZYhoLszhE+WMEty2HZe+lkgeimYMtq27OO13lPf8AH+bqiwvQw+IMeGhMk8zgZnCy2FooG3ahg8mDcn3Km8LwbhK+ngxB5Pq59G/QAXX09F0699uXd66XKIiuqIiICIiAiIgIiICqObOM/ZcJLKPja2maX4zo3T3VsQsP/VHHiOHDxCnSTTjKyibDBZfQN01xYfevdEVlMVxfiMTY8Q77OBE5r5soeHOa4ixqcrtLzAXlK65flsuYcUwjxAf7Dq6ZbXUleHUNLi0jAPk0Aiz4jre25I4j9pwGHl79MNePlezwOH0IIVev6T3f1hf6w8TlGJwUUR1jzTuB+EnO0R2O/wAMi2GE427ESmOSaGNgja8sa4ZpGnubdma3etNf15x/UWZx4lK8gZIwyMVrVC9R2u1OdxiQdMyiUSuDZA1gjGc3o52aMk3XYihQAFKb8RL7dNgwzcuWJuSI6ucNDJ7eQ9fw81YQNDaAFDYAdlRctc0NxP8AbkaYsQ0W6M/eHm309Nwr8Gj6Kqz1REV0CIiAiIgIiICIiAsxx0xuxsQkc0FsZ6YNDVzvFRO58LdPQea06hY7g8crg5w8QFWK1F3RBBB1UUeXEOmYqJAFb7fmdFTcjYppdiY43XG1zHgja3hwOU9x4QdNLJ9VcO5dhIrIK9Gt0/4qVgeHMhBDG1mNuO5cfMlRIllec+TOq77RC0GT/wCsZGYTDzy/NoNO/uqri3GZmMiLIA2TVhkADnNrZoJot79rXSF8viB3aDW1i6SzslcawPWfi8OWMdnE8Zce+XqDPdHbLmv677LsbI0iwzW3lY1t70ALXokz0diIisgREQEREBERAREQEREBERAREQEREBERAREQEREH/9k="/>
          <p:cNvSpPr>
            <a:spLocks noChangeAspect="1" noChangeArrowheads="1"/>
          </p:cNvSpPr>
          <p:nvPr/>
        </p:nvSpPr>
        <p:spPr bwMode="auto">
          <a:xfrm>
            <a:off x="0" y="-630238"/>
            <a:ext cx="1285875" cy="1285876"/>
          </a:xfrm>
          <a:prstGeom prst="rect">
            <a:avLst/>
          </a:prstGeom>
          <a:noFill/>
        </p:spPr>
        <p:txBody>
          <a:bodyPr vert="horz" wrap="square" lIns="91440" tIns="45720" rIns="91440" bIns="45720" numCol="1" anchor="t" anchorCtr="0" compatLnSpc="1">
            <a:prstTxWarp prst="textNoShape">
              <a:avLst/>
            </a:prstTxWarp>
          </a:bodyPr>
          <a:lstStyle/>
          <a:p>
            <a:endParaRPr lang="es-PE"/>
          </a:p>
        </p:txBody>
      </p:sp>
      <p:pic>
        <p:nvPicPr>
          <p:cNvPr id="43012" name="Picture 4" descr="http://www.gif-animados.net/gifs/pensando-1.gif"/>
          <p:cNvPicPr>
            <a:picLocks noChangeAspect="1" noChangeArrowheads="1" noCrop="1"/>
          </p:cNvPicPr>
          <p:nvPr/>
        </p:nvPicPr>
        <p:blipFill>
          <a:blip r:embed="rId3" cstate="print"/>
          <a:srcRect/>
          <a:stretch>
            <a:fillRect/>
          </a:stretch>
        </p:blipFill>
        <p:spPr bwMode="auto">
          <a:xfrm>
            <a:off x="3563888" y="4365104"/>
            <a:ext cx="2088231" cy="2088232"/>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a:t>Cuarta Unidad: Memoria Cache</a:t>
            </a:r>
          </a:p>
        </p:txBody>
      </p:sp>
      <p:sp>
        <p:nvSpPr>
          <p:cNvPr id="5123" name="1 Título"/>
          <p:cNvSpPr txBox="1">
            <a:spLocks/>
          </p:cNvSpPr>
          <p:nvPr/>
        </p:nvSpPr>
        <p:spPr bwMode="auto">
          <a:xfrm>
            <a:off x="395288" y="0"/>
            <a:ext cx="8229600" cy="1143000"/>
          </a:xfrm>
          <a:prstGeom prst="rect">
            <a:avLst/>
          </a:prstGeom>
          <a:noFill/>
          <a:ln w="9525">
            <a:noFill/>
            <a:miter lim="800000"/>
            <a:headEnd/>
            <a:tailEnd/>
          </a:ln>
        </p:spPr>
        <p:txBody>
          <a:bodyPr anchor="ctr"/>
          <a:lstStyle/>
          <a:p>
            <a:pPr marL="571500" indent="-571500">
              <a:buFont typeface="Calibri" pitchFamily="34" charset="0"/>
              <a:buAutoNum type="romanUcPeriod"/>
            </a:pPr>
            <a:r>
              <a:rPr lang="es-ES" sz="2800"/>
              <a:t>Dispositivos Externos</a:t>
            </a:r>
          </a:p>
        </p:txBody>
      </p:sp>
      <p:sp>
        <p:nvSpPr>
          <p:cNvPr id="5124" name="Text Box 8"/>
          <p:cNvSpPr txBox="1">
            <a:spLocks noChangeArrowheads="1"/>
          </p:cNvSpPr>
          <p:nvPr/>
        </p:nvSpPr>
        <p:spPr bwMode="auto">
          <a:xfrm>
            <a:off x="468313" y="1052513"/>
            <a:ext cx="5183187" cy="3113087"/>
          </a:xfrm>
          <a:prstGeom prst="rect">
            <a:avLst/>
          </a:prstGeom>
          <a:noFill/>
          <a:ln w="9525">
            <a:noFill/>
            <a:miter lim="800000"/>
            <a:headEnd/>
            <a:tailEnd/>
          </a:ln>
          <a:effectLst/>
        </p:spPr>
        <p:txBody>
          <a:bodyPr>
            <a:spAutoFit/>
          </a:bodyPr>
          <a:lstStyle/>
          <a:p>
            <a:pPr>
              <a:buFontTx/>
              <a:buChar char="•"/>
            </a:pPr>
            <a:r>
              <a:rPr lang="es-ES" dirty="0"/>
              <a:t>Las operaciones de I / O se llevan a cabo a través de una amplia variedad de dispositivos externos que proporcionan un medio de intercambio de datos entre el ambiente externo y el ordenador. </a:t>
            </a:r>
          </a:p>
          <a:p>
            <a:pPr>
              <a:buFontTx/>
              <a:buChar char="•"/>
            </a:pPr>
            <a:r>
              <a:rPr lang="es-ES" dirty="0"/>
              <a:t>Un dispositivo externo se conecta al ordenador mediante un enlace de un módulo de E / S.</a:t>
            </a:r>
          </a:p>
          <a:p>
            <a:pPr>
              <a:buFontTx/>
              <a:buChar char="•"/>
            </a:pPr>
            <a:r>
              <a:rPr lang="es-ES" dirty="0"/>
              <a:t>El enlace se utiliza para el control de cambios, </a:t>
            </a:r>
            <a:r>
              <a:rPr lang="es-ES" dirty="0" smtClean="0"/>
              <a:t>estado, </a:t>
            </a:r>
            <a:r>
              <a:rPr lang="es-ES" dirty="0"/>
              <a:t>datos entre el modulo E /S y el dispositivo externo. </a:t>
            </a:r>
          </a:p>
          <a:p>
            <a:pPr>
              <a:buFontTx/>
              <a:buChar char="•"/>
            </a:pPr>
            <a:r>
              <a:rPr lang="es-ES" dirty="0"/>
              <a:t>Dispositivo externo conectado a un módulo de E / S es un dispositivo periférico.</a:t>
            </a:r>
          </a:p>
        </p:txBody>
      </p:sp>
      <p:pic>
        <p:nvPicPr>
          <p:cNvPr id="5125" name="Picture 9"/>
          <p:cNvPicPr>
            <a:picLocks noChangeAspect="1" noChangeArrowheads="1"/>
          </p:cNvPicPr>
          <p:nvPr/>
        </p:nvPicPr>
        <p:blipFill>
          <a:blip r:embed="rId3" cstate="print"/>
          <a:srcRect/>
          <a:stretch>
            <a:fillRect/>
          </a:stretch>
        </p:blipFill>
        <p:spPr bwMode="auto">
          <a:xfrm>
            <a:off x="5796136" y="1124744"/>
            <a:ext cx="3136900" cy="2949575"/>
          </a:xfrm>
          <a:prstGeom prst="rect">
            <a:avLst/>
          </a:prstGeom>
          <a:noFill/>
          <a:ln w="9525">
            <a:noFill/>
            <a:miter lim="800000"/>
            <a:headEnd/>
            <a:tailEnd/>
          </a:ln>
          <a:effectLst/>
        </p:spPr>
      </p:pic>
      <p:pic>
        <p:nvPicPr>
          <p:cNvPr id="22530" name="Picture 2" descr="http://t0.gstatic.com/images?q=tbn:ANd9GcSoRcYXXZW-9GPFgzQxnt-z1dyuWSQga1-PO-B0FV7iMtjGvVDHwmGqiZOs"/>
          <p:cNvPicPr>
            <a:picLocks noChangeAspect="1" noChangeArrowheads="1"/>
          </p:cNvPicPr>
          <p:nvPr/>
        </p:nvPicPr>
        <p:blipFill>
          <a:blip r:embed="rId4" cstate="print"/>
          <a:srcRect/>
          <a:stretch>
            <a:fillRect/>
          </a:stretch>
        </p:blipFill>
        <p:spPr bwMode="auto">
          <a:xfrm>
            <a:off x="2411760" y="4365104"/>
            <a:ext cx="4076976" cy="1872208"/>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s-PE" sz="1200">
                <a:solidFill>
                  <a:schemeClr val="tx1">
                    <a:tint val="75000"/>
                  </a:schemeClr>
                </a:solidFill>
                <a:latin typeface="+mn-lt"/>
                <a:cs typeface="+mn-cs"/>
              </a:rPr>
              <a:t>Cuarta Unidad: Memoria Cache</a:t>
            </a:r>
          </a:p>
        </p:txBody>
      </p:sp>
      <p:sp>
        <p:nvSpPr>
          <p:cNvPr id="6147" name="1 Título"/>
          <p:cNvSpPr txBox="1">
            <a:spLocks/>
          </p:cNvSpPr>
          <p:nvPr/>
        </p:nvSpPr>
        <p:spPr bwMode="auto">
          <a:xfrm>
            <a:off x="395288" y="0"/>
            <a:ext cx="8229600" cy="1143000"/>
          </a:xfrm>
          <a:prstGeom prst="rect">
            <a:avLst/>
          </a:prstGeom>
          <a:noFill/>
          <a:ln w="9525">
            <a:noFill/>
            <a:miter lim="800000"/>
            <a:headEnd/>
            <a:tailEnd/>
          </a:ln>
        </p:spPr>
        <p:txBody>
          <a:bodyPr anchor="ctr"/>
          <a:lstStyle/>
          <a:p>
            <a:pPr marL="571500" indent="-571500">
              <a:buFont typeface="Calibri" pitchFamily="34" charset="0"/>
              <a:buAutoNum type="romanUcPeriod"/>
            </a:pPr>
            <a:r>
              <a:rPr lang="es-ES" sz="2800"/>
              <a:t>Dispositivos Externos</a:t>
            </a:r>
          </a:p>
        </p:txBody>
      </p:sp>
      <p:sp>
        <p:nvSpPr>
          <p:cNvPr id="6148" name="Text Box 4"/>
          <p:cNvSpPr txBox="1">
            <a:spLocks noChangeArrowheads="1"/>
          </p:cNvSpPr>
          <p:nvPr/>
        </p:nvSpPr>
        <p:spPr bwMode="auto">
          <a:xfrm>
            <a:off x="468313" y="1052513"/>
            <a:ext cx="8424167" cy="2862322"/>
          </a:xfrm>
          <a:prstGeom prst="rect">
            <a:avLst/>
          </a:prstGeom>
          <a:noFill/>
          <a:ln w="9525">
            <a:noFill/>
            <a:miter lim="800000"/>
            <a:headEnd/>
            <a:tailEnd/>
          </a:ln>
          <a:effectLst/>
        </p:spPr>
        <p:txBody>
          <a:bodyPr wrap="square">
            <a:spAutoFit/>
          </a:bodyPr>
          <a:lstStyle/>
          <a:p>
            <a:r>
              <a:rPr lang="es-ES" dirty="0"/>
              <a:t>Podemos clasificar los dispositivos externos en tres categorías:</a:t>
            </a:r>
            <a:br>
              <a:rPr lang="es-ES" dirty="0"/>
            </a:br>
            <a:r>
              <a:rPr lang="es-ES" dirty="0"/>
              <a:t>•Humanamente entendible.-  Adecuado para la comunicación con el usuario de la computadora</a:t>
            </a:r>
            <a:br>
              <a:rPr lang="es-ES" dirty="0"/>
            </a:br>
            <a:r>
              <a:rPr lang="es-ES" dirty="0" smtClean="0"/>
              <a:t>•Lenguaje Maquina.- </a:t>
            </a:r>
            <a:r>
              <a:rPr lang="es-ES" dirty="0"/>
              <a:t>Apto para comunicarse con los equipos</a:t>
            </a:r>
            <a:br>
              <a:rPr lang="es-ES" dirty="0"/>
            </a:br>
            <a:r>
              <a:rPr lang="es-ES" dirty="0"/>
              <a:t>• Comunicación: Adecuado para comunicarse con dispositivos remotos </a:t>
            </a:r>
          </a:p>
          <a:p>
            <a:r>
              <a:rPr lang="es-ES" dirty="0"/>
              <a:t>La interfaz del módulo de E / S controla el flujo de datos y  las señales de estado.</a:t>
            </a:r>
            <a:br>
              <a:rPr lang="es-ES" dirty="0"/>
            </a:br>
            <a:r>
              <a:rPr lang="es-ES" dirty="0"/>
              <a:t>Las señales de control determinan la función que desarrollara el dispositivo, como enviar datos al módulo de E / S (entrada o leer), aceptar los datos del módulo de E / S</a:t>
            </a:r>
            <a:br>
              <a:rPr lang="es-ES" dirty="0"/>
            </a:br>
            <a:r>
              <a:rPr lang="es-ES" dirty="0"/>
              <a:t>(SALIDA o escribir), reportando el estado (LISTO / no preparado para demostrar si el dispositivo está listo para la transferencia de datos)</a:t>
            </a:r>
          </a:p>
        </p:txBody>
      </p:sp>
      <p:pic>
        <p:nvPicPr>
          <p:cNvPr id="21506" name="Picture 2" descr="http://www.oelse.com/wp-content/uploads/2007/06/lg_m228wa_1-pantalla.jpg"/>
          <p:cNvPicPr>
            <a:picLocks noChangeAspect="1" noChangeArrowheads="1"/>
          </p:cNvPicPr>
          <p:nvPr/>
        </p:nvPicPr>
        <p:blipFill>
          <a:blip r:embed="rId3" cstate="print"/>
          <a:srcRect/>
          <a:stretch>
            <a:fillRect/>
          </a:stretch>
        </p:blipFill>
        <p:spPr bwMode="auto">
          <a:xfrm>
            <a:off x="611560" y="4077072"/>
            <a:ext cx="2920888" cy="2304256"/>
          </a:xfrm>
          <a:prstGeom prst="rect">
            <a:avLst/>
          </a:prstGeom>
          <a:noFill/>
        </p:spPr>
      </p:pic>
      <p:pic>
        <p:nvPicPr>
          <p:cNvPr id="21508" name="Picture 4" descr="http://www.teleco.upct.es/userpic/dsie_400.jpg"/>
          <p:cNvPicPr>
            <a:picLocks noChangeAspect="1" noChangeArrowheads="1"/>
          </p:cNvPicPr>
          <p:nvPr/>
        </p:nvPicPr>
        <p:blipFill>
          <a:blip r:embed="rId4" cstate="print"/>
          <a:srcRect/>
          <a:stretch>
            <a:fillRect/>
          </a:stretch>
        </p:blipFill>
        <p:spPr bwMode="auto">
          <a:xfrm>
            <a:off x="3923928" y="4077072"/>
            <a:ext cx="1832521" cy="2297832"/>
          </a:xfrm>
          <a:prstGeom prst="rect">
            <a:avLst/>
          </a:prstGeom>
          <a:noFill/>
        </p:spPr>
      </p:pic>
      <p:pic>
        <p:nvPicPr>
          <p:cNvPr id="21510" name="Picture 6" descr="http://t1.gstatic.com/images?q=tbn:ANd9GcRkDOJ_gdcVVHvMBIBichFA0RiJH1ymWW3tn5CCfHAgYHmHjoYx"/>
          <p:cNvPicPr>
            <a:picLocks noChangeAspect="1" noChangeArrowheads="1"/>
          </p:cNvPicPr>
          <p:nvPr/>
        </p:nvPicPr>
        <p:blipFill>
          <a:blip r:embed="rId5" cstate="print"/>
          <a:srcRect/>
          <a:stretch>
            <a:fillRect/>
          </a:stretch>
        </p:blipFill>
        <p:spPr bwMode="auto">
          <a:xfrm>
            <a:off x="6300192" y="4077072"/>
            <a:ext cx="2376264" cy="2376264"/>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s-PE" sz="1200">
                <a:solidFill>
                  <a:schemeClr val="tx1">
                    <a:tint val="75000"/>
                  </a:schemeClr>
                </a:solidFill>
                <a:latin typeface="+mn-lt"/>
                <a:cs typeface="+mn-cs"/>
              </a:rPr>
              <a:t>Cuarta Unidad: Memoria Cache</a:t>
            </a:r>
          </a:p>
        </p:txBody>
      </p:sp>
      <p:sp>
        <p:nvSpPr>
          <p:cNvPr id="7171" name="1 Título"/>
          <p:cNvSpPr txBox="1">
            <a:spLocks/>
          </p:cNvSpPr>
          <p:nvPr/>
        </p:nvSpPr>
        <p:spPr bwMode="auto">
          <a:xfrm>
            <a:off x="395288" y="0"/>
            <a:ext cx="8229600" cy="1143000"/>
          </a:xfrm>
          <a:prstGeom prst="rect">
            <a:avLst/>
          </a:prstGeom>
          <a:noFill/>
          <a:ln w="9525">
            <a:noFill/>
            <a:miter lim="800000"/>
            <a:headEnd/>
            <a:tailEnd/>
          </a:ln>
        </p:spPr>
        <p:txBody>
          <a:bodyPr anchor="ctr"/>
          <a:lstStyle/>
          <a:p>
            <a:pPr marL="571500" indent="-571500">
              <a:buFont typeface="Calibri" pitchFamily="34" charset="0"/>
              <a:buAutoNum type="romanUcPeriod"/>
            </a:pPr>
            <a:r>
              <a:rPr lang="es-ES" sz="2800"/>
              <a:t>Dispositivos Externos</a:t>
            </a:r>
          </a:p>
        </p:txBody>
      </p:sp>
      <p:sp>
        <p:nvSpPr>
          <p:cNvPr id="7172" name="Text Box 4"/>
          <p:cNvSpPr txBox="1">
            <a:spLocks noChangeArrowheads="1"/>
          </p:cNvSpPr>
          <p:nvPr/>
        </p:nvSpPr>
        <p:spPr bwMode="auto">
          <a:xfrm>
            <a:off x="468313" y="1052513"/>
            <a:ext cx="8136135" cy="2031325"/>
          </a:xfrm>
          <a:prstGeom prst="rect">
            <a:avLst/>
          </a:prstGeom>
          <a:noFill/>
          <a:ln w="9525">
            <a:noFill/>
            <a:miter lim="800000"/>
            <a:headEnd/>
            <a:tailEnd/>
          </a:ln>
          <a:effectLst/>
        </p:spPr>
        <p:txBody>
          <a:bodyPr wrap="square">
            <a:spAutoFit/>
          </a:bodyPr>
          <a:lstStyle/>
          <a:p>
            <a:pPr>
              <a:buFontTx/>
              <a:buChar char="•"/>
            </a:pPr>
            <a:r>
              <a:rPr lang="es-ES" dirty="0" smtClean="0"/>
              <a:t>El control lógico es </a:t>
            </a:r>
            <a:r>
              <a:rPr lang="es-ES" dirty="0"/>
              <a:t>asociado con el </a:t>
            </a:r>
            <a:r>
              <a:rPr lang="es-ES" dirty="0" smtClean="0"/>
              <a:t>funcionamiento </a:t>
            </a:r>
            <a:r>
              <a:rPr lang="es-ES" dirty="0"/>
              <a:t>del dispositivo en respuesta a la dirección del módulo de E/S.</a:t>
            </a:r>
          </a:p>
          <a:p>
            <a:pPr>
              <a:buFontTx/>
              <a:buChar char="•"/>
            </a:pPr>
            <a:r>
              <a:rPr lang="es-ES" dirty="0"/>
              <a:t>El transductor convierte los datos de eléctrica a otras formas de energía durante la producción y de otras formas a eléctrica durante la entrada.</a:t>
            </a:r>
          </a:p>
          <a:p>
            <a:pPr>
              <a:buFontTx/>
              <a:buChar char="•"/>
            </a:pPr>
            <a:r>
              <a:rPr lang="es-ES" dirty="0"/>
              <a:t>Un buffer (amortiguador) está asociado con el transductor para retener temporalmente los datos se transfieren entre el módulo de I / O y el ambiente externo (Tamaño de buffer de 8 a 16 bits es común)</a:t>
            </a:r>
          </a:p>
        </p:txBody>
      </p:sp>
      <p:pic>
        <p:nvPicPr>
          <p:cNvPr id="7173" name="Picture 5"/>
          <p:cNvPicPr>
            <a:picLocks noChangeAspect="1" noChangeArrowheads="1"/>
          </p:cNvPicPr>
          <p:nvPr/>
        </p:nvPicPr>
        <p:blipFill>
          <a:blip r:embed="rId3" cstate="print"/>
          <a:srcRect/>
          <a:stretch>
            <a:fillRect/>
          </a:stretch>
        </p:blipFill>
        <p:spPr bwMode="auto">
          <a:xfrm>
            <a:off x="2987824" y="3356992"/>
            <a:ext cx="3384550" cy="2876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a:spLocks noGrp="1"/>
          </p:cNvSpPr>
          <p:nvPr>
            <p:ph type="ftr" sz="quarter" idx="11"/>
          </p:nvPr>
        </p:nvSpPr>
        <p:spPr/>
        <p:txBody>
          <a:bodyPr/>
          <a:lstStyle/>
          <a:p>
            <a:pPr>
              <a:defRPr/>
            </a:pPr>
            <a:r>
              <a:rPr lang="es-PE"/>
              <a:t>Cuarta Unidad: Memoria Cache</a:t>
            </a:r>
          </a:p>
        </p:txBody>
      </p:sp>
      <p:sp>
        <p:nvSpPr>
          <p:cNvPr id="8195" name="1 Título"/>
          <p:cNvSpPr txBox="1">
            <a:spLocks/>
          </p:cNvSpPr>
          <p:nvPr/>
        </p:nvSpPr>
        <p:spPr bwMode="auto">
          <a:xfrm>
            <a:off x="395288" y="0"/>
            <a:ext cx="8229600" cy="1143000"/>
          </a:xfrm>
          <a:prstGeom prst="rect">
            <a:avLst/>
          </a:prstGeom>
          <a:noFill/>
          <a:ln w="9525">
            <a:noFill/>
            <a:miter lim="800000"/>
            <a:headEnd/>
            <a:tailEnd/>
          </a:ln>
        </p:spPr>
        <p:txBody>
          <a:bodyPr anchor="ctr"/>
          <a:lstStyle/>
          <a:p>
            <a:pPr marL="571500" indent="-571500">
              <a:buFont typeface="Calibri" pitchFamily="34" charset="0"/>
              <a:buAutoNum type="romanUcPeriod"/>
            </a:pPr>
            <a:r>
              <a:rPr lang="es-ES" sz="2800"/>
              <a:t>Dispositivos Externos</a:t>
            </a:r>
            <a:endParaRPr lang="es-ES" sz="4000"/>
          </a:p>
          <a:p>
            <a:pPr marL="971550" lvl="1" indent="-571500">
              <a:buFont typeface="Calibri" pitchFamily="34" charset="0"/>
              <a:buAutoNum type="romanLcPeriod"/>
            </a:pPr>
            <a:r>
              <a:rPr lang="es-ES" sz="2300"/>
              <a:t>Teclado / Monitor</a:t>
            </a:r>
          </a:p>
        </p:txBody>
      </p:sp>
      <p:sp>
        <p:nvSpPr>
          <p:cNvPr id="8196" name="Text Box 7"/>
          <p:cNvSpPr txBox="1">
            <a:spLocks noChangeArrowheads="1"/>
          </p:cNvSpPr>
          <p:nvPr/>
        </p:nvSpPr>
        <p:spPr bwMode="auto">
          <a:xfrm>
            <a:off x="611188" y="1125538"/>
            <a:ext cx="7797800" cy="2308324"/>
          </a:xfrm>
          <a:prstGeom prst="rect">
            <a:avLst/>
          </a:prstGeom>
          <a:noFill/>
          <a:ln w="9525">
            <a:noFill/>
            <a:miter lim="800000"/>
            <a:headEnd/>
            <a:tailEnd/>
          </a:ln>
          <a:effectLst/>
        </p:spPr>
        <p:txBody>
          <a:bodyPr>
            <a:spAutoFit/>
          </a:bodyPr>
          <a:lstStyle/>
          <a:p>
            <a:r>
              <a:rPr lang="es-ES" dirty="0"/>
              <a:t>Medio más común de la interacción </a:t>
            </a:r>
            <a:r>
              <a:rPr lang="es-ES" dirty="0" smtClean="0"/>
              <a:t>persona-ordenador.</a:t>
            </a:r>
          </a:p>
          <a:p>
            <a:r>
              <a:rPr lang="es-ES" dirty="0" smtClean="0"/>
              <a:t>El </a:t>
            </a:r>
            <a:r>
              <a:rPr lang="es-ES" dirty="0"/>
              <a:t>usuario proporciona la entrada a través del </a:t>
            </a:r>
            <a:r>
              <a:rPr lang="es-ES" dirty="0" smtClean="0"/>
              <a:t>teclado y </a:t>
            </a:r>
            <a:r>
              <a:rPr lang="es-ES" dirty="0"/>
              <a:t>se puede mostrarse en el monitor.</a:t>
            </a:r>
          </a:p>
          <a:p>
            <a:r>
              <a:rPr lang="es-ES" dirty="0" smtClean="0"/>
              <a:t>En el monitor existen </a:t>
            </a:r>
            <a:r>
              <a:rPr lang="es-ES" dirty="0"/>
              <a:t>dos tipos de caracteres: Para imprimir y de control.</a:t>
            </a:r>
          </a:p>
          <a:p>
            <a:r>
              <a:rPr lang="es-ES" dirty="0"/>
              <a:t>Caracteres imprimibles.- Son los caracteres alfa-bético, numéricos y especiales que se pueden imprimir en papel o se muestra en una pantalla.</a:t>
            </a:r>
          </a:p>
          <a:p>
            <a:r>
              <a:rPr lang="es-ES" dirty="0"/>
              <a:t>Caracteres de control.- Control de la impresión o la visualización de los caracteres. Por </a:t>
            </a:r>
            <a:r>
              <a:rPr lang="es-ES" dirty="0" err="1" smtClean="0"/>
              <a:t>Ejm</a:t>
            </a:r>
            <a:r>
              <a:rPr lang="es-ES" dirty="0"/>
              <a:t>: El retorno de carro o procedimientos de comunicación</a:t>
            </a:r>
            <a:r>
              <a:rPr lang="es-ES" dirty="0" smtClean="0"/>
              <a:t>.</a:t>
            </a:r>
            <a:endParaRPr lang="es-ES" dirty="0"/>
          </a:p>
        </p:txBody>
      </p:sp>
      <p:pic>
        <p:nvPicPr>
          <p:cNvPr id="19458" name="Picture 2" descr="http://t2.gstatic.com/images?q=tbn:ANd9GcQDHc-u-be3p9oXHOVH3QcejFHdQcw8M-nRgbctFdGNBkToS-oZ"/>
          <p:cNvPicPr>
            <a:picLocks noChangeAspect="1" noChangeArrowheads="1"/>
          </p:cNvPicPr>
          <p:nvPr/>
        </p:nvPicPr>
        <p:blipFill>
          <a:blip r:embed="rId3" cstate="print"/>
          <a:srcRect/>
          <a:stretch>
            <a:fillRect/>
          </a:stretch>
        </p:blipFill>
        <p:spPr bwMode="auto">
          <a:xfrm>
            <a:off x="2699792" y="3429000"/>
            <a:ext cx="3096344" cy="3096344"/>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pie de página"/>
          <p:cNvSpPr txBox="1">
            <a:spLocks noGrp="1"/>
          </p:cNvSpPr>
          <p:nvPr/>
        </p:nvSpPr>
        <p:spPr>
          <a:xfrm>
            <a:off x="3124200" y="6356350"/>
            <a:ext cx="2895600" cy="365125"/>
          </a:xfrm>
          <a:prstGeom prst="rect">
            <a:avLst/>
          </a:prstGeom>
          <a:noFill/>
        </p:spPr>
        <p:txBody>
          <a:bodyPr anchor="ctr"/>
          <a:lstStyle/>
          <a:p>
            <a:pPr algn="ctr" fontAlgn="auto">
              <a:spcBef>
                <a:spcPts val="0"/>
              </a:spcBef>
              <a:spcAft>
                <a:spcPts val="0"/>
              </a:spcAft>
              <a:defRPr/>
            </a:pPr>
            <a:r>
              <a:rPr lang="es-PE" sz="1200">
                <a:solidFill>
                  <a:schemeClr val="tx1">
                    <a:tint val="75000"/>
                  </a:schemeClr>
                </a:solidFill>
                <a:latin typeface="+mn-lt"/>
                <a:cs typeface="+mn-cs"/>
              </a:rPr>
              <a:t>Cuarta Unidad: Memoria Cache</a:t>
            </a:r>
          </a:p>
        </p:txBody>
      </p:sp>
      <p:sp>
        <p:nvSpPr>
          <p:cNvPr id="9219" name="1 Título"/>
          <p:cNvSpPr txBox="1">
            <a:spLocks/>
          </p:cNvSpPr>
          <p:nvPr/>
        </p:nvSpPr>
        <p:spPr bwMode="auto">
          <a:xfrm>
            <a:off x="395288" y="0"/>
            <a:ext cx="8229600" cy="1143000"/>
          </a:xfrm>
          <a:prstGeom prst="rect">
            <a:avLst/>
          </a:prstGeom>
          <a:noFill/>
          <a:ln w="9525">
            <a:noFill/>
            <a:miter lim="800000"/>
            <a:headEnd/>
            <a:tailEnd/>
          </a:ln>
        </p:spPr>
        <p:txBody>
          <a:bodyPr anchor="ctr"/>
          <a:lstStyle/>
          <a:p>
            <a:pPr marL="571500" indent="-571500">
              <a:buFont typeface="Calibri" pitchFamily="34" charset="0"/>
              <a:buAutoNum type="romanUcPeriod"/>
            </a:pPr>
            <a:r>
              <a:rPr lang="es-ES" sz="2800"/>
              <a:t>Dispositivos Externos</a:t>
            </a:r>
            <a:endParaRPr lang="es-ES" sz="4000"/>
          </a:p>
          <a:p>
            <a:pPr marL="971550" lvl="1" indent="-571500">
              <a:buFont typeface="Calibri" pitchFamily="34" charset="0"/>
              <a:buNone/>
            </a:pPr>
            <a:r>
              <a:rPr lang="es-ES" sz="2300"/>
              <a:t>Controlador de Disco</a:t>
            </a:r>
          </a:p>
        </p:txBody>
      </p:sp>
      <p:sp>
        <p:nvSpPr>
          <p:cNvPr id="9220" name="Text Box 4"/>
          <p:cNvSpPr txBox="1">
            <a:spLocks noChangeArrowheads="1"/>
          </p:cNvSpPr>
          <p:nvPr/>
        </p:nvSpPr>
        <p:spPr bwMode="auto">
          <a:xfrm>
            <a:off x="519113" y="1296988"/>
            <a:ext cx="8013700" cy="2014537"/>
          </a:xfrm>
          <a:prstGeom prst="rect">
            <a:avLst/>
          </a:prstGeom>
          <a:noFill/>
          <a:ln w="9525">
            <a:noFill/>
            <a:miter lim="800000"/>
            <a:headEnd/>
            <a:tailEnd/>
          </a:ln>
          <a:effectLst/>
        </p:spPr>
        <p:txBody>
          <a:bodyPr>
            <a:spAutoFit/>
          </a:bodyPr>
          <a:lstStyle/>
          <a:p>
            <a:pPr>
              <a:buFontTx/>
              <a:buChar char="•"/>
            </a:pPr>
            <a:r>
              <a:rPr lang="es-ES"/>
              <a:t>Una unidad de disco contiene la electrónica para el intercambio de datos, control y señales de estado con un módulo I / O, más la electrónica para controlar el disco en los mecanismos de lectura / escritura.</a:t>
            </a:r>
          </a:p>
          <a:p>
            <a:pPr>
              <a:buFontTx/>
              <a:buChar char="•"/>
            </a:pPr>
            <a:r>
              <a:rPr lang="es-ES"/>
              <a:t> En un disco de cabeza fija, el transductor es capaz de convertir entre los patrones magnético sobre la superficie del disco móvil y los bits en el buffer del dispositivo.</a:t>
            </a:r>
          </a:p>
          <a:p>
            <a:pPr>
              <a:buFontTx/>
              <a:buChar char="•"/>
            </a:pPr>
            <a:r>
              <a:rPr lang="es-ES"/>
              <a:t>Un disco de cabeza móvil también debe ser capaz que el brazo del disco se mueva radialmente dentro y fuera a través de la superficie del disco</a:t>
            </a:r>
          </a:p>
        </p:txBody>
      </p:sp>
      <p:pic>
        <p:nvPicPr>
          <p:cNvPr id="18434" name="Picture 2" descr="http://3.bp.blogspot.com/-EDO83YJJ154/TVwm-JhYDTI/AAAAAAAAABg/4-DtHd13aGU/s1600/hdd1.png"/>
          <p:cNvPicPr>
            <a:picLocks noChangeAspect="1" noChangeArrowheads="1"/>
          </p:cNvPicPr>
          <p:nvPr/>
        </p:nvPicPr>
        <p:blipFill>
          <a:blip r:embed="rId3" cstate="print"/>
          <a:srcRect/>
          <a:stretch>
            <a:fillRect/>
          </a:stretch>
        </p:blipFill>
        <p:spPr bwMode="auto">
          <a:xfrm>
            <a:off x="2699792" y="3356992"/>
            <a:ext cx="3541787" cy="2934624"/>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ooklet">
  <a:themeElements>
    <a:clrScheme name="Brooklet">
      <a:dk1>
        <a:sysClr val="windowText" lastClr="000000"/>
      </a:dk1>
      <a:lt1>
        <a:sysClr val="window" lastClr="FFFFFF"/>
      </a:lt1>
      <a:dk2>
        <a:srgbClr val="4062E3"/>
      </a:dk2>
      <a:lt2>
        <a:srgbClr val="C7E4F8"/>
      </a:lt2>
      <a:accent1>
        <a:srgbClr val="79498D"/>
      </a:accent1>
      <a:accent2>
        <a:srgbClr val="AE236A"/>
      </a:accent2>
      <a:accent3>
        <a:srgbClr val="F88941"/>
      </a:accent3>
      <a:accent4>
        <a:srgbClr val="DEC441"/>
      </a:accent4>
      <a:accent5>
        <a:srgbClr val="9FA500"/>
      </a:accent5>
      <a:accent6>
        <a:srgbClr val="707070"/>
      </a:accent6>
      <a:hlink>
        <a:srgbClr val="0000E1"/>
      </a:hlink>
      <a:folHlink>
        <a:srgbClr val="800080"/>
      </a:folHlink>
    </a:clrScheme>
    <a:fontScheme name="Brooklet">
      <a:majorFont>
        <a:latin typeface="Constantia"/>
        <a:ea typeface=""/>
        <a:cs typeface=""/>
        <a:font script="Jpan" typeface="HG明朝E"/>
        <a:font script="Hang" typeface="궁서"/>
        <a:font script="Hans" typeface="华文中宋"/>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mbria"/>
        <a:ea typeface=""/>
        <a:cs typeface=""/>
        <a:font script="Jpan" typeface="ＭＳ 明朝"/>
        <a:font script="Hang" typeface="맑은 고딕"/>
        <a:font script="Hans" typeface="华文楷体"/>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rooklet">
      <a:fillStyleLst>
        <a:solidFill>
          <a:schemeClr val="phClr">
            <a:tint val="100000"/>
          </a:scheme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6175" cap="flat" cmpd="sng" algn="ctr">
          <a:solidFill>
            <a:schemeClr val="phClr">
              <a:alpha val="100000"/>
            </a:schemeClr>
          </a:solidFill>
          <a:prstDash val="solid"/>
        </a:ln>
        <a:ln w="16350" cap="flat" cmpd="sng" algn="ctr">
          <a:solidFill>
            <a:schemeClr val="phClr">
              <a:alpha val="100000"/>
            </a:schemeClr>
          </a:solidFill>
          <a:prstDash val="solid"/>
        </a:ln>
        <a:ln w="29525" cap="flat" cmpd="sng" algn="ctr">
          <a:solidFill>
            <a:schemeClr val="phClr">
              <a:alpha val="100000"/>
            </a:schemeClr>
          </a:solidFill>
          <a:prstDash val="solid"/>
        </a:ln>
      </a:lnStyleLst>
      <a:effectStyleLst>
        <a:effectStyle>
          <a:effectLst>
            <a:outerShdw blurRad="63000" dist="25400" dir="16000000" rotWithShape="0">
              <a:srgbClr val="000000">
                <a:alpha val="10000"/>
              </a:srgbClr>
            </a:outerShdw>
          </a:effectLst>
          <a:scene3d>
            <a:camera prst="orthographicFront"/>
            <a:lightRig rig="soft" dir="t">
              <a:rot lat="0" lon="0" rev="0"/>
            </a:lightRig>
          </a:scene3d>
        </a:effectStyle>
        <a:effectStyle>
          <a:effectLst>
            <a:outerShdw blurRad="63000" dist="25400" dir="16000000" rotWithShape="0">
              <a:srgbClr val="000000">
                <a:alpha val="10000"/>
              </a:srgbClr>
            </a:outerShdw>
          </a:effectLst>
          <a:scene3d>
            <a:camera prst="perspectiveFront" fov="7200000"/>
            <a:lightRig rig="glow" dir="t">
              <a:rot lat="0" lon="0" rev="21000000"/>
            </a:lightRig>
          </a:scene3d>
          <a:sp3d>
            <a:bevelT w="304800" h="44450"/>
            <a:bevelB w="304800" h="44450"/>
            <a:contourClr>
              <a:schemeClr val="phClr">
                <a:shade val="60000"/>
                <a:satMod val="110000"/>
              </a:schemeClr>
            </a:contourClr>
          </a:sp3d>
        </a:effectStyle>
        <a:effectStyle>
          <a:effectLst>
            <a:outerShdw blurRad="63000" dist="25400" dir="16000000" rotWithShape="0">
              <a:srgbClr val="000000">
                <a:alpha val="10000"/>
              </a:srgbClr>
            </a:outerShdw>
          </a:effectLst>
          <a:scene3d>
            <a:camera prst="perspectiveFront" fov="0"/>
            <a:lightRig rig="glow" dir="t">
              <a:rot lat="0" lon="0" rev="21000000"/>
            </a:lightRig>
          </a:scene3d>
          <a:sp3d>
            <a:bevelT w="342900" h="38100" prst="softRound"/>
            <a:bevelB w="342900" h="38100" prst="softRound"/>
            <a:contourClr>
              <a:schemeClr val="phClr">
                <a:shade val="60000"/>
                <a:satMod val="110000"/>
              </a:schemeClr>
            </a:contourClr>
          </a:sp3d>
        </a:effectStyle>
      </a:effectStyleLst>
      <a:bgFillStyleLst>
        <a:solidFill>
          <a:schemeClr val="phClr"/>
        </a:solidFill>
        <a:gradFill>
          <a:gsLst>
            <a:gs pos="0">
              <a:schemeClr val="phClr">
                <a:tint val="75000"/>
              </a:schemeClr>
            </a:gs>
            <a:gs pos="65000">
              <a:schemeClr val="phClr">
                <a:shade val="75000"/>
              </a:schemeClr>
            </a:gs>
            <a:gs pos="100000">
              <a:schemeClr val="phClr">
                <a:shade val="75000"/>
              </a:schemeClr>
            </a:gs>
          </a:gsLst>
          <a:lin ang="16200000" scaled="1"/>
        </a:gradFill>
        <a:blipFill rotWithShape="0">
          <a:blip xmlns:r="http://schemas.openxmlformats.org/officeDocument/2006/relationships" r:embed="rId1">
            <a:duotone>
              <a:schemeClr val="phClr">
                <a:shade val="50000"/>
              </a:schemeClr>
              <a:schemeClr val="phClr">
                <a:tint val="75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Folleto</Template>
  <TotalTime>3550</TotalTime>
  <Words>3143</Words>
  <Application>Microsoft Office PowerPoint</Application>
  <PresentationFormat>Presentación en pantalla (4:3)</PresentationFormat>
  <Paragraphs>200</Paragraphs>
  <Slides>25</Slides>
  <Notes>25</Notes>
  <HiddenSlides>0</HiddenSlides>
  <MMClips>0</MMClips>
  <ScaleCrop>false</ScaleCrop>
  <HeadingPairs>
    <vt:vector size="4" baseType="variant">
      <vt:variant>
        <vt:lpstr>Tema</vt:lpstr>
      </vt:variant>
      <vt:variant>
        <vt:i4>1</vt:i4>
      </vt:variant>
      <vt:variant>
        <vt:lpstr>Títulos de diapositiva</vt:lpstr>
      </vt:variant>
      <vt:variant>
        <vt:i4>25</vt:i4>
      </vt:variant>
    </vt:vector>
  </HeadingPairs>
  <TitlesOfParts>
    <vt:vector size="26" baseType="lpstr">
      <vt:lpstr>Brooklet</vt:lpstr>
      <vt:lpstr>ENTRADAS / SALIDAS</vt:lpstr>
      <vt:lpstr>Sumario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Telefonica del Perú</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PRINCIPIOS BASICOS SOBRE LA  ELECTRONICA</dc:title>
  <dc:creator>jlopezh</dc:creator>
  <cp:lastModifiedBy>Windows User</cp:lastModifiedBy>
  <cp:revision>235</cp:revision>
  <dcterms:created xsi:type="dcterms:W3CDTF">2012-03-29T02:05:54Z</dcterms:created>
  <dcterms:modified xsi:type="dcterms:W3CDTF">2013-08-05T03:58:33Z</dcterms:modified>
</cp:coreProperties>
</file>