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421E-CBB6-4194-B69B-54AC9E834A15}" type="datetimeFigureOut">
              <a:rPr lang="es-PE" smtClean="0"/>
              <a:t>26/08/2016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C046-BB36-4901-8D3B-26ADE75CC1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525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421E-CBB6-4194-B69B-54AC9E834A15}" type="datetimeFigureOut">
              <a:rPr lang="es-PE" smtClean="0"/>
              <a:t>26/08/2016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C046-BB36-4901-8D3B-26ADE75CC1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236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421E-CBB6-4194-B69B-54AC9E834A15}" type="datetimeFigureOut">
              <a:rPr lang="es-PE" smtClean="0"/>
              <a:t>26/08/2016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C046-BB36-4901-8D3B-26ADE75CC1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965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421E-CBB6-4194-B69B-54AC9E834A15}" type="datetimeFigureOut">
              <a:rPr lang="es-PE" smtClean="0"/>
              <a:t>26/08/2016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C046-BB36-4901-8D3B-26ADE75CC1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302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421E-CBB6-4194-B69B-54AC9E834A15}" type="datetimeFigureOut">
              <a:rPr lang="es-PE" smtClean="0"/>
              <a:t>26/08/2016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C046-BB36-4901-8D3B-26ADE75CC1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532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421E-CBB6-4194-B69B-54AC9E834A15}" type="datetimeFigureOut">
              <a:rPr lang="es-PE" smtClean="0"/>
              <a:t>26/08/2016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C046-BB36-4901-8D3B-26ADE75CC1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50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421E-CBB6-4194-B69B-54AC9E834A15}" type="datetimeFigureOut">
              <a:rPr lang="es-PE" smtClean="0"/>
              <a:t>26/08/2016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C046-BB36-4901-8D3B-26ADE75CC1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986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421E-CBB6-4194-B69B-54AC9E834A15}" type="datetimeFigureOut">
              <a:rPr lang="es-PE" smtClean="0"/>
              <a:t>26/08/2016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C046-BB36-4901-8D3B-26ADE75CC1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65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421E-CBB6-4194-B69B-54AC9E834A15}" type="datetimeFigureOut">
              <a:rPr lang="es-PE" smtClean="0"/>
              <a:t>26/08/2016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C046-BB36-4901-8D3B-26ADE75CC1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39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421E-CBB6-4194-B69B-54AC9E834A15}" type="datetimeFigureOut">
              <a:rPr lang="es-PE" smtClean="0"/>
              <a:t>26/08/2016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C046-BB36-4901-8D3B-26ADE75CC1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001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421E-CBB6-4194-B69B-54AC9E834A15}" type="datetimeFigureOut">
              <a:rPr lang="es-PE" smtClean="0"/>
              <a:t>26/08/2016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C046-BB36-4901-8D3B-26ADE75CC1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391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2421E-CBB6-4194-B69B-54AC9E834A15}" type="datetimeFigureOut">
              <a:rPr lang="es-PE" smtClean="0"/>
              <a:t>26/08/2016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1C046-BB36-4901-8D3B-26ADE75CC1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934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759417"/>
            <a:ext cx="6934200" cy="52006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667251"/>
            <a:ext cx="9144000" cy="1655762"/>
          </a:xfrm>
        </p:spPr>
        <p:txBody>
          <a:bodyPr>
            <a:normAutofit fontScale="70000" lnSpcReduction="20000"/>
          </a:bodyPr>
          <a:lstStyle/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r>
              <a:rPr lang="es-PE" dirty="0" smtClean="0"/>
              <a:t>http://es.slideshare.net/jorgeleo21/ciclos-de-vida-de-los-sistemas-de-informacin-11989644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2690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9218" name="Picture 2" descr="10Modelo Espiral• Una vez realizado el primer ciclo se vuelve ha  empezar. Cada ciclo se completa con una  revisión.• La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334" y="976312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250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10242" name="Picture 2" descr="Modelo prototipado• No modifica el flujo del ciclo de vida• Reduce el riesgo de construir productos que no  satisfagan las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976312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030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11266" name="Picture 2" descr="Modelo ciclo de vida prototipado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655368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985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12290" name="Picture 2" descr="Modelo ciclo de vida prototipado                 EL PROTOTIPADO              PARA QUE SEA EFECTIVO:•   Debe ser un sistema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836" y="624371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351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13314" name="Picture 2" descr="Modelo ciclo de vida prototipado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321" y="976312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805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14338" name="Picture 2" descr="Modelo Evolutivo• Ciclos de vida evolutivos• – Cuanto mayor es un proyecto, menor es su probabilidad de• éxito (Informes C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792" y="976312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072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15362" name="Picture 2" descr="Modelo ciclo de vida evolutivo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22" y="976312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982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16386" name="Picture 2" descr="Modelo Scrum• Scrum es un proceso de desarrollo de software iterativo e incremental  utilizado comúnmente en entornos basa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327" y="856845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369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17410" name="Picture 2" descr="Modelo ciclo de vida Scrum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228805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993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630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1026" name="Picture 2" descr="2Concepto de Ciclo de Vida  • En los Dpto. de Sistemas se debe definir un         marco de referencia común que: &amp;EmptyVerySmallSquare; Pueda s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324" y="701863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48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2050" name="Picture 2" descr="CICLO DE VIDA DE         Los Sistemas de Información• “Es un proceso por el cual los analistas de sistemas, los ingenieros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576" y="365125"/>
            <a:ext cx="8507278" cy="638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06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3074" name="Picture 2" descr="4• Ambas consideran:  &amp;EmptyVerySmallSquare; una actividad como un conjunto de tareas  &amp;EmptyVerySmallSquare; una tarea como una acción que transforma    entrada en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422" y="484887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93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098" name="Picture 2" descr="CI                                     CLModelo Cascada                                        O                         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788" y="624371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92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122" name="Picture 2" descr="6Modelo en Cascada• Algunas características:  &amp;EmptyVerySmallSquare; cada fase empieza cuando ha terminado la    anterior  &amp;EmptyVerySmallSquare; para pasar de una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849" y="976312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98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6146" name="Picture 2" descr="7Análisis de requisitos       Sistema                         Análisis Requisitos                              Software  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027906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59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7170" name="Picture 2" descr="8MODELO ESPIRAL • El modelo espiral que consta de una serie de   ciclos. Cada uno empieza identificando sus   objetivos, a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842" y="1027906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24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8194" name="Picture 2" descr="9Determina objetivos                                                          Evalúa alternativasalternativas restriccion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819" y="942140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322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Panorámica</PresentationFormat>
  <Paragraphs>5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</cp:revision>
  <dcterms:created xsi:type="dcterms:W3CDTF">2016-08-26T17:28:53Z</dcterms:created>
  <dcterms:modified xsi:type="dcterms:W3CDTF">2016-08-26T17:36:02Z</dcterms:modified>
</cp:coreProperties>
</file>