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90" r:id="rId4"/>
    <p:sldId id="291" r:id="rId5"/>
    <p:sldId id="293" r:id="rId6"/>
    <p:sldId id="287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60"/>
  </p:normalViewPr>
  <p:slideViewPr>
    <p:cSldViewPr>
      <p:cViewPr>
        <p:scale>
          <a:sx n="100" d="100"/>
          <a:sy n="100" d="100"/>
        </p:scale>
        <p:origin x="-79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71964-B643-4FE4-80DB-51DD5D0B0EB0}" type="doc">
      <dgm:prSet loTypeId="urn:microsoft.com/office/officeart/2005/8/layout/chart3" loCatId="cycle" qsTypeId="urn:microsoft.com/office/officeart/2005/8/quickstyle/3d9" qsCatId="3D" csTypeId="urn:microsoft.com/office/officeart/2005/8/colors/accent1_2" csCatId="accent1" phldr="1"/>
      <dgm:spPr/>
    </dgm:pt>
    <dgm:pt modelId="{2DE99494-2655-4EEE-8483-D0F752C355E1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Materiales</a:t>
          </a:r>
          <a:endParaRPr lang="es-PE" sz="2000" b="0" dirty="0">
            <a:solidFill>
              <a:schemeClr val="tx1"/>
            </a:solidFill>
          </a:endParaRPr>
        </a:p>
      </dgm:t>
    </dgm:pt>
    <dgm:pt modelId="{48F8EB1E-F06C-423B-A8AE-BD060DDBEE60}" type="parTrans" cxnId="{63447CED-7854-4D66-A899-4A1D2AD336CF}">
      <dgm:prSet/>
      <dgm:spPr/>
      <dgm:t>
        <a:bodyPr/>
        <a:lstStyle/>
        <a:p>
          <a:endParaRPr lang="es-PE" b="0"/>
        </a:p>
      </dgm:t>
    </dgm:pt>
    <dgm:pt modelId="{93FB780D-6D00-4B8D-AB90-6134EF827DAF}" type="sibTrans" cxnId="{63447CED-7854-4D66-A899-4A1D2AD336CF}">
      <dgm:prSet/>
      <dgm:spPr/>
      <dgm:t>
        <a:bodyPr/>
        <a:lstStyle/>
        <a:p>
          <a:endParaRPr lang="es-PE" b="0"/>
        </a:p>
      </dgm:t>
    </dgm:pt>
    <dgm:pt modelId="{E355E409-2179-41ED-964E-917C17700271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Cognoscitivas</a:t>
          </a:r>
          <a:endParaRPr lang="es-PE" sz="2000" b="0" dirty="0">
            <a:solidFill>
              <a:schemeClr val="tx1"/>
            </a:solidFill>
          </a:endParaRPr>
        </a:p>
      </dgm:t>
    </dgm:pt>
    <dgm:pt modelId="{D3B11307-85EC-413F-82DA-FD186FC036CD}" type="parTrans" cxnId="{71228DCD-C98C-45C3-ABD3-CF761E1E6317}">
      <dgm:prSet/>
      <dgm:spPr/>
      <dgm:t>
        <a:bodyPr/>
        <a:lstStyle/>
        <a:p>
          <a:endParaRPr lang="es-PE" b="0"/>
        </a:p>
      </dgm:t>
    </dgm:pt>
    <dgm:pt modelId="{FB57BDC4-F0F1-42BD-A3AB-B656167B9308}" type="sibTrans" cxnId="{71228DCD-C98C-45C3-ABD3-CF761E1E6317}">
      <dgm:prSet/>
      <dgm:spPr/>
      <dgm:t>
        <a:bodyPr/>
        <a:lstStyle/>
        <a:p>
          <a:endParaRPr lang="es-PE" b="0"/>
        </a:p>
      </dgm:t>
    </dgm:pt>
    <dgm:pt modelId="{D3FC7C73-1F90-451F-B5A1-D7A7DA3B4D9C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Afectivas</a:t>
          </a:r>
          <a:endParaRPr lang="es-PE" sz="2000" b="0" dirty="0">
            <a:solidFill>
              <a:schemeClr val="tx1"/>
            </a:solidFill>
          </a:endParaRPr>
        </a:p>
      </dgm:t>
    </dgm:pt>
    <dgm:pt modelId="{C9A54BC9-3A72-41D6-8016-079CB3439C85}" type="parTrans" cxnId="{21D834D9-3703-4912-A225-3F2C161F59A9}">
      <dgm:prSet/>
      <dgm:spPr/>
      <dgm:t>
        <a:bodyPr/>
        <a:lstStyle/>
        <a:p>
          <a:endParaRPr lang="es-PE" b="0"/>
        </a:p>
      </dgm:t>
    </dgm:pt>
    <dgm:pt modelId="{05E30626-73CE-4428-9582-A512F97F9B21}" type="sibTrans" cxnId="{21D834D9-3703-4912-A225-3F2C161F59A9}">
      <dgm:prSet/>
      <dgm:spPr/>
      <dgm:t>
        <a:bodyPr/>
        <a:lstStyle/>
        <a:p>
          <a:endParaRPr lang="es-PE" b="0"/>
        </a:p>
      </dgm:t>
    </dgm:pt>
    <dgm:pt modelId="{DFCDE87D-F553-4A32-AB69-91ABD036B4B8}" type="pres">
      <dgm:prSet presAssocID="{B4C71964-B643-4FE4-80DB-51DD5D0B0EB0}" presName="compositeShape" presStyleCnt="0">
        <dgm:presLayoutVars>
          <dgm:chMax val="7"/>
          <dgm:dir/>
          <dgm:resizeHandles val="exact"/>
        </dgm:presLayoutVars>
      </dgm:prSet>
      <dgm:spPr/>
    </dgm:pt>
    <dgm:pt modelId="{8EADC0A5-7C41-400F-9D00-E055546CC895}" type="pres">
      <dgm:prSet presAssocID="{B4C71964-B643-4FE4-80DB-51DD5D0B0EB0}" presName="wedge1" presStyleLbl="node1" presStyleIdx="0" presStyleCnt="3" custLinFactNeighborX="-4057" custLinFactNeighborY="2112"/>
      <dgm:spPr/>
      <dgm:t>
        <a:bodyPr/>
        <a:lstStyle/>
        <a:p>
          <a:endParaRPr lang="es-PE"/>
        </a:p>
      </dgm:t>
    </dgm:pt>
    <dgm:pt modelId="{DACE8B52-452B-4B3C-AB0C-4CBBC8872E91}" type="pres">
      <dgm:prSet presAssocID="{B4C71964-B643-4FE4-80DB-51DD5D0B0E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3391AF-E773-4CEA-A659-539D7BB6D3B4}" type="pres">
      <dgm:prSet presAssocID="{B4C71964-B643-4FE4-80DB-51DD5D0B0EB0}" presName="wedge2" presStyleLbl="node1" presStyleIdx="1" presStyleCnt="3" custLinFactNeighborX="-156" custLinFactNeighborY="3355"/>
      <dgm:spPr/>
      <dgm:t>
        <a:bodyPr/>
        <a:lstStyle/>
        <a:p>
          <a:endParaRPr lang="es-PE"/>
        </a:p>
      </dgm:t>
    </dgm:pt>
    <dgm:pt modelId="{A2CEC4B2-1574-4C2E-A753-C0F2B2F67A7B}" type="pres">
      <dgm:prSet presAssocID="{B4C71964-B643-4FE4-80DB-51DD5D0B0E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C8FB6F-36D4-4125-B042-FFA21882FD29}" type="pres">
      <dgm:prSet presAssocID="{B4C71964-B643-4FE4-80DB-51DD5D0B0EB0}" presName="wedge3" presStyleLbl="node1" presStyleIdx="2" presStyleCnt="3" custLinFactNeighborX="-2266"/>
      <dgm:spPr/>
      <dgm:t>
        <a:bodyPr/>
        <a:lstStyle/>
        <a:p>
          <a:endParaRPr lang="es-PE"/>
        </a:p>
      </dgm:t>
    </dgm:pt>
    <dgm:pt modelId="{41F70BD8-1CE4-4A6D-818E-D459E9ACD300}" type="pres">
      <dgm:prSet presAssocID="{B4C71964-B643-4FE4-80DB-51DD5D0B0E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4683513-679F-43EF-8C86-279FEB22ED37}" type="presOf" srcId="{2DE99494-2655-4EEE-8483-D0F752C355E1}" destId="{DACE8B52-452B-4B3C-AB0C-4CBBC8872E91}" srcOrd="1" destOrd="0" presId="urn:microsoft.com/office/officeart/2005/8/layout/chart3"/>
    <dgm:cxn modelId="{46FA1C8F-1FB8-435A-9A15-6976ED3A5F53}" type="presOf" srcId="{2DE99494-2655-4EEE-8483-D0F752C355E1}" destId="{8EADC0A5-7C41-400F-9D00-E055546CC895}" srcOrd="0" destOrd="0" presId="urn:microsoft.com/office/officeart/2005/8/layout/chart3"/>
    <dgm:cxn modelId="{71228DCD-C98C-45C3-ABD3-CF761E1E6317}" srcId="{B4C71964-B643-4FE4-80DB-51DD5D0B0EB0}" destId="{E355E409-2179-41ED-964E-917C17700271}" srcOrd="1" destOrd="0" parTransId="{D3B11307-85EC-413F-82DA-FD186FC036CD}" sibTransId="{FB57BDC4-F0F1-42BD-A3AB-B656167B9308}"/>
    <dgm:cxn modelId="{520947DF-979B-4ED4-9D7F-1983ABF98AA2}" type="presOf" srcId="{D3FC7C73-1F90-451F-B5A1-D7A7DA3B4D9C}" destId="{41F70BD8-1CE4-4A6D-818E-D459E9ACD300}" srcOrd="1" destOrd="0" presId="urn:microsoft.com/office/officeart/2005/8/layout/chart3"/>
    <dgm:cxn modelId="{4E26484D-AD72-4FCE-8C06-7D0047C4317F}" type="presOf" srcId="{D3FC7C73-1F90-451F-B5A1-D7A7DA3B4D9C}" destId="{A2C8FB6F-36D4-4125-B042-FFA21882FD29}" srcOrd="0" destOrd="0" presId="urn:microsoft.com/office/officeart/2005/8/layout/chart3"/>
    <dgm:cxn modelId="{21D834D9-3703-4912-A225-3F2C161F59A9}" srcId="{B4C71964-B643-4FE4-80DB-51DD5D0B0EB0}" destId="{D3FC7C73-1F90-451F-B5A1-D7A7DA3B4D9C}" srcOrd="2" destOrd="0" parTransId="{C9A54BC9-3A72-41D6-8016-079CB3439C85}" sibTransId="{05E30626-73CE-4428-9582-A512F97F9B21}"/>
    <dgm:cxn modelId="{63447CED-7854-4D66-A899-4A1D2AD336CF}" srcId="{B4C71964-B643-4FE4-80DB-51DD5D0B0EB0}" destId="{2DE99494-2655-4EEE-8483-D0F752C355E1}" srcOrd="0" destOrd="0" parTransId="{48F8EB1E-F06C-423B-A8AE-BD060DDBEE60}" sibTransId="{93FB780D-6D00-4B8D-AB90-6134EF827DAF}"/>
    <dgm:cxn modelId="{002BE63B-0400-415C-9C97-1B246B1487BA}" type="presOf" srcId="{E355E409-2179-41ED-964E-917C17700271}" destId="{A2CEC4B2-1574-4C2E-A753-C0F2B2F67A7B}" srcOrd="1" destOrd="0" presId="urn:microsoft.com/office/officeart/2005/8/layout/chart3"/>
    <dgm:cxn modelId="{46BBB7D4-9C4D-46EA-8B8F-2198BF657523}" type="presOf" srcId="{B4C71964-B643-4FE4-80DB-51DD5D0B0EB0}" destId="{DFCDE87D-F553-4A32-AB69-91ABD036B4B8}" srcOrd="0" destOrd="0" presId="urn:microsoft.com/office/officeart/2005/8/layout/chart3"/>
    <dgm:cxn modelId="{1BD6718D-11E4-43DA-97FD-4F2EF3B1C15B}" type="presOf" srcId="{E355E409-2179-41ED-964E-917C17700271}" destId="{CC3391AF-E773-4CEA-A659-539D7BB6D3B4}" srcOrd="0" destOrd="0" presId="urn:microsoft.com/office/officeart/2005/8/layout/chart3"/>
    <dgm:cxn modelId="{46337261-D870-456C-9261-60E54F873C95}" type="presParOf" srcId="{DFCDE87D-F553-4A32-AB69-91ABD036B4B8}" destId="{8EADC0A5-7C41-400F-9D00-E055546CC895}" srcOrd="0" destOrd="0" presId="urn:microsoft.com/office/officeart/2005/8/layout/chart3"/>
    <dgm:cxn modelId="{15CCCD04-6C7B-4FCB-B053-DCFFEB676313}" type="presParOf" srcId="{DFCDE87D-F553-4A32-AB69-91ABD036B4B8}" destId="{DACE8B52-452B-4B3C-AB0C-4CBBC8872E91}" srcOrd="1" destOrd="0" presId="urn:microsoft.com/office/officeart/2005/8/layout/chart3"/>
    <dgm:cxn modelId="{AE1806CB-7540-4D8D-B863-D875E71F4F5E}" type="presParOf" srcId="{DFCDE87D-F553-4A32-AB69-91ABD036B4B8}" destId="{CC3391AF-E773-4CEA-A659-539D7BB6D3B4}" srcOrd="2" destOrd="0" presId="urn:microsoft.com/office/officeart/2005/8/layout/chart3"/>
    <dgm:cxn modelId="{768E43E8-505E-4F1F-90F2-1D7568A2B5A1}" type="presParOf" srcId="{DFCDE87D-F553-4A32-AB69-91ABD036B4B8}" destId="{A2CEC4B2-1574-4C2E-A753-C0F2B2F67A7B}" srcOrd="3" destOrd="0" presId="urn:microsoft.com/office/officeart/2005/8/layout/chart3"/>
    <dgm:cxn modelId="{97AD8FB7-CA5E-49E5-AE67-A2DF38E402C0}" type="presParOf" srcId="{DFCDE87D-F553-4A32-AB69-91ABD036B4B8}" destId="{A2C8FB6F-36D4-4125-B042-FFA21882FD29}" srcOrd="4" destOrd="0" presId="urn:microsoft.com/office/officeart/2005/8/layout/chart3"/>
    <dgm:cxn modelId="{6248DFBC-7349-431D-8C8A-116097372990}" type="presParOf" srcId="{DFCDE87D-F553-4A32-AB69-91ABD036B4B8}" destId="{41F70BD8-1CE4-4A6D-818E-D459E9ACD30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71964-B643-4FE4-80DB-51DD5D0B0EB0}" type="doc">
      <dgm:prSet loTypeId="urn:microsoft.com/office/officeart/2005/8/layout/chart3" loCatId="cycle" qsTypeId="urn:microsoft.com/office/officeart/2005/8/quickstyle/3d9" qsCatId="3D" csTypeId="urn:microsoft.com/office/officeart/2005/8/colors/accent1_2" csCatId="accent1" phldr="1"/>
      <dgm:spPr/>
    </dgm:pt>
    <dgm:pt modelId="{2DE99494-2655-4EEE-8483-D0F752C355E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Materiales</a:t>
          </a:r>
        </a:p>
        <a:p>
          <a:r>
            <a:rPr lang="es-PE" sz="2000" b="0" dirty="0" smtClean="0">
              <a:solidFill>
                <a:srgbClr val="FF0000"/>
              </a:solidFill>
            </a:rPr>
            <a:t>TENER</a:t>
          </a:r>
          <a:endParaRPr lang="es-PE" sz="2000" b="0" dirty="0">
            <a:solidFill>
              <a:srgbClr val="FF0000"/>
            </a:solidFill>
          </a:endParaRPr>
        </a:p>
      </dgm:t>
    </dgm:pt>
    <dgm:pt modelId="{48F8EB1E-F06C-423B-A8AE-BD060DDBEE60}" type="parTrans" cxnId="{63447CED-7854-4D66-A899-4A1D2AD336CF}">
      <dgm:prSet/>
      <dgm:spPr/>
      <dgm:t>
        <a:bodyPr/>
        <a:lstStyle/>
        <a:p>
          <a:endParaRPr lang="es-PE" b="0"/>
        </a:p>
      </dgm:t>
    </dgm:pt>
    <dgm:pt modelId="{93FB780D-6D00-4B8D-AB90-6134EF827DAF}" type="sibTrans" cxnId="{63447CED-7854-4D66-A899-4A1D2AD336CF}">
      <dgm:prSet/>
      <dgm:spPr/>
      <dgm:t>
        <a:bodyPr/>
        <a:lstStyle/>
        <a:p>
          <a:endParaRPr lang="es-PE" b="0"/>
        </a:p>
      </dgm:t>
    </dgm:pt>
    <dgm:pt modelId="{E355E409-2179-41ED-964E-917C17700271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bg1">
                  <a:lumMod val="75000"/>
                </a:schemeClr>
              </a:solidFill>
            </a:rPr>
            <a:t>Cognoscitivas</a:t>
          </a:r>
          <a:endParaRPr lang="es-PE" sz="2000" b="0" dirty="0">
            <a:solidFill>
              <a:schemeClr val="bg1">
                <a:lumMod val="75000"/>
              </a:schemeClr>
            </a:solidFill>
          </a:endParaRPr>
        </a:p>
      </dgm:t>
    </dgm:pt>
    <dgm:pt modelId="{D3B11307-85EC-413F-82DA-FD186FC036CD}" type="parTrans" cxnId="{71228DCD-C98C-45C3-ABD3-CF761E1E6317}">
      <dgm:prSet/>
      <dgm:spPr/>
      <dgm:t>
        <a:bodyPr/>
        <a:lstStyle/>
        <a:p>
          <a:endParaRPr lang="es-PE" b="0"/>
        </a:p>
      </dgm:t>
    </dgm:pt>
    <dgm:pt modelId="{FB57BDC4-F0F1-42BD-A3AB-B656167B9308}" type="sibTrans" cxnId="{71228DCD-C98C-45C3-ABD3-CF761E1E6317}">
      <dgm:prSet/>
      <dgm:spPr/>
      <dgm:t>
        <a:bodyPr/>
        <a:lstStyle/>
        <a:p>
          <a:endParaRPr lang="es-PE" b="0"/>
        </a:p>
      </dgm:t>
    </dgm:pt>
    <dgm:pt modelId="{D3FC7C73-1F90-451F-B5A1-D7A7DA3B4D9C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bg1">
                  <a:lumMod val="75000"/>
                </a:schemeClr>
              </a:solidFill>
            </a:rPr>
            <a:t>Afectivas</a:t>
          </a:r>
          <a:endParaRPr lang="es-PE" sz="2000" b="0" dirty="0">
            <a:solidFill>
              <a:schemeClr val="bg1">
                <a:lumMod val="75000"/>
              </a:schemeClr>
            </a:solidFill>
          </a:endParaRPr>
        </a:p>
      </dgm:t>
    </dgm:pt>
    <dgm:pt modelId="{C9A54BC9-3A72-41D6-8016-079CB3439C85}" type="parTrans" cxnId="{21D834D9-3703-4912-A225-3F2C161F59A9}">
      <dgm:prSet/>
      <dgm:spPr/>
      <dgm:t>
        <a:bodyPr/>
        <a:lstStyle/>
        <a:p>
          <a:endParaRPr lang="es-PE" b="0"/>
        </a:p>
      </dgm:t>
    </dgm:pt>
    <dgm:pt modelId="{05E30626-73CE-4428-9582-A512F97F9B21}" type="sibTrans" cxnId="{21D834D9-3703-4912-A225-3F2C161F59A9}">
      <dgm:prSet/>
      <dgm:spPr/>
      <dgm:t>
        <a:bodyPr/>
        <a:lstStyle/>
        <a:p>
          <a:endParaRPr lang="es-PE" b="0"/>
        </a:p>
      </dgm:t>
    </dgm:pt>
    <dgm:pt modelId="{DFCDE87D-F553-4A32-AB69-91ABD036B4B8}" type="pres">
      <dgm:prSet presAssocID="{B4C71964-B643-4FE4-80DB-51DD5D0B0EB0}" presName="compositeShape" presStyleCnt="0">
        <dgm:presLayoutVars>
          <dgm:chMax val="7"/>
          <dgm:dir/>
          <dgm:resizeHandles val="exact"/>
        </dgm:presLayoutVars>
      </dgm:prSet>
      <dgm:spPr/>
    </dgm:pt>
    <dgm:pt modelId="{8EADC0A5-7C41-400F-9D00-E055546CC895}" type="pres">
      <dgm:prSet presAssocID="{B4C71964-B643-4FE4-80DB-51DD5D0B0EB0}" presName="wedge1" presStyleLbl="node1" presStyleIdx="0" presStyleCnt="3" custLinFactNeighborX="-4057" custLinFactNeighborY="2112"/>
      <dgm:spPr/>
      <dgm:t>
        <a:bodyPr/>
        <a:lstStyle/>
        <a:p>
          <a:endParaRPr lang="es-PE"/>
        </a:p>
      </dgm:t>
    </dgm:pt>
    <dgm:pt modelId="{DACE8B52-452B-4B3C-AB0C-4CBBC8872E91}" type="pres">
      <dgm:prSet presAssocID="{B4C71964-B643-4FE4-80DB-51DD5D0B0E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3391AF-E773-4CEA-A659-539D7BB6D3B4}" type="pres">
      <dgm:prSet presAssocID="{B4C71964-B643-4FE4-80DB-51DD5D0B0EB0}" presName="wedge2" presStyleLbl="node1" presStyleIdx="1" presStyleCnt="3" custLinFactNeighborX="-156" custLinFactNeighborY="3355"/>
      <dgm:spPr/>
      <dgm:t>
        <a:bodyPr/>
        <a:lstStyle/>
        <a:p>
          <a:endParaRPr lang="es-PE"/>
        </a:p>
      </dgm:t>
    </dgm:pt>
    <dgm:pt modelId="{A2CEC4B2-1574-4C2E-A753-C0F2B2F67A7B}" type="pres">
      <dgm:prSet presAssocID="{B4C71964-B643-4FE4-80DB-51DD5D0B0E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C8FB6F-36D4-4125-B042-FFA21882FD29}" type="pres">
      <dgm:prSet presAssocID="{B4C71964-B643-4FE4-80DB-51DD5D0B0EB0}" presName="wedge3" presStyleLbl="node1" presStyleIdx="2" presStyleCnt="3" custLinFactNeighborX="-2266"/>
      <dgm:spPr/>
      <dgm:t>
        <a:bodyPr/>
        <a:lstStyle/>
        <a:p>
          <a:endParaRPr lang="es-PE"/>
        </a:p>
      </dgm:t>
    </dgm:pt>
    <dgm:pt modelId="{41F70BD8-1CE4-4A6D-818E-D459E9ACD300}" type="pres">
      <dgm:prSet presAssocID="{B4C71964-B643-4FE4-80DB-51DD5D0B0E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E557259-A4F9-4CB6-8353-A8B4D8677625}" type="presOf" srcId="{D3FC7C73-1F90-451F-B5A1-D7A7DA3B4D9C}" destId="{41F70BD8-1CE4-4A6D-818E-D459E9ACD300}" srcOrd="1" destOrd="0" presId="urn:microsoft.com/office/officeart/2005/8/layout/chart3"/>
    <dgm:cxn modelId="{DF33C9BD-71BE-4670-B55B-8628F38B2DED}" type="presOf" srcId="{2DE99494-2655-4EEE-8483-D0F752C355E1}" destId="{8EADC0A5-7C41-400F-9D00-E055546CC895}" srcOrd="0" destOrd="0" presId="urn:microsoft.com/office/officeart/2005/8/layout/chart3"/>
    <dgm:cxn modelId="{71228DCD-C98C-45C3-ABD3-CF761E1E6317}" srcId="{B4C71964-B643-4FE4-80DB-51DD5D0B0EB0}" destId="{E355E409-2179-41ED-964E-917C17700271}" srcOrd="1" destOrd="0" parTransId="{D3B11307-85EC-413F-82DA-FD186FC036CD}" sibTransId="{FB57BDC4-F0F1-42BD-A3AB-B656167B9308}"/>
    <dgm:cxn modelId="{34AD292A-9764-4828-8E45-A7CE5D2C14E6}" type="presOf" srcId="{2DE99494-2655-4EEE-8483-D0F752C355E1}" destId="{DACE8B52-452B-4B3C-AB0C-4CBBC8872E91}" srcOrd="1" destOrd="0" presId="urn:microsoft.com/office/officeart/2005/8/layout/chart3"/>
    <dgm:cxn modelId="{21D834D9-3703-4912-A225-3F2C161F59A9}" srcId="{B4C71964-B643-4FE4-80DB-51DD5D0B0EB0}" destId="{D3FC7C73-1F90-451F-B5A1-D7A7DA3B4D9C}" srcOrd="2" destOrd="0" parTransId="{C9A54BC9-3A72-41D6-8016-079CB3439C85}" sibTransId="{05E30626-73CE-4428-9582-A512F97F9B21}"/>
    <dgm:cxn modelId="{63447CED-7854-4D66-A899-4A1D2AD336CF}" srcId="{B4C71964-B643-4FE4-80DB-51DD5D0B0EB0}" destId="{2DE99494-2655-4EEE-8483-D0F752C355E1}" srcOrd="0" destOrd="0" parTransId="{48F8EB1E-F06C-423B-A8AE-BD060DDBEE60}" sibTransId="{93FB780D-6D00-4B8D-AB90-6134EF827DAF}"/>
    <dgm:cxn modelId="{BD8585C8-7433-49A2-9E98-A2AE03F34B24}" type="presOf" srcId="{E355E409-2179-41ED-964E-917C17700271}" destId="{CC3391AF-E773-4CEA-A659-539D7BB6D3B4}" srcOrd="0" destOrd="0" presId="urn:microsoft.com/office/officeart/2005/8/layout/chart3"/>
    <dgm:cxn modelId="{D02F02DE-94CB-4160-A9FE-0E595160D15E}" type="presOf" srcId="{D3FC7C73-1F90-451F-B5A1-D7A7DA3B4D9C}" destId="{A2C8FB6F-36D4-4125-B042-FFA21882FD29}" srcOrd="0" destOrd="0" presId="urn:microsoft.com/office/officeart/2005/8/layout/chart3"/>
    <dgm:cxn modelId="{A4CD2F3E-85A0-4162-9146-7D3A2A11A062}" type="presOf" srcId="{E355E409-2179-41ED-964E-917C17700271}" destId="{A2CEC4B2-1574-4C2E-A753-C0F2B2F67A7B}" srcOrd="1" destOrd="0" presId="urn:microsoft.com/office/officeart/2005/8/layout/chart3"/>
    <dgm:cxn modelId="{7422AD66-6A8B-4582-977D-C31C3C8CA2C3}" type="presOf" srcId="{B4C71964-B643-4FE4-80DB-51DD5D0B0EB0}" destId="{DFCDE87D-F553-4A32-AB69-91ABD036B4B8}" srcOrd="0" destOrd="0" presId="urn:microsoft.com/office/officeart/2005/8/layout/chart3"/>
    <dgm:cxn modelId="{9A35403C-68A4-4D70-BE48-0CCC5C991EE8}" type="presParOf" srcId="{DFCDE87D-F553-4A32-AB69-91ABD036B4B8}" destId="{8EADC0A5-7C41-400F-9D00-E055546CC895}" srcOrd="0" destOrd="0" presId="urn:microsoft.com/office/officeart/2005/8/layout/chart3"/>
    <dgm:cxn modelId="{E18EF84C-F05E-4F71-AEA0-3D642E8F379C}" type="presParOf" srcId="{DFCDE87D-F553-4A32-AB69-91ABD036B4B8}" destId="{DACE8B52-452B-4B3C-AB0C-4CBBC8872E91}" srcOrd="1" destOrd="0" presId="urn:microsoft.com/office/officeart/2005/8/layout/chart3"/>
    <dgm:cxn modelId="{7903C840-84F8-4915-9F86-2DFBC9817D41}" type="presParOf" srcId="{DFCDE87D-F553-4A32-AB69-91ABD036B4B8}" destId="{CC3391AF-E773-4CEA-A659-539D7BB6D3B4}" srcOrd="2" destOrd="0" presId="urn:microsoft.com/office/officeart/2005/8/layout/chart3"/>
    <dgm:cxn modelId="{C32E7D16-C589-4E4F-ADBA-DA554F514FA1}" type="presParOf" srcId="{DFCDE87D-F553-4A32-AB69-91ABD036B4B8}" destId="{A2CEC4B2-1574-4C2E-A753-C0F2B2F67A7B}" srcOrd="3" destOrd="0" presId="urn:microsoft.com/office/officeart/2005/8/layout/chart3"/>
    <dgm:cxn modelId="{E7487B68-3A22-4278-9CFB-015379925C5A}" type="presParOf" srcId="{DFCDE87D-F553-4A32-AB69-91ABD036B4B8}" destId="{A2C8FB6F-36D4-4125-B042-FFA21882FD29}" srcOrd="4" destOrd="0" presId="urn:microsoft.com/office/officeart/2005/8/layout/chart3"/>
    <dgm:cxn modelId="{8DA06589-D307-4366-BEA7-BF36103D50DB}" type="presParOf" srcId="{DFCDE87D-F553-4A32-AB69-91ABD036B4B8}" destId="{41F70BD8-1CE4-4A6D-818E-D459E9ACD30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C71964-B643-4FE4-80DB-51DD5D0B0EB0}" type="doc">
      <dgm:prSet loTypeId="urn:microsoft.com/office/officeart/2005/8/layout/chart3" loCatId="cycle" qsTypeId="urn:microsoft.com/office/officeart/2005/8/quickstyle/3d9" qsCatId="3D" csTypeId="urn:microsoft.com/office/officeart/2005/8/colors/accent1_2" csCatId="accent1" phldr="1"/>
      <dgm:spPr/>
    </dgm:pt>
    <dgm:pt modelId="{2DE99494-2655-4EEE-8483-D0F752C355E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Materiales</a:t>
          </a:r>
        </a:p>
        <a:p>
          <a:r>
            <a:rPr lang="es-PE" sz="2000" b="0" dirty="0" smtClean="0">
              <a:solidFill>
                <a:srgbClr val="FF0000"/>
              </a:solidFill>
            </a:rPr>
            <a:t>TENER</a:t>
          </a:r>
          <a:endParaRPr lang="es-PE" sz="2000" b="0" dirty="0">
            <a:solidFill>
              <a:srgbClr val="FF0000"/>
            </a:solidFill>
          </a:endParaRPr>
        </a:p>
      </dgm:t>
    </dgm:pt>
    <dgm:pt modelId="{48F8EB1E-F06C-423B-A8AE-BD060DDBEE60}" type="parTrans" cxnId="{63447CED-7854-4D66-A899-4A1D2AD336CF}">
      <dgm:prSet/>
      <dgm:spPr/>
      <dgm:t>
        <a:bodyPr/>
        <a:lstStyle/>
        <a:p>
          <a:endParaRPr lang="es-PE" b="0"/>
        </a:p>
      </dgm:t>
    </dgm:pt>
    <dgm:pt modelId="{93FB780D-6D00-4B8D-AB90-6134EF827DAF}" type="sibTrans" cxnId="{63447CED-7854-4D66-A899-4A1D2AD336CF}">
      <dgm:prSet/>
      <dgm:spPr/>
      <dgm:t>
        <a:bodyPr/>
        <a:lstStyle/>
        <a:p>
          <a:endParaRPr lang="es-PE" b="0"/>
        </a:p>
      </dgm:t>
    </dgm:pt>
    <dgm:pt modelId="{E355E409-2179-41ED-964E-917C17700271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Cognoscitivas</a:t>
          </a:r>
        </a:p>
        <a:p>
          <a:r>
            <a:rPr lang="es-PE" sz="2000" b="0" dirty="0" smtClean="0">
              <a:solidFill>
                <a:srgbClr val="FF0000"/>
              </a:solidFill>
            </a:rPr>
            <a:t>SABER HACER</a:t>
          </a:r>
          <a:endParaRPr lang="es-PE" sz="2000" b="0" dirty="0">
            <a:solidFill>
              <a:srgbClr val="FF0000"/>
            </a:solidFill>
          </a:endParaRPr>
        </a:p>
      </dgm:t>
    </dgm:pt>
    <dgm:pt modelId="{D3B11307-85EC-413F-82DA-FD186FC036CD}" type="parTrans" cxnId="{71228DCD-C98C-45C3-ABD3-CF761E1E6317}">
      <dgm:prSet/>
      <dgm:spPr/>
      <dgm:t>
        <a:bodyPr/>
        <a:lstStyle/>
        <a:p>
          <a:endParaRPr lang="es-PE" b="0"/>
        </a:p>
      </dgm:t>
    </dgm:pt>
    <dgm:pt modelId="{FB57BDC4-F0F1-42BD-A3AB-B656167B9308}" type="sibTrans" cxnId="{71228DCD-C98C-45C3-ABD3-CF761E1E6317}">
      <dgm:prSet/>
      <dgm:spPr/>
      <dgm:t>
        <a:bodyPr/>
        <a:lstStyle/>
        <a:p>
          <a:endParaRPr lang="es-PE" b="0"/>
        </a:p>
      </dgm:t>
    </dgm:pt>
    <dgm:pt modelId="{D3FC7C73-1F90-451F-B5A1-D7A7DA3B4D9C}">
      <dgm:prSet phldrT="[Texto]" custT="1"/>
      <dgm:spPr/>
      <dgm:t>
        <a:bodyPr/>
        <a:lstStyle/>
        <a:p>
          <a:r>
            <a:rPr lang="es-PE" sz="2000" b="0" dirty="0" smtClean="0">
              <a:solidFill>
                <a:schemeClr val="bg1">
                  <a:lumMod val="75000"/>
                </a:schemeClr>
              </a:solidFill>
            </a:rPr>
            <a:t>Afectivas</a:t>
          </a:r>
          <a:endParaRPr lang="es-PE" sz="2000" b="0" dirty="0">
            <a:solidFill>
              <a:schemeClr val="bg1">
                <a:lumMod val="75000"/>
              </a:schemeClr>
            </a:solidFill>
          </a:endParaRPr>
        </a:p>
      </dgm:t>
    </dgm:pt>
    <dgm:pt modelId="{C9A54BC9-3A72-41D6-8016-079CB3439C85}" type="parTrans" cxnId="{21D834D9-3703-4912-A225-3F2C161F59A9}">
      <dgm:prSet/>
      <dgm:spPr/>
      <dgm:t>
        <a:bodyPr/>
        <a:lstStyle/>
        <a:p>
          <a:endParaRPr lang="es-PE" b="0"/>
        </a:p>
      </dgm:t>
    </dgm:pt>
    <dgm:pt modelId="{05E30626-73CE-4428-9582-A512F97F9B21}" type="sibTrans" cxnId="{21D834D9-3703-4912-A225-3F2C161F59A9}">
      <dgm:prSet/>
      <dgm:spPr/>
      <dgm:t>
        <a:bodyPr/>
        <a:lstStyle/>
        <a:p>
          <a:endParaRPr lang="es-PE" b="0"/>
        </a:p>
      </dgm:t>
    </dgm:pt>
    <dgm:pt modelId="{DFCDE87D-F553-4A32-AB69-91ABD036B4B8}" type="pres">
      <dgm:prSet presAssocID="{B4C71964-B643-4FE4-80DB-51DD5D0B0EB0}" presName="compositeShape" presStyleCnt="0">
        <dgm:presLayoutVars>
          <dgm:chMax val="7"/>
          <dgm:dir/>
          <dgm:resizeHandles val="exact"/>
        </dgm:presLayoutVars>
      </dgm:prSet>
      <dgm:spPr/>
    </dgm:pt>
    <dgm:pt modelId="{8EADC0A5-7C41-400F-9D00-E055546CC895}" type="pres">
      <dgm:prSet presAssocID="{B4C71964-B643-4FE4-80DB-51DD5D0B0EB0}" presName="wedge1" presStyleLbl="node1" presStyleIdx="0" presStyleCnt="3" custLinFactNeighborX="-4057" custLinFactNeighborY="2112"/>
      <dgm:spPr/>
      <dgm:t>
        <a:bodyPr/>
        <a:lstStyle/>
        <a:p>
          <a:endParaRPr lang="es-PE"/>
        </a:p>
      </dgm:t>
    </dgm:pt>
    <dgm:pt modelId="{DACE8B52-452B-4B3C-AB0C-4CBBC8872E91}" type="pres">
      <dgm:prSet presAssocID="{B4C71964-B643-4FE4-80DB-51DD5D0B0E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3391AF-E773-4CEA-A659-539D7BB6D3B4}" type="pres">
      <dgm:prSet presAssocID="{B4C71964-B643-4FE4-80DB-51DD5D0B0EB0}" presName="wedge2" presStyleLbl="node1" presStyleIdx="1" presStyleCnt="3" custLinFactNeighborX="-156" custLinFactNeighborY="3355"/>
      <dgm:spPr/>
      <dgm:t>
        <a:bodyPr/>
        <a:lstStyle/>
        <a:p>
          <a:endParaRPr lang="es-PE"/>
        </a:p>
      </dgm:t>
    </dgm:pt>
    <dgm:pt modelId="{A2CEC4B2-1574-4C2E-A753-C0F2B2F67A7B}" type="pres">
      <dgm:prSet presAssocID="{B4C71964-B643-4FE4-80DB-51DD5D0B0E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C8FB6F-36D4-4125-B042-FFA21882FD29}" type="pres">
      <dgm:prSet presAssocID="{B4C71964-B643-4FE4-80DB-51DD5D0B0EB0}" presName="wedge3" presStyleLbl="node1" presStyleIdx="2" presStyleCnt="3" custLinFactNeighborX="-2266"/>
      <dgm:spPr/>
      <dgm:t>
        <a:bodyPr/>
        <a:lstStyle/>
        <a:p>
          <a:endParaRPr lang="es-PE"/>
        </a:p>
      </dgm:t>
    </dgm:pt>
    <dgm:pt modelId="{41F70BD8-1CE4-4A6D-818E-D459E9ACD300}" type="pres">
      <dgm:prSet presAssocID="{B4C71964-B643-4FE4-80DB-51DD5D0B0E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1228DCD-C98C-45C3-ABD3-CF761E1E6317}" srcId="{B4C71964-B643-4FE4-80DB-51DD5D0B0EB0}" destId="{E355E409-2179-41ED-964E-917C17700271}" srcOrd="1" destOrd="0" parTransId="{D3B11307-85EC-413F-82DA-FD186FC036CD}" sibTransId="{FB57BDC4-F0F1-42BD-A3AB-B656167B9308}"/>
    <dgm:cxn modelId="{E2118944-258D-490F-B101-6717D5612DD7}" type="presOf" srcId="{2DE99494-2655-4EEE-8483-D0F752C355E1}" destId="{DACE8B52-452B-4B3C-AB0C-4CBBC8872E91}" srcOrd="1" destOrd="0" presId="urn:microsoft.com/office/officeart/2005/8/layout/chart3"/>
    <dgm:cxn modelId="{0D807D67-3131-4568-B5A6-27A846BEC37A}" type="presOf" srcId="{2DE99494-2655-4EEE-8483-D0F752C355E1}" destId="{8EADC0A5-7C41-400F-9D00-E055546CC895}" srcOrd="0" destOrd="0" presId="urn:microsoft.com/office/officeart/2005/8/layout/chart3"/>
    <dgm:cxn modelId="{DFF5AB18-4CA0-4682-8E14-83CB64AA3A13}" type="presOf" srcId="{E355E409-2179-41ED-964E-917C17700271}" destId="{A2CEC4B2-1574-4C2E-A753-C0F2B2F67A7B}" srcOrd="1" destOrd="0" presId="urn:microsoft.com/office/officeart/2005/8/layout/chart3"/>
    <dgm:cxn modelId="{AB75502A-D303-40C4-B117-E7C0AD1D40E0}" type="presOf" srcId="{D3FC7C73-1F90-451F-B5A1-D7A7DA3B4D9C}" destId="{41F70BD8-1CE4-4A6D-818E-D459E9ACD300}" srcOrd="1" destOrd="0" presId="urn:microsoft.com/office/officeart/2005/8/layout/chart3"/>
    <dgm:cxn modelId="{21D834D9-3703-4912-A225-3F2C161F59A9}" srcId="{B4C71964-B643-4FE4-80DB-51DD5D0B0EB0}" destId="{D3FC7C73-1F90-451F-B5A1-D7A7DA3B4D9C}" srcOrd="2" destOrd="0" parTransId="{C9A54BC9-3A72-41D6-8016-079CB3439C85}" sibTransId="{05E30626-73CE-4428-9582-A512F97F9B21}"/>
    <dgm:cxn modelId="{F1996199-1C0F-4E4C-8030-8876C2CC94F4}" type="presOf" srcId="{B4C71964-B643-4FE4-80DB-51DD5D0B0EB0}" destId="{DFCDE87D-F553-4A32-AB69-91ABD036B4B8}" srcOrd="0" destOrd="0" presId="urn:microsoft.com/office/officeart/2005/8/layout/chart3"/>
    <dgm:cxn modelId="{63447CED-7854-4D66-A899-4A1D2AD336CF}" srcId="{B4C71964-B643-4FE4-80DB-51DD5D0B0EB0}" destId="{2DE99494-2655-4EEE-8483-D0F752C355E1}" srcOrd="0" destOrd="0" parTransId="{48F8EB1E-F06C-423B-A8AE-BD060DDBEE60}" sibTransId="{93FB780D-6D00-4B8D-AB90-6134EF827DAF}"/>
    <dgm:cxn modelId="{E769BD67-B377-428E-9D58-B011A2ECFA30}" type="presOf" srcId="{E355E409-2179-41ED-964E-917C17700271}" destId="{CC3391AF-E773-4CEA-A659-539D7BB6D3B4}" srcOrd="0" destOrd="0" presId="urn:microsoft.com/office/officeart/2005/8/layout/chart3"/>
    <dgm:cxn modelId="{00C0285F-6A76-4681-BB87-BF1E9A006AD8}" type="presOf" srcId="{D3FC7C73-1F90-451F-B5A1-D7A7DA3B4D9C}" destId="{A2C8FB6F-36D4-4125-B042-FFA21882FD29}" srcOrd="0" destOrd="0" presId="urn:microsoft.com/office/officeart/2005/8/layout/chart3"/>
    <dgm:cxn modelId="{E60FF849-EB50-4637-9FE1-0784C94FB809}" type="presParOf" srcId="{DFCDE87D-F553-4A32-AB69-91ABD036B4B8}" destId="{8EADC0A5-7C41-400F-9D00-E055546CC895}" srcOrd="0" destOrd="0" presId="urn:microsoft.com/office/officeart/2005/8/layout/chart3"/>
    <dgm:cxn modelId="{9C9F6EE6-3F2F-4160-A3F1-83AA43054ED8}" type="presParOf" srcId="{DFCDE87D-F553-4A32-AB69-91ABD036B4B8}" destId="{DACE8B52-452B-4B3C-AB0C-4CBBC8872E91}" srcOrd="1" destOrd="0" presId="urn:microsoft.com/office/officeart/2005/8/layout/chart3"/>
    <dgm:cxn modelId="{FE9D9768-C2B8-48A1-BC5A-CBC197C0CD28}" type="presParOf" srcId="{DFCDE87D-F553-4A32-AB69-91ABD036B4B8}" destId="{CC3391AF-E773-4CEA-A659-539D7BB6D3B4}" srcOrd="2" destOrd="0" presId="urn:microsoft.com/office/officeart/2005/8/layout/chart3"/>
    <dgm:cxn modelId="{E659E674-0844-4CF7-9E80-BF9671ACE8B2}" type="presParOf" srcId="{DFCDE87D-F553-4A32-AB69-91ABD036B4B8}" destId="{A2CEC4B2-1574-4C2E-A753-C0F2B2F67A7B}" srcOrd="3" destOrd="0" presId="urn:microsoft.com/office/officeart/2005/8/layout/chart3"/>
    <dgm:cxn modelId="{8FC5478E-4F42-45CA-AFEF-13900CCC4F25}" type="presParOf" srcId="{DFCDE87D-F553-4A32-AB69-91ABD036B4B8}" destId="{A2C8FB6F-36D4-4125-B042-FFA21882FD29}" srcOrd="4" destOrd="0" presId="urn:microsoft.com/office/officeart/2005/8/layout/chart3"/>
    <dgm:cxn modelId="{BCB45FE3-8072-4FA9-9E25-707C0D74594E}" type="presParOf" srcId="{DFCDE87D-F553-4A32-AB69-91ABD036B4B8}" destId="{41F70BD8-1CE4-4A6D-818E-D459E9ACD30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1964-B643-4FE4-80DB-51DD5D0B0EB0}" type="doc">
      <dgm:prSet loTypeId="urn:microsoft.com/office/officeart/2005/8/layout/chart3" loCatId="cycle" qsTypeId="urn:microsoft.com/office/officeart/2005/8/quickstyle/3d9" qsCatId="3D" csTypeId="urn:microsoft.com/office/officeart/2005/8/colors/accent1_2" csCatId="accent1" phldr="1"/>
      <dgm:spPr/>
    </dgm:pt>
    <dgm:pt modelId="{2DE99494-2655-4EEE-8483-D0F752C355E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Materiales</a:t>
          </a:r>
        </a:p>
        <a:p>
          <a:r>
            <a:rPr lang="es-PE" sz="2000" b="0" dirty="0" smtClean="0">
              <a:solidFill>
                <a:srgbClr val="FF0000"/>
              </a:solidFill>
            </a:rPr>
            <a:t>TENER</a:t>
          </a:r>
          <a:endParaRPr lang="es-PE" sz="2000" b="0" dirty="0">
            <a:solidFill>
              <a:srgbClr val="FF0000"/>
            </a:solidFill>
          </a:endParaRPr>
        </a:p>
      </dgm:t>
    </dgm:pt>
    <dgm:pt modelId="{48F8EB1E-F06C-423B-A8AE-BD060DDBEE60}" type="parTrans" cxnId="{63447CED-7854-4D66-A899-4A1D2AD336CF}">
      <dgm:prSet/>
      <dgm:spPr/>
      <dgm:t>
        <a:bodyPr/>
        <a:lstStyle/>
        <a:p>
          <a:endParaRPr lang="es-PE" b="0"/>
        </a:p>
      </dgm:t>
    </dgm:pt>
    <dgm:pt modelId="{93FB780D-6D00-4B8D-AB90-6134EF827DAF}" type="sibTrans" cxnId="{63447CED-7854-4D66-A899-4A1D2AD336CF}">
      <dgm:prSet/>
      <dgm:spPr/>
      <dgm:t>
        <a:bodyPr/>
        <a:lstStyle/>
        <a:p>
          <a:endParaRPr lang="es-PE" b="0"/>
        </a:p>
      </dgm:t>
    </dgm:pt>
    <dgm:pt modelId="{E355E409-2179-41ED-964E-917C17700271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Cognoscitivas</a:t>
          </a:r>
        </a:p>
        <a:p>
          <a:r>
            <a:rPr lang="es-PE" sz="2000" b="0" dirty="0" smtClean="0">
              <a:solidFill>
                <a:srgbClr val="FF0000"/>
              </a:solidFill>
            </a:rPr>
            <a:t>SABER HACER</a:t>
          </a:r>
          <a:endParaRPr lang="es-PE" sz="2000" b="0" dirty="0">
            <a:solidFill>
              <a:srgbClr val="FF0000"/>
            </a:solidFill>
          </a:endParaRPr>
        </a:p>
      </dgm:t>
    </dgm:pt>
    <dgm:pt modelId="{D3B11307-85EC-413F-82DA-FD186FC036CD}" type="parTrans" cxnId="{71228DCD-C98C-45C3-ABD3-CF761E1E6317}">
      <dgm:prSet/>
      <dgm:spPr/>
      <dgm:t>
        <a:bodyPr/>
        <a:lstStyle/>
        <a:p>
          <a:endParaRPr lang="es-PE" b="0"/>
        </a:p>
      </dgm:t>
    </dgm:pt>
    <dgm:pt modelId="{FB57BDC4-F0F1-42BD-A3AB-B656167B9308}" type="sibTrans" cxnId="{71228DCD-C98C-45C3-ABD3-CF761E1E6317}">
      <dgm:prSet/>
      <dgm:spPr/>
      <dgm:t>
        <a:bodyPr/>
        <a:lstStyle/>
        <a:p>
          <a:endParaRPr lang="es-PE" b="0"/>
        </a:p>
      </dgm:t>
    </dgm:pt>
    <dgm:pt modelId="{D3FC7C73-1F90-451F-B5A1-D7A7DA3B4D9C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PE" sz="2000" b="0" dirty="0" smtClean="0">
              <a:solidFill>
                <a:schemeClr val="tx1"/>
              </a:solidFill>
            </a:rPr>
            <a:t>Afectivas</a:t>
          </a:r>
        </a:p>
        <a:p>
          <a:r>
            <a:rPr lang="es-PE" sz="2000" b="0" dirty="0" smtClean="0">
              <a:solidFill>
                <a:srgbClr val="FF0000"/>
              </a:solidFill>
            </a:rPr>
            <a:t>SER</a:t>
          </a:r>
          <a:endParaRPr lang="es-PE" sz="2000" b="0" dirty="0">
            <a:solidFill>
              <a:srgbClr val="FF0000"/>
            </a:solidFill>
          </a:endParaRPr>
        </a:p>
      </dgm:t>
    </dgm:pt>
    <dgm:pt modelId="{C9A54BC9-3A72-41D6-8016-079CB3439C85}" type="parTrans" cxnId="{21D834D9-3703-4912-A225-3F2C161F59A9}">
      <dgm:prSet/>
      <dgm:spPr/>
      <dgm:t>
        <a:bodyPr/>
        <a:lstStyle/>
        <a:p>
          <a:endParaRPr lang="es-PE" b="0"/>
        </a:p>
      </dgm:t>
    </dgm:pt>
    <dgm:pt modelId="{05E30626-73CE-4428-9582-A512F97F9B21}" type="sibTrans" cxnId="{21D834D9-3703-4912-A225-3F2C161F59A9}">
      <dgm:prSet/>
      <dgm:spPr/>
      <dgm:t>
        <a:bodyPr/>
        <a:lstStyle/>
        <a:p>
          <a:endParaRPr lang="es-PE" b="0"/>
        </a:p>
      </dgm:t>
    </dgm:pt>
    <dgm:pt modelId="{DFCDE87D-F553-4A32-AB69-91ABD036B4B8}" type="pres">
      <dgm:prSet presAssocID="{B4C71964-B643-4FE4-80DB-51DD5D0B0EB0}" presName="compositeShape" presStyleCnt="0">
        <dgm:presLayoutVars>
          <dgm:chMax val="7"/>
          <dgm:dir/>
          <dgm:resizeHandles val="exact"/>
        </dgm:presLayoutVars>
      </dgm:prSet>
      <dgm:spPr/>
    </dgm:pt>
    <dgm:pt modelId="{8EADC0A5-7C41-400F-9D00-E055546CC895}" type="pres">
      <dgm:prSet presAssocID="{B4C71964-B643-4FE4-80DB-51DD5D0B0EB0}" presName="wedge1" presStyleLbl="node1" presStyleIdx="0" presStyleCnt="3" custLinFactNeighborX="-4057" custLinFactNeighborY="2112"/>
      <dgm:spPr/>
      <dgm:t>
        <a:bodyPr/>
        <a:lstStyle/>
        <a:p>
          <a:endParaRPr lang="es-PE"/>
        </a:p>
      </dgm:t>
    </dgm:pt>
    <dgm:pt modelId="{DACE8B52-452B-4B3C-AB0C-4CBBC8872E91}" type="pres">
      <dgm:prSet presAssocID="{B4C71964-B643-4FE4-80DB-51DD5D0B0E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3391AF-E773-4CEA-A659-539D7BB6D3B4}" type="pres">
      <dgm:prSet presAssocID="{B4C71964-B643-4FE4-80DB-51DD5D0B0EB0}" presName="wedge2" presStyleLbl="node1" presStyleIdx="1" presStyleCnt="3" custLinFactNeighborX="-156" custLinFactNeighborY="3355"/>
      <dgm:spPr/>
      <dgm:t>
        <a:bodyPr/>
        <a:lstStyle/>
        <a:p>
          <a:endParaRPr lang="es-PE"/>
        </a:p>
      </dgm:t>
    </dgm:pt>
    <dgm:pt modelId="{A2CEC4B2-1574-4C2E-A753-C0F2B2F67A7B}" type="pres">
      <dgm:prSet presAssocID="{B4C71964-B643-4FE4-80DB-51DD5D0B0E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C8FB6F-36D4-4125-B042-FFA21882FD29}" type="pres">
      <dgm:prSet presAssocID="{B4C71964-B643-4FE4-80DB-51DD5D0B0EB0}" presName="wedge3" presStyleLbl="node1" presStyleIdx="2" presStyleCnt="3" custLinFactNeighborX="-2266"/>
      <dgm:spPr/>
      <dgm:t>
        <a:bodyPr/>
        <a:lstStyle/>
        <a:p>
          <a:endParaRPr lang="es-PE"/>
        </a:p>
      </dgm:t>
    </dgm:pt>
    <dgm:pt modelId="{41F70BD8-1CE4-4A6D-818E-D459E9ACD300}" type="pres">
      <dgm:prSet presAssocID="{B4C71964-B643-4FE4-80DB-51DD5D0B0E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242751-6512-461B-B8E6-7A4258256E65}" type="presOf" srcId="{2DE99494-2655-4EEE-8483-D0F752C355E1}" destId="{8EADC0A5-7C41-400F-9D00-E055546CC895}" srcOrd="0" destOrd="0" presId="urn:microsoft.com/office/officeart/2005/8/layout/chart3"/>
    <dgm:cxn modelId="{1FD95A55-5088-489D-A850-AE5829ED1B58}" type="presOf" srcId="{D3FC7C73-1F90-451F-B5A1-D7A7DA3B4D9C}" destId="{41F70BD8-1CE4-4A6D-818E-D459E9ACD300}" srcOrd="1" destOrd="0" presId="urn:microsoft.com/office/officeart/2005/8/layout/chart3"/>
    <dgm:cxn modelId="{71228DCD-C98C-45C3-ABD3-CF761E1E6317}" srcId="{B4C71964-B643-4FE4-80DB-51DD5D0B0EB0}" destId="{E355E409-2179-41ED-964E-917C17700271}" srcOrd="1" destOrd="0" parTransId="{D3B11307-85EC-413F-82DA-FD186FC036CD}" sibTransId="{FB57BDC4-F0F1-42BD-A3AB-B656167B9308}"/>
    <dgm:cxn modelId="{21D834D9-3703-4912-A225-3F2C161F59A9}" srcId="{B4C71964-B643-4FE4-80DB-51DD5D0B0EB0}" destId="{D3FC7C73-1F90-451F-B5A1-D7A7DA3B4D9C}" srcOrd="2" destOrd="0" parTransId="{C9A54BC9-3A72-41D6-8016-079CB3439C85}" sibTransId="{05E30626-73CE-4428-9582-A512F97F9B21}"/>
    <dgm:cxn modelId="{9D89A0EC-E666-4B23-A2F7-F5B058493A6F}" type="presOf" srcId="{2DE99494-2655-4EEE-8483-D0F752C355E1}" destId="{DACE8B52-452B-4B3C-AB0C-4CBBC8872E91}" srcOrd="1" destOrd="0" presId="urn:microsoft.com/office/officeart/2005/8/layout/chart3"/>
    <dgm:cxn modelId="{AAB21D84-4832-4ED9-9AB2-7B1119B258B6}" type="presOf" srcId="{B4C71964-B643-4FE4-80DB-51DD5D0B0EB0}" destId="{DFCDE87D-F553-4A32-AB69-91ABD036B4B8}" srcOrd="0" destOrd="0" presId="urn:microsoft.com/office/officeart/2005/8/layout/chart3"/>
    <dgm:cxn modelId="{63447CED-7854-4D66-A899-4A1D2AD336CF}" srcId="{B4C71964-B643-4FE4-80DB-51DD5D0B0EB0}" destId="{2DE99494-2655-4EEE-8483-D0F752C355E1}" srcOrd="0" destOrd="0" parTransId="{48F8EB1E-F06C-423B-A8AE-BD060DDBEE60}" sibTransId="{93FB780D-6D00-4B8D-AB90-6134EF827DAF}"/>
    <dgm:cxn modelId="{9B0B4A30-E5E6-4F1A-9CD9-166B7BE565A7}" type="presOf" srcId="{D3FC7C73-1F90-451F-B5A1-D7A7DA3B4D9C}" destId="{A2C8FB6F-36D4-4125-B042-FFA21882FD29}" srcOrd="0" destOrd="0" presId="urn:microsoft.com/office/officeart/2005/8/layout/chart3"/>
    <dgm:cxn modelId="{27D34826-1735-4BE4-ACE4-735304E04DEF}" type="presOf" srcId="{E355E409-2179-41ED-964E-917C17700271}" destId="{A2CEC4B2-1574-4C2E-A753-C0F2B2F67A7B}" srcOrd="1" destOrd="0" presId="urn:microsoft.com/office/officeart/2005/8/layout/chart3"/>
    <dgm:cxn modelId="{9AAABDF1-45A2-429F-90FF-391B56EAE984}" type="presOf" srcId="{E355E409-2179-41ED-964E-917C17700271}" destId="{CC3391AF-E773-4CEA-A659-539D7BB6D3B4}" srcOrd="0" destOrd="0" presId="urn:microsoft.com/office/officeart/2005/8/layout/chart3"/>
    <dgm:cxn modelId="{4EBD49D8-BA86-481C-AE40-1F488F1FD90D}" type="presParOf" srcId="{DFCDE87D-F553-4A32-AB69-91ABD036B4B8}" destId="{8EADC0A5-7C41-400F-9D00-E055546CC895}" srcOrd="0" destOrd="0" presId="urn:microsoft.com/office/officeart/2005/8/layout/chart3"/>
    <dgm:cxn modelId="{F4ABF8AD-1274-4A65-9BBE-C066F16A6EB3}" type="presParOf" srcId="{DFCDE87D-F553-4A32-AB69-91ABD036B4B8}" destId="{DACE8B52-452B-4B3C-AB0C-4CBBC8872E91}" srcOrd="1" destOrd="0" presId="urn:microsoft.com/office/officeart/2005/8/layout/chart3"/>
    <dgm:cxn modelId="{A0A881D8-0901-445E-A1AF-9C85C21D9193}" type="presParOf" srcId="{DFCDE87D-F553-4A32-AB69-91ABD036B4B8}" destId="{CC3391AF-E773-4CEA-A659-539D7BB6D3B4}" srcOrd="2" destOrd="0" presId="urn:microsoft.com/office/officeart/2005/8/layout/chart3"/>
    <dgm:cxn modelId="{25078875-4843-4DAD-8137-BE06EAB2EF98}" type="presParOf" srcId="{DFCDE87D-F553-4A32-AB69-91ABD036B4B8}" destId="{A2CEC4B2-1574-4C2E-A753-C0F2B2F67A7B}" srcOrd="3" destOrd="0" presId="urn:microsoft.com/office/officeart/2005/8/layout/chart3"/>
    <dgm:cxn modelId="{30B9D8DB-E0B8-4AB9-825E-E93940A22219}" type="presParOf" srcId="{DFCDE87D-F553-4A32-AB69-91ABD036B4B8}" destId="{A2C8FB6F-36D4-4125-B042-FFA21882FD29}" srcOrd="4" destOrd="0" presId="urn:microsoft.com/office/officeart/2005/8/layout/chart3"/>
    <dgm:cxn modelId="{6905FE91-E9B4-4533-BB87-C6FD01BCC875}" type="presParOf" srcId="{DFCDE87D-F553-4A32-AB69-91ABD036B4B8}" destId="{41F70BD8-1CE4-4A6D-818E-D459E9ACD30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5EEDBD-80C4-403F-AFA0-3C20A3AD9DC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CDD2FEE-6B54-4677-93AD-31466753B618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Desarrollo corporal - TENER</a:t>
          </a:r>
          <a:endParaRPr lang="es-PE" b="1" dirty="0">
            <a:solidFill>
              <a:schemeClr val="tx1"/>
            </a:solidFill>
          </a:endParaRPr>
        </a:p>
      </dgm:t>
    </dgm:pt>
    <dgm:pt modelId="{B7E142A1-1EB2-4EF4-A828-3C8A9D1ECC49}" type="parTrans" cxnId="{D2CAB5A5-0503-4CB1-84FA-65DE30AD366B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591B2B1C-4545-4D92-A43E-20AF282C717D}" type="sibTrans" cxnId="{D2CAB5A5-0503-4CB1-84FA-65DE30AD366B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FDC1115A-C032-4B55-BA28-793BA80C6CBB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Es evidente y limitado</a:t>
          </a:r>
          <a:endParaRPr lang="es-PE" dirty="0">
            <a:solidFill>
              <a:schemeClr val="tx1"/>
            </a:solidFill>
          </a:endParaRPr>
        </a:p>
      </dgm:t>
    </dgm:pt>
    <dgm:pt modelId="{B6A522CF-6273-46B4-9A64-7359EBBBC8E1}" type="parTrans" cxnId="{43D41478-EB63-4EFD-83E4-E985B246222A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10F15FC7-AE47-45C5-8004-626C60C37D8B}" type="sibTrans" cxnId="{43D41478-EB63-4EFD-83E4-E985B246222A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5D9EC7F1-A88A-4B1A-80FD-1AA3CC068206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No depende de nosotros,  ej. leyes biológicas</a:t>
          </a:r>
          <a:endParaRPr lang="es-PE" dirty="0">
            <a:solidFill>
              <a:schemeClr val="tx1"/>
            </a:solidFill>
          </a:endParaRPr>
        </a:p>
      </dgm:t>
    </dgm:pt>
    <dgm:pt modelId="{C17EA992-0E9A-4C3E-BB9B-E1405D39ECCD}" type="parTrans" cxnId="{3F68EAF8-2C09-447A-82C1-20CDD3EF7FB1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470E83E-A793-4FD2-9E9E-BB11C363A54F}" type="sibTrans" cxnId="{3F68EAF8-2C09-447A-82C1-20CDD3EF7FB1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BB996688-176D-4771-88C2-6F1D93F24044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La inteligencia - SABER</a:t>
          </a:r>
          <a:endParaRPr lang="es-PE" b="1" dirty="0">
            <a:solidFill>
              <a:schemeClr val="tx1"/>
            </a:solidFill>
          </a:endParaRPr>
        </a:p>
      </dgm:t>
    </dgm:pt>
    <dgm:pt modelId="{F0891262-ADA4-4A69-8621-B284D2CBEBF7}" type="parTrans" cxnId="{4B324C25-EDF1-44B4-B677-1CDA46BDD680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FA599711-5C10-4940-9065-AB9E6036A116}" type="sibTrans" cxnId="{4B324C25-EDF1-44B4-B677-1CDA46BDD680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33F2DD57-24E7-4C12-AC69-838406BC1658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Capacidad de conocer la verdad</a:t>
          </a:r>
          <a:endParaRPr lang="es-PE" dirty="0">
            <a:solidFill>
              <a:schemeClr val="tx1"/>
            </a:solidFill>
          </a:endParaRPr>
        </a:p>
      </dgm:t>
    </dgm:pt>
    <dgm:pt modelId="{151E6F81-57AC-4CC9-8946-D6E23B96873F}" type="parTrans" cxnId="{DAA4AAFE-4A3C-4B89-8D31-52B5674BFD3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D10610D1-7FB3-4BF7-B0D9-0C961106E8BF}" type="sibTrans" cxnId="{DAA4AAFE-4A3C-4B89-8D31-52B5674BFD3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E467F08-7E02-462F-B2BA-D8A8E8F4C5D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Tenemos mayor control sobre el conocimiento</a:t>
          </a:r>
          <a:endParaRPr lang="es-PE" dirty="0">
            <a:solidFill>
              <a:schemeClr val="tx1"/>
            </a:solidFill>
          </a:endParaRPr>
        </a:p>
      </dgm:t>
    </dgm:pt>
    <dgm:pt modelId="{DB9D0346-A97F-470D-A5EB-E166DBBE066C}" type="parTrans" cxnId="{C1D3B32F-B7A6-420F-9285-10399407F9B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B014CE3D-D170-4414-8A52-E520C8B5616B}" type="sibTrans" cxnId="{C1D3B32F-B7A6-420F-9285-10399407F9B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85A62727-DE30-4E0D-A31F-0E7591D179A8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La voluntad - SER</a:t>
          </a:r>
          <a:endParaRPr lang="es-PE" b="1" dirty="0">
            <a:solidFill>
              <a:schemeClr val="tx1"/>
            </a:solidFill>
          </a:endParaRPr>
        </a:p>
      </dgm:t>
    </dgm:pt>
    <dgm:pt modelId="{B26650E6-DF52-4180-B280-CFB92E430593}" type="parTrans" cxnId="{C7B3E0F8-E45E-4FDF-8F5E-2927D6A5CAC8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B8D21027-6BC3-4B7F-B8EF-36CC800CBB10}" type="sibTrans" cxnId="{C7B3E0F8-E45E-4FDF-8F5E-2927D6A5CAC8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1FAEDCAA-E517-4CD7-BDAE-B251A26B6E7B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Es la capacidad de querer el bien, de amar</a:t>
          </a:r>
          <a:endParaRPr lang="es-PE" dirty="0">
            <a:solidFill>
              <a:schemeClr val="tx1"/>
            </a:solidFill>
          </a:endParaRPr>
        </a:p>
      </dgm:t>
    </dgm:pt>
    <dgm:pt modelId="{B432A532-9C6D-498D-8F0B-2B68DFF6FF68}" type="parTrans" cxnId="{571522E2-BDF7-48B3-9095-C59E00CAF5A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5B68D56A-3015-4A07-9CBA-30704E9AEDE2}" type="sibTrans" cxnId="{571522E2-BDF7-48B3-9095-C59E00CAF5A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63FAFA9D-7C2C-4AC1-9614-0E1C85E4556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Pone a la inteligencia en acción y se orienta con la inteligencia</a:t>
          </a:r>
          <a:endParaRPr lang="es-PE" dirty="0">
            <a:solidFill>
              <a:schemeClr val="tx1"/>
            </a:solidFill>
          </a:endParaRPr>
        </a:p>
      </dgm:t>
    </dgm:pt>
    <dgm:pt modelId="{378908DA-2895-4258-9ECE-E22E942DC3BA}" type="parTrans" cxnId="{830A0966-1EAC-4FB6-859E-4E44FA1B15CA}">
      <dgm:prSet/>
      <dgm:spPr/>
      <dgm:t>
        <a:bodyPr/>
        <a:lstStyle/>
        <a:p>
          <a:endParaRPr lang="es-PE"/>
        </a:p>
      </dgm:t>
    </dgm:pt>
    <dgm:pt modelId="{3D8DEB83-941C-41B8-8700-48F962450FE1}" type="sibTrans" cxnId="{830A0966-1EAC-4FB6-859E-4E44FA1B15CA}">
      <dgm:prSet/>
      <dgm:spPr/>
      <dgm:t>
        <a:bodyPr/>
        <a:lstStyle/>
        <a:p>
          <a:endParaRPr lang="es-PE"/>
        </a:p>
      </dgm:t>
    </dgm:pt>
    <dgm:pt modelId="{3125C1FB-E97B-443E-808C-5AFA71B5F267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Depende plenamente de nosotros, solo quiero si quiero, Libertad, </a:t>
          </a:r>
          <a:endParaRPr lang="es-PE" dirty="0">
            <a:solidFill>
              <a:schemeClr val="tx1"/>
            </a:solidFill>
          </a:endParaRPr>
        </a:p>
      </dgm:t>
    </dgm:pt>
    <dgm:pt modelId="{37B5736D-00D2-498C-9A50-2F601BD145F8}" type="parTrans" cxnId="{A1B920ED-2C8B-463C-B376-6A73A102DBF8}">
      <dgm:prSet/>
      <dgm:spPr/>
      <dgm:t>
        <a:bodyPr/>
        <a:lstStyle/>
        <a:p>
          <a:endParaRPr lang="es-PE"/>
        </a:p>
      </dgm:t>
    </dgm:pt>
    <dgm:pt modelId="{195E836C-94FB-4640-95F9-528C6ECC6746}" type="sibTrans" cxnId="{A1B920ED-2C8B-463C-B376-6A73A102DBF8}">
      <dgm:prSet/>
      <dgm:spPr/>
      <dgm:t>
        <a:bodyPr/>
        <a:lstStyle/>
        <a:p>
          <a:endParaRPr lang="es-PE"/>
        </a:p>
      </dgm:t>
    </dgm:pt>
    <dgm:pt modelId="{AE1FC50A-65B0-46FF-8294-35931B4627B3}" type="pres">
      <dgm:prSet presAssocID="{955EEDBD-80C4-403F-AFA0-3C20A3AD9DC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EAEB554-1858-4D84-A18B-D535B0FADEB6}" type="pres">
      <dgm:prSet presAssocID="{7CDD2FEE-6B54-4677-93AD-31466753B618}" presName="comp" presStyleCnt="0"/>
      <dgm:spPr/>
    </dgm:pt>
    <dgm:pt modelId="{EF71B7DD-E624-4EF2-ADCB-6C22B6D60D22}" type="pres">
      <dgm:prSet presAssocID="{7CDD2FEE-6B54-4677-93AD-31466753B618}" presName="box" presStyleLbl="node1" presStyleIdx="0" presStyleCnt="3" custLinFactNeighborX="-990"/>
      <dgm:spPr/>
      <dgm:t>
        <a:bodyPr/>
        <a:lstStyle/>
        <a:p>
          <a:endParaRPr lang="es-PE"/>
        </a:p>
      </dgm:t>
    </dgm:pt>
    <dgm:pt modelId="{508F7729-65E4-49C8-BD21-A6F4167C8601}" type="pres">
      <dgm:prSet presAssocID="{7CDD2FEE-6B54-4677-93AD-31466753B618}" presName="img" presStyleLbl="fgImgPlace1" presStyleIdx="0" presStyleCnt="3" custScaleX="81035" custLinFactNeighborX="-665" custLinFactNeighborY="-127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B6F2147-295B-4EEB-A729-1DED1752AE34}" type="pres">
      <dgm:prSet presAssocID="{7CDD2FEE-6B54-4677-93AD-31466753B61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9BA40C8-1C72-46DB-9A8E-6E7DE7A9591A}" type="pres">
      <dgm:prSet presAssocID="{591B2B1C-4545-4D92-A43E-20AF282C717D}" presName="spacer" presStyleCnt="0"/>
      <dgm:spPr/>
    </dgm:pt>
    <dgm:pt modelId="{7D99E879-219D-47D1-BF56-DEA67690B79A}" type="pres">
      <dgm:prSet presAssocID="{BB996688-176D-4771-88C2-6F1D93F24044}" presName="comp" presStyleCnt="0"/>
      <dgm:spPr/>
    </dgm:pt>
    <dgm:pt modelId="{2FAD7EEB-5F56-42FA-90C8-3FAB558ECB2B}" type="pres">
      <dgm:prSet presAssocID="{BB996688-176D-4771-88C2-6F1D93F24044}" presName="box" presStyleLbl="node1" presStyleIdx="1" presStyleCnt="3"/>
      <dgm:spPr/>
      <dgm:t>
        <a:bodyPr/>
        <a:lstStyle/>
        <a:p>
          <a:endParaRPr lang="es-PE"/>
        </a:p>
      </dgm:t>
    </dgm:pt>
    <dgm:pt modelId="{07A9E1C7-F1A9-4D11-B5CE-A31C272B074A}" type="pres">
      <dgm:prSet presAssocID="{BB996688-176D-4771-88C2-6F1D93F2404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3467EB5-2F04-4864-9B0C-0B2BE656BF0A}" type="pres">
      <dgm:prSet presAssocID="{BB996688-176D-4771-88C2-6F1D93F2404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53C5B-8519-4507-A1E4-1B8D22ADAA59}" type="pres">
      <dgm:prSet presAssocID="{FA599711-5C10-4940-9065-AB9E6036A116}" presName="spacer" presStyleCnt="0"/>
      <dgm:spPr/>
    </dgm:pt>
    <dgm:pt modelId="{A19EC342-25B7-400F-9273-F50F200D07CC}" type="pres">
      <dgm:prSet presAssocID="{85A62727-DE30-4E0D-A31F-0E7591D179A8}" presName="comp" presStyleCnt="0"/>
      <dgm:spPr/>
    </dgm:pt>
    <dgm:pt modelId="{1EBCFBA4-7A58-4772-8569-E8998CF3FFBC}" type="pres">
      <dgm:prSet presAssocID="{85A62727-DE30-4E0D-A31F-0E7591D179A8}" presName="box" presStyleLbl="node1" presStyleIdx="2" presStyleCnt="3"/>
      <dgm:spPr/>
      <dgm:t>
        <a:bodyPr/>
        <a:lstStyle/>
        <a:p>
          <a:endParaRPr lang="es-PE"/>
        </a:p>
      </dgm:t>
    </dgm:pt>
    <dgm:pt modelId="{980918E5-7157-4FCE-A9DC-A700D6F46AD5}" type="pres">
      <dgm:prSet presAssocID="{85A62727-DE30-4E0D-A31F-0E7591D179A8}" presName="img" presStyleLbl="fgImgPlace1" presStyleIdx="2" presStyleCnt="3" custScaleX="7108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8C1B822-FB97-4826-AEBB-99157508D369}" type="pres">
      <dgm:prSet presAssocID="{85A62727-DE30-4E0D-A31F-0E7591D179A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39E95DA-9324-4AD1-9973-919483371957}" type="presOf" srcId="{955EEDBD-80C4-403F-AFA0-3C20A3AD9DC4}" destId="{AE1FC50A-65B0-46FF-8294-35931B4627B3}" srcOrd="0" destOrd="0" presId="urn:microsoft.com/office/officeart/2005/8/layout/vList4"/>
    <dgm:cxn modelId="{D2CAB5A5-0503-4CB1-84FA-65DE30AD366B}" srcId="{955EEDBD-80C4-403F-AFA0-3C20A3AD9DC4}" destId="{7CDD2FEE-6B54-4677-93AD-31466753B618}" srcOrd="0" destOrd="0" parTransId="{B7E142A1-1EB2-4EF4-A828-3C8A9D1ECC49}" sibTransId="{591B2B1C-4545-4D92-A43E-20AF282C717D}"/>
    <dgm:cxn modelId="{A1B920ED-2C8B-463C-B376-6A73A102DBF8}" srcId="{85A62727-DE30-4E0D-A31F-0E7591D179A8}" destId="{3125C1FB-E97B-443E-808C-5AFA71B5F267}" srcOrd="2" destOrd="0" parTransId="{37B5736D-00D2-498C-9A50-2F601BD145F8}" sibTransId="{195E836C-94FB-4640-95F9-528C6ECC6746}"/>
    <dgm:cxn modelId="{F0563F9E-3C21-46E2-9D3C-A4622EF10BF0}" type="presOf" srcId="{1FAEDCAA-E517-4CD7-BDAE-B251A26B6E7B}" destId="{1EBCFBA4-7A58-4772-8569-E8998CF3FFBC}" srcOrd="0" destOrd="1" presId="urn:microsoft.com/office/officeart/2005/8/layout/vList4"/>
    <dgm:cxn modelId="{3F68EAF8-2C09-447A-82C1-20CDD3EF7FB1}" srcId="{7CDD2FEE-6B54-4677-93AD-31466753B618}" destId="{5D9EC7F1-A88A-4B1A-80FD-1AA3CC068206}" srcOrd="1" destOrd="0" parTransId="{C17EA992-0E9A-4C3E-BB9B-E1405D39ECCD}" sibTransId="{9470E83E-A793-4FD2-9E9E-BB11C363A54F}"/>
    <dgm:cxn modelId="{F292BC1A-E31E-45C1-A9E4-9D668E1D54BE}" type="presOf" srcId="{5D9EC7F1-A88A-4B1A-80FD-1AA3CC068206}" destId="{EF71B7DD-E624-4EF2-ADCB-6C22B6D60D22}" srcOrd="0" destOrd="2" presId="urn:microsoft.com/office/officeart/2005/8/layout/vList4"/>
    <dgm:cxn modelId="{045D13F3-651C-427C-9E45-866A7EE64BF8}" type="presOf" srcId="{9E467F08-7E02-462F-B2BA-D8A8E8F4C5D0}" destId="{2FAD7EEB-5F56-42FA-90C8-3FAB558ECB2B}" srcOrd="0" destOrd="2" presId="urn:microsoft.com/office/officeart/2005/8/layout/vList4"/>
    <dgm:cxn modelId="{5CE55E1B-B0F1-454A-95FB-8B1EF34D3C08}" type="presOf" srcId="{85A62727-DE30-4E0D-A31F-0E7591D179A8}" destId="{78C1B822-FB97-4826-AEBB-99157508D369}" srcOrd="1" destOrd="0" presId="urn:microsoft.com/office/officeart/2005/8/layout/vList4"/>
    <dgm:cxn modelId="{1C01D2DA-3F5B-4CD1-8EF3-E40B6CA66466}" type="presOf" srcId="{85A62727-DE30-4E0D-A31F-0E7591D179A8}" destId="{1EBCFBA4-7A58-4772-8569-E8998CF3FFBC}" srcOrd="0" destOrd="0" presId="urn:microsoft.com/office/officeart/2005/8/layout/vList4"/>
    <dgm:cxn modelId="{5A7D62D9-7BB4-40E3-8DCC-88045788C41C}" type="presOf" srcId="{33F2DD57-24E7-4C12-AC69-838406BC1658}" destId="{73467EB5-2F04-4864-9B0C-0B2BE656BF0A}" srcOrd="1" destOrd="1" presId="urn:microsoft.com/office/officeart/2005/8/layout/vList4"/>
    <dgm:cxn modelId="{96C0D7EF-BFB2-4D9E-B987-451E799F8FED}" type="presOf" srcId="{33F2DD57-24E7-4C12-AC69-838406BC1658}" destId="{2FAD7EEB-5F56-42FA-90C8-3FAB558ECB2B}" srcOrd="0" destOrd="1" presId="urn:microsoft.com/office/officeart/2005/8/layout/vList4"/>
    <dgm:cxn modelId="{C7B3E0F8-E45E-4FDF-8F5E-2927D6A5CAC8}" srcId="{955EEDBD-80C4-403F-AFA0-3C20A3AD9DC4}" destId="{85A62727-DE30-4E0D-A31F-0E7591D179A8}" srcOrd="2" destOrd="0" parTransId="{B26650E6-DF52-4180-B280-CFB92E430593}" sibTransId="{B8D21027-6BC3-4B7F-B8EF-36CC800CBB10}"/>
    <dgm:cxn modelId="{830A0966-1EAC-4FB6-859E-4E44FA1B15CA}" srcId="{85A62727-DE30-4E0D-A31F-0E7591D179A8}" destId="{63FAFA9D-7C2C-4AC1-9614-0E1C85E45560}" srcOrd="1" destOrd="0" parTransId="{378908DA-2895-4258-9ECE-E22E942DC3BA}" sibTransId="{3D8DEB83-941C-41B8-8700-48F962450FE1}"/>
    <dgm:cxn modelId="{4BA2C895-00BF-4871-9DD9-89782FFD45D1}" type="presOf" srcId="{1FAEDCAA-E517-4CD7-BDAE-B251A26B6E7B}" destId="{78C1B822-FB97-4826-AEBB-99157508D369}" srcOrd="1" destOrd="1" presId="urn:microsoft.com/office/officeart/2005/8/layout/vList4"/>
    <dgm:cxn modelId="{3B6C58EB-2127-48C6-9286-BD8B08D1F546}" type="presOf" srcId="{3125C1FB-E97B-443E-808C-5AFA71B5F267}" destId="{1EBCFBA4-7A58-4772-8569-E8998CF3FFBC}" srcOrd="0" destOrd="3" presId="urn:microsoft.com/office/officeart/2005/8/layout/vList4"/>
    <dgm:cxn modelId="{3CBB2AD8-296F-48F0-9BCD-7EE345685A8A}" type="presOf" srcId="{FDC1115A-C032-4B55-BA28-793BA80C6CBB}" destId="{EF71B7DD-E624-4EF2-ADCB-6C22B6D60D22}" srcOrd="0" destOrd="1" presId="urn:microsoft.com/office/officeart/2005/8/layout/vList4"/>
    <dgm:cxn modelId="{479C01A0-F358-4190-BE27-16C759F27987}" type="presOf" srcId="{3125C1FB-E97B-443E-808C-5AFA71B5F267}" destId="{78C1B822-FB97-4826-AEBB-99157508D369}" srcOrd="1" destOrd="3" presId="urn:microsoft.com/office/officeart/2005/8/layout/vList4"/>
    <dgm:cxn modelId="{43D41478-EB63-4EFD-83E4-E985B246222A}" srcId="{7CDD2FEE-6B54-4677-93AD-31466753B618}" destId="{FDC1115A-C032-4B55-BA28-793BA80C6CBB}" srcOrd="0" destOrd="0" parTransId="{B6A522CF-6273-46B4-9A64-7359EBBBC8E1}" sibTransId="{10F15FC7-AE47-45C5-8004-626C60C37D8B}"/>
    <dgm:cxn modelId="{3C14F05C-F2BC-49D3-AE85-08EA89275ED2}" type="presOf" srcId="{FDC1115A-C032-4B55-BA28-793BA80C6CBB}" destId="{2B6F2147-295B-4EEB-A729-1DED1752AE34}" srcOrd="1" destOrd="1" presId="urn:microsoft.com/office/officeart/2005/8/layout/vList4"/>
    <dgm:cxn modelId="{DAA4AAFE-4A3C-4B89-8D31-52B5674BFD32}" srcId="{BB996688-176D-4771-88C2-6F1D93F24044}" destId="{33F2DD57-24E7-4C12-AC69-838406BC1658}" srcOrd="0" destOrd="0" parTransId="{151E6F81-57AC-4CC9-8946-D6E23B96873F}" sibTransId="{D10610D1-7FB3-4BF7-B0D9-0C961106E8BF}"/>
    <dgm:cxn modelId="{95BE893E-0FF7-4AA1-B7EF-185E0E0433F7}" type="presOf" srcId="{9E467F08-7E02-462F-B2BA-D8A8E8F4C5D0}" destId="{73467EB5-2F04-4864-9B0C-0B2BE656BF0A}" srcOrd="1" destOrd="2" presId="urn:microsoft.com/office/officeart/2005/8/layout/vList4"/>
    <dgm:cxn modelId="{C1D3B32F-B7A6-420F-9285-10399407F9BC}" srcId="{BB996688-176D-4771-88C2-6F1D93F24044}" destId="{9E467F08-7E02-462F-B2BA-D8A8E8F4C5D0}" srcOrd="1" destOrd="0" parTransId="{DB9D0346-A97F-470D-A5EB-E166DBBE066C}" sibTransId="{B014CE3D-D170-4414-8A52-E520C8B5616B}"/>
    <dgm:cxn modelId="{38588031-30DB-4976-A590-D5B98F1BE038}" type="presOf" srcId="{7CDD2FEE-6B54-4677-93AD-31466753B618}" destId="{EF71B7DD-E624-4EF2-ADCB-6C22B6D60D22}" srcOrd="0" destOrd="0" presId="urn:microsoft.com/office/officeart/2005/8/layout/vList4"/>
    <dgm:cxn modelId="{571522E2-BDF7-48B3-9095-C59E00CAF5AC}" srcId="{85A62727-DE30-4E0D-A31F-0E7591D179A8}" destId="{1FAEDCAA-E517-4CD7-BDAE-B251A26B6E7B}" srcOrd="0" destOrd="0" parTransId="{B432A532-9C6D-498D-8F0B-2B68DFF6FF68}" sibTransId="{5B68D56A-3015-4A07-9CBA-30704E9AEDE2}"/>
    <dgm:cxn modelId="{CC67CC0D-8838-4509-A3FA-C7233685A940}" type="presOf" srcId="{7CDD2FEE-6B54-4677-93AD-31466753B618}" destId="{2B6F2147-295B-4EEB-A729-1DED1752AE34}" srcOrd="1" destOrd="0" presId="urn:microsoft.com/office/officeart/2005/8/layout/vList4"/>
    <dgm:cxn modelId="{5D6B96AD-B0DD-4F5D-A4DD-6758D650C243}" type="presOf" srcId="{BB996688-176D-4771-88C2-6F1D93F24044}" destId="{2FAD7EEB-5F56-42FA-90C8-3FAB558ECB2B}" srcOrd="0" destOrd="0" presId="urn:microsoft.com/office/officeart/2005/8/layout/vList4"/>
    <dgm:cxn modelId="{9BE0963E-D6D2-42AB-96C1-7CF0CB2B812F}" type="presOf" srcId="{63FAFA9D-7C2C-4AC1-9614-0E1C85E45560}" destId="{1EBCFBA4-7A58-4772-8569-E8998CF3FFBC}" srcOrd="0" destOrd="2" presId="urn:microsoft.com/office/officeart/2005/8/layout/vList4"/>
    <dgm:cxn modelId="{96E360B6-4F9F-47ED-83FA-084DA8889D82}" type="presOf" srcId="{BB996688-176D-4771-88C2-6F1D93F24044}" destId="{73467EB5-2F04-4864-9B0C-0B2BE656BF0A}" srcOrd="1" destOrd="0" presId="urn:microsoft.com/office/officeart/2005/8/layout/vList4"/>
    <dgm:cxn modelId="{1F54D04C-859E-43F3-B00F-CFE3CAE8E11F}" type="presOf" srcId="{63FAFA9D-7C2C-4AC1-9614-0E1C85E45560}" destId="{78C1B822-FB97-4826-AEBB-99157508D369}" srcOrd="1" destOrd="2" presId="urn:microsoft.com/office/officeart/2005/8/layout/vList4"/>
    <dgm:cxn modelId="{4B324C25-EDF1-44B4-B677-1CDA46BDD680}" srcId="{955EEDBD-80C4-403F-AFA0-3C20A3AD9DC4}" destId="{BB996688-176D-4771-88C2-6F1D93F24044}" srcOrd="1" destOrd="0" parTransId="{F0891262-ADA4-4A69-8621-B284D2CBEBF7}" sibTransId="{FA599711-5C10-4940-9065-AB9E6036A116}"/>
    <dgm:cxn modelId="{E144E3C8-499C-4DD0-AB1C-A9FF7291FA1A}" type="presOf" srcId="{5D9EC7F1-A88A-4B1A-80FD-1AA3CC068206}" destId="{2B6F2147-295B-4EEB-A729-1DED1752AE34}" srcOrd="1" destOrd="2" presId="urn:microsoft.com/office/officeart/2005/8/layout/vList4"/>
    <dgm:cxn modelId="{8D49EA48-6816-4016-9DAF-60DBBC73B04E}" type="presParOf" srcId="{AE1FC50A-65B0-46FF-8294-35931B4627B3}" destId="{3EAEB554-1858-4D84-A18B-D535B0FADEB6}" srcOrd="0" destOrd="0" presId="urn:microsoft.com/office/officeart/2005/8/layout/vList4"/>
    <dgm:cxn modelId="{7A99B39E-B9EC-458E-8AC5-0425DECC9658}" type="presParOf" srcId="{3EAEB554-1858-4D84-A18B-D535B0FADEB6}" destId="{EF71B7DD-E624-4EF2-ADCB-6C22B6D60D22}" srcOrd="0" destOrd="0" presId="urn:microsoft.com/office/officeart/2005/8/layout/vList4"/>
    <dgm:cxn modelId="{7CA52DA1-7167-4401-B572-709356CE3F32}" type="presParOf" srcId="{3EAEB554-1858-4D84-A18B-D535B0FADEB6}" destId="{508F7729-65E4-49C8-BD21-A6F4167C8601}" srcOrd="1" destOrd="0" presId="urn:microsoft.com/office/officeart/2005/8/layout/vList4"/>
    <dgm:cxn modelId="{EC766686-8AAC-44C4-8440-9BC8447CB0DC}" type="presParOf" srcId="{3EAEB554-1858-4D84-A18B-D535B0FADEB6}" destId="{2B6F2147-295B-4EEB-A729-1DED1752AE34}" srcOrd="2" destOrd="0" presId="urn:microsoft.com/office/officeart/2005/8/layout/vList4"/>
    <dgm:cxn modelId="{76D68886-6666-4BA9-8DD7-34458A57FF9B}" type="presParOf" srcId="{AE1FC50A-65B0-46FF-8294-35931B4627B3}" destId="{E9BA40C8-1C72-46DB-9A8E-6E7DE7A9591A}" srcOrd="1" destOrd="0" presId="urn:microsoft.com/office/officeart/2005/8/layout/vList4"/>
    <dgm:cxn modelId="{46A801BE-7716-49FA-92BA-5C4A5F4B7454}" type="presParOf" srcId="{AE1FC50A-65B0-46FF-8294-35931B4627B3}" destId="{7D99E879-219D-47D1-BF56-DEA67690B79A}" srcOrd="2" destOrd="0" presId="urn:microsoft.com/office/officeart/2005/8/layout/vList4"/>
    <dgm:cxn modelId="{79D73041-7E1B-45FA-9D71-B99E90C7C744}" type="presParOf" srcId="{7D99E879-219D-47D1-BF56-DEA67690B79A}" destId="{2FAD7EEB-5F56-42FA-90C8-3FAB558ECB2B}" srcOrd="0" destOrd="0" presId="urn:microsoft.com/office/officeart/2005/8/layout/vList4"/>
    <dgm:cxn modelId="{5B748477-17F3-4556-B690-89AD14B9564D}" type="presParOf" srcId="{7D99E879-219D-47D1-BF56-DEA67690B79A}" destId="{07A9E1C7-F1A9-4D11-B5CE-A31C272B074A}" srcOrd="1" destOrd="0" presId="urn:microsoft.com/office/officeart/2005/8/layout/vList4"/>
    <dgm:cxn modelId="{4DFAA0C6-444D-47E0-86FF-612C6ADAD95C}" type="presParOf" srcId="{7D99E879-219D-47D1-BF56-DEA67690B79A}" destId="{73467EB5-2F04-4864-9B0C-0B2BE656BF0A}" srcOrd="2" destOrd="0" presId="urn:microsoft.com/office/officeart/2005/8/layout/vList4"/>
    <dgm:cxn modelId="{73716061-FCF1-4C93-AC59-B51253AE9F8E}" type="presParOf" srcId="{AE1FC50A-65B0-46FF-8294-35931B4627B3}" destId="{53153C5B-8519-4507-A1E4-1B8D22ADAA59}" srcOrd="3" destOrd="0" presId="urn:microsoft.com/office/officeart/2005/8/layout/vList4"/>
    <dgm:cxn modelId="{65EDAC41-D05C-435A-B8E3-2AC3AD532F09}" type="presParOf" srcId="{AE1FC50A-65B0-46FF-8294-35931B4627B3}" destId="{A19EC342-25B7-400F-9273-F50F200D07CC}" srcOrd="4" destOrd="0" presId="urn:microsoft.com/office/officeart/2005/8/layout/vList4"/>
    <dgm:cxn modelId="{408EC1D1-F314-4A07-9D13-C3DC2948C2C3}" type="presParOf" srcId="{A19EC342-25B7-400F-9273-F50F200D07CC}" destId="{1EBCFBA4-7A58-4772-8569-E8998CF3FFBC}" srcOrd="0" destOrd="0" presId="urn:microsoft.com/office/officeart/2005/8/layout/vList4"/>
    <dgm:cxn modelId="{E3AE5DCA-A276-43CE-8AF0-678EAA5568E0}" type="presParOf" srcId="{A19EC342-25B7-400F-9273-F50F200D07CC}" destId="{980918E5-7157-4FCE-A9DC-A700D6F46AD5}" srcOrd="1" destOrd="0" presId="urn:microsoft.com/office/officeart/2005/8/layout/vList4"/>
    <dgm:cxn modelId="{3389BD82-2C42-4CD0-98FF-6F5C11CA8244}" type="presParOf" srcId="{A19EC342-25B7-400F-9273-F50F200D07CC}" destId="{78C1B822-FB97-4826-AEBB-99157508D36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0569-4E49-4437-87C2-A4B9CB29FCD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D7DA2E6-DE59-4CC1-B8CF-1A08D9B7B8B1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ÉXITO</a:t>
          </a:r>
          <a:endParaRPr lang="es-PE" dirty="0">
            <a:solidFill>
              <a:schemeClr val="tx1"/>
            </a:solidFill>
          </a:endParaRPr>
        </a:p>
      </dgm:t>
    </dgm:pt>
    <dgm:pt modelId="{53E5F3AF-B520-4C3B-A75A-0F9D8DF5CFAB}" type="parTrans" cxnId="{7598B2ED-8E19-4D26-8CFB-7010B79F8CCE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6B1949BF-75BB-4F15-A0BF-69C2445F78B0}" type="sibTrans" cxnId="{7598B2ED-8E19-4D26-8CFB-7010B79F8CCE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FC54377C-8D94-4BD4-988F-576D5C368B1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Fracaso</a:t>
          </a:r>
          <a:endParaRPr lang="es-PE" dirty="0">
            <a:solidFill>
              <a:schemeClr val="tx1"/>
            </a:solidFill>
          </a:endParaRPr>
        </a:p>
      </dgm:t>
    </dgm:pt>
    <dgm:pt modelId="{896DCDE5-F82D-4628-9210-58B6D4CD8559}" type="parTrans" cxnId="{F5CF4DCA-3DE3-4331-91A5-2FEB028C0ED9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D0F65D46-516B-4866-BC84-2F8BEE948331}" type="sibTrans" cxnId="{F5CF4DCA-3DE3-4331-91A5-2FEB028C0ED9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3803D59B-EE2A-4298-963A-F9126ECF0A24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No depende del todo de nosotros</a:t>
          </a:r>
          <a:endParaRPr lang="es-PE" dirty="0">
            <a:solidFill>
              <a:schemeClr val="tx1"/>
            </a:solidFill>
          </a:endParaRPr>
        </a:p>
      </dgm:t>
    </dgm:pt>
    <dgm:pt modelId="{0C5F278F-D30B-4AA1-B566-1246BDC842D0}" type="parTrans" cxnId="{6FE3F530-4FB1-444A-90EC-62D63F93FBD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EF772C1C-A620-4E99-9C5C-E6C364C66B46}" type="sibTrans" cxnId="{6FE3F530-4FB1-444A-90EC-62D63F93FBD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B24EF588-FD2F-4049-B0BA-7873FDD4AF41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PLENITUD</a:t>
          </a:r>
          <a:endParaRPr lang="es-PE" dirty="0">
            <a:solidFill>
              <a:schemeClr val="tx1"/>
            </a:solidFill>
          </a:endParaRPr>
        </a:p>
      </dgm:t>
    </dgm:pt>
    <dgm:pt modelId="{BFC47B5A-31D6-4041-B24E-6A939328A36A}" type="parTrans" cxnId="{70DD9933-32EA-453B-A33B-AE477A5A920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74452FDF-1C5F-4C43-ADDD-777C47F15415}" type="sibTrans" cxnId="{70DD9933-32EA-453B-A33B-AE477A5A920C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E24054F0-5928-44B5-9709-8B284C7A9F8F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Vacío existencial</a:t>
          </a:r>
          <a:endParaRPr lang="es-PE" dirty="0">
            <a:solidFill>
              <a:schemeClr val="tx1"/>
            </a:solidFill>
          </a:endParaRPr>
        </a:p>
      </dgm:t>
    </dgm:pt>
    <dgm:pt modelId="{6E08BDD7-EDCA-4730-A783-54A556531641}" type="parTrans" cxnId="{34834212-AB9B-4591-B810-0C9CC6606587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40FAE14A-6260-433A-8B15-AE6BF594D02C}" type="sibTrans" cxnId="{34834212-AB9B-4591-B810-0C9CC6606587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4D39891-D735-43AC-BD92-BB79FF19FB5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Depende de mis elecciones, del uso de mi libertad</a:t>
          </a:r>
          <a:endParaRPr lang="es-PE" dirty="0">
            <a:solidFill>
              <a:schemeClr val="tx1"/>
            </a:solidFill>
          </a:endParaRPr>
        </a:p>
      </dgm:t>
    </dgm:pt>
    <dgm:pt modelId="{321DB37B-5C6A-4206-A6ED-78DBB9B3EE30}" type="parTrans" cxnId="{465AC441-E180-4FE2-9FDD-F836845E744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C8C66863-D7F7-4A91-AD90-80A3A4C82655}" type="sibTrans" cxnId="{465AC441-E180-4FE2-9FDD-F836845E744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58E1CD1E-1B76-47FA-B41E-4438B4D762D4}" type="pres">
      <dgm:prSet presAssocID="{D5D20569-4E49-4437-87C2-A4B9CB29FC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F48104F1-910A-4CFF-8F42-D516A20195F2}" type="pres">
      <dgm:prSet presAssocID="{6D7DA2E6-DE59-4CC1-B8CF-1A08D9B7B8B1}" presName="root" presStyleCnt="0"/>
      <dgm:spPr/>
    </dgm:pt>
    <dgm:pt modelId="{AC3CF99F-BB2F-466E-8EF0-1DB9BA296530}" type="pres">
      <dgm:prSet presAssocID="{6D7DA2E6-DE59-4CC1-B8CF-1A08D9B7B8B1}" presName="rootComposite" presStyleCnt="0"/>
      <dgm:spPr/>
    </dgm:pt>
    <dgm:pt modelId="{D789A435-910A-4C3F-BD04-DD8288E4078F}" type="pres">
      <dgm:prSet presAssocID="{6D7DA2E6-DE59-4CC1-B8CF-1A08D9B7B8B1}" presName="rootText" presStyleLbl="node1" presStyleIdx="0" presStyleCnt="2"/>
      <dgm:spPr/>
      <dgm:t>
        <a:bodyPr/>
        <a:lstStyle/>
        <a:p>
          <a:endParaRPr lang="es-PE"/>
        </a:p>
      </dgm:t>
    </dgm:pt>
    <dgm:pt modelId="{C92BCC0B-1FB2-46D5-9A53-F508DAE8B9E3}" type="pres">
      <dgm:prSet presAssocID="{6D7DA2E6-DE59-4CC1-B8CF-1A08D9B7B8B1}" presName="rootConnector" presStyleLbl="node1" presStyleIdx="0" presStyleCnt="2"/>
      <dgm:spPr/>
      <dgm:t>
        <a:bodyPr/>
        <a:lstStyle/>
        <a:p>
          <a:endParaRPr lang="es-PE"/>
        </a:p>
      </dgm:t>
    </dgm:pt>
    <dgm:pt modelId="{06ED7437-9ABF-43D8-94E3-3BDD3E2509A6}" type="pres">
      <dgm:prSet presAssocID="{6D7DA2E6-DE59-4CC1-B8CF-1A08D9B7B8B1}" presName="childShape" presStyleCnt="0"/>
      <dgm:spPr/>
    </dgm:pt>
    <dgm:pt modelId="{E0207121-C0F7-437D-BD67-1261F6FE55DA}" type="pres">
      <dgm:prSet presAssocID="{896DCDE5-F82D-4628-9210-58B6D4CD8559}" presName="Name13" presStyleLbl="parChTrans1D2" presStyleIdx="0" presStyleCnt="4"/>
      <dgm:spPr/>
      <dgm:t>
        <a:bodyPr/>
        <a:lstStyle/>
        <a:p>
          <a:endParaRPr lang="es-PE"/>
        </a:p>
      </dgm:t>
    </dgm:pt>
    <dgm:pt modelId="{315643C2-5E05-4B2C-BE34-270E446E3A29}" type="pres">
      <dgm:prSet presAssocID="{FC54377C-8D94-4BD4-988F-576D5C368B1C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37CD79-3681-4052-B60E-E4C3F5A8DF85}" type="pres">
      <dgm:prSet presAssocID="{0C5F278F-D30B-4AA1-B566-1246BDC842D0}" presName="Name13" presStyleLbl="parChTrans1D2" presStyleIdx="1" presStyleCnt="4"/>
      <dgm:spPr/>
      <dgm:t>
        <a:bodyPr/>
        <a:lstStyle/>
        <a:p>
          <a:endParaRPr lang="es-PE"/>
        </a:p>
      </dgm:t>
    </dgm:pt>
    <dgm:pt modelId="{B1627A57-8946-4601-BB27-03137BCF100C}" type="pres">
      <dgm:prSet presAssocID="{3803D59B-EE2A-4298-963A-F9126ECF0A2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10A95-2B8D-4F40-A8A2-34C11B898119}" type="pres">
      <dgm:prSet presAssocID="{B24EF588-FD2F-4049-B0BA-7873FDD4AF41}" presName="root" presStyleCnt="0"/>
      <dgm:spPr/>
    </dgm:pt>
    <dgm:pt modelId="{7D953BC1-A321-4921-BC37-707E2BE962B8}" type="pres">
      <dgm:prSet presAssocID="{B24EF588-FD2F-4049-B0BA-7873FDD4AF41}" presName="rootComposite" presStyleCnt="0"/>
      <dgm:spPr/>
    </dgm:pt>
    <dgm:pt modelId="{F13C543F-3BEC-44D5-ADDE-4982DEF1887E}" type="pres">
      <dgm:prSet presAssocID="{B24EF588-FD2F-4049-B0BA-7873FDD4AF41}" presName="rootText" presStyleLbl="node1" presStyleIdx="1" presStyleCnt="2"/>
      <dgm:spPr/>
      <dgm:t>
        <a:bodyPr/>
        <a:lstStyle/>
        <a:p>
          <a:endParaRPr lang="es-PE"/>
        </a:p>
      </dgm:t>
    </dgm:pt>
    <dgm:pt modelId="{25D3B533-BB61-4F22-81B2-0A9904901B73}" type="pres">
      <dgm:prSet presAssocID="{B24EF588-FD2F-4049-B0BA-7873FDD4AF41}" presName="rootConnector" presStyleLbl="node1" presStyleIdx="1" presStyleCnt="2"/>
      <dgm:spPr/>
      <dgm:t>
        <a:bodyPr/>
        <a:lstStyle/>
        <a:p>
          <a:endParaRPr lang="es-PE"/>
        </a:p>
      </dgm:t>
    </dgm:pt>
    <dgm:pt modelId="{C08CF25E-0723-45DF-B714-1A799415E6A6}" type="pres">
      <dgm:prSet presAssocID="{B24EF588-FD2F-4049-B0BA-7873FDD4AF41}" presName="childShape" presStyleCnt="0"/>
      <dgm:spPr/>
    </dgm:pt>
    <dgm:pt modelId="{2049283F-CBA4-4262-A5C3-A5A5A55F8B37}" type="pres">
      <dgm:prSet presAssocID="{6E08BDD7-EDCA-4730-A783-54A556531641}" presName="Name13" presStyleLbl="parChTrans1D2" presStyleIdx="2" presStyleCnt="4"/>
      <dgm:spPr/>
      <dgm:t>
        <a:bodyPr/>
        <a:lstStyle/>
        <a:p>
          <a:endParaRPr lang="es-PE"/>
        </a:p>
      </dgm:t>
    </dgm:pt>
    <dgm:pt modelId="{3A038535-9A5F-4C3D-8009-7237E9DA5636}" type="pres">
      <dgm:prSet presAssocID="{E24054F0-5928-44B5-9709-8B284C7A9F8F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CBB3E1C-E10F-4E93-8402-1E379BCCC6E9}" type="pres">
      <dgm:prSet presAssocID="{321DB37B-5C6A-4206-A6ED-78DBB9B3EE30}" presName="Name13" presStyleLbl="parChTrans1D2" presStyleIdx="3" presStyleCnt="4"/>
      <dgm:spPr/>
      <dgm:t>
        <a:bodyPr/>
        <a:lstStyle/>
        <a:p>
          <a:endParaRPr lang="es-PE"/>
        </a:p>
      </dgm:t>
    </dgm:pt>
    <dgm:pt modelId="{CA3513BF-F81B-4434-A187-FD4A760E7AED}" type="pres">
      <dgm:prSet presAssocID="{94D39891-D735-43AC-BD92-BB79FF19FB5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895D13-677C-4DF9-BAD5-87C257C5CEA9}" type="presOf" srcId="{94D39891-D735-43AC-BD92-BB79FF19FB5C}" destId="{CA3513BF-F81B-4434-A187-FD4A760E7AED}" srcOrd="0" destOrd="0" presId="urn:microsoft.com/office/officeart/2005/8/layout/hierarchy3"/>
    <dgm:cxn modelId="{5EEDE8E3-2E33-4959-A50D-EDCCA94E248E}" type="presOf" srcId="{6D7DA2E6-DE59-4CC1-B8CF-1A08D9B7B8B1}" destId="{D789A435-910A-4C3F-BD04-DD8288E4078F}" srcOrd="0" destOrd="0" presId="urn:microsoft.com/office/officeart/2005/8/layout/hierarchy3"/>
    <dgm:cxn modelId="{6FE3F530-4FB1-444A-90EC-62D63F93FBD3}" srcId="{6D7DA2E6-DE59-4CC1-B8CF-1A08D9B7B8B1}" destId="{3803D59B-EE2A-4298-963A-F9126ECF0A24}" srcOrd="1" destOrd="0" parTransId="{0C5F278F-D30B-4AA1-B566-1246BDC842D0}" sibTransId="{EF772C1C-A620-4E99-9C5C-E6C364C66B46}"/>
    <dgm:cxn modelId="{E3C89AD8-D393-4A20-958F-5024CC79CE1A}" type="presOf" srcId="{B24EF588-FD2F-4049-B0BA-7873FDD4AF41}" destId="{F13C543F-3BEC-44D5-ADDE-4982DEF1887E}" srcOrd="0" destOrd="0" presId="urn:microsoft.com/office/officeart/2005/8/layout/hierarchy3"/>
    <dgm:cxn modelId="{00804167-DC8A-430F-AE48-E9A6DB2DA43B}" type="presOf" srcId="{6D7DA2E6-DE59-4CC1-B8CF-1A08D9B7B8B1}" destId="{C92BCC0B-1FB2-46D5-9A53-F508DAE8B9E3}" srcOrd="1" destOrd="0" presId="urn:microsoft.com/office/officeart/2005/8/layout/hierarchy3"/>
    <dgm:cxn modelId="{C6B86CDA-3644-4752-980E-7E1A098C9568}" type="presOf" srcId="{6E08BDD7-EDCA-4730-A783-54A556531641}" destId="{2049283F-CBA4-4262-A5C3-A5A5A55F8B37}" srcOrd="0" destOrd="0" presId="urn:microsoft.com/office/officeart/2005/8/layout/hierarchy3"/>
    <dgm:cxn modelId="{124B76B4-C08F-4569-B14F-C758D11BEE05}" type="presOf" srcId="{FC54377C-8D94-4BD4-988F-576D5C368B1C}" destId="{315643C2-5E05-4B2C-BE34-270E446E3A29}" srcOrd="0" destOrd="0" presId="urn:microsoft.com/office/officeart/2005/8/layout/hierarchy3"/>
    <dgm:cxn modelId="{99453759-5046-450E-BFE7-0DB392570507}" type="presOf" srcId="{896DCDE5-F82D-4628-9210-58B6D4CD8559}" destId="{E0207121-C0F7-437D-BD67-1261F6FE55DA}" srcOrd="0" destOrd="0" presId="urn:microsoft.com/office/officeart/2005/8/layout/hierarchy3"/>
    <dgm:cxn modelId="{E3B6A30F-E777-4EC5-B191-5BBA16510C23}" type="presOf" srcId="{E24054F0-5928-44B5-9709-8B284C7A9F8F}" destId="{3A038535-9A5F-4C3D-8009-7237E9DA5636}" srcOrd="0" destOrd="0" presId="urn:microsoft.com/office/officeart/2005/8/layout/hierarchy3"/>
    <dgm:cxn modelId="{CFF562FC-A39E-48C7-A39F-86B094C30C9A}" type="presOf" srcId="{B24EF588-FD2F-4049-B0BA-7873FDD4AF41}" destId="{25D3B533-BB61-4F22-81B2-0A9904901B73}" srcOrd="1" destOrd="0" presId="urn:microsoft.com/office/officeart/2005/8/layout/hierarchy3"/>
    <dgm:cxn modelId="{7598B2ED-8E19-4D26-8CFB-7010B79F8CCE}" srcId="{D5D20569-4E49-4437-87C2-A4B9CB29FCD4}" destId="{6D7DA2E6-DE59-4CC1-B8CF-1A08D9B7B8B1}" srcOrd="0" destOrd="0" parTransId="{53E5F3AF-B520-4C3B-A75A-0F9D8DF5CFAB}" sibTransId="{6B1949BF-75BB-4F15-A0BF-69C2445F78B0}"/>
    <dgm:cxn modelId="{29D8B03A-39BF-4F72-925B-E52E343C5A90}" type="presOf" srcId="{321DB37B-5C6A-4206-A6ED-78DBB9B3EE30}" destId="{3CBB3E1C-E10F-4E93-8402-1E379BCCC6E9}" srcOrd="0" destOrd="0" presId="urn:microsoft.com/office/officeart/2005/8/layout/hierarchy3"/>
    <dgm:cxn modelId="{FB7CE10D-5160-43CB-8A55-98796B5EEB3C}" type="presOf" srcId="{D5D20569-4E49-4437-87C2-A4B9CB29FCD4}" destId="{58E1CD1E-1B76-47FA-B41E-4438B4D762D4}" srcOrd="0" destOrd="0" presId="urn:microsoft.com/office/officeart/2005/8/layout/hierarchy3"/>
    <dgm:cxn modelId="{5F9466E7-85D5-43F3-94C5-31CEE43EA034}" type="presOf" srcId="{3803D59B-EE2A-4298-963A-F9126ECF0A24}" destId="{B1627A57-8946-4601-BB27-03137BCF100C}" srcOrd="0" destOrd="0" presId="urn:microsoft.com/office/officeart/2005/8/layout/hierarchy3"/>
    <dgm:cxn modelId="{465AC441-E180-4FE2-9FDD-F836845E7442}" srcId="{B24EF588-FD2F-4049-B0BA-7873FDD4AF41}" destId="{94D39891-D735-43AC-BD92-BB79FF19FB5C}" srcOrd="1" destOrd="0" parTransId="{321DB37B-5C6A-4206-A6ED-78DBB9B3EE30}" sibTransId="{C8C66863-D7F7-4A91-AD90-80A3A4C82655}"/>
    <dgm:cxn modelId="{F5CF4DCA-3DE3-4331-91A5-2FEB028C0ED9}" srcId="{6D7DA2E6-DE59-4CC1-B8CF-1A08D9B7B8B1}" destId="{FC54377C-8D94-4BD4-988F-576D5C368B1C}" srcOrd="0" destOrd="0" parTransId="{896DCDE5-F82D-4628-9210-58B6D4CD8559}" sibTransId="{D0F65D46-516B-4866-BC84-2F8BEE948331}"/>
    <dgm:cxn modelId="{70DD9933-32EA-453B-A33B-AE477A5A920C}" srcId="{D5D20569-4E49-4437-87C2-A4B9CB29FCD4}" destId="{B24EF588-FD2F-4049-B0BA-7873FDD4AF41}" srcOrd="1" destOrd="0" parTransId="{BFC47B5A-31D6-4041-B24E-6A939328A36A}" sibTransId="{74452FDF-1C5F-4C43-ADDD-777C47F15415}"/>
    <dgm:cxn modelId="{34834212-AB9B-4591-B810-0C9CC6606587}" srcId="{B24EF588-FD2F-4049-B0BA-7873FDD4AF41}" destId="{E24054F0-5928-44B5-9709-8B284C7A9F8F}" srcOrd="0" destOrd="0" parTransId="{6E08BDD7-EDCA-4730-A783-54A556531641}" sibTransId="{40FAE14A-6260-433A-8B15-AE6BF594D02C}"/>
    <dgm:cxn modelId="{55BE9E6A-C2A5-4538-96B5-61A432C9C03F}" type="presOf" srcId="{0C5F278F-D30B-4AA1-B566-1246BDC842D0}" destId="{9637CD79-3681-4052-B60E-E4C3F5A8DF85}" srcOrd="0" destOrd="0" presId="urn:microsoft.com/office/officeart/2005/8/layout/hierarchy3"/>
    <dgm:cxn modelId="{F0D356FE-048A-4412-A510-6D54786E3F60}" type="presParOf" srcId="{58E1CD1E-1B76-47FA-B41E-4438B4D762D4}" destId="{F48104F1-910A-4CFF-8F42-D516A20195F2}" srcOrd="0" destOrd="0" presId="urn:microsoft.com/office/officeart/2005/8/layout/hierarchy3"/>
    <dgm:cxn modelId="{F6D96874-BC1A-4744-A7AB-F5AF9043D5C7}" type="presParOf" srcId="{F48104F1-910A-4CFF-8F42-D516A20195F2}" destId="{AC3CF99F-BB2F-466E-8EF0-1DB9BA296530}" srcOrd="0" destOrd="0" presId="urn:microsoft.com/office/officeart/2005/8/layout/hierarchy3"/>
    <dgm:cxn modelId="{323B5648-C926-4999-97F3-B4B7C3A9E1AE}" type="presParOf" srcId="{AC3CF99F-BB2F-466E-8EF0-1DB9BA296530}" destId="{D789A435-910A-4C3F-BD04-DD8288E4078F}" srcOrd="0" destOrd="0" presId="urn:microsoft.com/office/officeart/2005/8/layout/hierarchy3"/>
    <dgm:cxn modelId="{0EA9D26E-D3F3-4A60-8032-41DD5AF7DE3F}" type="presParOf" srcId="{AC3CF99F-BB2F-466E-8EF0-1DB9BA296530}" destId="{C92BCC0B-1FB2-46D5-9A53-F508DAE8B9E3}" srcOrd="1" destOrd="0" presId="urn:microsoft.com/office/officeart/2005/8/layout/hierarchy3"/>
    <dgm:cxn modelId="{1011AF05-119E-4486-966F-0FE3B75C1E5A}" type="presParOf" srcId="{F48104F1-910A-4CFF-8F42-D516A20195F2}" destId="{06ED7437-9ABF-43D8-94E3-3BDD3E2509A6}" srcOrd="1" destOrd="0" presId="urn:microsoft.com/office/officeart/2005/8/layout/hierarchy3"/>
    <dgm:cxn modelId="{E7D81D7A-A0D3-41A7-9A74-249F0448CE0C}" type="presParOf" srcId="{06ED7437-9ABF-43D8-94E3-3BDD3E2509A6}" destId="{E0207121-C0F7-437D-BD67-1261F6FE55DA}" srcOrd="0" destOrd="0" presId="urn:microsoft.com/office/officeart/2005/8/layout/hierarchy3"/>
    <dgm:cxn modelId="{A13B08A2-BE94-4947-BCFF-CE93C6C7A7DA}" type="presParOf" srcId="{06ED7437-9ABF-43D8-94E3-3BDD3E2509A6}" destId="{315643C2-5E05-4B2C-BE34-270E446E3A29}" srcOrd="1" destOrd="0" presId="urn:microsoft.com/office/officeart/2005/8/layout/hierarchy3"/>
    <dgm:cxn modelId="{48F5D141-A24F-4542-9663-67CBD59286D8}" type="presParOf" srcId="{06ED7437-9ABF-43D8-94E3-3BDD3E2509A6}" destId="{9637CD79-3681-4052-B60E-E4C3F5A8DF85}" srcOrd="2" destOrd="0" presId="urn:microsoft.com/office/officeart/2005/8/layout/hierarchy3"/>
    <dgm:cxn modelId="{9D68C775-ECF0-4279-8370-7FCD0D8F70AF}" type="presParOf" srcId="{06ED7437-9ABF-43D8-94E3-3BDD3E2509A6}" destId="{B1627A57-8946-4601-BB27-03137BCF100C}" srcOrd="3" destOrd="0" presId="urn:microsoft.com/office/officeart/2005/8/layout/hierarchy3"/>
    <dgm:cxn modelId="{1DBDDEA1-4A7A-40F9-A6E5-17B507122313}" type="presParOf" srcId="{58E1CD1E-1B76-47FA-B41E-4438B4D762D4}" destId="{A2A10A95-2B8D-4F40-A8A2-34C11B898119}" srcOrd="1" destOrd="0" presId="urn:microsoft.com/office/officeart/2005/8/layout/hierarchy3"/>
    <dgm:cxn modelId="{B0D10A32-5DB3-4BC0-A210-B16BDF5EADEC}" type="presParOf" srcId="{A2A10A95-2B8D-4F40-A8A2-34C11B898119}" destId="{7D953BC1-A321-4921-BC37-707E2BE962B8}" srcOrd="0" destOrd="0" presId="urn:microsoft.com/office/officeart/2005/8/layout/hierarchy3"/>
    <dgm:cxn modelId="{20CF7216-F17D-4497-BFBD-1FF07421B04D}" type="presParOf" srcId="{7D953BC1-A321-4921-BC37-707E2BE962B8}" destId="{F13C543F-3BEC-44D5-ADDE-4982DEF1887E}" srcOrd="0" destOrd="0" presId="urn:microsoft.com/office/officeart/2005/8/layout/hierarchy3"/>
    <dgm:cxn modelId="{1EEA99C6-2C9B-4D96-B727-F9ED713C35F3}" type="presParOf" srcId="{7D953BC1-A321-4921-BC37-707E2BE962B8}" destId="{25D3B533-BB61-4F22-81B2-0A9904901B73}" srcOrd="1" destOrd="0" presId="urn:microsoft.com/office/officeart/2005/8/layout/hierarchy3"/>
    <dgm:cxn modelId="{0366A7F6-8871-4A6D-9AB4-3C9966CB07DF}" type="presParOf" srcId="{A2A10A95-2B8D-4F40-A8A2-34C11B898119}" destId="{C08CF25E-0723-45DF-B714-1A799415E6A6}" srcOrd="1" destOrd="0" presId="urn:microsoft.com/office/officeart/2005/8/layout/hierarchy3"/>
    <dgm:cxn modelId="{E8F82FF3-FC47-48FA-B41D-90E14AC7108F}" type="presParOf" srcId="{C08CF25E-0723-45DF-B714-1A799415E6A6}" destId="{2049283F-CBA4-4262-A5C3-A5A5A55F8B37}" srcOrd="0" destOrd="0" presId="urn:microsoft.com/office/officeart/2005/8/layout/hierarchy3"/>
    <dgm:cxn modelId="{3D93E6B2-A5F5-4AE7-8077-7218411779E8}" type="presParOf" srcId="{C08CF25E-0723-45DF-B714-1A799415E6A6}" destId="{3A038535-9A5F-4C3D-8009-7237E9DA5636}" srcOrd="1" destOrd="0" presId="urn:microsoft.com/office/officeart/2005/8/layout/hierarchy3"/>
    <dgm:cxn modelId="{59CCEB04-96C0-499B-A0D6-236480F39972}" type="presParOf" srcId="{C08CF25E-0723-45DF-B714-1A799415E6A6}" destId="{3CBB3E1C-E10F-4E93-8402-1E379BCCC6E9}" srcOrd="2" destOrd="0" presId="urn:microsoft.com/office/officeart/2005/8/layout/hierarchy3"/>
    <dgm:cxn modelId="{DDD1D9F6-CA7D-494D-BB0A-86EDE836240C}" type="presParOf" srcId="{C08CF25E-0723-45DF-B714-1A799415E6A6}" destId="{CA3513BF-F81B-4434-A187-FD4A760E7AE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C0A5-7C41-400F-9D00-E055546CC895}">
      <dsp:nvSpPr>
        <dsp:cNvPr id="0" name=""/>
        <dsp:cNvSpPr/>
      </dsp:nvSpPr>
      <dsp:spPr>
        <a:xfrm>
          <a:off x="1440155" y="383246"/>
          <a:ext cx="3776680" cy="3776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Materiales</a:t>
          </a:r>
          <a:endParaRPr lang="es-PE" sz="2000" b="0" kern="1200" dirty="0">
            <a:solidFill>
              <a:schemeClr val="tx1"/>
            </a:solidFill>
          </a:endParaRPr>
        </a:p>
      </dsp:txBody>
      <dsp:txXfrm>
        <a:off x="3493500" y="1080134"/>
        <a:ext cx="1281373" cy="1258893"/>
      </dsp:txXfrm>
    </dsp:sp>
    <dsp:sp modelId="{CC3391AF-E773-4CEA-A659-539D7BB6D3B4}">
      <dsp:nvSpPr>
        <dsp:cNvPr id="0" name=""/>
        <dsp:cNvSpPr/>
      </dsp:nvSpPr>
      <dsp:spPr>
        <a:xfrm>
          <a:off x="1392804" y="542592"/>
          <a:ext cx="3776680" cy="3776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Cognoscitivas</a:t>
          </a:r>
          <a:endParaRPr lang="es-PE" sz="2000" b="0" kern="1200" dirty="0">
            <a:solidFill>
              <a:schemeClr val="tx1"/>
            </a:solidFill>
          </a:endParaRPr>
        </a:p>
      </dsp:txBody>
      <dsp:txXfrm>
        <a:off x="2426895" y="2925497"/>
        <a:ext cx="1708498" cy="1168972"/>
      </dsp:txXfrm>
    </dsp:sp>
    <dsp:sp modelId="{A2C8FB6F-36D4-4125-B042-FFA21882FD29}">
      <dsp:nvSpPr>
        <dsp:cNvPr id="0" name=""/>
        <dsp:cNvSpPr/>
      </dsp:nvSpPr>
      <dsp:spPr>
        <a:xfrm>
          <a:off x="1313116" y="415884"/>
          <a:ext cx="3776680" cy="3776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Afectivas</a:t>
          </a:r>
          <a:endParaRPr lang="es-PE" sz="2000" b="0" kern="1200" dirty="0">
            <a:solidFill>
              <a:schemeClr val="tx1"/>
            </a:solidFill>
          </a:endParaRPr>
        </a:p>
      </dsp:txBody>
      <dsp:txXfrm>
        <a:off x="1717761" y="1157732"/>
        <a:ext cx="1281373" cy="1258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C0A5-7C41-400F-9D00-E055546CC895}">
      <dsp:nvSpPr>
        <dsp:cNvPr id="0" name=""/>
        <dsp:cNvSpPr/>
      </dsp:nvSpPr>
      <dsp:spPr>
        <a:xfrm>
          <a:off x="1440155" y="383246"/>
          <a:ext cx="3776680" cy="3776680"/>
        </a:xfrm>
        <a:prstGeom prst="pie">
          <a:avLst>
            <a:gd name="adj1" fmla="val 16200000"/>
            <a:gd name="adj2" fmla="val 180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Materiales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TENER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3493500" y="1080134"/>
        <a:ext cx="1281373" cy="1258893"/>
      </dsp:txXfrm>
    </dsp:sp>
    <dsp:sp modelId="{CC3391AF-E773-4CEA-A659-539D7BB6D3B4}">
      <dsp:nvSpPr>
        <dsp:cNvPr id="0" name=""/>
        <dsp:cNvSpPr/>
      </dsp:nvSpPr>
      <dsp:spPr>
        <a:xfrm>
          <a:off x="1392804" y="542592"/>
          <a:ext cx="3776680" cy="3776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bg1">
                  <a:lumMod val="75000"/>
                </a:schemeClr>
              </a:solidFill>
            </a:rPr>
            <a:t>Cognoscitivas</a:t>
          </a:r>
          <a:endParaRPr lang="es-PE" sz="2000" b="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426895" y="2925497"/>
        <a:ext cx="1708498" cy="1168972"/>
      </dsp:txXfrm>
    </dsp:sp>
    <dsp:sp modelId="{A2C8FB6F-36D4-4125-B042-FFA21882FD29}">
      <dsp:nvSpPr>
        <dsp:cNvPr id="0" name=""/>
        <dsp:cNvSpPr/>
      </dsp:nvSpPr>
      <dsp:spPr>
        <a:xfrm>
          <a:off x="1313116" y="415884"/>
          <a:ext cx="3776680" cy="3776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bg1">
                  <a:lumMod val="75000"/>
                </a:schemeClr>
              </a:solidFill>
            </a:rPr>
            <a:t>Afectivas</a:t>
          </a:r>
          <a:endParaRPr lang="es-PE" sz="2000" b="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717761" y="1157732"/>
        <a:ext cx="1281373" cy="1258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C0A5-7C41-400F-9D00-E055546CC895}">
      <dsp:nvSpPr>
        <dsp:cNvPr id="0" name=""/>
        <dsp:cNvSpPr/>
      </dsp:nvSpPr>
      <dsp:spPr>
        <a:xfrm>
          <a:off x="1440155" y="383246"/>
          <a:ext cx="3776680" cy="3776680"/>
        </a:xfrm>
        <a:prstGeom prst="pie">
          <a:avLst>
            <a:gd name="adj1" fmla="val 16200000"/>
            <a:gd name="adj2" fmla="val 180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Materiales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TENER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3493500" y="1080134"/>
        <a:ext cx="1281373" cy="1258893"/>
      </dsp:txXfrm>
    </dsp:sp>
    <dsp:sp modelId="{CC3391AF-E773-4CEA-A659-539D7BB6D3B4}">
      <dsp:nvSpPr>
        <dsp:cNvPr id="0" name=""/>
        <dsp:cNvSpPr/>
      </dsp:nvSpPr>
      <dsp:spPr>
        <a:xfrm>
          <a:off x="1392804" y="542592"/>
          <a:ext cx="3776680" cy="3776680"/>
        </a:xfrm>
        <a:prstGeom prst="pie">
          <a:avLst>
            <a:gd name="adj1" fmla="val 1800000"/>
            <a:gd name="adj2" fmla="val 900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Cognoscitivas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SABER HACER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2426895" y="2925497"/>
        <a:ext cx="1708498" cy="1168972"/>
      </dsp:txXfrm>
    </dsp:sp>
    <dsp:sp modelId="{A2C8FB6F-36D4-4125-B042-FFA21882FD29}">
      <dsp:nvSpPr>
        <dsp:cNvPr id="0" name=""/>
        <dsp:cNvSpPr/>
      </dsp:nvSpPr>
      <dsp:spPr>
        <a:xfrm>
          <a:off x="1313116" y="415884"/>
          <a:ext cx="3776680" cy="3776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bg1">
                  <a:lumMod val="75000"/>
                </a:schemeClr>
              </a:solidFill>
            </a:rPr>
            <a:t>Afectivas</a:t>
          </a:r>
          <a:endParaRPr lang="es-PE" sz="2000" b="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717761" y="1157732"/>
        <a:ext cx="1281373" cy="1258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C0A5-7C41-400F-9D00-E055546CC895}">
      <dsp:nvSpPr>
        <dsp:cNvPr id="0" name=""/>
        <dsp:cNvSpPr/>
      </dsp:nvSpPr>
      <dsp:spPr>
        <a:xfrm>
          <a:off x="1440155" y="383246"/>
          <a:ext cx="3776680" cy="3776680"/>
        </a:xfrm>
        <a:prstGeom prst="pie">
          <a:avLst>
            <a:gd name="adj1" fmla="val 16200000"/>
            <a:gd name="adj2" fmla="val 180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Materiales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TENER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3493500" y="1080134"/>
        <a:ext cx="1281373" cy="1258893"/>
      </dsp:txXfrm>
    </dsp:sp>
    <dsp:sp modelId="{CC3391AF-E773-4CEA-A659-539D7BB6D3B4}">
      <dsp:nvSpPr>
        <dsp:cNvPr id="0" name=""/>
        <dsp:cNvSpPr/>
      </dsp:nvSpPr>
      <dsp:spPr>
        <a:xfrm>
          <a:off x="1392804" y="542592"/>
          <a:ext cx="3776680" cy="3776680"/>
        </a:xfrm>
        <a:prstGeom prst="pie">
          <a:avLst>
            <a:gd name="adj1" fmla="val 1800000"/>
            <a:gd name="adj2" fmla="val 900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Cognoscitivas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SABER HACER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2426895" y="2925497"/>
        <a:ext cx="1708498" cy="1168972"/>
      </dsp:txXfrm>
    </dsp:sp>
    <dsp:sp modelId="{A2C8FB6F-36D4-4125-B042-FFA21882FD29}">
      <dsp:nvSpPr>
        <dsp:cNvPr id="0" name=""/>
        <dsp:cNvSpPr/>
      </dsp:nvSpPr>
      <dsp:spPr>
        <a:xfrm>
          <a:off x="1313116" y="415884"/>
          <a:ext cx="3776680" cy="3776680"/>
        </a:xfrm>
        <a:prstGeom prst="pie">
          <a:avLst>
            <a:gd name="adj1" fmla="val 9000000"/>
            <a:gd name="adj2" fmla="val 1620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chemeClr val="tx1"/>
              </a:solidFill>
            </a:rPr>
            <a:t>Afectivas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0" kern="1200" dirty="0" smtClean="0">
              <a:solidFill>
                <a:srgbClr val="FF0000"/>
              </a:solidFill>
            </a:rPr>
            <a:t>SER</a:t>
          </a:r>
          <a:endParaRPr lang="es-PE" sz="2000" b="0" kern="1200" dirty="0">
            <a:solidFill>
              <a:srgbClr val="FF0000"/>
            </a:solidFill>
          </a:endParaRPr>
        </a:p>
      </dsp:txBody>
      <dsp:txXfrm>
        <a:off x="1717761" y="1157732"/>
        <a:ext cx="1281373" cy="125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1B7DD-E624-4EF2-ADCB-6C22B6D60D22}">
      <dsp:nvSpPr>
        <dsp:cNvPr id="0" name=""/>
        <dsp:cNvSpPr/>
      </dsp:nvSpPr>
      <dsp:spPr>
        <a:xfrm>
          <a:off x="0" y="0"/>
          <a:ext cx="8352928" cy="155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 smtClean="0">
              <a:solidFill>
                <a:schemeClr val="tx1"/>
              </a:solidFill>
            </a:rPr>
            <a:t>Desarrollo corporal - TENER</a:t>
          </a:r>
          <a:endParaRPr lang="es-PE" sz="2200" b="1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Es evidente y limitado</a:t>
          </a:r>
          <a:endParaRPr lang="es-PE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No depende de nosotros,  ej. leyes biológicas</a:t>
          </a:r>
          <a:endParaRPr lang="es-PE" sz="1700" kern="1200" dirty="0">
            <a:solidFill>
              <a:schemeClr val="tx1"/>
            </a:solidFill>
          </a:endParaRPr>
        </a:p>
      </dsp:txBody>
      <dsp:txXfrm>
        <a:off x="1825704" y="0"/>
        <a:ext cx="6527223" cy="1551190"/>
      </dsp:txXfrm>
    </dsp:sp>
    <dsp:sp modelId="{508F7729-65E4-49C8-BD21-A6F4167C8601}">
      <dsp:nvSpPr>
        <dsp:cNvPr id="0" name=""/>
        <dsp:cNvSpPr/>
      </dsp:nvSpPr>
      <dsp:spPr>
        <a:xfrm>
          <a:off x="302422" y="139272"/>
          <a:ext cx="1353759" cy="12409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D7EEB-5F56-42FA-90C8-3FAB558ECB2B}">
      <dsp:nvSpPr>
        <dsp:cNvPr id="0" name=""/>
        <dsp:cNvSpPr/>
      </dsp:nvSpPr>
      <dsp:spPr>
        <a:xfrm>
          <a:off x="0" y="1706309"/>
          <a:ext cx="8352928" cy="155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 smtClean="0">
              <a:solidFill>
                <a:schemeClr val="tx1"/>
              </a:solidFill>
            </a:rPr>
            <a:t>La inteligencia - SABER</a:t>
          </a:r>
          <a:endParaRPr lang="es-PE" sz="2200" b="1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Capacidad de conocer la verdad</a:t>
          </a:r>
          <a:endParaRPr lang="es-PE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Tenemos mayor control sobre el conocimiento</a:t>
          </a:r>
          <a:endParaRPr lang="es-PE" sz="1700" kern="1200" dirty="0">
            <a:solidFill>
              <a:schemeClr val="tx1"/>
            </a:solidFill>
          </a:endParaRPr>
        </a:p>
      </dsp:txBody>
      <dsp:txXfrm>
        <a:off x="1825704" y="1706309"/>
        <a:ext cx="6527223" cy="1551190"/>
      </dsp:txXfrm>
    </dsp:sp>
    <dsp:sp modelId="{07A9E1C7-F1A9-4D11-B5CE-A31C272B074A}">
      <dsp:nvSpPr>
        <dsp:cNvPr id="0" name=""/>
        <dsp:cNvSpPr/>
      </dsp:nvSpPr>
      <dsp:spPr>
        <a:xfrm>
          <a:off x="155119" y="1861428"/>
          <a:ext cx="1670585" cy="12409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FBA4-7A58-4772-8569-E8998CF3FFBC}">
      <dsp:nvSpPr>
        <dsp:cNvPr id="0" name=""/>
        <dsp:cNvSpPr/>
      </dsp:nvSpPr>
      <dsp:spPr>
        <a:xfrm>
          <a:off x="0" y="3412619"/>
          <a:ext cx="8352928" cy="155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 smtClean="0">
              <a:solidFill>
                <a:schemeClr val="tx1"/>
              </a:solidFill>
            </a:rPr>
            <a:t>La voluntad - SER</a:t>
          </a:r>
          <a:endParaRPr lang="es-PE" sz="2200" b="1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Es la capacidad de querer el bien, de amar</a:t>
          </a:r>
          <a:endParaRPr lang="es-PE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Pone a la inteligencia en acción y se orienta con la inteligencia</a:t>
          </a:r>
          <a:endParaRPr lang="es-PE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>
              <a:solidFill>
                <a:schemeClr val="tx1"/>
              </a:solidFill>
            </a:rPr>
            <a:t>Depende plenamente de nosotros, solo quiero si quiero, Libertad, </a:t>
          </a:r>
          <a:endParaRPr lang="es-PE" sz="1700" kern="1200" dirty="0">
            <a:solidFill>
              <a:schemeClr val="tx1"/>
            </a:solidFill>
          </a:endParaRPr>
        </a:p>
      </dsp:txBody>
      <dsp:txXfrm>
        <a:off x="1825704" y="3412619"/>
        <a:ext cx="6527223" cy="1551190"/>
      </dsp:txXfrm>
    </dsp:sp>
    <dsp:sp modelId="{980918E5-7157-4FCE-A9DC-A700D6F46AD5}">
      <dsp:nvSpPr>
        <dsp:cNvPr id="0" name=""/>
        <dsp:cNvSpPr/>
      </dsp:nvSpPr>
      <dsp:spPr>
        <a:xfrm>
          <a:off x="396643" y="3567738"/>
          <a:ext cx="1187535" cy="12409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A435-910A-4C3F-BD04-DD8288E4078F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300" kern="1200" dirty="0" smtClean="0">
              <a:solidFill>
                <a:schemeClr val="tx1"/>
              </a:solidFill>
            </a:rPr>
            <a:t>ÉXITO</a:t>
          </a:r>
          <a:endParaRPr lang="es-PE" sz="3300" kern="1200" dirty="0">
            <a:solidFill>
              <a:schemeClr val="tx1"/>
            </a:solidFill>
          </a:endParaRPr>
        </a:p>
      </dsp:txBody>
      <dsp:txXfrm>
        <a:off x="470066" y="34496"/>
        <a:ext cx="2253718" cy="1092859"/>
      </dsp:txXfrm>
    </dsp:sp>
    <dsp:sp modelId="{E0207121-C0F7-437D-BD67-1261F6FE55DA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43C2-5E05-4B2C-BE34-270E446E3A29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>
              <a:solidFill>
                <a:schemeClr val="tx1"/>
              </a:solidFill>
            </a:rPr>
            <a:t>Fracaso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934410" y="1485570"/>
        <a:ext cx="1789374" cy="1092859"/>
      </dsp:txXfrm>
    </dsp:sp>
    <dsp:sp modelId="{9637CD79-3681-4052-B60E-E4C3F5A8DF85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27A57-8946-4601-BB27-03137BCF100C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>
              <a:solidFill>
                <a:schemeClr val="tx1"/>
              </a:solidFill>
            </a:rPr>
            <a:t>No depende del todo de nosotros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934410" y="2936644"/>
        <a:ext cx="1789374" cy="1092859"/>
      </dsp:txXfrm>
    </dsp:sp>
    <dsp:sp modelId="{F13C543F-3BEC-44D5-ADDE-4982DEF1887E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300" kern="1200" dirty="0" smtClean="0">
              <a:solidFill>
                <a:schemeClr val="tx1"/>
              </a:solidFill>
            </a:rPr>
            <a:t>PLENITUD</a:t>
          </a:r>
          <a:endParaRPr lang="es-PE" sz="3300" kern="1200" dirty="0">
            <a:solidFill>
              <a:schemeClr val="tx1"/>
            </a:solidFill>
          </a:endParaRPr>
        </a:p>
      </dsp:txBody>
      <dsp:txXfrm>
        <a:off x="3372214" y="34496"/>
        <a:ext cx="2253718" cy="1092859"/>
      </dsp:txXfrm>
    </dsp:sp>
    <dsp:sp modelId="{2049283F-CBA4-4262-A5C3-A5A5A55F8B37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38535-9A5F-4C3D-8009-7237E9DA5636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>
              <a:solidFill>
                <a:schemeClr val="tx1"/>
              </a:solidFill>
            </a:rPr>
            <a:t>Vacío existencial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3836558" y="1485570"/>
        <a:ext cx="1789374" cy="1092859"/>
      </dsp:txXfrm>
    </dsp:sp>
    <dsp:sp modelId="{3CBB3E1C-E10F-4E93-8402-1E379BCCC6E9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513BF-F81B-4434-A187-FD4A760E7AED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>
              <a:solidFill>
                <a:schemeClr val="tx1"/>
              </a:solidFill>
            </a:rPr>
            <a:t>Depende de mis elecciones, del uso de mi libertad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3836558" y="2936644"/>
        <a:ext cx="1789374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8DC5-2A21-4E15-A80A-E937F76FCB0E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E89-810A-420F-A93D-0C662CEB20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B5EE-76D2-466A-9039-ABD02BD6B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2CCE-50E1-4D4C-B6D9-3DAB99F455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5C87-5939-4DDD-8F05-92F0BD073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18101-9C8D-4216-8BD4-42A1E2041A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F79CA-7B51-401A-AE08-0A9A714E34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B4A9-21BA-480F-802C-DDF951C2D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B8BB-6072-4240-995A-0CB5DDAC08D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3A6-8E97-4F78-9AEE-E67B82F265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509A-20D5-4554-8DD2-ABBBBA1374A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135A1-D746-440B-85E6-A991418970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191C-AAE3-4B48-BBBF-725D215B53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6E2665-0E0F-4055-8F0B-8718C59D149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24837" y="2924944"/>
            <a:ext cx="8463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2:Las necesidades según Antonio Pérez </a:t>
            </a:r>
          </a:p>
          <a:p>
            <a:pPr algn="ctr"/>
            <a:r>
              <a:rPr lang="es-PE" sz="2800" b="1" smtClean="0"/>
              <a:t>López</a:t>
            </a:r>
            <a:endParaRPr lang="es-PE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1343665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 smtClean="0"/>
              <a:t>La búsqueda del éxito</a:t>
            </a:r>
          </a:p>
          <a:p>
            <a:pPr algn="ctr"/>
            <a:endParaRPr lang="es-P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cultura del éxito predomina, pero es confusa y relativa.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asocia con cumplir metas y alcanzar poder y riqueza.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Si esto no se alcanza la vida es un fracaso.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Es absurdo que este sea el único o principal criterio para actuar.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¨De la búsqueda del éxito debemos pasar a la búsqueda de la plenitud¨ </a:t>
            </a:r>
            <a:r>
              <a:rPr lang="es-PE" sz="1600" b="0" i="1" dirty="0" smtClean="0"/>
              <a:t>Víctor Frankl</a:t>
            </a:r>
            <a:r>
              <a:rPr lang="es-PE" b="0" dirty="0" smtClean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5265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pic>
        <p:nvPicPr>
          <p:cNvPr id="5" name="4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82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 smtClean="0"/>
              <a:t>La búsqueda del éxito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5265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596790841"/>
              </p:ext>
            </p:extLst>
          </p:nvPr>
        </p:nvGraphicFramePr>
        <p:xfrm>
          <a:off x="1524000" y="18852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LOGO_ ok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9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08077" y="2924944"/>
            <a:ext cx="72971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2:Las necesidades </a:t>
            </a:r>
            <a:r>
              <a:rPr lang="es-PE" sz="2800" b="1" dirty="0" smtClean="0"/>
              <a:t>personales</a:t>
            </a:r>
          </a:p>
          <a:p>
            <a:pPr algn="ctr"/>
            <a:r>
              <a:rPr lang="es-PE" sz="2800" b="1" dirty="0"/>
              <a:t>s</a:t>
            </a:r>
            <a:r>
              <a:rPr lang="es-PE" sz="2800" b="1" dirty="0" smtClean="0"/>
              <a:t>egún Larry </a:t>
            </a:r>
            <a:r>
              <a:rPr lang="es-PE" sz="2800" b="1" dirty="0" err="1" smtClean="0"/>
              <a:t>Crabb</a:t>
            </a:r>
            <a:endParaRPr lang="es-PE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0791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1343665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 smtClean="0"/>
              <a:t>Las necesidades personales</a:t>
            </a:r>
            <a:endParaRPr lang="es-PE" dirty="0" smtClean="0"/>
          </a:p>
          <a:p>
            <a:pPr algn="ctr"/>
            <a:endParaRPr lang="es-P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</a:t>
            </a:r>
            <a:r>
              <a:rPr lang="es-PE" b="0" dirty="0" smtClean="0"/>
              <a:t>visión de Larry </a:t>
            </a:r>
            <a:r>
              <a:rPr lang="es-PE" b="0" dirty="0" err="1" smtClean="0"/>
              <a:t>Crabb</a:t>
            </a:r>
            <a:r>
              <a:rPr lang="es-PE" b="0" dirty="0" smtClean="0"/>
              <a:t> iluminada desde la fe sobre las necesidades humanas.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Después de analizar estos dos casos emerge una simple explicación: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personas tienen una necesidad básica que requiere dos clases de fuente de satisfacción.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necesidad básica es el sentido de valor como persona,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aceptación de uno mismo como persona integral y real.</a:t>
            </a:r>
            <a:endParaRPr lang="es-PE" b="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5265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pic>
        <p:nvPicPr>
          <p:cNvPr id="5" name="4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9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1343665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 smtClean="0"/>
              <a:t>Significación y seguridad</a:t>
            </a:r>
            <a:endParaRPr lang="es-PE" dirty="0" smtClean="0"/>
          </a:p>
          <a:p>
            <a:pPr algn="ctr"/>
            <a:endParaRPr lang="es-P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significación (propósito, importancia, capacidad para hacer un trabajo, impacto).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seguridad (amor incondicional concretamente expresado, aceptación permanente).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Para los hombres la ruta principal para percibir el valor es la significación.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Para las mujeres es la seguridad.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5265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pic>
        <p:nvPicPr>
          <p:cNvPr id="5" name="4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entre las necesidades humanas</a:t>
            </a:r>
            <a:endParaRPr lang="es-PE" dirty="0"/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4932040" y="1484784"/>
            <a:ext cx="4212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800" dirty="0" smtClean="0"/>
              <a:t>RECORDEMOS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Satisfacción de necesidades</a:t>
            </a:r>
          </a:p>
          <a:p>
            <a:pPr lvl="1"/>
            <a:r>
              <a:rPr lang="es-PE" sz="1600" b="0" dirty="0" smtClean="0"/>
              <a:t>Materiales - Placer.</a:t>
            </a:r>
          </a:p>
          <a:p>
            <a:pPr lvl="1"/>
            <a:r>
              <a:rPr lang="es-PE" sz="1600" b="0" dirty="0" smtClean="0"/>
              <a:t>Cognoscitivas - Seguridad o Poder.</a:t>
            </a:r>
          </a:p>
          <a:p>
            <a:pPr lvl="1"/>
            <a:r>
              <a:rPr lang="es-PE" sz="1600" b="0" dirty="0" smtClean="0"/>
              <a:t>Afectivas – Alegría y Felicidad.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1800" b="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s-PE" sz="1800" b="0" dirty="0" smtClean="0"/>
              <a:t>Existen diferentes grados de satisfacción.</a:t>
            </a:r>
          </a:p>
        </p:txBody>
      </p:sp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285642378"/>
              </p:ext>
            </p:extLst>
          </p:nvPr>
        </p:nvGraphicFramePr>
        <p:xfrm>
          <a:off x="-828600" y="1093192"/>
          <a:ext cx="6768752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2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entre las necesidades humanas</a:t>
            </a:r>
            <a:endParaRPr lang="es-PE" dirty="0"/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4932040" y="1347733"/>
            <a:ext cx="421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Satisfacción mínima de las materiales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Por la urgencia de las materiales se puede creer erradamente que son las únicas.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El tener se vuelve una enfermedad por acumular lo material.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Nuestra naturaleza limita la capacidad de consumo. 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685346007"/>
              </p:ext>
            </p:extLst>
          </p:nvPr>
        </p:nvGraphicFramePr>
        <p:xfrm>
          <a:off x="-828600" y="1093192"/>
          <a:ext cx="6768752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16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entre las necesidades humanas</a:t>
            </a:r>
            <a:endParaRPr lang="es-PE" dirty="0"/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4932040" y="1347733"/>
            <a:ext cx="4212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El tener es una consecuencia del saber y del saber hacer.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 Al mismo tiempo el tener nos permite saber y hacer más.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El SABER es más importante que el TENER.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El fin del TENER es el SABER y no a la inversa.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El desarrollo profesional no tiene como fin comer más, sino saber y saber hacer más y mejor.</a:t>
            </a:r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3915287891"/>
              </p:ext>
            </p:extLst>
          </p:nvPr>
        </p:nvGraphicFramePr>
        <p:xfrm>
          <a:off x="-828600" y="1093192"/>
          <a:ext cx="6768752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293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entre las necesidades humanas</a:t>
            </a:r>
            <a:endParaRPr lang="es-PE" dirty="0"/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4932040" y="1347733"/>
            <a:ext cx="421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Hacer más y mejor para QUÉ?. </a:t>
            </a:r>
            <a:r>
              <a:rPr lang="es-PE" sz="1800" i="1" dirty="0" smtClean="0">
                <a:solidFill>
                  <a:srgbClr val="FF0000"/>
                </a:solidFill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Hacer más y mejor para QUIÉN?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Por el bien de los otros.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dirty="0" smtClean="0"/>
              <a:t>Canalizar el </a:t>
            </a:r>
            <a:r>
              <a:rPr lang="es-PE" sz="1800" b="0" i="1" dirty="0" smtClean="0"/>
              <a:t>amor efectivo </a:t>
            </a:r>
            <a:r>
              <a:rPr lang="es-PE" sz="1800" b="0" dirty="0" smtClean="0"/>
              <a:t>con criterios de proximidad y necesidad.</a:t>
            </a:r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  <a:p>
            <a:pPr marL="342900" indent="-342900">
              <a:buFont typeface="+mj-lt"/>
              <a:buAutoNum type="arabicPeriod"/>
            </a:pPr>
            <a:endParaRPr lang="es-PE" sz="1800" b="0" dirty="0" smtClean="0"/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3298206642"/>
              </p:ext>
            </p:extLst>
          </p:nvPr>
        </p:nvGraphicFramePr>
        <p:xfrm>
          <a:off x="-828600" y="1093192"/>
          <a:ext cx="6768752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79512" y="522920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800" b="0" dirty="0" smtClean="0"/>
              <a:t>¨La sincera preocupación de trabajar por el bien de los demás -por satisfacer sus necesidades-, es la esencia del amor.¨ </a:t>
            </a:r>
            <a:r>
              <a:rPr lang="es-PE" sz="1800" b="0" baseline="30000" dirty="0" smtClean="0"/>
              <a:t>1</a:t>
            </a:r>
          </a:p>
          <a:p>
            <a:endParaRPr lang="es-PE" sz="1800" b="0" dirty="0"/>
          </a:p>
          <a:p>
            <a:r>
              <a:rPr lang="es-PE" sz="1800" b="0" dirty="0" smtClean="0"/>
              <a:t>El amar a otro me permite sentirme amado y lograr la felicidad. 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1 Gobierno de personas, Pablo Ferreiro y Manuel </a:t>
            </a:r>
            <a:r>
              <a:rPr lang="es-PE" sz="800" dirty="0" err="1" smtClean="0"/>
              <a:t>Alcazar</a:t>
            </a:r>
            <a:r>
              <a:rPr lang="es-PE" sz="800" dirty="0" smtClean="0"/>
              <a:t>.</a:t>
            </a:r>
            <a:endParaRPr lang="es-PE" sz="800" dirty="0"/>
          </a:p>
        </p:txBody>
      </p:sp>
    </p:spTree>
    <p:extLst>
      <p:ext uri="{BB962C8B-B14F-4D97-AF65-F5344CB8AC3E}">
        <p14:creationId xmlns:p14="http://schemas.microsoft.com/office/powerpoint/2010/main" val="253186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99592" y="1412776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La </a:t>
            </a:r>
            <a:r>
              <a:rPr lang="es-PE" b="0" dirty="0"/>
              <a:t>persona  ha de poner todo el tener y el saber al servicio de los demás: a satisfacer sus </a:t>
            </a:r>
            <a:r>
              <a:rPr lang="es-PE" b="0" dirty="0" smtClean="0"/>
              <a:t>necesidades.</a:t>
            </a:r>
          </a:p>
          <a:p>
            <a:endParaRPr lang="es-PE" b="0" dirty="0"/>
          </a:p>
          <a:p>
            <a:r>
              <a:rPr lang="es-PE" b="0" dirty="0" smtClean="0"/>
              <a:t>Es </a:t>
            </a:r>
            <a:r>
              <a:rPr lang="es-PE" b="0" dirty="0"/>
              <a:t>en esa misma medida que ella se desarrolla, no ya como profesional, sino como persona: se supera a sí misma, “es” más</a:t>
            </a:r>
            <a:r>
              <a:rPr lang="es-PE" b="0" dirty="0" smtClean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entre las necesidades humanas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0" y="49115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Servir para ganar o Ganar </a:t>
            </a:r>
            <a:r>
              <a:rPr lang="es-PE" sz="2400" b="1" dirty="0" smtClean="0"/>
              <a:t>sirviendo</a:t>
            </a:r>
            <a:endParaRPr lang="es-PE" sz="2400" b="1" dirty="0"/>
          </a:p>
        </p:txBody>
      </p:sp>
      <p:pic>
        <p:nvPicPr>
          <p:cNvPr id="11" name="10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99592" y="1412776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hombre debe perfeccionarse por su acción, por su trabajo.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hombre no está hecho para el equilibrio estático.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Ha de crecer buscando una mayor plenitud.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98072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/>
              <a:t>Á</a:t>
            </a:r>
            <a:r>
              <a:rPr lang="es-PE" dirty="0" smtClean="0"/>
              <a:t>mbitos de crecimiento</a:t>
            </a:r>
            <a:endParaRPr lang="es-PE" b="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5393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59631837"/>
              </p:ext>
            </p:extLst>
          </p:nvPr>
        </p:nvGraphicFramePr>
        <p:xfrm>
          <a:off x="323528" y="1705550"/>
          <a:ext cx="8352928" cy="496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71600" y="1343665"/>
            <a:ext cx="7272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dirty="0" smtClean="0"/>
              <a:t>Las necesidades en la actualidad</a:t>
            </a:r>
          </a:p>
          <a:p>
            <a:pPr algn="ctr"/>
            <a:endParaRPr lang="es-P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subordina el ser al saber, y el saber al tener.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Es más importante sentirse bien que ser mejores.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dice, saber es poder y poder es 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tiene mucha conciencia de las necesidades material.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Menor conciencia de las necesidades de conocimiento.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necesidades afectivas están olvidadas.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/>
          </a:p>
          <a:p>
            <a:pPr algn="ctr"/>
            <a:r>
              <a:rPr lang="es-PE" dirty="0" smtClean="0"/>
              <a:t>ESTA CONFUSIÓN NOS LLEVA A ERRORES</a:t>
            </a:r>
            <a:r>
              <a:rPr lang="es-PE" b="0" dirty="0" smtClean="0"/>
              <a:t>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5265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crecimiento de la persona</a:t>
            </a:r>
            <a:endParaRPr lang="es-PE" dirty="0"/>
          </a:p>
        </p:txBody>
      </p:sp>
      <p:pic>
        <p:nvPicPr>
          <p:cNvPr id="6" name="5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33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21748</TotalTime>
  <Words>852</Words>
  <Application>Microsoft Office PowerPoint</Application>
  <PresentationFormat>Presentación en pantalla (4:3)</PresentationFormat>
  <Paragraphs>136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arivera</dc:creator>
  <cp:lastModifiedBy>Nelida</cp:lastModifiedBy>
  <cp:revision>228</cp:revision>
  <dcterms:created xsi:type="dcterms:W3CDTF">2008-05-02T14:34:49Z</dcterms:created>
  <dcterms:modified xsi:type="dcterms:W3CDTF">2017-05-23T05:43:01Z</dcterms:modified>
</cp:coreProperties>
</file>