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60"/>
  </p:normalViewPr>
  <p:slideViewPr>
    <p:cSldViewPr>
      <p:cViewPr varScale="1">
        <p:scale>
          <a:sx n="69" d="100"/>
          <a:sy n="69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8DC5-2A21-4E15-A80A-E937F76FCB0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7E89-810A-420F-A93D-0C662CEB20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7E89-810A-420F-A93D-0C662CEB20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0B5EE-76D2-466A-9039-ABD02BD6BA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2CCE-50E1-4D4C-B6D9-3DAB99F4556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5C87-5939-4DDD-8F05-92F0BD07334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18101-9C8D-4216-8BD4-42A1E2041A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F79CA-7B51-401A-AE08-0A9A714E34D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B4A9-21BA-480F-802C-DDF951C2D2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7B8BB-6072-4240-995A-0CB5DDAC08D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D73A6-8E97-4F78-9AEE-E67B82F265B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509A-20D5-4554-8DD2-ABBBBA1374A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135A1-D746-440B-85E6-A9914189702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D191C-AAE3-4B48-BBBF-725D215B53F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6E2665-0E0F-4055-8F0B-8718C59D149A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696272"/>
            <a:ext cx="2749676" cy="101410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08072" y="2924944"/>
            <a:ext cx="72971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/>
              <a:t>Fundamentos del desempeño profesional</a:t>
            </a:r>
            <a:endParaRPr lang="es-PE" sz="2800" b="1" dirty="0"/>
          </a:p>
          <a:p>
            <a:pPr algn="ctr"/>
            <a:r>
              <a:rPr lang="es-PE" sz="2800" b="1" dirty="0" smtClean="0"/>
              <a:t>Unidad 1: ¿Qué es la Empresa?</a:t>
            </a:r>
          </a:p>
          <a:p>
            <a:pPr algn="ctr"/>
            <a:r>
              <a:rPr lang="es-PE" sz="2800" b="1" dirty="0" smtClean="0"/>
              <a:t>Clase 1: Las organizaciones humanas</a:t>
            </a:r>
            <a:endParaRPr lang="es-PE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219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Las organizaciones </a:t>
            </a:r>
            <a:r>
              <a:rPr lang="es-PE" dirty="0" smtClean="0"/>
              <a:t>humanas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259632" y="1475746"/>
            <a:ext cx="682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Por que las organizaciones son necesarias</a:t>
            </a:r>
            <a:endParaRPr lang="es-PE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086029" y="2291388"/>
            <a:ext cx="7374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b="0" dirty="0" smtClean="0"/>
              <a:t>Constituyen un elemento indispensable de la vida civilizada.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b="0" dirty="0" smtClean="0"/>
              <a:t>Sirven a la sociedad ya que n</a:t>
            </a:r>
            <a:r>
              <a:rPr lang="es-PE" b="0" dirty="0" smtClean="0"/>
              <a:t>os permiten lograr cosas que como individuos no podríamos hacer con eficiencia en absoluto.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b="0" dirty="0" smtClean="0"/>
              <a:t>Nos ayudan a asegurar la continuidad del conocimiento y sirven de importante fuente de carrera.</a:t>
            </a:r>
            <a:endParaRPr lang="es-PE" b="0" dirty="0" smtClean="0"/>
          </a:p>
        </p:txBody>
      </p:sp>
    </p:spTree>
    <p:extLst>
      <p:ext uri="{BB962C8B-B14F-4D97-AF65-F5344CB8AC3E}">
        <p14:creationId xmlns:p14="http://schemas.microsoft.com/office/powerpoint/2010/main" val="261401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219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grpSp>
        <p:nvGrpSpPr>
          <p:cNvPr id="3" name="2 Grupo"/>
          <p:cNvGrpSpPr/>
          <p:nvPr/>
        </p:nvGrpSpPr>
        <p:grpSpPr>
          <a:xfrm>
            <a:off x="467544" y="1556791"/>
            <a:ext cx="8497204" cy="2308324"/>
            <a:chOff x="467544" y="1556791"/>
            <a:chExt cx="8497204" cy="2308324"/>
          </a:xfrm>
        </p:grpSpPr>
        <p:sp>
          <p:nvSpPr>
            <p:cNvPr id="11" name="10 CuadroTexto"/>
            <p:cNvSpPr txBox="1"/>
            <p:nvPr/>
          </p:nvSpPr>
          <p:spPr>
            <a:xfrm>
              <a:off x="3851919" y="1556791"/>
              <a:ext cx="511282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2400" dirty="0" smtClean="0"/>
                <a:t>Durante gran parte de nuestra vida somos parte de una organización. Es algo mas que una mera suma de individuos. En toda organización se produce una interrelación entre sus miembros.</a:t>
              </a:r>
            </a:p>
          </p:txBody>
        </p:sp>
        <p:pic>
          <p:nvPicPr>
            <p:cNvPr id="2054" name="Picture 6" descr="http://www.firstpointit.com/wp-content/uploads/2014/03/business-icon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700808"/>
              <a:ext cx="2762250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755576" y="4100195"/>
            <a:ext cx="8208912" cy="2276475"/>
            <a:chOff x="755576" y="4100195"/>
            <a:chExt cx="8208912" cy="2276475"/>
          </a:xfrm>
        </p:grpSpPr>
        <p:sp>
          <p:nvSpPr>
            <p:cNvPr id="13" name="12 CuadroTexto"/>
            <p:cNvSpPr txBox="1"/>
            <p:nvPr/>
          </p:nvSpPr>
          <p:spPr>
            <a:xfrm>
              <a:off x="3851920" y="4221088"/>
              <a:ext cx="5112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pPr algn="just"/>
              <a:r>
                <a:rPr lang="es-PE" b="0" dirty="0" smtClean="0"/>
                <a:t>Cualquier organización aspira a mantenerse estable en el tiempo.</a:t>
              </a:r>
              <a:endParaRPr lang="es-PE" b="0" dirty="0"/>
            </a:p>
          </p:txBody>
        </p:sp>
        <p:pic>
          <p:nvPicPr>
            <p:cNvPr id="3074" name="Picture 2" descr="http://mmxsolutions.mx/wp-content/uploads/2014/03/icono_trabajad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100195"/>
              <a:ext cx="24288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5452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171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74938" y="1556791"/>
            <a:ext cx="1847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PE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pic>
        <p:nvPicPr>
          <p:cNvPr id="1026" name="Picture 2" descr="https://thumbs.dreamstime.com/x/estudiantes-universitarios-3d-27326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1" y="1001557"/>
            <a:ext cx="2568284" cy="20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edtienda.net/storeimages/cosmoanime/pro/132628.file_a.w5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66" y="476592"/>
            <a:ext cx="27622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ytimg.com/vi/yVv1Ul9CEak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4" y="3979112"/>
            <a:ext cx="2780948" cy="156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f08d5jYqNuw/VL12xUY7wuI/AAAAAAAADKQ/fV_mNlZfOi4/s1600/guerra%2Bfr%C3%AD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88715"/>
            <a:ext cx="1794324" cy="131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scuelademadres.files.wordpress.com/2010/12/super-campeones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2787945" cy="183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219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Empresa?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42210" y="1484784"/>
            <a:ext cx="5546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just"/>
            <a:r>
              <a:rPr lang="es-PE" b="0" dirty="0" smtClean="0"/>
              <a:t>Algunas organizaciones serán muy </a:t>
            </a:r>
            <a:r>
              <a:rPr lang="es-PE" dirty="0" smtClean="0"/>
              <a:t>formales</a:t>
            </a:r>
            <a:r>
              <a:rPr lang="es-PE" b="0" dirty="0" smtClean="0"/>
              <a:t> como: una gran corporación, la PNP. Otras como un equipo de baloncesto del vecindario, puede estar estructuradas de manera mas </a:t>
            </a:r>
            <a:r>
              <a:rPr lang="es-PE" dirty="0" smtClean="0"/>
              <a:t>informa</a:t>
            </a:r>
            <a:r>
              <a:rPr lang="es-PE" b="0" dirty="0" smtClean="0"/>
              <a:t>l.</a:t>
            </a:r>
          </a:p>
          <a:p>
            <a:pPr algn="just"/>
            <a:r>
              <a:rPr lang="es-PE" b="0" dirty="0" smtClean="0"/>
              <a:t>Pero sin importar sus diferencias, todas las organizaciones a las que pertenecemos tienen en común varios elementos.</a:t>
            </a:r>
            <a:endParaRPr lang="es-PE" b="0" dirty="0"/>
          </a:p>
        </p:txBody>
      </p:sp>
      <p:pic>
        <p:nvPicPr>
          <p:cNvPr id="1026" name="Picture 2" descr="http://img.freepik.com/vector-gratis/amigos-jugando-al-futbol-al-aire-libre_23-2147591027.jpg?size=338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84712"/>
            <a:ext cx="2319340" cy="231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eviews.123rf.com/images/limbi007/limbi0071211/limbi007121100092/16471553-Personajes-de-dibujos-animados-de-Orange-tienen-una-formaci-n-con-los-cuadernos-fondo-blanco-Foto-de-archiv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43" y="3789040"/>
            <a:ext cx="2318073" cy="23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89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941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 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851658" y="1052736"/>
            <a:ext cx="5616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La meta o finalidad</a:t>
            </a:r>
          </a:p>
          <a:p>
            <a:r>
              <a:rPr lang="es-PE" b="0" dirty="0" smtClean="0"/>
              <a:t>Aquello a que apunta la organización, las metas pueden variar de acuerdo a la naturaleza de la organización, pero sin una meta no habrá razón para que exista la organización.</a:t>
            </a:r>
          </a:p>
        </p:txBody>
      </p:sp>
      <p:pic>
        <p:nvPicPr>
          <p:cNvPr id="2050" name="Picture 2" descr="https://definicion.mx/wp-content/uploads/2013/03/objeti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3469451" cy="346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7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941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 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927979" y="3792641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just"/>
            <a:r>
              <a:rPr lang="es-PE" b="0" dirty="0" smtClean="0"/>
              <a:t>Las organizaciones también contaran con un </a:t>
            </a:r>
            <a:r>
              <a:rPr lang="es-PE" dirty="0" smtClean="0"/>
              <a:t>programa o método </a:t>
            </a:r>
            <a:r>
              <a:rPr lang="es-PE" b="0" dirty="0" smtClean="0"/>
              <a:t>para alcanzar sus metas. Un modo ordenado y sistemático para llegar a un resultado. Sin algún plan o método de lo que se debe hacer, ninguna organización podrá ser muy eficaz.</a:t>
            </a:r>
          </a:p>
        </p:txBody>
      </p:sp>
      <p:pic>
        <p:nvPicPr>
          <p:cNvPr id="3074" name="Picture 2" descr="http://i.clasificadosgratis.com.py/i-a/rzZZ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80" y="1196752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4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219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187623" y="3355148"/>
            <a:ext cx="7374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b="0" dirty="0" smtClean="0"/>
              <a:t>Las organizaciones han de adquirir y asignar los </a:t>
            </a:r>
            <a:r>
              <a:rPr lang="es-PE" dirty="0" smtClean="0"/>
              <a:t>recursos</a:t>
            </a:r>
            <a:r>
              <a:rPr lang="es-PE" b="0" dirty="0" smtClean="0"/>
              <a:t> necesarios para conseguir sus metas. Estos elementos están bajo el control de la organización.</a:t>
            </a:r>
          </a:p>
          <a:p>
            <a:r>
              <a:rPr lang="es-PE" b="0" dirty="0" smtClean="0"/>
              <a:t>Estos pueden ser humanos, intangibles, financieros, materiales,</a:t>
            </a: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</p:txBody>
      </p:sp>
      <p:pic>
        <p:nvPicPr>
          <p:cNvPr id="2050" name="Picture 2" descr="https://informaticaconalanayisel.files.wordpress.com/2014/06/mapa-ment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908720"/>
            <a:ext cx="3209403" cy="20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69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941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 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pic>
        <p:nvPicPr>
          <p:cNvPr id="7174" name="Picture 6" descr="http://direccionameta.com/wp-content/uploads/2014/08/SliderMonisestadistic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20689"/>
            <a:ext cx="2416340" cy="170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277840" y="3027724"/>
            <a:ext cx="780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b="0" dirty="0" smtClean="0"/>
              <a:t>Las organizaciones no son autosuficientes, sino que siempre existen en un ambiente junto con otras de las cuales obtienen los recursos que requieren.</a:t>
            </a:r>
            <a:endParaRPr lang="es-PE" b="0" dirty="0" smtClean="0"/>
          </a:p>
        </p:txBody>
      </p:sp>
    </p:spTree>
    <p:extLst>
      <p:ext uri="{BB962C8B-B14F-4D97-AF65-F5344CB8AC3E}">
        <p14:creationId xmlns:p14="http://schemas.microsoft.com/office/powerpoint/2010/main" val="18963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0941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¿Qué es la Empresa? 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Las organizaciones humanas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86224" y="4005064"/>
            <a:ext cx="8758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just"/>
            <a:r>
              <a:rPr lang="es-PE" b="0" dirty="0" smtClean="0"/>
              <a:t>Por ultimo las organizaciones tendrán </a:t>
            </a:r>
            <a:r>
              <a:rPr lang="es-PE" dirty="0" smtClean="0"/>
              <a:t>lideres</a:t>
            </a:r>
            <a:r>
              <a:rPr lang="es-PE" b="0" dirty="0" smtClean="0"/>
              <a:t> o administradores que les ayuden a cumplir con sus metas. Sin una administración eficaz las organizaciones sufrirán tropiezos y problemas.</a:t>
            </a:r>
            <a:endParaRPr lang="es-PE" b="0" dirty="0" smtClean="0"/>
          </a:p>
        </p:txBody>
      </p:sp>
      <p:pic>
        <p:nvPicPr>
          <p:cNvPr id="3074" name="Picture 2" descr="http://kimerkia.com/BLOGS/LiderazgoeImagen/IMAGES/imagen_lider_201503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56979"/>
            <a:ext cx="3152165" cy="18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049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416</Words>
  <Application>Microsoft Office PowerPoint</Application>
  <PresentationFormat>Presentación en pantalla (4:3)</PresentationFormat>
  <Paragraphs>37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arivera</dc:creator>
  <cp:lastModifiedBy>Nelida</cp:lastModifiedBy>
  <cp:revision>158</cp:revision>
  <dcterms:created xsi:type="dcterms:W3CDTF">2008-05-02T14:34:49Z</dcterms:created>
  <dcterms:modified xsi:type="dcterms:W3CDTF">2017-03-31T05:01:39Z</dcterms:modified>
</cp:coreProperties>
</file>