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60"/>
  </p:normalViewPr>
  <p:slideViewPr>
    <p:cSldViewPr>
      <p:cViewPr>
        <p:scale>
          <a:sx n="70" d="100"/>
          <a:sy n="70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8DC5-2A21-4E15-A80A-E937F76FCB0E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7E89-810A-420F-A93D-0C662CEB20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0B5EE-76D2-466A-9039-ABD02BD6BA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2CCE-50E1-4D4C-B6D9-3DAB99F4556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5C87-5939-4DDD-8F05-92F0BD0733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18101-9C8D-4216-8BD4-42A1E2041A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F79CA-7B51-401A-AE08-0A9A714E34D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B4A9-21BA-480F-802C-DDF951C2D2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7B8BB-6072-4240-995A-0CB5DDAC08D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73A6-8E97-4F78-9AEE-E67B82F265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509A-20D5-4554-8DD2-ABBBBA1374A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135A1-D746-440B-85E6-A991418970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D191C-AAE3-4B48-BBBF-725D215B53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6E2665-0E0F-4055-8F0B-8718C59D149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696272"/>
            <a:ext cx="2749676" cy="101410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30618" y="2924944"/>
            <a:ext cx="88521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/>
              <a:t>Fundamentos del desempeño profesional</a:t>
            </a:r>
            <a:endParaRPr lang="es-PE" sz="2800" b="1" dirty="0"/>
          </a:p>
          <a:p>
            <a:pPr algn="ctr"/>
            <a:r>
              <a:rPr lang="es-PE" sz="2800" b="1" dirty="0" smtClean="0"/>
              <a:t>Unidad 1: </a:t>
            </a:r>
            <a:r>
              <a:rPr lang="es-PE" sz="2800" b="1" dirty="0" smtClean="0"/>
              <a:t>La Empresa como organización Humana</a:t>
            </a:r>
            <a:endParaRPr lang="es-PE" sz="2800" b="1" dirty="0" smtClean="0"/>
          </a:p>
          <a:p>
            <a:pPr algn="ctr"/>
            <a:r>
              <a:rPr lang="es-PE" sz="2800" b="1" dirty="0" smtClean="0"/>
              <a:t>Clase 2</a:t>
            </a:r>
            <a:endParaRPr lang="es-PE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323528" y="1484784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¿Cuáles son las </a:t>
            </a:r>
          </a:p>
          <a:p>
            <a:r>
              <a:rPr lang="es-PE" dirty="0" smtClean="0"/>
              <a:t>necesidades humanas?</a:t>
            </a: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Seguimos </a:t>
            </a:r>
            <a:r>
              <a:rPr lang="es-PE" sz="800" dirty="0"/>
              <a:t>la propuesta que en este punto esbozó Juan Antonio Pérez López en su obra, FUNDAMENTOS DE LA DIRECCION DE EMPRESAS, </a:t>
            </a:r>
            <a:r>
              <a:rPr lang="es-PE" sz="800" dirty="0" err="1"/>
              <a:t>Rialp</a:t>
            </a:r>
            <a:r>
              <a:rPr lang="es-PE" sz="800" dirty="0"/>
              <a:t>, Madrid 1993, </a:t>
            </a:r>
            <a:r>
              <a:rPr lang="es-PE" sz="800" dirty="0" err="1"/>
              <a:t>pp</a:t>
            </a:r>
            <a:r>
              <a:rPr lang="es-PE" sz="800" dirty="0"/>
              <a:t> 44-45.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63858" y="570363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b="0" dirty="0" smtClean="0"/>
              <a:t>Materiales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347864" y="469552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b="0" dirty="0" smtClean="0"/>
              <a:t>Cognoscitivas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732240" y="383143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b="0" dirty="0" smtClean="0"/>
              <a:t>Afectivas</a:t>
            </a:r>
          </a:p>
        </p:txBody>
      </p:sp>
      <p:pic>
        <p:nvPicPr>
          <p:cNvPr id="7174" name="Picture 6" descr="http://www.valuexperience.com/wp-content/uploads/2015/03/Fotolia_67457935_Subscription_Monthly_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63070"/>
            <a:ext cx="2376264" cy="20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chcenergia.es/imagenes/chc-ofertas-para-famil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74142"/>
            <a:ext cx="1584176" cy="20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://i1303.photobucket.com/albums/ag145/vinicius3036/loja-virtual_zpsa2edc5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1762515" cy="17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33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Seguimos </a:t>
            </a:r>
            <a:r>
              <a:rPr lang="es-PE" sz="800" dirty="0"/>
              <a:t>la propuesta que en este punto esbozó Juan Antonio Pérez López en su obra, FUNDAMENTOS DE LA DIRECCION DE EMPRESAS, </a:t>
            </a:r>
            <a:r>
              <a:rPr lang="es-PE" sz="800" dirty="0" err="1"/>
              <a:t>Rialp</a:t>
            </a:r>
            <a:r>
              <a:rPr lang="es-PE" sz="800" dirty="0"/>
              <a:t>, Madrid 1993, </a:t>
            </a:r>
            <a:r>
              <a:rPr lang="es-PE" sz="800" dirty="0" err="1"/>
              <a:t>pp</a:t>
            </a:r>
            <a:r>
              <a:rPr lang="es-PE" sz="800" dirty="0"/>
              <a:t> 44-45.</a:t>
            </a:r>
          </a:p>
        </p:txBody>
      </p:sp>
      <p:pic>
        <p:nvPicPr>
          <p:cNvPr id="15" name="Picture 18" descr="http://i1303.photobucket.com/albums/ag145/vinicius3036/loja-virtual_zpsa2edc5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78" y="209710"/>
            <a:ext cx="1762515" cy="17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899592" y="2132856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Necesidades Materiales</a:t>
            </a:r>
          </a:p>
          <a:p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Cosas materiales y el dinero para adquirirlas.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satisfacen desde fuera de nosotros mismos con los sentidos.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Su satisfacción va unida a la sensación de placer o de dolor.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</p:spTree>
    <p:extLst>
      <p:ext uri="{BB962C8B-B14F-4D97-AF65-F5344CB8AC3E}">
        <p14:creationId xmlns:p14="http://schemas.microsoft.com/office/powerpoint/2010/main" val="259708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Seguimos </a:t>
            </a:r>
            <a:r>
              <a:rPr lang="es-PE" sz="800" dirty="0"/>
              <a:t>la propuesta que en este punto esbozó Juan Antonio Pérez López en su obra, FUNDAMENTOS DE LA DIRECCION DE EMPRESAS, </a:t>
            </a:r>
            <a:r>
              <a:rPr lang="es-PE" sz="800" dirty="0" err="1"/>
              <a:t>Rialp</a:t>
            </a:r>
            <a:r>
              <a:rPr lang="es-PE" sz="800" dirty="0"/>
              <a:t>, Madrid 1993, </a:t>
            </a:r>
            <a:r>
              <a:rPr lang="es-PE" sz="800" dirty="0" err="1"/>
              <a:t>pp</a:t>
            </a:r>
            <a:r>
              <a:rPr lang="es-PE" sz="800" dirty="0"/>
              <a:t> 44-45.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99592" y="2132856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Necesidades Cognoscitivas</a:t>
            </a:r>
          </a:p>
          <a:p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relacionan con el saber controlar la realidad.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Poder hacer cosas y conseguir lo que queremos.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Su satisfacción va unida a la sensación de poder y seguridad.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¨Saber es poder¨, relacionado al desarrollo profesional.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Incluye el gusto por la cultura humana sin importar su utilidad práctica.</a:t>
            </a:r>
          </a:p>
        </p:txBody>
      </p:sp>
      <p:pic>
        <p:nvPicPr>
          <p:cNvPr id="7" name="Picture 6" descr="http://www.valuexperience.com/wp-content/uploads/2015/03/Fotolia_67457935_Subscription_Monthly_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76264" cy="20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0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-36512" y="6597352"/>
            <a:ext cx="8784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" dirty="0" smtClean="0"/>
              <a:t>Seguimos </a:t>
            </a:r>
            <a:r>
              <a:rPr lang="es-PE" sz="800" dirty="0"/>
              <a:t>la propuesta que en este punto esbozó Juan Antonio Pérez López en su obra, FUNDAMENTOS DE LA DIRECCION DE EMPRESAS, </a:t>
            </a:r>
            <a:r>
              <a:rPr lang="es-PE" sz="800" dirty="0" err="1"/>
              <a:t>Rialp</a:t>
            </a:r>
            <a:r>
              <a:rPr lang="es-PE" sz="800" dirty="0"/>
              <a:t>, Madrid 1993, </a:t>
            </a:r>
            <a:r>
              <a:rPr lang="es-PE" sz="800" dirty="0" err="1"/>
              <a:t>pp</a:t>
            </a:r>
            <a:r>
              <a:rPr lang="es-PE" sz="800" dirty="0"/>
              <a:t> 44-45.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99592" y="1412776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Necesidades Afectivas</a:t>
            </a:r>
          </a:p>
          <a:p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Relaciones satisfactorias con otras personas.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Seguridad que nos aprecian por ser nosotros mismos.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Necesidad de amar y ser amado.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Amor afectivo y amor efectivo.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Su satisfacción genera felicidad o alegría.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diferencia del sentimentalismo.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Los afectos se apoyan en la inteligencia y la voluntad.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Decisión intencionada y libre de servir a otros.</a:t>
            </a:r>
          </a:p>
        </p:txBody>
      </p:sp>
      <p:pic>
        <p:nvPicPr>
          <p:cNvPr id="9" name="Picture 10" descr="http://www.chcenergia.es/imagenes/chc-ofertas-para-famil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6632"/>
            <a:ext cx="1584176" cy="20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9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736x/3f/3a/9f/3f3a9fcd8691d5d1e52e6a651530bf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96" y="2204864"/>
            <a:ext cx="367036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93190" y="1569566"/>
            <a:ext cx="6871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RECORDANDO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El hombre posee tres dimensiones: cuerpo, inteligencia y voluntad.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El ser humano se desarrolla por medio de su 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Necesita satisfacer necesidades en el ámbito de lo material, lo cognitivo y lo afectivo.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78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93190" y="1569566"/>
            <a:ext cx="6439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Es la fuerza interna que mueve a actuar a las personas.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/>
              <a:t>I</a:t>
            </a:r>
            <a:r>
              <a:rPr lang="es-PE" b="0" dirty="0" smtClean="0"/>
              <a:t>mpulso interior para realizar algo para lograr una satisfacción.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La persona valora a priori la satisfacción que obtendrá.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Cuando la motivación de hacer A es mayor que hacer B, se hace A.</a:t>
            </a:r>
            <a:endParaRPr lang="es-PE" b="0" dirty="0"/>
          </a:p>
          <a:p>
            <a:endParaRPr lang="es-PE" b="0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reviews.123rf.com/images/art3d/art3d1301/art3d130100119/17628739-a-little-man-stands-near-a-large-diamond-Stock-Photo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42" y="3646744"/>
            <a:ext cx="2534154" cy="25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93190" y="1569566"/>
            <a:ext cx="8671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Un motivo es algo valioso que creemos que puede generarnos una satisfacción.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Consideramos motivo a algo por lo que vale la pena actuar.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0" dirty="0" smtClean="0"/>
              <a:t>Lo que motiva a uno puedo no motivar a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0" dirty="0"/>
          </a:p>
          <a:p>
            <a:endParaRPr lang="es-PE" b="0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93190" y="998726"/>
            <a:ext cx="5790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2000" b="0" dirty="0" smtClean="0"/>
              <a:t>Toda acción de interacción entre 2 personas tiene tres resultados distintos:</a:t>
            </a:r>
          </a:p>
          <a:p>
            <a:endParaRPr lang="es-PE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="0" dirty="0" smtClean="0"/>
              <a:t>Extrínsecos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="0" dirty="0" smtClean="0"/>
              <a:t>Intrínsecos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="0" dirty="0" smtClean="0"/>
              <a:t>Trascendentes</a:t>
            </a:r>
            <a:endParaRPr lang="es-PE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b="0" dirty="0"/>
          </a:p>
          <a:p>
            <a:endParaRPr lang="es-PE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000" b="0" dirty="0"/>
          </a:p>
          <a:p>
            <a:endParaRPr lang="es-PE" sz="2000" b="0" dirty="0" smtClean="0"/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grpSp>
        <p:nvGrpSpPr>
          <p:cNvPr id="30" name="29 Grupo"/>
          <p:cNvGrpSpPr/>
          <p:nvPr/>
        </p:nvGrpSpPr>
        <p:grpSpPr>
          <a:xfrm>
            <a:off x="1475656" y="2834225"/>
            <a:ext cx="7488832" cy="3893101"/>
            <a:chOff x="2267744" y="2855556"/>
            <a:chExt cx="4731519" cy="2293185"/>
          </a:xfrm>
        </p:grpSpPr>
        <p:sp>
          <p:nvSpPr>
            <p:cNvPr id="3" name="Elipse 11"/>
            <p:cNvSpPr>
              <a:spLocks noChangeArrowheads="1"/>
            </p:cNvSpPr>
            <p:nvPr/>
          </p:nvSpPr>
          <p:spPr bwMode="auto">
            <a:xfrm>
              <a:off x="3059832" y="3793084"/>
              <a:ext cx="617537" cy="606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altLang="es-P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YO</a:t>
              </a:r>
              <a:endPara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Elipse 12"/>
            <p:cNvSpPr>
              <a:spLocks noChangeArrowheads="1"/>
            </p:cNvSpPr>
            <p:nvPr/>
          </p:nvSpPr>
          <p:spPr bwMode="auto">
            <a:xfrm>
              <a:off x="5580112" y="3776719"/>
              <a:ext cx="617537" cy="606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altLang="es-PE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OTRO</a:t>
              </a:r>
              <a:endParaRPr kumimoji="0" lang="es-PE" altLang="es-PE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Elipse 13"/>
            <p:cNvSpPr>
              <a:spLocks noChangeArrowheads="1"/>
            </p:cNvSpPr>
            <p:nvPr/>
          </p:nvSpPr>
          <p:spPr bwMode="auto">
            <a:xfrm>
              <a:off x="2267744" y="2968812"/>
              <a:ext cx="615950" cy="606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altLang="es-P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YO</a:t>
              </a:r>
              <a:r>
                <a:rPr kumimoji="0" lang="es-PE" altLang="es-P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’</a:t>
              </a:r>
              <a:endPara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Elipse 14"/>
            <p:cNvSpPr>
              <a:spLocks noChangeArrowheads="1"/>
            </p:cNvSpPr>
            <p:nvPr/>
          </p:nvSpPr>
          <p:spPr bwMode="auto">
            <a:xfrm>
              <a:off x="6372200" y="2855556"/>
              <a:ext cx="627063" cy="6048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altLang="es-PE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OTRO</a:t>
              </a:r>
              <a:r>
                <a:rPr kumimoji="0" lang="es-PE" altLang="es-PE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’</a:t>
              </a:r>
              <a:endParaRPr kumimoji="0" lang="es-PE" altLang="es-PE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10 Conector recto"/>
            <p:cNvCxnSpPr/>
            <p:nvPr/>
          </p:nvCxnSpPr>
          <p:spPr>
            <a:xfrm flipV="1">
              <a:off x="5875883" y="3225676"/>
              <a:ext cx="0" cy="52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flipH="1">
              <a:off x="3363823" y="3225676"/>
              <a:ext cx="25114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3363823" y="3225676"/>
              <a:ext cx="0" cy="550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3386048" y="4359786"/>
              <a:ext cx="0" cy="528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3385413" y="4888106"/>
              <a:ext cx="25114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 flipV="1">
              <a:off x="5897473" y="4382646"/>
              <a:ext cx="0" cy="51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791688" y="3487033"/>
              <a:ext cx="374015" cy="374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H="1">
              <a:off x="5992723" y="3346961"/>
              <a:ext cx="451485" cy="451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104456" y="2959680"/>
              <a:ext cx="140364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altLang="es-P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Reacci</a:t>
              </a:r>
              <a:r>
                <a:rPr kumimoji="0" lang="es-PE" altLang="es-P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ó</a:t>
              </a:r>
              <a:r>
                <a:rPr kumimoji="0" lang="es-PE" altLang="es-P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n (R)</a:t>
              </a:r>
              <a:endPara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269541" y="4902520"/>
              <a:ext cx="140364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E" altLang="es-PE" sz="16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A</a:t>
              </a:r>
              <a:r>
                <a:rPr kumimoji="0" lang="es-PE" altLang="es-P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cci</a:t>
              </a:r>
              <a:r>
                <a:rPr kumimoji="0" lang="es-PE" altLang="es-P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ó</a:t>
              </a:r>
              <a:r>
                <a:rPr kumimoji="0" lang="es-PE" altLang="es-P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n (A)</a:t>
              </a:r>
              <a:endPara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4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83568" y="1988840"/>
            <a:ext cx="7788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Toda acción siempre produce los tres resultados sin importar la intención o el motivo.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Con cada interacción entre las personas se producen nuevos resultados.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Intención es el motivo principal o la combinación de motivos que busca el que actúa.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Los motivos para realizar una acción siempre persiguen uno de estos tres tipos de resultados o un conjunto de ellos.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Cuando vemos actuar una persona vemos la acción que realiza más no el motivo que persigue al actuar.</a:t>
            </a:r>
          </a:p>
        </p:txBody>
      </p:sp>
      <p:pic>
        <p:nvPicPr>
          <p:cNvPr id="8" name="7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2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Llamada de nube"/>
          <p:cNvSpPr/>
          <p:nvPr/>
        </p:nvSpPr>
        <p:spPr>
          <a:xfrm>
            <a:off x="5364088" y="188640"/>
            <a:ext cx="3600400" cy="30243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/>
          <p:cNvSpPr/>
          <p:nvPr/>
        </p:nvSpPr>
        <p:spPr>
          <a:xfrm>
            <a:off x="323528" y="151283"/>
            <a:ext cx="58208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6012159" y="489764"/>
            <a:ext cx="2413414" cy="2019862"/>
            <a:chOff x="3310886" y="2344115"/>
            <a:chExt cx="2701274" cy="2363172"/>
          </a:xfrm>
        </p:grpSpPr>
        <p:sp>
          <p:nvSpPr>
            <p:cNvPr id="5" name="4 CuadroTexto"/>
            <p:cNvSpPr txBox="1"/>
            <p:nvPr/>
          </p:nvSpPr>
          <p:spPr>
            <a:xfrm>
              <a:off x="4105713" y="3881420"/>
              <a:ext cx="184731" cy="456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s-PE" dirty="0" smtClean="0"/>
            </a:p>
          </p:txBody>
        </p:sp>
        <p:pic>
          <p:nvPicPr>
            <p:cNvPr id="2056" name="Picture 8" descr="http://userscontent2.emaze.com/images/62d536a9-145d-473b-967b-c22bd05b9044/f42969dc-1c52-49ab-867c-2abd113e9989image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344115"/>
              <a:ext cx="2195954" cy="219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12 CuadroTexto"/>
            <p:cNvSpPr txBox="1"/>
            <p:nvPr/>
          </p:nvSpPr>
          <p:spPr>
            <a:xfrm>
              <a:off x="3310886" y="4337955"/>
              <a:ext cx="270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Fuerza más importante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140873" y="2344115"/>
              <a:ext cx="1117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Personas</a:t>
              </a:r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179512" y="2636912"/>
            <a:ext cx="6082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Recordemos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Cualquier empresa es una organización humana.</a:t>
            </a: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Es un grupo de personas que persiguen un objetivo común, aun cuando tienen motivos diferentes.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empresas son organizaciones cuyo objetivo primordial es el de producir y distribuir riqueza.</a:t>
            </a: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fuerza.com.mx/wp-content/uploads/2014/04/recompen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56" y="1988839"/>
            <a:ext cx="5401556" cy="40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955988" y="5517232"/>
            <a:ext cx="356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La persona es lo primero</a:t>
            </a: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2676341" y="1671191"/>
            <a:ext cx="412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La eficacia es imprescindible</a:t>
            </a:r>
          </a:p>
        </p:txBody>
      </p:sp>
    </p:spTree>
    <p:extLst>
      <p:ext uri="{BB962C8B-B14F-4D97-AF65-F5344CB8AC3E}">
        <p14:creationId xmlns:p14="http://schemas.microsoft.com/office/powerpoint/2010/main" val="302071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323529" y="1671191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b="0" i="1" dirty="0" smtClean="0"/>
              <a:t>La empresa esta formada con por seres con dignidad y derechos innatos.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b="0" i="1" dirty="0" smtClean="0"/>
              <a:t>En la practica algunas empresas se parecen mas a organizaciones impersonales.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b="0" i="1" dirty="0" smtClean="0"/>
              <a:t>Existe una reducción en la concepción del quehacer empresarial y pierde de vista las otras motivaciones humanas mas allá de la económica.</a:t>
            </a:r>
            <a:endParaRPr lang="es-PE" b="0" i="1" dirty="0" smtClean="0"/>
          </a:p>
        </p:txBody>
      </p:sp>
    </p:spTree>
    <p:extLst>
      <p:ext uri="{BB962C8B-B14F-4D97-AF65-F5344CB8AC3E}">
        <p14:creationId xmlns:p14="http://schemas.microsoft.com/office/powerpoint/2010/main" val="196566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6360"/>
            <a:ext cx="36861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3563888" y="1373867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/>
              <a:t>La verdadera sabiduría empieza por el conocimiento de uno mismo.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No es sencillo pero es importante.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Debemos pensar a partir del conocimiento experimental de nosotros mismos.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No podemos aceptar reducirnos a ser consumidores, votos, recursos humanos, casos clínicos,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Si no sabemos quién es el hombre no podremos entender a las organizaciones.</a:t>
            </a:r>
          </a:p>
        </p:txBody>
      </p:sp>
    </p:spTree>
    <p:extLst>
      <p:ext uri="{BB962C8B-B14F-4D97-AF65-F5344CB8AC3E}">
        <p14:creationId xmlns:p14="http://schemas.microsoft.com/office/powerpoint/2010/main" val="157848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</a:t>
            </a:r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humana</a:t>
            </a:r>
            <a:endParaRPr lang="es-PE" sz="2600" b="1" dirty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915816" y="1772816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A pesar de las diferencias los pensadores coinciden en varios puntos.</a:t>
            </a:r>
          </a:p>
          <a:p>
            <a:endParaRPr lang="es-PE" b="0" dirty="0" smtClean="0"/>
          </a:p>
          <a:p>
            <a:endParaRPr lang="es-PE" b="0" dirty="0" smtClean="0"/>
          </a:p>
          <a:p>
            <a:pPr algn="ctr"/>
            <a:r>
              <a:rPr lang="es-PE" dirty="0" smtClean="0"/>
              <a:t>PUNTO DE PARTIDA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/>
              <a:t>El hombre es un ser inacabado, </a:t>
            </a:r>
            <a:r>
              <a:rPr lang="es-PE" b="0" dirty="0" smtClean="0"/>
              <a:t>imperfecto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/>
              <a:t>El hombre es un ser dependiente</a:t>
            </a:r>
            <a:endParaRPr lang="es-PE" b="0" dirty="0" smtClean="0"/>
          </a:p>
        </p:txBody>
      </p:sp>
      <p:pic>
        <p:nvPicPr>
          <p:cNvPr id="3076" name="Picture 4" descr="https://www.cespcampeche.gob.mx/repuve/images/Benefic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1" y="3519558"/>
            <a:ext cx="1965573" cy="31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77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267744" y="1052736"/>
            <a:ext cx="6660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El </a:t>
            </a:r>
            <a:r>
              <a:rPr lang="es-PE" dirty="0"/>
              <a:t>hombre es un ser inacabado, </a:t>
            </a:r>
            <a:r>
              <a:rPr lang="es-PE" dirty="0" smtClean="0"/>
              <a:t>imperfecto</a:t>
            </a:r>
          </a:p>
          <a:p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Está abierto al futuro, crece y tiene en sus manos su propio destino.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/>
              <a:t>Es perfecto en su imperfección.</a:t>
            </a: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felicidad se logra con la acción con el trabajo, por que no la tenemos dada de antemano.</a:t>
            </a:r>
          </a:p>
        </p:txBody>
      </p:sp>
      <p:pic>
        <p:nvPicPr>
          <p:cNvPr id="4106" name="Picture 10" descr="http://boxhillhs.vic.edu.au/app/webroot/uploaded_files/media/bigstockmaturingperson41562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221088"/>
            <a:ext cx="388843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8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267744" y="1490008"/>
            <a:ext cx="6660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/>
              <a:t>El hombre es un ser dependiente</a:t>
            </a:r>
          </a:p>
          <a:p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Depende de los demás y del entorno.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No puede alcanzar su realización sólo.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  <p:pic>
        <p:nvPicPr>
          <p:cNvPr id="5122" name="Picture 2" descr="http://www.coopacsanpiox.com.pe/DataFiles/Pics/Page/mi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98" y="3068960"/>
            <a:ext cx="3776786" cy="3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23528" y="151283"/>
            <a:ext cx="582082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>
                <a:latin typeface="Candara" pitchFamily="34" charset="0"/>
                <a:ea typeface="Calibri" pitchFamily="34" charset="0"/>
                <a:cs typeface="Times New Roman" pitchFamily="18" charset="0"/>
              </a:rPr>
              <a:t>La empresa como organización humana</a:t>
            </a:r>
          </a:p>
          <a:p>
            <a:endParaRPr lang="es-PE" sz="2600" b="1" dirty="0" smtClean="0">
              <a:latin typeface="Candara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2" name="21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699792" y="1327408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/>
              <a:t>El hombre </a:t>
            </a:r>
            <a:r>
              <a:rPr lang="es-PE" dirty="0" smtClean="0"/>
              <a:t>no es </a:t>
            </a:r>
            <a:r>
              <a:rPr lang="es-PE" dirty="0"/>
              <a:t>un ser </a:t>
            </a:r>
            <a:r>
              <a:rPr lang="es-PE" dirty="0" smtClean="0"/>
              <a:t>terminado, le falta crecer</a:t>
            </a:r>
          </a:p>
          <a:p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No estamos plenamente satisfechos.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Tenemos carencias, nos faltan ¨cosas¨.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Tenemos necesidades.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Hacemos planes y actuamos para cubrirlas.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Al hacerlo sentimos satisfacción.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Algunas nos satisfacen más que otras.</a:t>
            </a:r>
          </a:p>
        </p:txBody>
      </p:sp>
      <p:pic>
        <p:nvPicPr>
          <p:cNvPr id="6148" name="Picture 4" descr="https://sepimex.files.wordpress.com/2015/10/j5.png?w=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20006"/>
            <a:ext cx="2477478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85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12059</TotalTime>
  <Words>927</Words>
  <Application>Microsoft Office PowerPoint</Application>
  <PresentationFormat>Presentación en pantalla (4:3)</PresentationFormat>
  <Paragraphs>129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arivera</dc:creator>
  <cp:lastModifiedBy>Nelida</cp:lastModifiedBy>
  <cp:revision>196</cp:revision>
  <dcterms:created xsi:type="dcterms:W3CDTF">2008-05-02T14:34:49Z</dcterms:created>
  <dcterms:modified xsi:type="dcterms:W3CDTF">2017-04-07T05:48:32Z</dcterms:modified>
</cp:coreProperties>
</file>