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1" r:id="rId7"/>
    <p:sldId id="267" r:id="rId8"/>
    <p:sldId id="262" r:id="rId9"/>
    <p:sldId id="268" r:id="rId10"/>
    <p:sldId id="263" r:id="rId11"/>
    <p:sldId id="269" r:id="rId12"/>
    <p:sldId id="264" r:id="rId13"/>
    <p:sldId id="265" r:id="rId14"/>
    <p:sldId id="266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24" autoAdjust="0"/>
  </p:normalViewPr>
  <p:slideViewPr>
    <p:cSldViewPr>
      <p:cViewPr varScale="1">
        <p:scale>
          <a:sx n="73" d="100"/>
          <a:sy n="73" d="100"/>
        </p:scale>
        <p:origin x="132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962AB2-7DAA-4CBE-970D-94E8DF2AEDD3}" type="datetimeFigureOut">
              <a:rPr lang="es-CO" smtClean="0"/>
              <a:t>4/10/2019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1C68E-A67F-4379-8E7C-0F7BC0A89EAC}" type="slidenum">
              <a:rPr lang="es-CO" smtClean="0"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1C68E-A67F-4379-8E7C-0F7BC0A89EAC}" type="slidenum">
              <a:rPr lang="es-CO" smtClean="0"/>
              <a:t>4</a:t>
            </a:fld>
            <a:endParaRPr lang="es-C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editar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47C6A1E-E8C6-4E91-9CFC-FB012D964BA0}" type="datetimeFigureOut">
              <a:rPr lang="es-CO" smtClean="0"/>
              <a:t>4/10/2019</a:t>
            </a:fld>
            <a:endParaRPr lang="es-CO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CO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7B7C4E0-2512-4AAB-A024-3736F6DE31E5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Editar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C6A1E-E8C6-4E91-9CFC-FB012D964BA0}" type="datetimeFigureOut">
              <a:rPr lang="es-CO" smtClean="0"/>
              <a:t>4/10/2019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C4E0-2512-4AAB-A024-3736F6DE31E5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Editar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C6A1E-E8C6-4E91-9CFC-FB012D964BA0}" type="datetimeFigureOut">
              <a:rPr lang="es-CO" smtClean="0"/>
              <a:t>4/10/2019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C4E0-2512-4AAB-A024-3736F6DE31E5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Editar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C6A1E-E8C6-4E91-9CFC-FB012D964BA0}" type="datetimeFigureOut">
              <a:rPr lang="es-CO" smtClean="0"/>
              <a:t>4/10/2019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C4E0-2512-4AAB-A024-3736F6DE31E5}" type="slidenum">
              <a:rPr lang="es-CO" smtClean="0"/>
              <a:t>‹Nº›</a:t>
            </a:fld>
            <a:endParaRPr lang="es-CO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Editar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C6A1E-E8C6-4E91-9CFC-FB012D964BA0}" type="datetimeFigureOut">
              <a:rPr lang="es-CO" smtClean="0"/>
              <a:t>4/10/2019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C4E0-2512-4AAB-A024-3736F6DE31E5}" type="slidenum">
              <a:rPr lang="es-CO" smtClean="0"/>
              <a:t>‹Nº›</a:t>
            </a:fld>
            <a:endParaRPr lang="es-CO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Editar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Editar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C6A1E-E8C6-4E91-9CFC-FB012D964BA0}" type="datetimeFigureOut">
              <a:rPr lang="es-CO" smtClean="0"/>
              <a:t>4/10/2019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C4E0-2512-4AAB-A024-3736F6DE31E5}" type="slidenum">
              <a:rPr lang="es-CO" smtClean="0"/>
              <a:t>‹Nº›</a:t>
            </a:fld>
            <a:endParaRPr lang="es-CO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Editar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Editar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Editar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Editar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C6A1E-E8C6-4E91-9CFC-FB012D964BA0}" type="datetimeFigureOut">
              <a:rPr lang="es-CO" smtClean="0"/>
              <a:t>4/10/2019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C4E0-2512-4AAB-A024-3736F6DE31E5}" type="slidenum">
              <a:rPr lang="es-CO" smtClean="0"/>
              <a:t>‹Nº›</a:t>
            </a:fld>
            <a:endParaRPr lang="es-C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C6A1E-E8C6-4E91-9CFC-FB012D964BA0}" type="datetimeFigureOut">
              <a:rPr lang="es-CO" smtClean="0"/>
              <a:t>4/10/2019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C4E0-2512-4AAB-A024-3736F6DE31E5}" type="slidenum">
              <a:rPr lang="es-CO" smtClean="0"/>
              <a:t>‹Nº›</a:t>
            </a:fld>
            <a:endParaRPr lang="es-CO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C6A1E-E8C6-4E91-9CFC-FB012D964BA0}" type="datetimeFigureOut">
              <a:rPr lang="es-CO" smtClean="0"/>
              <a:t>4/10/2019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C4E0-2512-4AAB-A024-3736F6DE31E5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Editar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Editar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047C6A1E-E8C6-4E91-9CFC-FB012D964BA0}" type="datetimeFigureOut">
              <a:rPr lang="es-CO" smtClean="0"/>
              <a:t>4/10/2019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C4E0-2512-4AAB-A024-3736F6DE31E5}" type="slidenum">
              <a:rPr lang="es-CO" smtClean="0"/>
              <a:t>‹Nº›</a:t>
            </a:fld>
            <a:endParaRPr lang="es-C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Editar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47C6A1E-E8C6-4E91-9CFC-FB012D964BA0}" type="datetimeFigureOut">
              <a:rPr lang="es-CO" smtClean="0"/>
              <a:t>4/10/2019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7B7C4E0-2512-4AAB-A024-3736F6DE31E5}" type="slidenum">
              <a:rPr lang="es-CO" smtClean="0"/>
              <a:t>‹Nº›</a:t>
            </a:fld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47C6A1E-E8C6-4E91-9CFC-FB012D964BA0}" type="datetimeFigureOut">
              <a:rPr lang="es-CO" smtClean="0"/>
              <a:t>4/10/2019</a:t>
            </a:fld>
            <a:endParaRPr lang="es-CO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CO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7B7C4E0-2512-4AAB-A024-3736F6DE31E5}" type="slidenum">
              <a:rPr lang="es-CO" smtClean="0"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s://pe.wordpress.org/download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428605"/>
            <a:ext cx="8458200" cy="2568347"/>
          </a:xfrm>
        </p:spPr>
        <p:txBody>
          <a:bodyPr>
            <a:normAutofit/>
          </a:bodyPr>
          <a:lstStyle/>
          <a:p>
            <a:r>
              <a:rPr lang="es-CO" dirty="0" smtClean="0"/>
              <a:t>FORMULACIÓN DE APLICACIONES EN WEB</a:t>
            </a:r>
            <a:endParaRPr lang="es-CO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2996952"/>
            <a:ext cx="8458200" cy="1848267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CO" sz="3600" dirty="0" smtClean="0"/>
              <a:t>Alumno: Christian Vilca Apaza</a:t>
            </a:r>
          </a:p>
          <a:p>
            <a:r>
              <a:rPr lang="es-CO" sz="3600" dirty="0" smtClean="0"/>
              <a:t>Curso: Sistema Gestión de Contenido</a:t>
            </a:r>
            <a:endParaRPr lang="es-CO" sz="36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93684" y="2276872"/>
            <a:ext cx="4287420" cy="373643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s-PE" sz="2800" b="1" dirty="0"/>
              <a:t>Tienda virtual o comercio electrónico</a:t>
            </a:r>
          </a:p>
          <a:p>
            <a:pPr marL="109728" indent="0">
              <a:buNone/>
            </a:pPr>
            <a:r>
              <a:rPr lang="es-PE" sz="2800" b="1" dirty="0" smtClean="0"/>
              <a:t>Utilizando tecnologías  como PHP, CMS o algún </a:t>
            </a:r>
            <a:r>
              <a:rPr lang="es-PE" sz="2800" b="1" dirty="0" err="1" smtClean="0"/>
              <a:t>framework</a:t>
            </a:r>
            <a:r>
              <a:rPr lang="es-PE" sz="2800" b="1" dirty="0" smtClean="0"/>
              <a:t> de PHP.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57158" y="92867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s-PE" dirty="0">
                <a:effectLst/>
              </a:rPr>
              <a:t>Tipos de desarrollo de aplicaciones web</a:t>
            </a:r>
          </a:p>
        </p:txBody>
      </p:sp>
      <p:sp>
        <p:nvSpPr>
          <p:cNvPr id="4" name="AutoShape 2" descr="Resultado de imagen para vue js angular react native fireba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1266" name="Picture 2" descr="Resultado de imagen para wordpres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784" y="3100974"/>
            <a:ext cx="3940974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9577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93684" y="2276872"/>
            <a:ext cx="3646268" cy="3736436"/>
          </a:xfrm>
        </p:spPr>
        <p:txBody>
          <a:bodyPr>
            <a:normAutofit fontScale="77500" lnSpcReduction="20000"/>
          </a:bodyPr>
          <a:lstStyle/>
          <a:p>
            <a:pPr marL="109728" indent="0">
              <a:buNone/>
            </a:pPr>
            <a:r>
              <a:rPr lang="es-PE" sz="3100" b="1" dirty="0"/>
              <a:t>Portal web app</a:t>
            </a:r>
          </a:p>
          <a:p>
            <a:pPr marL="109728" indent="0">
              <a:buNone/>
            </a:pPr>
            <a:r>
              <a:rPr lang="es-PE" dirty="0"/>
              <a:t>Con </a:t>
            </a:r>
            <a:r>
              <a:rPr lang="es-PE" b="1" dirty="0"/>
              <a:t>portal</a:t>
            </a:r>
            <a:r>
              <a:rPr lang="es-PE" dirty="0"/>
              <a:t> nos referimos a un tipo de aplicación en el que la página principal permite el acceso a diversos apartados, categorías o secciones. Puede haber de todo: foros, chats, correo electrónico, un buscador, zona de acceso con registro, contenido más reciente, etc.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57158" y="92867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s-PE" dirty="0">
                <a:effectLst/>
              </a:rPr>
              <a:t>Tipos de desarrollo de aplicaciones web</a:t>
            </a:r>
          </a:p>
        </p:txBody>
      </p:sp>
      <p:pic>
        <p:nvPicPr>
          <p:cNvPr id="6146" name="Picture 2" descr="Resultado de imagen para portal we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614852"/>
            <a:ext cx="5112568" cy="3406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66649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93684" y="2276872"/>
            <a:ext cx="3646268" cy="3736436"/>
          </a:xfrm>
        </p:spPr>
        <p:txBody>
          <a:bodyPr>
            <a:normAutofit fontScale="70000" lnSpcReduction="20000"/>
          </a:bodyPr>
          <a:lstStyle/>
          <a:p>
            <a:pPr marL="109728" indent="0">
              <a:buNone/>
            </a:pPr>
            <a:r>
              <a:rPr lang="es-PE" sz="2800" b="1" dirty="0"/>
              <a:t>Aplicación web animada</a:t>
            </a:r>
          </a:p>
          <a:p>
            <a:pPr marL="109728" indent="0">
              <a:buNone/>
            </a:pPr>
            <a:r>
              <a:rPr lang="es-PE" dirty="0"/>
              <a:t>Al hablar de animación, lo asociamos a la tecnología </a:t>
            </a:r>
            <a:r>
              <a:rPr lang="es-PE" b="1" dirty="0" smtClean="0"/>
              <a:t>FLASH que en la actualidad ya no se encuentra mucho siendo suplantado por JavaScript</a:t>
            </a:r>
            <a:r>
              <a:rPr lang="es-PE" dirty="0" smtClean="0"/>
              <a:t>. </a:t>
            </a:r>
            <a:r>
              <a:rPr lang="es-PE" dirty="0"/>
              <a:t>Este tipo de programación permite presentar contenidos con efectos animados. Permite también diseños más creativos y modernos</a:t>
            </a:r>
            <a:r>
              <a:rPr lang="es-PE" dirty="0" smtClean="0"/>
              <a:t>.</a:t>
            </a:r>
            <a:endParaRPr lang="es-PE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57158" y="92867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s-PE" dirty="0">
                <a:effectLst/>
              </a:rPr>
              <a:t>Tipos de desarrollo de aplicaciones web</a:t>
            </a:r>
          </a:p>
        </p:txBody>
      </p:sp>
      <p:pic>
        <p:nvPicPr>
          <p:cNvPr id="7170" name="Picture 2" descr="Resultado de imagen para Aplicación web anim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958" y="2780928"/>
            <a:ext cx="3879183" cy="220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90105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93684" y="2276872"/>
            <a:ext cx="4222332" cy="3736436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s-PE" sz="2000" b="1" dirty="0"/>
              <a:t>Aplicación web con «Gestor de Contenidos»</a:t>
            </a:r>
          </a:p>
          <a:p>
            <a:pPr marL="109728" indent="0">
              <a:buNone/>
            </a:pPr>
            <a:r>
              <a:rPr lang="es-PE" sz="2000" dirty="0"/>
              <a:t>En el caso de aplicaciones web en las que el contenido se debe ir actualizando continuamente. Se necesitará instalar </a:t>
            </a:r>
            <a:r>
              <a:rPr lang="es-PE" sz="2000" b="1" dirty="0"/>
              <a:t>un gestor de contenidos</a:t>
            </a:r>
            <a:r>
              <a:rPr lang="es-PE" sz="2000" dirty="0"/>
              <a:t> (CMS) a través del que el administrador pude ir realizando los cambios y actualizaciones él mismo.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57158" y="92867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s-PE" dirty="0">
                <a:effectLst/>
              </a:rPr>
              <a:t>Tipos de desarrollo de aplicaciones web</a:t>
            </a:r>
          </a:p>
        </p:txBody>
      </p:sp>
      <p:pic>
        <p:nvPicPr>
          <p:cNvPr id="8194" name="Picture 2" descr="desarrollo de aplicaciones we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780928"/>
            <a:ext cx="3594337" cy="2402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3275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93684" y="2276872"/>
            <a:ext cx="7606708" cy="3736436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s-PE" sz="2000" b="1" dirty="0"/>
              <a:t>Aplicación web con «Gestor de Contenidos</a:t>
            </a:r>
            <a:r>
              <a:rPr lang="es-PE" sz="2000" b="1" dirty="0" smtClean="0"/>
              <a:t>»</a:t>
            </a:r>
          </a:p>
          <a:p>
            <a:pPr marL="109728" indent="0">
              <a:buNone/>
            </a:pPr>
            <a:endParaRPr lang="es-PE" sz="2000" b="1" dirty="0"/>
          </a:p>
          <a:p>
            <a:pPr marL="109728" indent="0">
              <a:buNone/>
            </a:pPr>
            <a:r>
              <a:rPr lang="es-ES" sz="2400" b="1" dirty="0"/>
              <a:t>¿Qué es </a:t>
            </a:r>
            <a:r>
              <a:rPr lang="es-ES" sz="2400" b="1" dirty="0" err="1"/>
              <a:t>WordPress</a:t>
            </a:r>
            <a:r>
              <a:rPr lang="es-ES" sz="2400" b="1" dirty="0" smtClean="0"/>
              <a:t>?</a:t>
            </a:r>
          </a:p>
          <a:p>
            <a:pPr marL="109728" indent="0">
              <a:buNone/>
            </a:pPr>
            <a:r>
              <a:rPr lang="es-PE" sz="1800" dirty="0" err="1"/>
              <a:t>WordPress</a:t>
            </a:r>
            <a:r>
              <a:rPr lang="es-PE" sz="1800" dirty="0"/>
              <a:t> es un sistema de gestión de contenidos (CMS) que permite crear y mantener un blog u otro tipo de web.</a:t>
            </a:r>
          </a:p>
          <a:p>
            <a:pPr marL="109728" indent="0">
              <a:buNone/>
            </a:pPr>
            <a:r>
              <a:rPr lang="es-PE" sz="1800" dirty="0"/>
              <a:t>Con casi 10 años de existencia y más de un millar de </a:t>
            </a:r>
            <a:r>
              <a:rPr lang="es-PE" sz="1800" dirty="0" smtClean="0"/>
              <a:t>temas (plantillas)</a:t>
            </a:r>
            <a:r>
              <a:rPr lang="es-PE" sz="1800" dirty="0"/>
              <a:t> disponibles en su web oficial, no es solo un sistema sencillo e intuitivo para crear un blog personal, sino que permite realizar toda clase de web más complejas.</a:t>
            </a:r>
          </a:p>
          <a:p>
            <a:pPr marL="109728" indent="0">
              <a:buNone/>
            </a:pPr>
            <a:r>
              <a:rPr lang="es-PE" sz="1800" dirty="0" err="1"/>
              <a:t>WordPress</a:t>
            </a:r>
            <a:r>
              <a:rPr lang="es-PE" sz="1800" dirty="0"/>
              <a:t> es un sistema ideal para un sitio web que se actualice periódicamente. </a:t>
            </a:r>
          </a:p>
          <a:p>
            <a:pPr marL="109728" indent="0">
              <a:buNone/>
            </a:pP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57158" y="92867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s-PE" dirty="0">
                <a:effectLst/>
              </a:rPr>
              <a:t>Tipos de desarrollo de aplicaciones web</a:t>
            </a:r>
          </a:p>
        </p:txBody>
      </p:sp>
    </p:spTree>
    <p:extLst>
      <p:ext uri="{BB962C8B-B14F-4D97-AF65-F5344CB8AC3E}">
        <p14:creationId xmlns:p14="http://schemas.microsoft.com/office/powerpoint/2010/main" val="4819461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93684" y="2276872"/>
            <a:ext cx="3718276" cy="3736436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s-PE" sz="2000" b="1" dirty="0"/>
              <a:t>Aplicación web con «Gestor de Contenidos</a:t>
            </a:r>
            <a:r>
              <a:rPr lang="es-PE" sz="2000" b="1" dirty="0" smtClean="0"/>
              <a:t>»</a:t>
            </a:r>
          </a:p>
          <a:p>
            <a:pPr marL="109728" indent="0">
              <a:buNone/>
            </a:pPr>
            <a:r>
              <a:rPr lang="es-PE" sz="2000" b="1" dirty="0" smtClean="0"/>
              <a:t>¿QUÉ PODEMOS HACER CON WORDPRESS?</a:t>
            </a:r>
            <a:endParaRPr lang="es-PE" sz="2000" b="1" dirty="0"/>
          </a:p>
          <a:p>
            <a:r>
              <a:rPr lang="es-ES" dirty="0"/>
              <a:t>Blog</a:t>
            </a:r>
          </a:p>
          <a:p>
            <a:r>
              <a:rPr lang="es-ES" dirty="0"/>
              <a:t>Web corporativa</a:t>
            </a:r>
          </a:p>
          <a:p>
            <a:r>
              <a:rPr lang="es-ES" dirty="0"/>
              <a:t>Tienda online</a:t>
            </a:r>
          </a:p>
          <a:p>
            <a:pPr marL="109728" indent="0">
              <a:buNone/>
            </a:pP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57158" y="92867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s-PE" dirty="0">
                <a:effectLst/>
              </a:rPr>
              <a:t>Tipos de desarrollo de aplicaciones web</a:t>
            </a:r>
          </a:p>
        </p:txBody>
      </p:sp>
      <p:pic>
        <p:nvPicPr>
          <p:cNvPr id="12290" name="Picture 2" descr="ejemplo tienda wordpr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420888"/>
            <a:ext cx="4105275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8568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93684" y="2276872"/>
            <a:ext cx="4006308" cy="3816424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s-PE" sz="2000" b="1" dirty="0"/>
              <a:t>Aplicación web con «Gestor de Contenidos</a:t>
            </a:r>
            <a:r>
              <a:rPr lang="es-PE" sz="2000" b="1" dirty="0" smtClean="0"/>
              <a:t>»</a:t>
            </a:r>
          </a:p>
          <a:p>
            <a:pPr marL="109728" indent="0">
              <a:buNone/>
            </a:pPr>
            <a:endParaRPr lang="es-PE" sz="2000" b="1" dirty="0"/>
          </a:p>
          <a:p>
            <a:r>
              <a:rPr lang="es-ES" dirty="0"/>
              <a:t>¿Como instalar </a:t>
            </a:r>
            <a:r>
              <a:rPr lang="es-ES" dirty="0" err="1"/>
              <a:t>WordPress</a:t>
            </a:r>
            <a:r>
              <a:rPr lang="es-ES" dirty="0"/>
              <a:t>?</a:t>
            </a:r>
          </a:p>
          <a:p>
            <a:pPr marL="109728" indent="0">
              <a:buNone/>
            </a:pPr>
            <a:r>
              <a:rPr lang="es-ES" dirty="0">
                <a:hlinkClick r:id="rId2"/>
              </a:rPr>
              <a:t>https://pe.wordpress.org/download/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57158" y="92867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s-PE" dirty="0">
                <a:effectLst/>
              </a:rPr>
              <a:t>Tipos de desarrollo de aplicaciones web</a:t>
            </a:r>
          </a:p>
        </p:txBody>
      </p:sp>
      <p:pic>
        <p:nvPicPr>
          <p:cNvPr id="15362" name="Picture 2" descr="como instalar wordpre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958" y="2652513"/>
            <a:ext cx="4392488" cy="344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33567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5746650"/>
          </a:xfrm>
        </p:spPr>
        <p:txBody>
          <a:bodyPr>
            <a:normAutofit/>
          </a:bodyPr>
          <a:lstStyle/>
          <a:p>
            <a:pPr algn="ctr"/>
            <a:r>
              <a:rPr lang="es-ES" sz="8800" dirty="0" smtClean="0"/>
              <a:t>GRACIAS</a:t>
            </a:r>
            <a:endParaRPr lang="es-ES" sz="8800" dirty="0"/>
          </a:p>
        </p:txBody>
      </p:sp>
    </p:spTree>
    <p:extLst>
      <p:ext uri="{BB962C8B-B14F-4D97-AF65-F5344CB8AC3E}">
        <p14:creationId xmlns:p14="http://schemas.microsoft.com/office/powerpoint/2010/main" val="8613771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57158" y="928670"/>
            <a:ext cx="8103274" cy="2140290"/>
          </a:xfrm>
        </p:spPr>
        <p:txBody>
          <a:bodyPr>
            <a:normAutofit/>
          </a:bodyPr>
          <a:lstStyle/>
          <a:p>
            <a:pPr marL="109728" indent="0" algn="just">
              <a:buNone/>
            </a:pPr>
            <a:r>
              <a:rPr lang="es-PE" sz="2800" dirty="0"/>
              <a:t>Se denomina aplicación web al software que los usuarios pueden utilizar accediendo a un servidor web a través de Internet o de una intranet mediante un navegador</a:t>
            </a:r>
            <a:r>
              <a:rPr lang="es-PE" sz="2800" dirty="0" smtClean="0"/>
              <a:t>.</a:t>
            </a:r>
            <a:endParaRPr lang="es-ES" sz="2000" dirty="0" smtClean="0"/>
          </a:p>
          <a:p>
            <a:pPr>
              <a:buFontTx/>
              <a:buChar char="-"/>
            </a:pPr>
            <a:endParaRPr lang="es-CO" sz="2000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571472" y="0"/>
            <a:ext cx="8229600" cy="928670"/>
          </a:xfrm>
        </p:spPr>
        <p:txBody>
          <a:bodyPr/>
          <a:lstStyle/>
          <a:p>
            <a:pPr fontAlgn="base"/>
            <a:r>
              <a:rPr lang="es-PE" dirty="0">
                <a:effectLst/>
              </a:rPr>
              <a:t>¿Qué es una aplicación Web?</a:t>
            </a:r>
          </a:p>
        </p:txBody>
      </p:sp>
      <p:pic>
        <p:nvPicPr>
          <p:cNvPr id="1026" name="Picture 2" descr="Resultado de imagen para aplicaciones we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708920"/>
            <a:ext cx="6840760" cy="3420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364241"/>
          </a:xfrm>
        </p:spPr>
        <p:txBody>
          <a:bodyPr>
            <a:normAutofit/>
          </a:bodyPr>
          <a:lstStyle/>
          <a:p>
            <a:pPr algn="just"/>
            <a:r>
              <a:rPr lang="es-PE" dirty="0"/>
              <a:t>N</a:t>
            </a:r>
            <a:r>
              <a:rPr lang="es-PE" dirty="0" smtClean="0"/>
              <a:t>o </a:t>
            </a:r>
            <a:r>
              <a:rPr lang="es-PE" dirty="0"/>
              <a:t>necesita ningún tipo de </a:t>
            </a:r>
            <a:r>
              <a:rPr lang="es-PE" dirty="0" smtClean="0"/>
              <a:t>instalación.</a:t>
            </a:r>
            <a:endParaRPr lang="es-PE" dirty="0"/>
          </a:p>
          <a:p>
            <a:pPr algn="just"/>
            <a:r>
              <a:rPr lang="es-ES" dirty="0"/>
              <a:t>E</a:t>
            </a:r>
            <a:r>
              <a:rPr lang="es-ES" dirty="0" smtClean="0"/>
              <a:t>s</a:t>
            </a:r>
            <a:r>
              <a:rPr lang="es-ES" dirty="0"/>
              <a:t> </a:t>
            </a:r>
            <a:r>
              <a:rPr lang="es-ES" dirty="0"/>
              <a:t>multiplataforma</a:t>
            </a:r>
            <a:r>
              <a:rPr lang="es-ES" dirty="0"/>
              <a:t> y </a:t>
            </a:r>
            <a:r>
              <a:rPr lang="es-ES" dirty="0" err="1"/>
              <a:t>multi</a:t>
            </a:r>
            <a:r>
              <a:rPr lang="es-ES" dirty="0"/>
              <a:t> </a:t>
            </a:r>
            <a:r>
              <a:rPr lang="es-ES" dirty="0" smtClean="0"/>
              <a:t>dispositivo.</a:t>
            </a:r>
            <a:endParaRPr lang="es-ES" dirty="0"/>
          </a:p>
          <a:p>
            <a:pPr algn="just"/>
            <a:r>
              <a:rPr lang="es-PE" dirty="0"/>
              <a:t>L</a:t>
            </a:r>
            <a:r>
              <a:rPr lang="es-PE" dirty="0" smtClean="0"/>
              <a:t>a</a:t>
            </a:r>
            <a:r>
              <a:rPr lang="es-PE" dirty="0"/>
              <a:t> potencia no está en el dispositivo que accede, por lo que aunque no tengamos un superordenador la aplicación puede ser muy </a:t>
            </a:r>
            <a:r>
              <a:rPr lang="es-PE" dirty="0" smtClean="0"/>
              <a:t>potente.</a:t>
            </a:r>
          </a:p>
          <a:p>
            <a:pPr algn="just"/>
            <a:r>
              <a:rPr lang="es-PE" dirty="0"/>
              <a:t>E</a:t>
            </a:r>
            <a:r>
              <a:rPr lang="es-PE" dirty="0" smtClean="0"/>
              <a:t>s </a:t>
            </a:r>
            <a:r>
              <a:rPr lang="es-PE" dirty="0"/>
              <a:t>muy adaptable, visualmente </a:t>
            </a:r>
            <a:r>
              <a:rPr lang="es-PE" b="1" dirty="0"/>
              <a:t>intuitiva</a:t>
            </a:r>
            <a:r>
              <a:rPr lang="es-PE" dirty="0"/>
              <a:t> y muy fácil de </a:t>
            </a:r>
            <a:r>
              <a:rPr lang="es-PE" dirty="0" smtClean="0"/>
              <a:t>actualizar.</a:t>
            </a:r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CO" sz="4400" dirty="0" smtClean="0"/>
              <a:t>Ventajas de una </a:t>
            </a:r>
            <a:r>
              <a:rPr lang="es-PE" sz="4400" dirty="0" smtClean="0">
                <a:effectLst/>
              </a:rPr>
              <a:t>aplicación </a:t>
            </a:r>
            <a:r>
              <a:rPr lang="es-PE" sz="4400" dirty="0">
                <a:effectLst/>
              </a:rPr>
              <a:t>Web</a:t>
            </a:r>
            <a:endParaRPr lang="es-CO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500034" y="1772816"/>
            <a:ext cx="3784504" cy="4721431"/>
          </a:xfrm>
        </p:spPr>
        <p:txBody>
          <a:bodyPr/>
          <a:lstStyle/>
          <a:p>
            <a:pPr algn="just"/>
            <a:r>
              <a:rPr lang="es-PE" sz="2400" dirty="0"/>
              <a:t>Aplicación Web para comunidades de </a:t>
            </a:r>
            <a:r>
              <a:rPr lang="es-PE" sz="2400" dirty="0"/>
              <a:t>propietarios</a:t>
            </a:r>
          </a:p>
          <a:p>
            <a:pPr algn="just"/>
            <a:r>
              <a:rPr lang="es-PE" sz="2400" dirty="0"/>
              <a:t>Aplicación Web para gestión de </a:t>
            </a:r>
            <a:r>
              <a:rPr lang="es-PE" sz="2400" dirty="0"/>
              <a:t>inmuebles</a:t>
            </a:r>
          </a:p>
          <a:p>
            <a:pPr algn="just"/>
            <a:r>
              <a:rPr lang="es-PE" sz="2400" dirty="0"/>
              <a:t>Aplicación Web para la gestión de ventas</a:t>
            </a:r>
            <a:endParaRPr lang="es-CO" sz="2400" dirty="0"/>
          </a:p>
          <a:p>
            <a:pPr>
              <a:buNone/>
            </a:pPr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1143000"/>
          </a:xfrm>
        </p:spPr>
        <p:txBody>
          <a:bodyPr/>
          <a:lstStyle/>
          <a:p>
            <a:pPr algn="ctr"/>
            <a:r>
              <a:rPr lang="es-CO" dirty="0" smtClean="0"/>
              <a:t>Ejemplos de Aplicaciones Web</a:t>
            </a:r>
            <a:endParaRPr lang="es-CO" sz="4400" dirty="0"/>
          </a:p>
        </p:txBody>
      </p:sp>
      <p:pic>
        <p:nvPicPr>
          <p:cNvPr id="2050" name="Picture 2" descr="Resultado de imagen para aplicaciones web ejempl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590" y="1268760"/>
            <a:ext cx="40005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n para aplicaciones web ejemplo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871097"/>
            <a:ext cx="3672408" cy="262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28596" y="2428868"/>
            <a:ext cx="4287420" cy="3214710"/>
          </a:xfrm>
        </p:spPr>
        <p:txBody>
          <a:bodyPr/>
          <a:lstStyle/>
          <a:p>
            <a:pPr marL="109728" indent="0">
              <a:buNone/>
            </a:pPr>
            <a:r>
              <a:rPr lang="es-PE" b="1" dirty="0" smtClean="0"/>
              <a:t>Aplicación web estática</a:t>
            </a:r>
          </a:p>
          <a:p>
            <a:pPr marL="109728" indent="0">
              <a:buNone/>
            </a:pPr>
            <a:r>
              <a:rPr lang="es-PE" sz="2400" dirty="0" smtClean="0"/>
              <a:t>Si optamos por </a:t>
            </a:r>
            <a:r>
              <a:rPr lang="es-PE" sz="2400" b="1" dirty="0" smtClean="0"/>
              <a:t>crear una app web estática</a:t>
            </a:r>
            <a:r>
              <a:rPr lang="es-PE" sz="2400" dirty="0" smtClean="0"/>
              <a:t>, lo primero que debemos saber es que este tipo de web app muestran poca información, y no suelen cambiar mucho.</a:t>
            </a:r>
            <a:endParaRPr lang="es-PE" sz="24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57158" y="92867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s-PE" dirty="0">
                <a:effectLst/>
              </a:rPr>
              <a:t>Tipos de desarrollo de aplicaciones web</a:t>
            </a:r>
          </a:p>
        </p:txBody>
      </p:sp>
      <p:pic>
        <p:nvPicPr>
          <p:cNvPr id="3074" name="Picture 2" descr="Resultado de imagen para web estati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428868"/>
            <a:ext cx="4017609" cy="3016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076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28596" y="2428868"/>
            <a:ext cx="4287420" cy="3214710"/>
          </a:xfrm>
        </p:spPr>
        <p:txBody>
          <a:bodyPr/>
          <a:lstStyle/>
          <a:p>
            <a:pPr marL="109728" indent="0">
              <a:buNone/>
            </a:pPr>
            <a:r>
              <a:rPr lang="es-PE" b="1" dirty="0" smtClean="0"/>
              <a:t>Aplicación web estática</a:t>
            </a:r>
          </a:p>
          <a:p>
            <a:pPr marL="109728" indent="0">
              <a:buNone/>
            </a:pPr>
            <a:endParaRPr lang="es-PE" b="1" dirty="0" smtClean="0"/>
          </a:p>
          <a:p>
            <a:pPr marL="109728" indent="0">
              <a:buNone/>
            </a:pPr>
            <a:r>
              <a:rPr lang="es-PE" b="1" dirty="0" smtClean="0"/>
              <a:t>Tecnologías como HTML5, CSS Y JAVASCRIPT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57158" y="92867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s-PE" dirty="0">
                <a:effectLst/>
              </a:rPr>
              <a:t>Tipos de desarrollo de aplicaciones web</a:t>
            </a:r>
          </a:p>
        </p:txBody>
      </p:sp>
      <p:pic>
        <p:nvPicPr>
          <p:cNvPr id="9218" name="Picture 2" descr="Resultado de imagen para HTML5, CSS Y JAVASCRI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852936"/>
            <a:ext cx="4286250" cy="347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6516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93684" y="2276872"/>
            <a:ext cx="4287420" cy="3736436"/>
          </a:xfrm>
        </p:spPr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es-PE" sz="2800" b="1" dirty="0"/>
              <a:t>Aplicación web dinámica</a:t>
            </a:r>
          </a:p>
          <a:p>
            <a:pPr marL="109728" indent="0">
              <a:buNone/>
            </a:pPr>
            <a:r>
              <a:rPr lang="es-PE" dirty="0"/>
              <a:t>Las aplicaciones web dinámicas son mucho más complejas a nivel técnico. Utilizan bases de datos para cargar a información, y estos contenidos se van actualizando cada vez que el usuario accede a la web app.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57158" y="92867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s-PE" dirty="0">
                <a:effectLst/>
              </a:rPr>
              <a:t>Tipos de desarrollo de aplicaciones web</a:t>
            </a:r>
          </a:p>
        </p:txBody>
      </p:sp>
      <p:pic>
        <p:nvPicPr>
          <p:cNvPr id="4098" name="Picture 2" descr="Resultado de imagen para web dinami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104" y="2852936"/>
            <a:ext cx="3822165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9998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93684" y="2276872"/>
            <a:ext cx="4287420" cy="373643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s-PE" sz="2800" b="1" dirty="0"/>
              <a:t>Aplicación web </a:t>
            </a:r>
            <a:r>
              <a:rPr lang="es-PE" sz="2800" b="1" dirty="0" smtClean="0"/>
              <a:t>dinámica</a:t>
            </a:r>
          </a:p>
          <a:p>
            <a:pPr marL="109728" indent="0">
              <a:buNone/>
            </a:pPr>
            <a:r>
              <a:rPr lang="es-PE" sz="2800" b="1" dirty="0" smtClean="0"/>
              <a:t>Tecnologías como </a:t>
            </a:r>
            <a:r>
              <a:rPr lang="es-PE" sz="2800" b="1" dirty="0" err="1" smtClean="0"/>
              <a:t>Vuejs</a:t>
            </a:r>
            <a:r>
              <a:rPr lang="es-PE" sz="2800" b="1" dirty="0" smtClean="0"/>
              <a:t>, </a:t>
            </a:r>
            <a:r>
              <a:rPr lang="es-PE" sz="2800" b="1" dirty="0" err="1" smtClean="0"/>
              <a:t>React</a:t>
            </a:r>
            <a:r>
              <a:rPr lang="es-PE" sz="2800" b="1" dirty="0" smtClean="0"/>
              <a:t>, Angular con acceso a bases de datos como </a:t>
            </a:r>
            <a:r>
              <a:rPr lang="es-PE" sz="2800" b="1" dirty="0" err="1" smtClean="0"/>
              <a:t>firebase</a:t>
            </a:r>
            <a:r>
              <a:rPr lang="es-PE" sz="2800" b="1" dirty="0" smtClean="0"/>
              <a:t> </a:t>
            </a:r>
            <a:r>
              <a:rPr lang="es-PE" sz="2800" b="1" dirty="0" err="1" smtClean="0"/>
              <a:t>mongodb</a:t>
            </a:r>
            <a:r>
              <a:rPr lang="es-PE" sz="2800" b="1" dirty="0" smtClean="0"/>
              <a:t> </a:t>
            </a:r>
            <a:r>
              <a:rPr lang="es-PE" sz="2800" b="1" dirty="0" err="1" smtClean="0"/>
              <a:t>etc</a:t>
            </a:r>
            <a:endParaRPr lang="es-PE" sz="2800" b="1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57158" y="92867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s-PE" dirty="0">
                <a:effectLst/>
              </a:rPr>
              <a:t>Tipos de desarrollo de aplicaciones web</a:t>
            </a:r>
          </a:p>
        </p:txBody>
      </p:sp>
      <p:sp>
        <p:nvSpPr>
          <p:cNvPr id="4" name="AutoShape 2" descr="Resultado de imagen para vue js angular react native fireba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246" name="Picture 6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799534"/>
            <a:ext cx="4572000" cy="2691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1873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93684" y="2276872"/>
            <a:ext cx="3646268" cy="3736436"/>
          </a:xfrm>
        </p:spPr>
        <p:txBody>
          <a:bodyPr>
            <a:normAutofit fontScale="85000" lnSpcReduction="10000"/>
          </a:bodyPr>
          <a:lstStyle/>
          <a:p>
            <a:pPr marL="109728" indent="0">
              <a:buNone/>
            </a:pPr>
            <a:r>
              <a:rPr lang="es-PE" sz="3000" b="1" dirty="0"/>
              <a:t>Tienda virtual o comercio electrónico</a:t>
            </a:r>
          </a:p>
          <a:p>
            <a:pPr marL="109728" indent="0">
              <a:buNone/>
            </a:pPr>
            <a:r>
              <a:rPr lang="es-PE" dirty="0"/>
              <a:t>Si por el contrario la </a:t>
            </a:r>
            <a:r>
              <a:rPr lang="es-PE" dirty="0" smtClean="0"/>
              <a:t>aplicación web</a:t>
            </a:r>
            <a:r>
              <a:rPr lang="es-PE" dirty="0"/>
              <a:t> es una tienda o comercio digital, podemos decir que el desarrollo tenderá a parecerse al de un m-</a:t>
            </a:r>
            <a:r>
              <a:rPr lang="es-PE" dirty="0" err="1"/>
              <a:t>commerce</a:t>
            </a:r>
            <a:r>
              <a:rPr lang="es-PE" dirty="0"/>
              <a:t> o un e-</a:t>
            </a:r>
            <a:r>
              <a:rPr lang="es-PE" dirty="0" err="1"/>
              <a:t>commerce</a:t>
            </a:r>
            <a:r>
              <a:rPr lang="es-PE" dirty="0"/>
              <a:t>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57158" y="92867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s-PE" dirty="0">
                <a:effectLst/>
              </a:rPr>
              <a:t>Tipos de desarrollo de aplicaciones web</a:t>
            </a:r>
          </a:p>
        </p:txBody>
      </p:sp>
      <p:pic>
        <p:nvPicPr>
          <p:cNvPr id="5122" name="Picture 2" descr="Resultado de imagen para tienda we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257278"/>
            <a:ext cx="4362450" cy="436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41684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1562146-01D5-4230-B814-673FDE31F3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ANIMACIONES</Template>
  <TotalTime>45</TotalTime>
  <Words>343</Words>
  <Application>Microsoft Office PowerPoint</Application>
  <PresentationFormat>Presentación en pantalla (4:3)</PresentationFormat>
  <Paragraphs>62</Paragraphs>
  <Slides>17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4" baseType="lpstr">
      <vt:lpstr>Arial</vt:lpstr>
      <vt:lpstr>Calibri</vt:lpstr>
      <vt:lpstr>Lucida Sans Unicode</vt:lpstr>
      <vt:lpstr>Verdana</vt:lpstr>
      <vt:lpstr>Wingdings 2</vt:lpstr>
      <vt:lpstr>Wingdings 3</vt:lpstr>
      <vt:lpstr>Concurrencia</vt:lpstr>
      <vt:lpstr>FORMULACIÓN DE APLICACIONES EN WEB</vt:lpstr>
      <vt:lpstr>¿Qué es una aplicación Web?</vt:lpstr>
      <vt:lpstr>Ventajas de una aplicación Web</vt:lpstr>
      <vt:lpstr>Ejemplos de Aplicaciones Web</vt:lpstr>
      <vt:lpstr>Tipos de desarrollo de aplicaciones web</vt:lpstr>
      <vt:lpstr>Tipos de desarrollo de aplicaciones web</vt:lpstr>
      <vt:lpstr>Tipos de desarrollo de aplicaciones web</vt:lpstr>
      <vt:lpstr>Tipos de desarrollo de aplicaciones web</vt:lpstr>
      <vt:lpstr>Tipos de desarrollo de aplicaciones web</vt:lpstr>
      <vt:lpstr>Tipos de desarrollo de aplicaciones web</vt:lpstr>
      <vt:lpstr>Tipos de desarrollo de aplicaciones web</vt:lpstr>
      <vt:lpstr>Tipos de desarrollo de aplicaciones web</vt:lpstr>
      <vt:lpstr>Tipos de desarrollo de aplicaciones web</vt:lpstr>
      <vt:lpstr>Tipos de desarrollo de aplicaciones web</vt:lpstr>
      <vt:lpstr>Tipos de desarrollo de aplicaciones web</vt:lpstr>
      <vt:lpstr>Tipos de desarrollo de aplicaciones web</vt:lpstr>
      <vt:lpstr>GRACIAS</vt:lpstr>
    </vt:vector>
  </TitlesOfParts>
  <Company>InKulpado666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FORMULACIÓN DE APLICACIONES EN WEB</dc:title>
  <dc:creator>MXCAT-PC</dc:creator>
  <cp:keywords/>
  <cp:lastModifiedBy>MXCAT-PC</cp:lastModifiedBy>
  <cp:revision>4</cp:revision>
  <dcterms:created xsi:type="dcterms:W3CDTF">2019-10-05T04:19:20Z</dcterms:created>
  <dcterms:modified xsi:type="dcterms:W3CDTF">2019-10-05T05:05:08Z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TC020145709991</vt:lpwstr>
  </property>
</Properties>
</file>