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71" r:id="rId4"/>
    <p:sldId id="272" r:id="rId5"/>
    <p:sldId id="274" r:id="rId6"/>
    <p:sldId id="276" r:id="rId7"/>
    <p:sldId id="275" r:id="rId8"/>
    <p:sldId id="273" r:id="rId9"/>
    <p:sldId id="270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 showGuides="1">
      <p:cViewPr varScale="1">
        <p:scale>
          <a:sx n="54" d="100"/>
          <a:sy n="54" d="100"/>
        </p:scale>
        <p:origin x="114" y="4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05/07/2019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05/07/2019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824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9770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220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96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976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850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-a-presentation-ff353d37-742a-4aa8-8bdd-6b1f488127a2?ui=es-ES&amp;rs=es-ES&amp;ad=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0" dirty="0"/>
              <a:t>Sistema Bloc de Música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Alumno: Christian Vilca Apaza.</a:t>
            </a:r>
          </a:p>
          <a:p>
            <a:pPr rtl="0"/>
            <a:r>
              <a:rPr lang="es-ES" dirty="0"/>
              <a:t>Curso: Diseño de Sistemas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330" y="-448237"/>
            <a:ext cx="7345936" cy="1541929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Diagrama de Actores</a:t>
            </a:r>
            <a:endParaRPr lang="es-ES" sz="6000" b="0" dirty="0">
              <a:solidFill>
                <a:schemeClr val="bg1"/>
              </a:solidFill>
            </a:endParaRP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C5B3D828-67DD-4352-B53C-C331CAC1B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0093" y="1093692"/>
            <a:ext cx="6196595" cy="5805025"/>
          </a:xfr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330" y="-448237"/>
            <a:ext cx="7345936" cy="1541929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Diagrama de Caso de uso</a:t>
            </a:r>
            <a:endParaRPr lang="es-ES" sz="6000" b="0" dirty="0">
              <a:solidFill>
                <a:schemeClr val="bg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734DE38D-0474-42EC-8729-0FD4C9AC0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3295" y="999518"/>
            <a:ext cx="8444752" cy="5539394"/>
          </a:xfrm>
        </p:spPr>
      </p:pic>
    </p:spTree>
    <p:extLst>
      <p:ext uri="{BB962C8B-B14F-4D97-AF65-F5344CB8AC3E}">
        <p14:creationId xmlns:p14="http://schemas.microsoft.com/office/powerpoint/2010/main" val="354928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330" y="-448237"/>
            <a:ext cx="7345936" cy="1541929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Diagrama de Clases</a:t>
            </a:r>
            <a:endParaRPr lang="es-ES" sz="6000" b="0" dirty="0">
              <a:solidFill>
                <a:schemeClr val="bg1"/>
              </a:solidFill>
            </a:endParaRP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917B140D-7E9B-4BAC-935F-E3D41801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8894" y="963144"/>
            <a:ext cx="10506635" cy="6078069"/>
          </a:xfrm>
        </p:spPr>
      </p:pic>
    </p:spTree>
    <p:extLst>
      <p:ext uri="{BB962C8B-B14F-4D97-AF65-F5344CB8AC3E}">
        <p14:creationId xmlns:p14="http://schemas.microsoft.com/office/powerpoint/2010/main" val="317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003" y="-634440"/>
            <a:ext cx="7345936" cy="1541929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Maquetación</a:t>
            </a:r>
            <a:endParaRPr lang="es-ES" sz="6000" b="0" dirty="0">
              <a:solidFill>
                <a:schemeClr val="bg1"/>
              </a:solidFill>
            </a:endParaRP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5B85D829-5334-4AE0-B573-495BC1C3F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2309" y="1165409"/>
            <a:ext cx="10494775" cy="5900428"/>
          </a:xfrm>
        </p:spPr>
      </p:pic>
    </p:spTree>
    <p:extLst>
      <p:ext uri="{BB962C8B-B14F-4D97-AF65-F5344CB8AC3E}">
        <p14:creationId xmlns:p14="http://schemas.microsoft.com/office/powerpoint/2010/main" val="289357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62" y="-634440"/>
            <a:ext cx="7345936" cy="1541929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Pantalla Inicio Usuario</a:t>
            </a:r>
            <a:endParaRPr lang="es-ES" sz="6000" b="0" dirty="0">
              <a:solidFill>
                <a:schemeClr val="bg1"/>
              </a:solidFill>
            </a:endParaRP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668093BB-BE61-4234-AB8C-16F495E5D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643" y="781221"/>
            <a:ext cx="10808441" cy="6076779"/>
          </a:xfrm>
        </p:spPr>
      </p:pic>
    </p:spTree>
    <p:extLst>
      <p:ext uri="{BB962C8B-B14F-4D97-AF65-F5344CB8AC3E}">
        <p14:creationId xmlns:p14="http://schemas.microsoft.com/office/powerpoint/2010/main" val="417599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330" y="-448237"/>
            <a:ext cx="7345936" cy="1541929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Pantalla Muro Usuario</a:t>
            </a:r>
            <a:endParaRPr lang="es-ES" sz="6000" b="0" dirty="0">
              <a:solidFill>
                <a:schemeClr val="bg1"/>
              </a:solidFill>
            </a:endParaRP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B2175D63-34EC-4882-AE0E-0938F6B1D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2377" y="988960"/>
            <a:ext cx="9867246" cy="5547616"/>
          </a:xfrm>
        </p:spPr>
      </p:pic>
    </p:spTree>
    <p:extLst>
      <p:ext uri="{BB962C8B-B14F-4D97-AF65-F5344CB8AC3E}">
        <p14:creationId xmlns:p14="http://schemas.microsoft.com/office/powerpoint/2010/main" val="197166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930" y="147544"/>
            <a:ext cx="7895447" cy="159465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Documentos  De Recolección de Datos</a:t>
            </a:r>
            <a:endParaRPr lang="es-ES" sz="6000" b="0" dirty="0">
              <a:solidFill>
                <a:schemeClr val="bg1"/>
              </a:solidFill>
            </a:endParaRP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1026" name="Picture 2" descr="Resultado de imagen para documentos">
            <a:extLst>
              <a:ext uri="{FF2B5EF4-FFF2-40B4-BE49-F238E27FC236}">
                <a16:creationId xmlns:a16="http://schemas.microsoft.com/office/drawing/2014/main" id="{352BF435-D6BF-4B99-ADA3-93E6E7478F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74" y="2179186"/>
            <a:ext cx="4628932" cy="3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88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1500" u="sng" dirty="0">
                <a:solidFill>
                  <a:schemeClr val="bg1"/>
                </a:solidFill>
              </a:rPr>
              <a:t>Gracias</a:t>
            </a:r>
            <a:endParaRPr lang="es-ES" sz="6000" u="sng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2_TF89027928" id="{3E36DA53-1226-4F00-9A71-345771063BDA}" vid="{91DCE18A-BB29-4513-951C-BEFF9BA0CE1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oscura</Template>
  <TotalTime>0</TotalTime>
  <Words>86</Words>
  <Application>Microsoft Office PowerPoint</Application>
  <PresentationFormat>Panorámica</PresentationFormat>
  <Paragraphs>34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Gill Sans SemiBold</vt:lpstr>
      <vt:lpstr>Times New Roman</vt:lpstr>
      <vt:lpstr>Tema de Office</vt:lpstr>
      <vt:lpstr>Sistema Bloc de Música</vt:lpstr>
      <vt:lpstr>Diagrama de Actores</vt:lpstr>
      <vt:lpstr>Diagrama de Caso de uso</vt:lpstr>
      <vt:lpstr>Diagrama de Clases</vt:lpstr>
      <vt:lpstr>Maquetación</vt:lpstr>
      <vt:lpstr>Pantalla Inicio Usuario</vt:lpstr>
      <vt:lpstr>Pantalla Muro Usuario</vt:lpstr>
      <vt:lpstr>Documentos  De Recolección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2019-07-06T03:16:48Z</dcterms:created>
  <dcterms:modified xsi:type="dcterms:W3CDTF">2019-07-06T04:04:10Z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