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7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5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45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9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41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6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5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0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54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87000">
              <a:schemeClr val="accent6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scii.cl/htmlcode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HTML5</a:t>
            </a:r>
            <a:br>
              <a:rPr lang="es-ES" dirty="0" smtClean="0"/>
            </a:br>
            <a:r>
              <a:rPr lang="es-ES" dirty="0" smtClean="0"/>
              <a:t>Creación de páginas web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Tema 3 </a:t>
            </a:r>
          </a:p>
          <a:p>
            <a:r>
              <a:rPr lang="es-ES" dirty="0" smtClean="0"/>
              <a:t>Crear plantillas de página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894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Crear plantillas de página</a:t>
            </a:r>
            <a:r>
              <a:rPr lang="es-ES" sz="3200" dirty="0" smtClean="0">
                <a:solidFill>
                  <a:srgbClr val="FFFF00"/>
                </a:solidFill>
              </a:rPr>
              <a:t/>
            </a:r>
            <a:br>
              <a:rPr lang="es-ES" sz="3200" dirty="0" smtClean="0">
                <a:solidFill>
                  <a:srgbClr val="FFFF00"/>
                </a:solidFill>
              </a:rPr>
            </a:br>
            <a:r>
              <a:rPr lang="es-ES" sz="3200" dirty="0" smtClean="0">
                <a:solidFill>
                  <a:srgbClr val="FFFF00"/>
                </a:solidFill>
              </a:rPr>
              <a:t>LISTAS</a:t>
            </a:r>
            <a:endParaRPr lang="es-ES" sz="3200" dirty="0">
              <a:solidFill>
                <a:srgbClr val="FFFF00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Desordenadas</a:t>
            </a:r>
          </a:p>
          <a:p>
            <a:r>
              <a:rPr lang="es-ES" dirty="0" smtClean="0"/>
              <a:t>Ordenadas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25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3"/>
            </a:gs>
            <a:gs pos="50000">
              <a:schemeClr val="bg2">
                <a:lumMod val="75000"/>
              </a:schemeClr>
            </a:gs>
            <a:gs pos="87000">
              <a:schemeClr val="accent5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Construir la navegación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EJERCICIO 2</a:t>
            </a:r>
          </a:p>
          <a:p>
            <a:pPr lvl="1"/>
            <a:r>
              <a:rPr lang="es-ES" dirty="0" smtClean="0"/>
              <a:t>Navegación del sitio.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68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3"/>
            </a:gs>
            <a:gs pos="50000">
              <a:schemeClr val="bg2">
                <a:lumMod val="75000"/>
              </a:schemeClr>
            </a:gs>
            <a:gs pos="87000">
              <a:schemeClr val="accent5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Añadir contenido al </a:t>
            </a:r>
            <a:r>
              <a:rPr lang="es-ES" dirty="0" err="1" smtClean="0"/>
              <a:t>footer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&lt;</a:t>
            </a:r>
            <a:r>
              <a:rPr lang="es-ES" dirty="0" err="1" smtClean="0"/>
              <a:t>small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Añadir Links y Legal al </a:t>
            </a:r>
            <a:r>
              <a:rPr lang="es-ES" dirty="0" err="1" smtClean="0"/>
              <a:t>Footer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EJERCICIO 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49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Códigos 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&amp;</a:t>
            </a:r>
            <a:r>
              <a:rPr lang="es-ES" dirty="0" err="1" smtClean="0"/>
              <a:t>copy</a:t>
            </a:r>
            <a:endParaRPr lang="es-ES" dirty="0" smtClean="0"/>
          </a:p>
          <a:p>
            <a:r>
              <a:rPr lang="es-ES" dirty="0" smtClean="0"/>
              <a:t>Lista completa de códigos:</a:t>
            </a:r>
          </a:p>
          <a:p>
            <a:pPr lvl="1"/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ascii.cl/htmlcodes.htm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63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FFF00"/>
            </a:gs>
            <a:gs pos="50000">
              <a:schemeClr val="accent6">
                <a:lumMod val="20000"/>
                <a:lumOff val="80000"/>
              </a:schemeClr>
            </a:gs>
            <a:gs pos="87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globales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Id</a:t>
            </a:r>
          </a:p>
          <a:p>
            <a:r>
              <a:rPr lang="es-ES" dirty="0" smtClean="0"/>
              <a:t>Class</a:t>
            </a:r>
          </a:p>
          <a:p>
            <a:r>
              <a:rPr lang="es-ES" dirty="0" err="1" smtClean="0"/>
              <a:t>Hidden</a:t>
            </a:r>
            <a:endParaRPr lang="es-ES" dirty="0" smtClean="0"/>
          </a:p>
          <a:p>
            <a:r>
              <a:rPr lang="es-ES" dirty="0" err="1" smtClean="0"/>
              <a:t>Title</a:t>
            </a:r>
            <a:endParaRPr lang="es-ES" dirty="0" smtClean="0"/>
          </a:p>
          <a:p>
            <a:r>
              <a:rPr lang="es-ES" dirty="0" err="1" smtClean="0"/>
              <a:t>Lang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85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-20538"/>
            <a:ext cx="5164038" cy="5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Tema 3</a:t>
            </a:r>
            <a:br>
              <a:rPr lang="es-ES" sz="3200" dirty="0" smtClean="0"/>
            </a:br>
            <a:r>
              <a:rPr lang="es-ES" sz="3200" dirty="0" smtClean="0"/>
              <a:t>Crear plantillas de página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Continuará trabajando con las plantillas creadas en los dos temas anteriores.</a:t>
            </a:r>
          </a:p>
          <a:p>
            <a:r>
              <a:rPr lang="es-ES" dirty="0" smtClean="0"/>
              <a:t>Aprenderá elementos nuevos:</a:t>
            </a:r>
          </a:p>
          <a:p>
            <a:pPr lvl="1"/>
            <a:r>
              <a:rPr lang="en-US" dirty="0" smtClean="0"/>
              <a:t>heading, </a:t>
            </a:r>
          </a:p>
          <a:p>
            <a:pPr lvl="1"/>
            <a:r>
              <a:rPr lang="en-US" dirty="0" smtClean="0"/>
              <a:t>links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y lists</a:t>
            </a:r>
          </a:p>
          <a:p>
            <a:r>
              <a:rPr lang="en-US" dirty="0" err="1" smtClean="0"/>
              <a:t>Usará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plantillas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47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Añadir logo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81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br>
              <a:rPr lang="es-ES" sz="3200" dirty="0" smtClean="0"/>
            </a:br>
            <a:r>
              <a:rPr lang="es-ES" sz="3200" dirty="0" smtClean="0"/>
              <a:t>Añadir logo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err="1" smtClean="0"/>
              <a:t>Headings</a:t>
            </a:r>
            <a:endParaRPr lang="es-ES" dirty="0" smtClean="0"/>
          </a:p>
          <a:p>
            <a:pPr lvl="1"/>
            <a:r>
              <a:rPr lang="es-ES" dirty="0" smtClean="0"/>
              <a:t>&lt;h1&gt; &lt;h2&gt; ……</a:t>
            </a:r>
          </a:p>
          <a:p>
            <a:pPr lvl="1"/>
            <a:r>
              <a:rPr lang="es-ES" dirty="0" smtClean="0"/>
              <a:t>Usar </a:t>
            </a:r>
            <a:r>
              <a:rPr lang="es-ES" dirty="0" err="1" smtClean="0"/>
              <a:t>heading</a:t>
            </a:r>
            <a:r>
              <a:rPr lang="es-ES" dirty="0" smtClean="0"/>
              <a:t> para logo.</a:t>
            </a:r>
          </a:p>
          <a:p>
            <a:r>
              <a:rPr lang="es-ES" dirty="0" smtClean="0"/>
              <a:t>EJERCICIO 1</a:t>
            </a:r>
          </a:p>
          <a:p>
            <a:pPr lvl="1"/>
            <a:r>
              <a:rPr lang="es-ES" dirty="0" smtClean="0"/>
              <a:t>Crear logo.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313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endParaRPr lang="es-ES" sz="32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s-ES" dirty="0" smtClean="0">
                <a:solidFill>
                  <a:sysClr val="windowText" lastClr="000000"/>
                </a:solidFill>
              </a:rPr>
              <a:t>Añadir navegación</a:t>
            </a:r>
            <a:endParaRPr lang="es-E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6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br>
              <a:rPr lang="es-ES" sz="3200" dirty="0" smtClean="0"/>
            </a:br>
            <a:r>
              <a:rPr lang="es-ES" sz="3200" dirty="0" smtClean="0"/>
              <a:t>Añadir navegación</a:t>
            </a:r>
            <a:endParaRPr lang="es-ES" sz="3200" dirty="0"/>
          </a:p>
        </p:txBody>
      </p:sp>
      <p:sp>
        <p:nvSpPr>
          <p:cNvPr id="4" name="3 Marcador de texto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Links (o hipervínculo).</a:t>
            </a:r>
          </a:p>
          <a:p>
            <a:pPr lvl="1"/>
            <a:r>
              <a:rPr lang="es-ES" dirty="0" smtClean="0"/>
              <a:t>Elemento &lt;a&gt;</a:t>
            </a:r>
          </a:p>
          <a:p>
            <a:pPr lvl="2"/>
            <a:r>
              <a:rPr lang="es-ES" dirty="0" smtClean="0"/>
              <a:t>Atributos de link</a:t>
            </a:r>
          </a:p>
          <a:p>
            <a:pPr lvl="3"/>
            <a:r>
              <a:rPr lang="es-ES" dirty="0" err="1" smtClean="0"/>
              <a:t>Href</a:t>
            </a:r>
            <a:endParaRPr lang="es-ES" dirty="0" smtClean="0"/>
          </a:p>
          <a:p>
            <a:pPr lvl="3"/>
            <a:r>
              <a:rPr lang="es-ES" dirty="0" err="1" smtClean="0"/>
              <a:t>Title</a:t>
            </a:r>
            <a:endParaRPr lang="es-ES" dirty="0" smtClean="0"/>
          </a:p>
          <a:p>
            <a:pPr lvl="3"/>
            <a:r>
              <a:rPr lang="es-ES" dirty="0" err="1" smtClean="0"/>
              <a:t>Rel</a:t>
            </a:r>
            <a:endParaRPr lang="es-ES" dirty="0" smtClean="0"/>
          </a:p>
          <a:p>
            <a:pPr lvl="3"/>
            <a:r>
              <a:rPr lang="es-ES" dirty="0" smtClean="0"/>
              <a:t>Target</a:t>
            </a:r>
          </a:p>
          <a:p>
            <a:pPr lvl="3"/>
            <a:r>
              <a:rPr lang="es-ES" dirty="0" err="1" smtClean="0"/>
              <a:t>Download</a:t>
            </a:r>
            <a:endParaRPr lang="es-ES" dirty="0" smtClean="0"/>
          </a:p>
          <a:p>
            <a:pPr lvl="3"/>
            <a:r>
              <a:rPr lang="es-ES" dirty="0" smtClean="0"/>
              <a:t>Ping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13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endParaRPr lang="es-ES" sz="32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Tipos de LINK</a:t>
            </a:r>
            <a:endParaRPr lang="es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br>
              <a:rPr lang="es-ES" sz="3200" dirty="0" smtClean="0"/>
            </a:br>
            <a:r>
              <a:rPr lang="es-ES" sz="3200" dirty="0" smtClean="0">
                <a:solidFill>
                  <a:srgbClr val="00B0F0"/>
                </a:solidFill>
              </a:rPr>
              <a:t>Tipos de LINK</a:t>
            </a:r>
            <a:endParaRPr lang="es-ES" sz="3200" dirty="0"/>
          </a:p>
        </p:txBody>
      </p:sp>
      <p:sp>
        <p:nvSpPr>
          <p:cNvPr id="3" name="2 Marcador de texto"/>
          <p:cNvSpPr>
            <a:spLocks noGrp="1"/>
          </p:cNvSpPr>
          <p:nvPr>
            <p:ph sz="half"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ES" dirty="0" err="1" smtClean="0"/>
              <a:t>Alternate</a:t>
            </a:r>
            <a:endParaRPr lang="es-ES" dirty="0" smtClean="0"/>
          </a:p>
          <a:p>
            <a:r>
              <a:rPr lang="es-ES" dirty="0" err="1" smtClean="0"/>
              <a:t>Author</a:t>
            </a:r>
            <a:endParaRPr lang="es-ES" dirty="0" smtClean="0"/>
          </a:p>
          <a:p>
            <a:r>
              <a:rPr lang="es-ES" dirty="0" err="1" smtClean="0"/>
              <a:t>Bookmark</a:t>
            </a:r>
            <a:endParaRPr lang="es-ES" dirty="0" smtClean="0"/>
          </a:p>
          <a:p>
            <a:r>
              <a:rPr lang="es-ES" dirty="0" err="1" smtClean="0"/>
              <a:t>Help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License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ES" dirty="0" err="1" smtClean="0"/>
              <a:t>next</a:t>
            </a:r>
            <a:endParaRPr lang="es-ES" dirty="0" smtClean="0"/>
          </a:p>
          <a:p>
            <a:r>
              <a:rPr lang="es-ES" dirty="0" err="1" smtClean="0"/>
              <a:t>nofollow</a:t>
            </a:r>
            <a:endParaRPr lang="es-ES" dirty="0" smtClean="0"/>
          </a:p>
          <a:p>
            <a:r>
              <a:rPr lang="es-ES" dirty="0" err="1" smtClean="0"/>
              <a:t>prefetch</a:t>
            </a:r>
            <a:endParaRPr lang="es-ES" dirty="0" smtClean="0"/>
          </a:p>
          <a:p>
            <a:r>
              <a:rPr lang="es-ES" dirty="0" err="1" smtClean="0"/>
              <a:t>prev</a:t>
            </a:r>
            <a:endParaRPr lang="es-ES" dirty="0" smtClean="0"/>
          </a:p>
          <a:p>
            <a:r>
              <a:rPr lang="es-ES" dirty="0" err="1" smtClean="0"/>
              <a:t>search</a:t>
            </a:r>
            <a:endParaRPr lang="es-ES" dirty="0" smtClean="0"/>
          </a:p>
          <a:p>
            <a:r>
              <a:rPr lang="es-ES" dirty="0" smtClean="0"/>
              <a:t>tag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292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rgbClr val="FFFF00"/>
                </a:solidFill>
              </a:rPr>
              <a:t>Crear plantillas de página</a:t>
            </a:r>
            <a:br>
              <a:rPr lang="es-ES" sz="3200" dirty="0" smtClean="0">
                <a:solidFill>
                  <a:srgbClr val="FFFF00"/>
                </a:solidFill>
              </a:rPr>
            </a:br>
            <a:endParaRPr lang="es-ES" sz="3200" dirty="0">
              <a:solidFill>
                <a:srgbClr val="FFFF00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LISTAS</a:t>
            </a:r>
            <a:endParaRPr lang="es-E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11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172</Words>
  <Application>Microsoft Office PowerPoint</Application>
  <PresentationFormat>Presentación en pantalla (16:9)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HTML5 Creación de páginas web</vt:lpstr>
      <vt:lpstr>Tema 3 Crear plantillas de página</vt:lpstr>
      <vt:lpstr>Crear plantillas de página</vt:lpstr>
      <vt:lpstr>Crear plantillas de página Añadir logo</vt:lpstr>
      <vt:lpstr>Crear plantillas de página</vt:lpstr>
      <vt:lpstr>Crear plantillas de página Añadir navegación</vt:lpstr>
      <vt:lpstr>Crear plantillas de página</vt:lpstr>
      <vt:lpstr>Crear plantillas de página Tipos de LINK</vt:lpstr>
      <vt:lpstr>Crear plantillas de página </vt:lpstr>
      <vt:lpstr>Crear plantillas de página LISTAS</vt:lpstr>
      <vt:lpstr>Construir la navegación</vt:lpstr>
      <vt:lpstr>Añadir contenido al footer</vt:lpstr>
      <vt:lpstr>Códigos HTML</vt:lpstr>
      <vt:lpstr>Atributos globales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Creación de páginas web</dc:title>
  <dc:creator>Arturo</dc:creator>
  <cp:lastModifiedBy>Arturo</cp:lastModifiedBy>
  <cp:revision>5</cp:revision>
  <dcterms:created xsi:type="dcterms:W3CDTF">2019-04-01T12:00:50Z</dcterms:created>
  <dcterms:modified xsi:type="dcterms:W3CDTF">2019-04-01T12:39:51Z</dcterms:modified>
</cp:coreProperties>
</file>