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4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2AB2-7DAA-4CBE-970D-94E8DF2AEDD3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C68E-A67F-4379-8E7C-0F7BC0A89EA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1C68E-A67F-4379-8E7C-0F7BC0A89EAC}" type="slidenum">
              <a:rPr lang="es-CO" smtClean="0"/>
              <a:t>4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47C6A1E-E8C6-4E91-9CFC-FB012D964BA0}" type="datetimeFigureOut">
              <a:rPr lang="es-CO" smtClean="0"/>
              <a:t>29/11/2019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B7C4E0-2512-4AAB-A024-3736F6DE31E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85800" y="4365104"/>
            <a:ext cx="827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Curso: Sistema Gestión de contenidos</a:t>
            </a:r>
          </a:p>
          <a:p>
            <a:r>
              <a:rPr lang="es-ES" sz="2400" dirty="0" smtClean="0"/>
              <a:t>Alumno: Christian Vilca Apaza</a:t>
            </a:r>
            <a:endParaRPr lang="es-ES" sz="2400" dirty="0"/>
          </a:p>
        </p:txBody>
      </p:sp>
      <p:pic>
        <p:nvPicPr>
          <p:cNvPr id="3076" name="Picture 4" descr="Resultado de imagen para drup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8" y="650797"/>
            <a:ext cx="8812688" cy="37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572164"/>
          </a:xfrm>
        </p:spPr>
        <p:txBody>
          <a:bodyPr>
            <a:normAutofit fontScale="77500" lnSpcReduction="20000"/>
          </a:bodyPr>
          <a:lstStyle/>
          <a:p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un sistema de gestión de contenidos o CMS (por sus siglas en inglés, </a:t>
            </a:r>
            <a:r>
              <a:rPr lang="es-PE" i="1" dirty="0"/>
              <a:t>Content Management </a:t>
            </a:r>
            <a:r>
              <a:rPr lang="es-PE" i="1" dirty="0" err="1"/>
              <a:t>System</a:t>
            </a:r>
            <a:r>
              <a:rPr lang="es-PE" dirty="0"/>
              <a:t>) </a:t>
            </a:r>
            <a:r>
              <a:rPr lang="es-PE" dirty="0" smtClean="0"/>
              <a:t>libre, </a:t>
            </a:r>
            <a:r>
              <a:rPr lang="es-PE" dirty="0"/>
              <a:t>modular, multipropósito y muy configurable que permite publicar artículos, imágenes, archivos y que también ofrece la posibilidad de otros servicios añadidos como foros, encuestas, votaciones, blogs, administración de usuarios y permisos. </a:t>
            </a:r>
            <a:r>
              <a:rPr lang="es-PE" dirty="0" err="1"/>
              <a:t>Drupal</a:t>
            </a:r>
            <a:r>
              <a:rPr lang="es-PE" dirty="0"/>
              <a:t> es un sistema dinámico: en lugar de almacenar sus contenidos en archivos estáticos en el sistema de ficheros del servidor de forma fija, el contenido textual de las páginas y otras configuraciones son almacenados en una base de datos y se editan utilizando un entorno Web.</a:t>
            </a:r>
          </a:p>
          <a:p>
            <a:r>
              <a:rPr lang="es-PE" dirty="0"/>
              <a:t>Es un programa libre, con licencia GNU/GPL, escrito en PHP, combinable con MySQL, desarrollado y mantenido por una activa comunidad de usuarios. Destaca por la calidad de su código y de las páginas generadas, el respeto de los estándares de la web, y un énfasis especial en la usabilidad y consistencia de todo el sistema.</a:t>
            </a:r>
          </a:p>
          <a:p>
            <a:pPr>
              <a:buFontTx/>
              <a:buChar char="-"/>
            </a:pPr>
            <a:endParaRPr lang="es-ES" sz="2000" dirty="0" smtClean="0"/>
          </a:p>
          <a:p>
            <a:pPr>
              <a:buFontTx/>
              <a:buChar char="-"/>
            </a:pPr>
            <a:endParaRPr lang="es-CO" sz="20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928670"/>
          </a:xfrm>
        </p:spPr>
        <p:txBody>
          <a:bodyPr/>
          <a:lstStyle/>
          <a:p>
            <a:pPr algn="ctr"/>
            <a:r>
              <a:rPr lang="es-CO" dirty="0" smtClean="0"/>
              <a:t>¿QUÉ ES DRUPAL?</a:t>
            </a:r>
            <a:endParaRPr lang="es-CO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 smtClean="0"/>
              <a:t>DRUPAL</a:t>
            </a:r>
            <a:endParaRPr lang="es-CO" sz="4400" dirty="0"/>
          </a:p>
        </p:txBody>
      </p:sp>
      <p:pic>
        <p:nvPicPr>
          <p:cNvPr id="1026" name="Picture 2" descr="Drupal 7 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08" y="1417639"/>
            <a:ext cx="7169784" cy="47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71472" y="1285860"/>
            <a:ext cx="8115328" cy="4721431"/>
          </a:xfrm>
        </p:spPr>
        <p:txBody>
          <a:bodyPr>
            <a:normAutofit fontScale="77500" lnSpcReduction="20000"/>
          </a:bodyPr>
          <a:lstStyle/>
          <a:p>
            <a:r>
              <a:rPr lang="es-PE" dirty="0"/>
              <a:t>Existen tres tipos de módulos de </a:t>
            </a:r>
            <a:r>
              <a:rPr lang="es-PE" dirty="0" err="1"/>
              <a:t>Drupal</a:t>
            </a:r>
            <a:r>
              <a:rPr lang="es-PE" dirty="0"/>
              <a:t>, llamadas las "3 C":</a:t>
            </a:r>
          </a:p>
          <a:p>
            <a:r>
              <a:rPr lang="es-PE" b="1" dirty="0"/>
              <a:t>Core</a:t>
            </a:r>
            <a:r>
              <a:rPr lang="es-PE" dirty="0"/>
              <a:t> (núcleo): son los módulos provistos por </a:t>
            </a:r>
            <a:r>
              <a:rPr lang="es-PE" dirty="0" err="1"/>
              <a:t>Drupal</a:t>
            </a:r>
            <a:r>
              <a:rPr lang="es-PE" dirty="0"/>
              <a:t> al instalarse, por lo cual no requieren ser descargados ni instalados independientemente y pueden ser activados o desactivados desde el back-</a:t>
            </a:r>
            <a:r>
              <a:rPr lang="es-PE" dirty="0" err="1"/>
              <a:t>end</a:t>
            </a:r>
            <a:r>
              <a:rPr lang="es-PE" dirty="0"/>
              <a:t>. Algunos de ellos fueron contribuciones de la comunidad de </a:t>
            </a:r>
            <a:r>
              <a:rPr lang="es-PE" dirty="0" err="1"/>
              <a:t>Drupal</a:t>
            </a:r>
            <a:r>
              <a:rPr lang="es-PE" dirty="0"/>
              <a:t> que se incorporaron. Ejemplos: </a:t>
            </a:r>
            <a:r>
              <a:rPr lang="es-PE" dirty="0" err="1"/>
              <a:t>Comments</a:t>
            </a:r>
            <a:r>
              <a:rPr lang="es-PE" dirty="0"/>
              <a:t>, </a:t>
            </a:r>
            <a:r>
              <a:rPr lang="es-PE" dirty="0" err="1"/>
              <a:t>Node</a:t>
            </a:r>
            <a:r>
              <a:rPr lang="es-PE" dirty="0"/>
              <a:t>, </a:t>
            </a:r>
            <a:r>
              <a:rPr lang="es-PE" dirty="0" err="1"/>
              <a:t>Taxonomy</a:t>
            </a:r>
            <a:endParaRPr lang="es-PE" dirty="0"/>
          </a:p>
          <a:p>
            <a:r>
              <a:rPr lang="es-PE" b="1" dirty="0" err="1"/>
              <a:t>Contributed</a:t>
            </a:r>
            <a:r>
              <a:rPr lang="es-PE" dirty="0"/>
              <a:t> (contribuciones): son los módulos que son compartidos para la comunidad de </a:t>
            </a:r>
            <a:r>
              <a:rPr lang="es-PE" dirty="0" err="1"/>
              <a:t>Drupal</a:t>
            </a:r>
            <a:r>
              <a:rPr lang="es-PE" dirty="0"/>
              <a:t>, están bajo GNU de Licencia Pública (GPL). Se pueden descargar desde la sección de descarga de módulos de drupal.org.</a:t>
            </a:r>
          </a:p>
          <a:p>
            <a:r>
              <a:rPr lang="es-PE" b="1" dirty="0" err="1"/>
              <a:t>Custom</a:t>
            </a:r>
            <a:r>
              <a:rPr lang="es-PE" dirty="0"/>
              <a:t> (personalizados): son los módulos creados por el desarrollador del sitio. Para crearlos se requiere un conocimiento profundo del funcionamiento de </a:t>
            </a:r>
            <a:r>
              <a:rPr lang="es-PE" dirty="0" err="1"/>
              <a:t>Drupal</a:t>
            </a:r>
            <a:r>
              <a:rPr lang="es-PE" dirty="0"/>
              <a:t>, programación PHP, y la API de </a:t>
            </a:r>
            <a:r>
              <a:rPr lang="es-PE" dirty="0" err="1"/>
              <a:t>Drupal</a:t>
            </a:r>
            <a:r>
              <a:rPr lang="es-PE" dirty="0" smtClean="0"/>
              <a:t>.</a:t>
            </a:r>
            <a:endParaRPr lang="es-CO" dirty="0" smtClean="0"/>
          </a:p>
          <a:p>
            <a:pPr>
              <a:buNone/>
            </a:pP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es-CO" dirty="0" smtClean="0"/>
              <a:t>MÓDULOS</a:t>
            </a:r>
            <a:endParaRPr lang="es-CO" sz="4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28596" y="2428868"/>
            <a:ext cx="4359428" cy="3880452"/>
          </a:xfrm>
        </p:spPr>
        <p:txBody>
          <a:bodyPr>
            <a:normAutofit fontScale="92500" lnSpcReduction="10000"/>
          </a:bodyPr>
          <a:lstStyle/>
          <a:p>
            <a:r>
              <a:rPr lang="es-ES" sz="2600" b="1" dirty="0"/>
              <a:t>Módulo</a:t>
            </a:r>
          </a:p>
          <a:p>
            <a:r>
              <a:rPr lang="es-ES" sz="2600" b="1" dirty="0"/>
              <a:t>Usuario, Permiso, </a:t>
            </a:r>
            <a:r>
              <a:rPr lang="es-ES" sz="2600" b="1" dirty="0" smtClean="0"/>
              <a:t>Rol</a:t>
            </a:r>
          </a:p>
          <a:p>
            <a:r>
              <a:rPr lang="es-ES" sz="2600" b="1" dirty="0"/>
              <a:t>Nodo</a:t>
            </a:r>
          </a:p>
          <a:p>
            <a:r>
              <a:rPr lang="es-ES" sz="2600" b="1" dirty="0"/>
              <a:t>Comentario</a:t>
            </a:r>
          </a:p>
          <a:p>
            <a:r>
              <a:rPr lang="es-ES" sz="2600" b="1" dirty="0"/>
              <a:t>Taxonomía</a:t>
            </a:r>
          </a:p>
          <a:p>
            <a:r>
              <a:rPr lang="es-ES" sz="2600" b="1" dirty="0"/>
              <a:t>Base de </a:t>
            </a:r>
            <a:r>
              <a:rPr lang="es-ES" sz="2600" b="1" dirty="0" smtClean="0"/>
              <a:t>datos</a:t>
            </a:r>
          </a:p>
          <a:p>
            <a:r>
              <a:rPr lang="es-ES" sz="2600" b="1" dirty="0" err="1"/>
              <a:t>Path</a:t>
            </a:r>
            <a:endParaRPr lang="es-ES" sz="2600" b="1" dirty="0"/>
          </a:p>
          <a:p>
            <a:r>
              <a:rPr lang="es-ES" sz="2600" b="1" dirty="0"/>
              <a:t>Plantilla</a:t>
            </a:r>
          </a:p>
          <a:p>
            <a:r>
              <a:rPr lang="es-ES" sz="2600" b="1" dirty="0"/>
              <a:t>Región, Bloque, Menú</a:t>
            </a:r>
          </a:p>
          <a:p>
            <a:r>
              <a:rPr lang="es-ES" sz="2600" b="1" dirty="0"/>
              <a:t>Tipos de entidad</a:t>
            </a:r>
          </a:p>
          <a:p>
            <a:endParaRPr lang="es-ES" sz="2000" b="1" dirty="0"/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r>
              <a:rPr lang="es-ES" b="0" dirty="0">
                <a:effectLst/>
              </a:rPr>
              <a:t>Conceptos generales de </a:t>
            </a:r>
            <a:r>
              <a:rPr lang="es-ES" b="0" dirty="0" err="1">
                <a:effectLst/>
              </a:rPr>
              <a:t>Drupal</a:t>
            </a:r>
            <a:endParaRPr lang="es-ES" b="0" dirty="0">
              <a:effectLst/>
            </a:endParaRPr>
          </a:p>
        </p:txBody>
      </p:sp>
      <p:pic>
        <p:nvPicPr>
          <p:cNvPr id="2050" name="Picture 2" descr="Resultado de imagen para drupal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557891" cy="27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1562146-01D5-4230-B814-673FDE31F3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ANIMACIONES</Template>
  <TotalTime>34</TotalTime>
  <Words>62</Words>
  <Application>Microsoft Office PowerPoint</Application>
  <PresentationFormat>Presentación en pantalla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Presentación de PowerPoint</vt:lpstr>
      <vt:lpstr>¿QUÉ ES DRUPAL?</vt:lpstr>
      <vt:lpstr>DRUPAL</vt:lpstr>
      <vt:lpstr>MÓDULOS</vt:lpstr>
      <vt:lpstr>Conceptos generales de Drupal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</dc:title>
  <dc:creator>MXCAT-PC</dc:creator>
  <cp:keywords/>
  <cp:lastModifiedBy>MXCAT-PC</cp:lastModifiedBy>
  <cp:revision>3</cp:revision>
  <dcterms:created xsi:type="dcterms:W3CDTF">2019-11-30T03:43:43Z</dcterms:created>
  <dcterms:modified xsi:type="dcterms:W3CDTF">2019-11-30T04:17:52Z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TC020145709991</vt:lpwstr>
  </property>
</Properties>
</file>