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3" r:id="rId5"/>
    <p:sldId id="264" r:id="rId6"/>
    <p:sldId id="262" r:id="rId7"/>
    <p:sldId id="266" r:id="rId8"/>
    <p:sldId id="265" r:id="rId9"/>
    <p:sldId id="26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8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5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5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6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5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B4535E-EAB1-4A5D-B786-9AC434546122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764D93-BE19-42AC-9F01-49BA098720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s.wikipedia.org/wiki/Cisco_IO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29188" y="1567543"/>
            <a:ext cx="9779246" cy="2034181"/>
          </a:xfrm>
        </p:spPr>
        <p:txBody>
          <a:bodyPr>
            <a:normAutofit fontScale="90000"/>
          </a:bodyPr>
          <a:lstStyle/>
          <a:p>
            <a:r>
              <a:rPr lang="es-ES" sz="8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PACKET TRACER</a:t>
            </a: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153988" y="4114800"/>
            <a:ext cx="7106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Curso: </a:t>
            </a:r>
            <a:r>
              <a:rPr lang="es-ES" sz="2400" dirty="0" smtClean="0"/>
              <a:t>Redes e Internet</a:t>
            </a:r>
          </a:p>
          <a:p>
            <a:r>
              <a:rPr lang="es-ES" sz="2400" b="1" dirty="0" smtClean="0"/>
              <a:t>Integrantes</a:t>
            </a:r>
          </a:p>
          <a:p>
            <a:r>
              <a:rPr lang="es-ES" dirty="0" smtClean="0"/>
              <a:t>Christian Vilca Apaza</a:t>
            </a:r>
          </a:p>
          <a:p>
            <a:r>
              <a:rPr lang="es-ES" dirty="0" smtClean="0"/>
              <a:t>Evelyn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2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1" y="1"/>
            <a:ext cx="10018713" cy="849086"/>
          </a:xfrm>
        </p:spPr>
        <p:txBody>
          <a:bodyPr/>
          <a:lstStyle/>
          <a:p>
            <a:r>
              <a:rPr lang="es-ES" dirty="0" smtClean="0"/>
              <a:t>Demostración en </a:t>
            </a:r>
            <a:r>
              <a:rPr lang="es-ES" dirty="0" err="1" smtClean="0"/>
              <a:t>Packet</a:t>
            </a:r>
            <a:r>
              <a:rPr lang="es-ES" dirty="0" smtClean="0"/>
              <a:t> </a:t>
            </a:r>
            <a:r>
              <a:rPr lang="es-ES" dirty="0" err="1" smtClean="0"/>
              <a:t>tracer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3" y="979714"/>
            <a:ext cx="10327367" cy="5452112"/>
          </a:xfrm>
        </p:spPr>
      </p:pic>
      <p:sp>
        <p:nvSpPr>
          <p:cNvPr id="5" name="CuadroTexto 4"/>
          <p:cNvSpPr txBox="1"/>
          <p:nvPr/>
        </p:nvSpPr>
        <p:spPr>
          <a:xfrm>
            <a:off x="3644537" y="3200400"/>
            <a:ext cx="43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Pequeña Empresa de Desarrollo de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121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15300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6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82338" y="380897"/>
            <a:ext cx="907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¿QUE ES PACKET TRACER?</a:t>
            </a:r>
          </a:p>
          <a:p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682338" y="1181116"/>
            <a:ext cx="8645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</a:t>
            </a:r>
            <a:r>
              <a:rPr lang="es-ES" sz="2000" dirty="0" smtClean="0"/>
              <a:t>s </a:t>
            </a:r>
            <a:r>
              <a:rPr lang="es-ES" sz="2000" dirty="0"/>
              <a:t>la herramienta de aprendizaje y simulación de redes interactiva para los instructores y alumnos de Cisco CCNA. Esta herramienta les permite a los usuarios crear topologías de red, configurar dispositivos, insertar paquetes y simular una red con múltiples representaciones visuales. </a:t>
            </a:r>
            <a:r>
              <a:rPr lang="es-ES" sz="2000" dirty="0" err="1"/>
              <a:t>Packet</a:t>
            </a:r>
            <a:r>
              <a:rPr lang="es-ES" sz="2000" dirty="0"/>
              <a:t> </a:t>
            </a:r>
            <a:r>
              <a:rPr lang="es-ES" sz="2000" dirty="0" err="1"/>
              <a:t>Tracer</a:t>
            </a:r>
            <a:r>
              <a:rPr lang="es-ES" sz="2000" dirty="0"/>
              <a:t> se enfoca en apoyar mejor los protocolos de redes que se enseñan en el currículum de </a:t>
            </a:r>
            <a:r>
              <a:rPr lang="es-ES" sz="2000" dirty="0" smtClean="0"/>
              <a:t>CCNA</a:t>
            </a:r>
            <a:endParaRPr lang="en-US" sz="2000" dirty="0"/>
          </a:p>
        </p:txBody>
      </p:sp>
      <p:pic>
        <p:nvPicPr>
          <p:cNvPr id="1026" name="Picture 2" descr="Resultado de imagen para packet trac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05" y="3120108"/>
            <a:ext cx="6221095" cy="349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5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54280" y="1651091"/>
            <a:ext cx="492469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2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200" dirty="0" err="1" smtClean="0"/>
              <a:t>Packet</a:t>
            </a:r>
            <a:r>
              <a:rPr lang="es-ES" sz="2200" dirty="0" smtClean="0"/>
              <a:t> </a:t>
            </a:r>
            <a:r>
              <a:rPr lang="es-ES" sz="2200" dirty="0" err="1" smtClean="0"/>
              <a:t>tracer</a:t>
            </a:r>
            <a:r>
              <a:rPr lang="es-ES" sz="2200" dirty="0" smtClean="0"/>
              <a:t> es una </a:t>
            </a:r>
            <a:r>
              <a:rPr lang="es-ES" sz="2200" dirty="0" err="1"/>
              <a:t>h</a:t>
            </a:r>
            <a:r>
              <a:rPr lang="es-ES" sz="2200" dirty="0" err="1" smtClean="0"/>
              <a:t>errmienta</a:t>
            </a:r>
            <a:r>
              <a:rPr lang="es-ES" sz="2200" dirty="0" smtClean="0"/>
              <a:t> que permite realizar el diseño de topología de red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200" dirty="0" smtClean="0"/>
              <a:t> </a:t>
            </a:r>
            <a:r>
              <a:rPr lang="es-PE" sz="2200" dirty="0"/>
              <a:t>En este programa se crea la topología física de la red simplemente arrastrando los dispositivos a la pantalla. Luego haciendo clic sobre ellos se puede ingresar a sus consolas de configuración. Allí están soportados todos los comandos del </a:t>
            </a:r>
            <a:r>
              <a:rPr lang="es-PE" sz="2200" dirty="0">
                <a:hlinkClick r:id="rId2" tooltip="Cisco IOS"/>
              </a:rPr>
              <a:t>Cisco IOS</a:t>
            </a:r>
            <a:r>
              <a:rPr lang="es-PE" sz="2200" dirty="0"/>
              <a:t> e incluso funciona el "</a:t>
            </a:r>
            <a:r>
              <a:rPr lang="es-PE" sz="2200" dirty="0" err="1"/>
              <a:t>tab</a:t>
            </a:r>
            <a:r>
              <a:rPr lang="es-PE" sz="2200" dirty="0"/>
              <a:t> </a:t>
            </a:r>
            <a:r>
              <a:rPr lang="es-PE" sz="2200" dirty="0" err="1"/>
              <a:t>completion</a:t>
            </a:r>
            <a:r>
              <a:rPr lang="es-PE" sz="2200" dirty="0"/>
              <a:t>".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507376" y="666206"/>
            <a:ext cx="5662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/>
              <a:t>Características </a:t>
            </a:r>
            <a:r>
              <a:rPr lang="es-ES" sz="4000" b="1" dirty="0"/>
              <a:t>generales</a:t>
            </a:r>
          </a:p>
          <a:p>
            <a:endParaRPr lang="es-ES" dirty="0"/>
          </a:p>
        </p:txBody>
      </p:sp>
      <p:pic>
        <p:nvPicPr>
          <p:cNvPr id="2050" name="Picture 2" descr="Resultado de imagen para packet tra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977" y="1919014"/>
            <a:ext cx="61341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15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10790" y="1332412"/>
            <a:ext cx="40494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2400" dirty="0" smtClean="0"/>
              <a:t>Una </a:t>
            </a:r>
            <a:r>
              <a:rPr lang="es-PE" sz="2400" dirty="0"/>
              <a:t>de las grandes ventajas de utilizar este programa es que permite "ver" (opción "</a:t>
            </a:r>
            <a:r>
              <a:rPr lang="es-PE" sz="2400" dirty="0" err="1"/>
              <a:t>Simulation</a:t>
            </a:r>
            <a:r>
              <a:rPr lang="es-PE" sz="2400" dirty="0"/>
              <a:t>") cómo deambulan los paquetes por los diferentes equipos (</a:t>
            </a:r>
            <a:r>
              <a:rPr lang="es-PE" sz="2400" dirty="0" err="1"/>
              <a:t>switchs</a:t>
            </a:r>
            <a:r>
              <a:rPr lang="es-PE" sz="2400" dirty="0"/>
              <a:t>, </a:t>
            </a:r>
            <a:r>
              <a:rPr lang="es-PE" sz="2400" dirty="0" err="1"/>
              <a:t>routers</a:t>
            </a:r>
            <a:r>
              <a:rPr lang="es-PE" sz="2400" dirty="0"/>
              <a:t>, </a:t>
            </a:r>
            <a:r>
              <a:rPr lang="es-PE" sz="2400" dirty="0" err="1"/>
              <a:t>PCs</a:t>
            </a:r>
            <a:r>
              <a:rPr lang="es-PE" sz="2400" dirty="0"/>
              <a:t>), además de poder analizar de forma rápida el contenido de cada uno de ellos en las diferentes "</a:t>
            </a:r>
            <a:r>
              <a:rPr lang="es-PE" sz="2400" dirty="0" err="1"/>
              <a:t>capas"y</a:t>
            </a:r>
            <a:r>
              <a:rPr lang="es-PE" sz="2400" dirty="0"/>
              <a:t> "datos</a:t>
            </a:r>
            <a:r>
              <a:rPr lang="es-PE" sz="2400" dirty="0" smtClean="0"/>
              <a:t>".</a:t>
            </a:r>
          </a:p>
          <a:p>
            <a:endParaRPr lang="es-ES" sz="20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513909" y="522514"/>
            <a:ext cx="60611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/>
              <a:t>Características </a:t>
            </a:r>
            <a:r>
              <a:rPr lang="es-ES" sz="4000" b="1" dirty="0"/>
              <a:t>generales</a:t>
            </a:r>
          </a:p>
          <a:p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91" y="1150612"/>
            <a:ext cx="5133702" cy="58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147994" y="2656616"/>
            <a:ext cx="3900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400" dirty="0" smtClean="0"/>
              <a:t>Permite </a:t>
            </a:r>
            <a:r>
              <a:rPr lang="es-ES" sz="2400" dirty="0"/>
              <a:t>la configuración de dispositivos </a:t>
            </a:r>
            <a:r>
              <a:rPr lang="es-ES" sz="2400" dirty="0" smtClean="0"/>
              <a:t>así </a:t>
            </a:r>
            <a:r>
              <a:rPr lang="es-ES" sz="2400" dirty="0"/>
              <a:t>como la detención y corrección de errores del sistema.</a:t>
            </a:r>
          </a:p>
          <a:p>
            <a:endParaRPr lang="es-ES" sz="20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3396343" y="522514"/>
            <a:ext cx="60611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/>
              <a:t>Características </a:t>
            </a:r>
            <a:r>
              <a:rPr lang="es-ES" sz="4000" b="1" dirty="0"/>
              <a:t>generales</a:t>
            </a:r>
          </a:p>
          <a:p>
            <a:endParaRPr lang="es-ES" b="1" dirty="0"/>
          </a:p>
        </p:txBody>
      </p:sp>
      <p:pic>
        <p:nvPicPr>
          <p:cNvPr id="3074" name="Picture 2" descr="Resultado de imagen para packet tr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24" y="1703341"/>
            <a:ext cx="6876672" cy="38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25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91194" y="1279785"/>
            <a:ext cx="10587446" cy="54345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s-E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400" dirty="0" err="1" smtClean="0"/>
              <a:t>Packet</a:t>
            </a:r>
            <a:r>
              <a:rPr lang="es-ES" sz="2400" dirty="0" smtClean="0"/>
              <a:t> </a:t>
            </a:r>
            <a:r>
              <a:rPr lang="es-ES" sz="2400" dirty="0" err="1" smtClean="0"/>
              <a:t>tracer</a:t>
            </a:r>
            <a:r>
              <a:rPr lang="es-ES" sz="2400" dirty="0" smtClean="0"/>
              <a:t> 5.3:</a:t>
            </a:r>
          </a:p>
          <a:p>
            <a:endParaRPr lang="es-ES" sz="2400" dirty="0" smtClean="0"/>
          </a:p>
          <a:p>
            <a:r>
              <a:rPr lang="es-ES" dirty="0" smtClean="0"/>
              <a:t>Seguridad inalámbrica</a:t>
            </a:r>
          </a:p>
          <a:p>
            <a:r>
              <a:rPr lang="es-ES" dirty="0" smtClean="0"/>
              <a:t>Servidor de FTP y </a:t>
            </a:r>
            <a:r>
              <a:rPr lang="es-ES" dirty="0" err="1" smtClean="0"/>
              <a:t>routers</a:t>
            </a:r>
            <a:r>
              <a:rPr lang="es-ES" dirty="0" smtClean="0"/>
              <a:t> </a:t>
            </a:r>
          </a:p>
          <a:p>
            <a:r>
              <a:rPr lang="es-ES" sz="2400" dirty="0" err="1" smtClean="0"/>
              <a:t>Packet</a:t>
            </a:r>
            <a:r>
              <a:rPr lang="es-ES" sz="2400" dirty="0" smtClean="0"/>
              <a:t> </a:t>
            </a:r>
            <a:r>
              <a:rPr lang="es-ES" sz="2400" dirty="0" err="1" smtClean="0"/>
              <a:t>tracer</a:t>
            </a:r>
            <a:r>
              <a:rPr lang="es-ES" sz="2400" dirty="0" smtClean="0"/>
              <a:t> 6.0:</a:t>
            </a:r>
          </a:p>
          <a:p>
            <a:endParaRPr lang="es-ES" sz="2400" dirty="0" smtClean="0"/>
          </a:p>
          <a:p>
            <a:r>
              <a:rPr lang="es-ES" dirty="0" smtClean="0"/>
              <a:t>Apoyo HSRP</a:t>
            </a:r>
          </a:p>
          <a:p>
            <a:r>
              <a:rPr lang="es-ES" dirty="0" smtClean="0"/>
              <a:t>Asistente de actividades y la mejora variable administrador </a:t>
            </a:r>
          </a:p>
          <a:p>
            <a:r>
              <a:rPr lang="es-ES" dirty="0" err="1" smtClean="0"/>
              <a:t>Configuracion</a:t>
            </a:r>
            <a:r>
              <a:rPr lang="es-ES" dirty="0" smtClean="0"/>
              <a:t> BGP</a:t>
            </a:r>
          </a:p>
          <a:p>
            <a:endParaRPr lang="es-ES" dirty="0" smtClean="0"/>
          </a:p>
          <a:p>
            <a:r>
              <a:rPr lang="es-ES" sz="2400" dirty="0" err="1" smtClean="0"/>
              <a:t>Packet</a:t>
            </a:r>
            <a:r>
              <a:rPr lang="es-ES" sz="2400" dirty="0" smtClean="0"/>
              <a:t> </a:t>
            </a:r>
            <a:r>
              <a:rPr lang="es-ES" sz="2400" dirty="0" err="1" smtClean="0"/>
              <a:t>tracer</a:t>
            </a:r>
            <a:r>
              <a:rPr lang="es-ES" sz="2400" dirty="0" smtClean="0"/>
              <a:t> 6.1.1:</a:t>
            </a:r>
          </a:p>
          <a:p>
            <a:endParaRPr lang="es-ES" sz="2400" dirty="0" smtClean="0"/>
          </a:p>
          <a:p>
            <a:r>
              <a:rPr lang="es-ES" dirty="0" err="1" smtClean="0"/>
              <a:t>Netflow</a:t>
            </a:r>
            <a:endParaRPr lang="es-ES" dirty="0" smtClean="0"/>
          </a:p>
          <a:p>
            <a:r>
              <a:rPr lang="es-ES" dirty="0" smtClean="0"/>
              <a:t>Ipv6</a:t>
            </a:r>
          </a:p>
          <a:p>
            <a:r>
              <a:rPr lang="es-ES" dirty="0" smtClean="0"/>
              <a:t>Ipv6 CEF</a:t>
            </a:r>
          </a:p>
          <a:p>
            <a:r>
              <a:rPr lang="es-ES" sz="2400" dirty="0" err="1" smtClean="0"/>
              <a:t>Packet</a:t>
            </a:r>
            <a:r>
              <a:rPr lang="es-ES" sz="2400" dirty="0" smtClean="0"/>
              <a:t> </a:t>
            </a:r>
            <a:r>
              <a:rPr lang="es-ES" sz="2400" dirty="0" err="1" smtClean="0"/>
              <a:t>tracer</a:t>
            </a:r>
            <a:r>
              <a:rPr lang="es-ES" sz="2400" dirty="0" smtClean="0"/>
              <a:t> 6.2:</a:t>
            </a:r>
          </a:p>
          <a:p>
            <a:endParaRPr lang="es-ES" sz="2400" dirty="0" smtClean="0"/>
          </a:p>
          <a:p>
            <a:r>
              <a:rPr lang="es-ES" dirty="0" smtClean="0"/>
              <a:t>Servidor de HTTP ahora es compatible con </a:t>
            </a:r>
            <a:r>
              <a:rPr lang="es-ES" dirty="0" err="1" smtClean="0"/>
              <a:t>javascript</a:t>
            </a:r>
            <a:r>
              <a:rPr lang="es-ES" dirty="0" smtClean="0"/>
              <a:t> y </a:t>
            </a:r>
            <a:r>
              <a:rPr lang="es-ES" dirty="0" err="1" smtClean="0"/>
              <a:t>css</a:t>
            </a:r>
            <a:endParaRPr lang="es-ES" dirty="0" smtClean="0"/>
          </a:p>
          <a:p>
            <a:r>
              <a:rPr lang="es-ES" dirty="0" smtClean="0"/>
              <a:t>Servidor FTP puede gestionar archivos utilizando en servidor HTTP</a:t>
            </a:r>
          </a:p>
          <a:p>
            <a:r>
              <a:rPr lang="es-ES" sz="2400" dirty="0" err="1"/>
              <a:t>Packet</a:t>
            </a:r>
            <a:r>
              <a:rPr lang="es-ES" sz="2400" dirty="0"/>
              <a:t> </a:t>
            </a:r>
            <a:r>
              <a:rPr lang="es-ES" sz="2400" dirty="0" err="1"/>
              <a:t>tracer</a:t>
            </a:r>
            <a:r>
              <a:rPr lang="es-ES" sz="2400" dirty="0"/>
              <a:t> </a:t>
            </a:r>
            <a:r>
              <a:rPr lang="es-ES" sz="2400" dirty="0" smtClean="0"/>
              <a:t>7.2</a:t>
            </a:r>
            <a:r>
              <a:rPr lang="es-ES" sz="2400" dirty="0"/>
              <a:t>:</a:t>
            </a:r>
          </a:p>
          <a:p>
            <a:endParaRPr lang="es-ES" sz="2400" dirty="0"/>
          </a:p>
          <a:p>
            <a:r>
              <a:rPr lang="es-ES" dirty="0" err="1" smtClean="0"/>
              <a:t>Version</a:t>
            </a:r>
            <a:r>
              <a:rPr lang="es-ES" dirty="0" smtClean="0"/>
              <a:t> actual.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1815737" y="418011"/>
            <a:ext cx="9653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</a:t>
            </a:r>
            <a:r>
              <a:rPr lang="es-E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E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tiempo de Cisco </a:t>
            </a:r>
            <a:r>
              <a:rPr lang="es-ES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</a:t>
            </a:r>
            <a:r>
              <a:rPr lang="es-E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</a:t>
            </a:r>
            <a:endParaRPr lang="es-E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70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89167" y="1847273"/>
            <a:ext cx="40494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 smtClean="0"/>
          </a:p>
          <a:p>
            <a:r>
              <a:rPr lang="es-ES" sz="2800" dirty="0" smtClean="0"/>
              <a:t>Existe una versión móvil con las mismas características que la versión para desktop sus cambios mas resaltantes es que la interfaz esta mas adaptada a celulares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13909" y="522514"/>
            <a:ext cx="60611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/>
              <a:t>Versión </a:t>
            </a:r>
            <a:r>
              <a:rPr lang="es-ES" sz="4000" b="1" dirty="0"/>
              <a:t>p</a:t>
            </a:r>
            <a:r>
              <a:rPr lang="es-ES" sz="4000" b="1" dirty="0" smtClean="0"/>
              <a:t>ara Celulares</a:t>
            </a:r>
            <a:endParaRPr lang="es-ES" sz="4000" b="1" dirty="0"/>
          </a:p>
          <a:p>
            <a:endParaRPr lang="es-ES" b="1" dirty="0"/>
          </a:p>
        </p:txBody>
      </p:sp>
      <p:pic>
        <p:nvPicPr>
          <p:cNvPr id="5124" name="Picture 4" descr="Resultado de imagen para packet tracer mob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51" y="2252568"/>
            <a:ext cx="6066585" cy="34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7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14843" y="1293223"/>
            <a:ext cx="50030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Conexiones </a:t>
            </a:r>
          </a:p>
          <a:p>
            <a:endParaRPr lang="es-ES" dirty="0"/>
          </a:p>
          <a:p>
            <a:pPr algn="just"/>
            <a:r>
              <a:rPr lang="es-ES" sz="2400" dirty="0" smtClean="0"/>
              <a:t>El conexionado de los distintos  equipos se puede realizar eligiendo personalmente el tipo de conexión o mediante la herramienta de conexionado automático. En cualquier caso, hay que señalar sobre los dispositivos a conexionar y, si el caso lo requiere , se nos ofrecerá la  posibilidad de elegir el tipo de interfaces</a:t>
            </a: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776" y="1398653"/>
            <a:ext cx="5865224" cy="43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1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698171" y="548640"/>
            <a:ext cx="8948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Configuración de los dispositivos</a:t>
            </a:r>
          </a:p>
          <a:p>
            <a:endParaRPr lang="es-ES" dirty="0"/>
          </a:p>
          <a:p>
            <a:r>
              <a:rPr lang="es-ES" sz="2400" dirty="0" smtClean="0"/>
              <a:t>Cuando los dispositivos se encuentran sobre el escenario, al situar el cursor ellos aparecerá un recuadro con la información acerca de la configuración a nivel de red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579965"/>
            <a:ext cx="9631584" cy="43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3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313</TotalTime>
  <Words>367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Corbel</vt:lpstr>
      <vt:lpstr>Wingdings</vt:lpstr>
      <vt:lpstr>Parallax</vt:lpstr>
      <vt:lpstr>PACKET TRACER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Demostración en Packet tracer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evelyn flores</dc:creator>
  <cp:lastModifiedBy>MXCAT-PC</cp:lastModifiedBy>
  <cp:revision>17</cp:revision>
  <dcterms:created xsi:type="dcterms:W3CDTF">2019-12-06T19:12:44Z</dcterms:created>
  <dcterms:modified xsi:type="dcterms:W3CDTF">2019-12-07T02:34:53Z</dcterms:modified>
</cp:coreProperties>
</file>