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err="1"/>
              <a:t>Broadband</a:t>
            </a:r>
            <a:r>
              <a:rPr lang="es-PE" dirty="0"/>
              <a:t> </a:t>
            </a:r>
            <a:r>
              <a:rPr lang="es-PE" dirty="0" err="1"/>
              <a:t>router</a:t>
            </a:r>
            <a:r>
              <a:rPr lang="es-PE" dirty="0"/>
              <a:t> </a:t>
            </a:r>
            <a:r>
              <a:rPr lang="es-PE" dirty="0" err="1"/>
              <a:t>user</a:t>
            </a:r>
            <a:r>
              <a:rPr lang="es-PE" dirty="0"/>
              <a:t> guide</a:t>
            </a:r>
          </a:p>
        </p:txBody>
      </p:sp>
      <p:sp>
        <p:nvSpPr>
          <p:cNvPr id="3" name="Subtítulo 2"/>
          <p:cNvSpPr>
            <a:spLocks noGrp="1"/>
          </p:cNvSpPr>
          <p:nvPr>
            <p:ph type="subTitle" idx="1"/>
          </p:nvPr>
        </p:nvSpPr>
        <p:spPr/>
        <p:txBody>
          <a:bodyPr/>
          <a:lstStyle/>
          <a:p>
            <a:r>
              <a:rPr lang="es-PE" dirty="0" err="1" smtClean="0"/>
              <a:t>Members</a:t>
            </a:r>
            <a:r>
              <a:rPr lang="es-PE" dirty="0" smtClean="0"/>
              <a:t>:</a:t>
            </a:r>
          </a:p>
          <a:p>
            <a:endParaRPr lang="es-PE" dirty="0"/>
          </a:p>
        </p:txBody>
      </p:sp>
    </p:spTree>
    <p:extLst>
      <p:ext uri="{BB962C8B-B14F-4D97-AF65-F5344CB8AC3E}">
        <p14:creationId xmlns:p14="http://schemas.microsoft.com/office/powerpoint/2010/main" val="70062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2905819"/>
            <a:ext cx="5254581" cy="1691939"/>
          </a:xfrm>
        </p:spPr>
        <p:txBody>
          <a:bodyPr>
            <a:normAutofit/>
          </a:bodyPr>
          <a:lstStyle/>
          <a:p>
            <a:r>
              <a:rPr lang="en-US" sz="2400" dirty="0"/>
              <a:t>1.	Click Windows start, settings, then click control </a:t>
            </a:r>
            <a:r>
              <a:rPr lang="en-US" sz="2400" dirty="0" smtClean="0"/>
              <a:t>panel</a:t>
            </a:r>
            <a:endParaRPr lang="en-US" sz="2400" dirty="0"/>
          </a:p>
        </p:txBody>
      </p:sp>
      <p:pic>
        <p:nvPicPr>
          <p:cNvPr id="9218" name="Picture 2" descr="Panel de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5" y="1708084"/>
            <a:ext cx="6310648" cy="473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1708084"/>
            <a:ext cx="5254581" cy="4699156"/>
          </a:xfrm>
        </p:spPr>
        <p:txBody>
          <a:bodyPr>
            <a:normAutofit/>
          </a:bodyPr>
          <a:lstStyle/>
          <a:p>
            <a:r>
              <a:rPr lang="en-US" sz="2400" dirty="0"/>
              <a:t>2.	</a:t>
            </a:r>
            <a:r>
              <a:rPr lang="en-US" sz="2400" dirty="0" err="1"/>
              <a:t>Doublé</a:t>
            </a:r>
            <a:r>
              <a:rPr lang="en-US" sz="2400" dirty="0"/>
              <a:t>-click the network icon. Click the configuration tab and select the </a:t>
            </a:r>
            <a:r>
              <a:rPr lang="en-US" sz="2400" dirty="0" err="1"/>
              <a:t>tcp</a:t>
            </a:r>
            <a:r>
              <a:rPr lang="en-US" sz="2400" dirty="0"/>
              <a:t>/</a:t>
            </a:r>
            <a:r>
              <a:rPr lang="en-US" sz="2400" dirty="0" err="1"/>
              <a:t>ip</a:t>
            </a:r>
            <a:r>
              <a:rPr lang="en-US" sz="2400" dirty="0"/>
              <a:t> line that has been assigned to your network card.</a:t>
            </a:r>
          </a:p>
        </p:txBody>
      </p:sp>
      <p:pic>
        <p:nvPicPr>
          <p:cNvPr id="10242" name="Picture 2" descr="Conexiones de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2" y="1889567"/>
            <a:ext cx="5781586" cy="43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3.	Click the properties button to set the </a:t>
            </a:r>
            <a:r>
              <a:rPr lang="en-US" sz="2400" dirty="0" err="1"/>
              <a:t>tcp</a:t>
            </a:r>
            <a:r>
              <a:rPr lang="en-US" sz="2400" dirty="0"/>
              <a:t>/</a:t>
            </a:r>
            <a:r>
              <a:rPr lang="en-US" sz="2400" dirty="0" err="1"/>
              <a:t>ip</a:t>
            </a:r>
            <a:r>
              <a:rPr lang="en-US" sz="2400" dirty="0"/>
              <a:t> protocol for the broadband router.</a:t>
            </a:r>
          </a:p>
        </p:txBody>
      </p:sp>
      <p:pic>
        <p:nvPicPr>
          <p:cNvPr id="11266" name="Picture 2" descr="Estado de la conex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7" y="2182254"/>
            <a:ext cx="34956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94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4.	There are two setting methods to configure the </a:t>
            </a:r>
            <a:r>
              <a:rPr lang="en-US" sz="2400" dirty="0" err="1"/>
              <a:t>ip</a:t>
            </a:r>
            <a:r>
              <a:rPr lang="en-US" sz="2400" dirty="0"/>
              <a:t>:</a:t>
            </a:r>
          </a:p>
        </p:txBody>
      </p:sp>
      <p:pic>
        <p:nvPicPr>
          <p:cNvPr id="12290" name="Picture 2" descr="Propiedades del protocolo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6" y="1551189"/>
            <a:ext cx="4738397" cy="545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323525" y="2606385"/>
            <a:ext cx="5525038" cy="3266381"/>
          </a:xfrm>
        </p:spPr>
        <p:txBody>
          <a:bodyPr>
            <a:normAutofit/>
          </a:bodyPr>
          <a:lstStyle/>
          <a:p>
            <a:r>
              <a:rPr lang="en-US" sz="2400" dirty="0"/>
              <a:t>To obtain the </a:t>
            </a:r>
            <a:r>
              <a:rPr lang="en-US" sz="2400" dirty="0" err="1"/>
              <a:t>ip</a:t>
            </a:r>
            <a:r>
              <a:rPr lang="en-US" sz="2400" dirty="0"/>
              <a:t> automatically through the </a:t>
            </a:r>
            <a:r>
              <a:rPr lang="en-US" sz="2400" dirty="0" err="1"/>
              <a:t>dhcp</a:t>
            </a:r>
            <a:r>
              <a:rPr lang="en-US" sz="2400" dirty="0"/>
              <a:t> server, perform the following steps</a:t>
            </a:r>
            <a:r>
              <a:rPr lang="en-US" sz="2400" dirty="0" smtClean="0"/>
              <a:t>:</a:t>
            </a:r>
          </a:p>
          <a:p>
            <a:r>
              <a:rPr lang="en-US" sz="2400" dirty="0"/>
              <a:t>Click the </a:t>
            </a:r>
            <a:r>
              <a:rPr lang="en-US" sz="2400" dirty="0" err="1"/>
              <a:t>ip</a:t>
            </a:r>
            <a:r>
              <a:rPr lang="en-US" sz="2400" dirty="0"/>
              <a:t> address tab, and select obtain an </a:t>
            </a:r>
            <a:r>
              <a:rPr lang="en-US" sz="2400" dirty="0" err="1"/>
              <a:t>ip</a:t>
            </a:r>
            <a:r>
              <a:rPr lang="en-US" sz="2400" dirty="0"/>
              <a:t> address automatically.</a:t>
            </a:r>
          </a:p>
          <a:p>
            <a:r>
              <a:rPr lang="en-US" sz="2400" dirty="0"/>
              <a:t>	To configure the </a:t>
            </a:r>
            <a:r>
              <a:rPr lang="en-US" sz="2400" dirty="0" err="1"/>
              <a:t>ip</a:t>
            </a:r>
            <a:r>
              <a:rPr lang="en-US" sz="2400" dirty="0"/>
              <a:t> manually, perform the following steps:</a:t>
            </a:r>
            <a:endParaRPr lang="es-PE" sz="2400" dirty="0"/>
          </a:p>
        </p:txBody>
      </p:sp>
      <p:pic>
        <p:nvPicPr>
          <p:cNvPr id="13314" name="Picture 2" descr="Resultado de imagen para configuracion ip automatica"/>
          <p:cNvPicPr>
            <a:picLocks noChangeAspect="1" noChangeArrowheads="1"/>
          </p:cNvPicPr>
          <p:nvPr/>
        </p:nvPicPr>
        <p:blipFill rotWithShape="1">
          <a:blip r:embed="rId2">
            <a:extLst>
              <a:ext uri="{28A0092B-C50C-407E-A947-70E740481C1C}">
                <a14:useLocalDpi xmlns:a14="http://schemas.microsoft.com/office/drawing/2010/main" val="0"/>
              </a:ext>
            </a:extLst>
          </a:blip>
          <a:srcRect l="26406" t="-1811" r="1" b="-1"/>
          <a:stretch/>
        </p:blipFill>
        <p:spPr bwMode="auto">
          <a:xfrm>
            <a:off x="1429555" y="1984861"/>
            <a:ext cx="4353057" cy="450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61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a.	Click the </a:t>
            </a:r>
            <a:r>
              <a:rPr lang="en-US" sz="2400" dirty="0" err="1"/>
              <a:t>ip</a:t>
            </a:r>
            <a:r>
              <a:rPr lang="en-US" sz="2400" dirty="0"/>
              <a:t> address tab. Click specify an </a:t>
            </a:r>
            <a:r>
              <a:rPr lang="en-US" sz="2400" dirty="0" err="1"/>
              <a:t>ip</a:t>
            </a:r>
            <a:r>
              <a:rPr lang="en-US" sz="2400" dirty="0"/>
              <a:t> address. Enter values in the </a:t>
            </a:r>
            <a:r>
              <a:rPr lang="en-US" sz="2400" dirty="0" err="1"/>
              <a:t>ip</a:t>
            </a:r>
            <a:r>
              <a:rPr lang="en-US" sz="2400" dirty="0"/>
              <a:t> address field and in the subnet mask field. </a:t>
            </a:r>
            <a:r>
              <a:rPr lang="en-US" sz="2400" dirty="0" err="1"/>
              <a:t>Tje</a:t>
            </a:r>
            <a:r>
              <a:rPr lang="en-US" sz="2400" dirty="0"/>
              <a:t> default </a:t>
            </a:r>
            <a:r>
              <a:rPr lang="en-US" sz="2400" dirty="0" err="1"/>
              <a:t>ip</a:t>
            </a:r>
            <a:r>
              <a:rPr lang="en-US" sz="2400" dirty="0"/>
              <a:t> address of this product is 192.168.123.254. you should use 192.168.123.xxx(xxx is between 100 and 199) for </a:t>
            </a:r>
            <a:r>
              <a:rPr lang="en-US" sz="2400" dirty="0" err="1"/>
              <a:t>ip</a:t>
            </a:r>
            <a:r>
              <a:rPr lang="en-US" sz="2400" dirty="0"/>
              <a:t> address field and 255.255.255.0 for subnet mask field.</a:t>
            </a:r>
            <a:endParaRPr lang="es-PE" sz="2400" dirty="0"/>
          </a:p>
          <a:p>
            <a:r>
              <a:rPr lang="en-US" sz="2400" dirty="0"/>
              <a:t>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8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b.	Click the Gateway tab. Add the </a:t>
            </a:r>
            <a:r>
              <a:rPr lang="en-US" sz="2400" dirty="0" err="1"/>
              <a:t>ip</a:t>
            </a:r>
            <a:r>
              <a:rPr lang="en-US" sz="2400" dirty="0"/>
              <a:t> address of this product(default </a:t>
            </a:r>
            <a:r>
              <a:rPr lang="en-US" sz="2400" dirty="0" err="1"/>
              <a:t>i</a:t>
            </a:r>
            <a:r>
              <a:rPr lang="en-US" sz="2400" dirty="0"/>
              <a:t> </a:t>
            </a:r>
            <a:r>
              <a:rPr lang="en-US" sz="2400" dirty="0" err="1"/>
              <a:t>pis</a:t>
            </a:r>
            <a:r>
              <a:rPr lang="en-US" sz="2400" dirty="0"/>
              <a:t> 192.168.123.254) in the new Gateway field and click add.</a:t>
            </a:r>
          </a:p>
          <a:p>
            <a:r>
              <a:rPr lang="en-US" sz="2400" dirty="0"/>
              <a:t>Contact your </a:t>
            </a:r>
            <a:r>
              <a:rPr lang="en-US" sz="2400" dirty="0" err="1"/>
              <a:t>isp</a:t>
            </a:r>
            <a:r>
              <a:rPr lang="en-US" sz="2400" dirty="0"/>
              <a:t> to get necessary </a:t>
            </a:r>
            <a:r>
              <a:rPr lang="en-US" sz="2400" dirty="0" err="1"/>
              <a:t>dns</a:t>
            </a:r>
            <a:r>
              <a:rPr lang="en-US" sz="2400" dirty="0"/>
              <a:t> values. Click the </a:t>
            </a:r>
            <a:r>
              <a:rPr lang="en-US" sz="2400" dirty="0" err="1"/>
              <a:t>dns</a:t>
            </a:r>
            <a:r>
              <a:rPr lang="en-US" sz="2400" dirty="0"/>
              <a:t> configuration tab. Add the </a:t>
            </a:r>
            <a:r>
              <a:rPr lang="en-US" sz="2400" dirty="0" err="1"/>
              <a:t>dns</a:t>
            </a:r>
            <a:r>
              <a:rPr lang="en-US" sz="2400" dirty="0"/>
              <a:t> values into the </a:t>
            </a:r>
            <a:r>
              <a:rPr lang="en-US" sz="2400" dirty="0" err="1"/>
              <a:t>dns</a:t>
            </a:r>
            <a:r>
              <a:rPr lang="en-US" sz="2400" dirty="0"/>
              <a:t> server search order field and click add.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Translate</a:t>
            </a:r>
            <a:r>
              <a:rPr lang="es-PE" dirty="0" smtClean="0"/>
              <a:t> </a:t>
            </a:r>
            <a:r>
              <a:rPr lang="es-PE" dirty="0" err="1" smtClean="0"/>
              <a:t>the</a:t>
            </a:r>
            <a:r>
              <a:rPr lang="es-PE" dirty="0" smtClean="0"/>
              <a:t> </a:t>
            </a:r>
            <a:r>
              <a:rPr lang="es-PE" dirty="0" err="1" smtClean="0"/>
              <a:t>following</a:t>
            </a:r>
            <a:r>
              <a:rPr lang="es-PE" dirty="0" smtClean="0"/>
              <a:t> </a:t>
            </a:r>
            <a:r>
              <a:rPr lang="es-PE" dirty="0" err="1" smtClean="0"/>
              <a:t>compound</a:t>
            </a:r>
            <a:r>
              <a:rPr lang="es-PE" dirty="0" smtClean="0"/>
              <a:t> </a:t>
            </a:r>
            <a:r>
              <a:rPr lang="es-PE" dirty="0" err="1" smtClean="0"/>
              <a:t>nouns</a:t>
            </a:r>
            <a:r>
              <a:rPr lang="es-PE" dirty="0" smtClean="0"/>
              <a:t> </a:t>
            </a:r>
            <a:r>
              <a:rPr lang="es-PE" dirty="0" err="1" smtClean="0"/>
              <a:t>into</a:t>
            </a:r>
            <a:r>
              <a:rPr lang="es-PE" dirty="0" smtClean="0"/>
              <a:t> </a:t>
            </a:r>
            <a:r>
              <a:rPr lang="es-PE" dirty="0" err="1" smtClean="0"/>
              <a:t>Spanish</a:t>
            </a:r>
            <a:endParaRPr lang="es-PE" dirty="0"/>
          </a:p>
        </p:txBody>
      </p:sp>
      <p:sp>
        <p:nvSpPr>
          <p:cNvPr id="3" name="Marcador de contenido 2"/>
          <p:cNvSpPr>
            <a:spLocks noGrp="1"/>
          </p:cNvSpPr>
          <p:nvPr>
            <p:ph idx="1"/>
          </p:nvPr>
        </p:nvSpPr>
        <p:spPr>
          <a:xfrm>
            <a:off x="1197735" y="1764406"/>
            <a:ext cx="10306877" cy="4146816"/>
          </a:xfrm>
        </p:spPr>
        <p:txBody>
          <a:bodyPr>
            <a:noAutofit/>
          </a:bodyPr>
          <a:lstStyle/>
          <a:p>
            <a:pPr marL="514350" indent="-514350">
              <a:buFont typeface="+mj-lt"/>
              <a:buAutoNum type="arabicPeriod"/>
            </a:pPr>
            <a:r>
              <a:rPr lang="es-PE" sz="2400" dirty="0" smtClean="0"/>
              <a:t>Network </a:t>
            </a:r>
            <a:r>
              <a:rPr lang="es-PE" sz="2400" dirty="0" err="1" smtClean="0"/>
              <a:t>settings</a:t>
            </a:r>
            <a:r>
              <a:rPr lang="es-PE" sz="2400" dirty="0" smtClean="0"/>
              <a:t>(1)        :  ________________________________</a:t>
            </a:r>
          </a:p>
          <a:p>
            <a:pPr marL="514350" indent="-514350">
              <a:buFont typeface="+mj-lt"/>
              <a:buAutoNum type="arabicPeriod"/>
            </a:pPr>
            <a:r>
              <a:rPr lang="es-PE" sz="2400" dirty="0" smtClean="0"/>
              <a:t> </a:t>
            </a:r>
            <a:r>
              <a:rPr lang="es-PE" sz="2400" dirty="0" err="1" smtClean="0"/>
              <a:t>Setup</a:t>
            </a:r>
            <a:r>
              <a:rPr lang="es-PE" sz="2400" dirty="0" smtClean="0"/>
              <a:t> </a:t>
            </a:r>
            <a:r>
              <a:rPr lang="es-PE" sz="2400" dirty="0" err="1" smtClean="0"/>
              <a:t>Program</a:t>
            </a:r>
            <a:r>
              <a:rPr lang="es-PE" sz="2400" dirty="0" smtClean="0"/>
              <a:t>(2)    	 :  ________________________________</a:t>
            </a:r>
          </a:p>
          <a:p>
            <a:pPr marL="514350" indent="-514350">
              <a:buFont typeface="+mj-lt"/>
              <a:buAutoNum type="arabicPeriod"/>
            </a:pPr>
            <a:r>
              <a:rPr lang="es-PE" sz="2400" dirty="0" err="1" smtClean="0"/>
              <a:t>Dialog</a:t>
            </a:r>
            <a:r>
              <a:rPr lang="es-PE" sz="2400" dirty="0" smtClean="0"/>
              <a:t> box(6)                    :  ________________________________</a:t>
            </a:r>
          </a:p>
          <a:p>
            <a:pPr marL="514350" indent="-514350">
              <a:buFont typeface="+mj-lt"/>
              <a:buAutoNum type="arabicPeriod"/>
            </a:pPr>
            <a:r>
              <a:rPr lang="es-PE" sz="2400" dirty="0" err="1" smtClean="0"/>
              <a:t>Drop</a:t>
            </a:r>
            <a:r>
              <a:rPr lang="es-PE" sz="2400" dirty="0" smtClean="0"/>
              <a:t> </a:t>
            </a:r>
            <a:r>
              <a:rPr lang="es-PE" sz="2400" dirty="0" err="1" smtClean="0"/>
              <a:t>down</a:t>
            </a:r>
            <a:r>
              <a:rPr lang="es-PE" sz="2400" dirty="0" smtClean="0"/>
              <a:t> menú(9)        :  _________________________________</a:t>
            </a:r>
          </a:p>
          <a:p>
            <a:pPr marL="514350" indent="-514350">
              <a:buFont typeface="+mj-lt"/>
              <a:buAutoNum type="arabicPeriod"/>
            </a:pPr>
            <a:r>
              <a:rPr lang="es-PE" sz="2400" dirty="0" smtClean="0"/>
              <a:t>Default </a:t>
            </a:r>
            <a:r>
              <a:rPr lang="es-PE" sz="2400" dirty="0" err="1" smtClean="0"/>
              <a:t>dwn</a:t>
            </a:r>
            <a:r>
              <a:rPr lang="es-PE" sz="2400" dirty="0" smtClean="0"/>
              <a:t> menú(11)    :  _________________________________</a:t>
            </a:r>
          </a:p>
          <a:p>
            <a:pPr marL="514350" indent="-514350">
              <a:buFont typeface="+mj-lt"/>
              <a:buAutoNum type="arabicPeriod"/>
            </a:pPr>
            <a:r>
              <a:rPr lang="es-PE" sz="2400" dirty="0" smtClean="0"/>
              <a:t>Default Gateway(12)        :  _________________________________</a:t>
            </a:r>
          </a:p>
          <a:p>
            <a:pPr marL="514350" indent="-514350">
              <a:buFont typeface="+mj-lt"/>
              <a:buAutoNum type="arabicPeriod"/>
            </a:pPr>
            <a:r>
              <a:rPr lang="es-PE" sz="2400" dirty="0" err="1" smtClean="0"/>
              <a:t>Troubleshooting</a:t>
            </a:r>
            <a:r>
              <a:rPr lang="es-PE" sz="2400" dirty="0" smtClean="0"/>
              <a:t> </a:t>
            </a:r>
            <a:r>
              <a:rPr lang="es-PE" sz="2400" dirty="0" err="1" smtClean="0"/>
              <a:t>section</a:t>
            </a:r>
            <a:r>
              <a:rPr lang="es-PE" sz="2400" dirty="0" smtClean="0"/>
              <a:t>(14) : _____________________________</a:t>
            </a:r>
          </a:p>
          <a:p>
            <a:pPr marL="514350" indent="-514350">
              <a:buFont typeface="+mj-lt"/>
              <a:buAutoNum type="arabicPeriod"/>
            </a:pPr>
            <a:r>
              <a:rPr lang="es-PE" sz="2400" dirty="0" err="1" smtClean="0"/>
              <a:t>Configuration</a:t>
            </a:r>
            <a:r>
              <a:rPr lang="es-PE" sz="2400" dirty="0" smtClean="0"/>
              <a:t> </a:t>
            </a:r>
            <a:r>
              <a:rPr lang="es-PE" sz="2400" dirty="0" err="1" smtClean="0"/>
              <a:t>tab</a:t>
            </a:r>
            <a:r>
              <a:rPr lang="es-PE" sz="2400" dirty="0" smtClean="0"/>
              <a:t>(19)          :_______________________________</a:t>
            </a:r>
          </a:p>
          <a:p>
            <a:pPr marL="514350" indent="-514350">
              <a:buFont typeface="+mj-lt"/>
              <a:buAutoNum type="arabicPeriod"/>
            </a:pPr>
            <a:r>
              <a:rPr lang="es-PE" sz="2400" dirty="0" smtClean="0"/>
              <a:t>IP </a:t>
            </a:r>
            <a:r>
              <a:rPr lang="es-PE" sz="2400" dirty="0" err="1" smtClean="0"/>
              <a:t>address</a:t>
            </a:r>
            <a:r>
              <a:rPr lang="es-PE" sz="2400" dirty="0" smtClean="0"/>
              <a:t> </a:t>
            </a:r>
            <a:r>
              <a:rPr lang="es-PE" sz="2400" dirty="0" err="1" smtClean="0"/>
              <a:t>field</a:t>
            </a:r>
            <a:r>
              <a:rPr lang="es-PE" sz="2400" dirty="0" smtClean="0"/>
              <a:t>(39)              :_______________________________</a:t>
            </a:r>
          </a:p>
          <a:p>
            <a:pPr marL="514350" indent="-514350">
              <a:buFont typeface="+mj-lt"/>
              <a:buAutoNum type="arabicPeriod"/>
            </a:pPr>
            <a:r>
              <a:rPr lang="es-PE" sz="2400" dirty="0" err="1" smtClean="0"/>
              <a:t>Subnet</a:t>
            </a:r>
            <a:r>
              <a:rPr lang="es-PE" sz="2400" dirty="0" smtClean="0"/>
              <a:t> </a:t>
            </a:r>
            <a:r>
              <a:rPr lang="es-PE" sz="2400" dirty="0" err="1" smtClean="0"/>
              <a:t>mask</a:t>
            </a:r>
            <a:r>
              <a:rPr lang="es-PE" sz="2400" dirty="0" smtClean="0"/>
              <a:t> </a:t>
            </a:r>
            <a:r>
              <a:rPr lang="es-PE" sz="2400" dirty="0" err="1" smtClean="0"/>
              <a:t>field</a:t>
            </a:r>
            <a:r>
              <a:rPr lang="es-PE" sz="2400" dirty="0" smtClean="0"/>
              <a:t>(40)         :_______________________________</a:t>
            </a:r>
            <a:endParaRPr lang="es-PE" sz="2400" dirty="0"/>
          </a:p>
        </p:txBody>
      </p:sp>
    </p:spTree>
    <p:extLst>
      <p:ext uri="{BB962C8B-B14F-4D97-AF65-F5344CB8AC3E}">
        <p14:creationId xmlns:p14="http://schemas.microsoft.com/office/powerpoint/2010/main" val="362565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err="1" smtClean="0"/>
              <a:t>Here</a:t>
            </a:r>
            <a:r>
              <a:rPr lang="es-PE" dirty="0" smtClean="0"/>
              <a:t> </a:t>
            </a:r>
            <a:r>
              <a:rPr lang="es-PE" dirty="0" err="1" smtClean="0"/>
              <a:t>you</a:t>
            </a:r>
            <a:r>
              <a:rPr lang="es-PE" dirty="0" smtClean="0"/>
              <a:t> </a:t>
            </a:r>
            <a:r>
              <a:rPr lang="es-PE" dirty="0" err="1" smtClean="0"/>
              <a:t>have</a:t>
            </a:r>
            <a:r>
              <a:rPr lang="es-PE" dirty="0" smtClean="0"/>
              <a:t> a </a:t>
            </a:r>
            <a:r>
              <a:rPr lang="es-PE" dirty="0" err="1" smtClean="0"/>
              <a:t>list</a:t>
            </a:r>
            <a:r>
              <a:rPr lang="es-PE" dirty="0" smtClean="0"/>
              <a:t> of </a:t>
            </a:r>
            <a:r>
              <a:rPr lang="es-PE" dirty="0" err="1" smtClean="0"/>
              <a:t>verbs</a:t>
            </a:r>
            <a:r>
              <a:rPr lang="es-PE" dirty="0" smtClean="0"/>
              <a:t> </a:t>
            </a:r>
            <a:r>
              <a:rPr lang="es-PE" dirty="0" err="1" smtClean="0"/>
              <a:t>taken</a:t>
            </a:r>
            <a:r>
              <a:rPr lang="es-PE" dirty="0" smtClean="0"/>
              <a:t> </a:t>
            </a:r>
            <a:r>
              <a:rPr lang="es-PE" dirty="0" err="1" smtClean="0"/>
              <a:t>from</a:t>
            </a:r>
            <a:r>
              <a:rPr lang="es-PE" dirty="0" smtClean="0"/>
              <a:t> </a:t>
            </a:r>
            <a:r>
              <a:rPr lang="es-PE" dirty="0" err="1" smtClean="0"/>
              <a:t>the</a:t>
            </a:r>
            <a:r>
              <a:rPr lang="es-PE" dirty="0" smtClean="0"/>
              <a:t> </a:t>
            </a:r>
            <a:r>
              <a:rPr lang="es-PE" dirty="0" err="1" smtClean="0"/>
              <a:t>text</a:t>
            </a:r>
            <a:r>
              <a:rPr lang="es-PE" dirty="0" smtClean="0"/>
              <a:t> </a:t>
            </a:r>
            <a:r>
              <a:rPr lang="es-PE" dirty="0" err="1" smtClean="0"/>
              <a:t>with</a:t>
            </a:r>
            <a:r>
              <a:rPr lang="es-PE" dirty="0" smtClean="0"/>
              <a:t> </a:t>
            </a:r>
            <a:r>
              <a:rPr lang="es-PE" dirty="0" err="1" smtClean="0"/>
              <a:t>the</a:t>
            </a:r>
            <a:r>
              <a:rPr lang="es-PE" dirty="0" smtClean="0"/>
              <a:t> line </a:t>
            </a:r>
            <a:r>
              <a:rPr lang="es-PE" dirty="0" err="1" smtClean="0"/>
              <a:t>where</a:t>
            </a:r>
            <a:r>
              <a:rPr lang="es-PE" dirty="0" smtClean="0"/>
              <a:t> </a:t>
            </a:r>
            <a:r>
              <a:rPr lang="es-PE" dirty="0" err="1" smtClean="0"/>
              <a:t>you</a:t>
            </a:r>
            <a:r>
              <a:rPr lang="es-PE" dirty="0" smtClean="0"/>
              <a:t> can </a:t>
            </a:r>
            <a:r>
              <a:rPr lang="es-PE" dirty="0" err="1" smtClean="0"/>
              <a:t>find</a:t>
            </a:r>
            <a:r>
              <a:rPr lang="es-PE" dirty="0" smtClean="0"/>
              <a:t> </a:t>
            </a:r>
            <a:r>
              <a:rPr lang="es-PE" dirty="0" err="1" smtClean="0"/>
              <a:t>them</a:t>
            </a:r>
            <a:r>
              <a:rPr lang="es-PE" dirty="0" smtClean="0"/>
              <a:t> </a:t>
            </a:r>
            <a:r>
              <a:rPr lang="es-PE" dirty="0" err="1" smtClean="0"/>
              <a:t>Write</a:t>
            </a:r>
            <a:r>
              <a:rPr lang="es-PE" dirty="0" smtClean="0"/>
              <a:t> </a:t>
            </a:r>
            <a:r>
              <a:rPr lang="es-PE" dirty="0" err="1" smtClean="0"/>
              <a:t>them</a:t>
            </a:r>
            <a:r>
              <a:rPr lang="es-PE" dirty="0" smtClean="0"/>
              <a:t> </a:t>
            </a:r>
            <a:r>
              <a:rPr lang="es-PE" dirty="0" err="1" smtClean="0"/>
              <a:t>next</a:t>
            </a:r>
            <a:r>
              <a:rPr lang="es-PE" dirty="0" smtClean="0"/>
              <a:t> to </a:t>
            </a:r>
            <a:r>
              <a:rPr lang="es-PE" dirty="0" err="1" smtClean="0"/>
              <a:t>the</a:t>
            </a:r>
            <a:r>
              <a:rPr lang="es-PE" dirty="0" smtClean="0"/>
              <a:t> </a:t>
            </a:r>
            <a:r>
              <a:rPr lang="es-PE" dirty="0" err="1" smtClean="0"/>
              <a:t>appropriate</a:t>
            </a:r>
            <a:r>
              <a:rPr lang="es-PE" dirty="0" smtClean="0"/>
              <a:t> </a:t>
            </a:r>
            <a:r>
              <a:rPr lang="es-PE" dirty="0" err="1" smtClean="0"/>
              <a:t>synonym</a:t>
            </a:r>
            <a:endParaRPr lang="es-PE" dirty="0"/>
          </a:p>
        </p:txBody>
      </p:sp>
      <p:sp>
        <p:nvSpPr>
          <p:cNvPr id="3" name="Marcador de contenido 2"/>
          <p:cNvSpPr>
            <a:spLocks noGrp="1"/>
          </p:cNvSpPr>
          <p:nvPr>
            <p:ph idx="1"/>
          </p:nvPr>
        </p:nvSpPr>
        <p:spPr>
          <a:xfrm>
            <a:off x="3017680" y="2325188"/>
            <a:ext cx="8062175" cy="4255916"/>
          </a:xfrm>
        </p:spPr>
        <p:txBody>
          <a:bodyPr>
            <a:normAutofit fontScale="85000" lnSpcReduction="20000"/>
          </a:bodyPr>
          <a:lstStyle/>
          <a:p>
            <a:endParaRPr lang="es-PE" dirty="0" smtClean="0"/>
          </a:p>
          <a:p>
            <a:endParaRPr lang="es-PE" dirty="0"/>
          </a:p>
          <a:p>
            <a:endParaRPr lang="es-PE" dirty="0" smtClean="0"/>
          </a:p>
          <a:p>
            <a:endParaRPr lang="es-PE" dirty="0"/>
          </a:p>
          <a:p>
            <a:pPr marL="514350" indent="-514350">
              <a:buFont typeface="+mj-lt"/>
              <a:buAutoNum type="arabicPeriod"/>
            </a:pPr>
            <a:r>
              <a:rPr lang="es-PE" sz="2600" dirty="0" smtClean="0"/>
              <a:t>Do:                       ____________________________</a:t>
            </a:r>
          </a:p>
          <a:p>
            <a:pPr marL="514350" indent="-514350">
              <a:buFont typeface="+mj-lt"/>
              <a:buAutoNum type="arabicPeriod"/>
            </a:pPr>
            <a:r>
              <a:rPr lang="es-PE" sz="2600" dirty="0" smtClean="0"/>
              <a:t>Show :                 ____________________________</a:t>
            </a:r>
          </a:p>
          <a:p>
            <a:pPr marL="514350" indent="-514350">
              <a:buFont typeface="+mj-lt"/>
              <a:buAutoNum type="arabicPeriod"/>
            </a:pPr>
            <a:r>
              <a:rPr lang="es-PE" sz="2600" dirty="0" err="1" smtClean="0"/>
              <a:t>Appear</a:t>
            </a:r>
            <a:r>
              <a:rPr lang="es-PE" sz="2600" dirty="0" smtClean="0"/>
              <a:t>:               ____________________________</a:t>
            </a:r>
          </a:p>
          <a:p>
            <a:pPr marL="514350" indent="-514350">
              <a:buFont typeface="+mj-lt"/>
              <a:buAutoNum type="arabicPeriod"/>
            </a:pPr>
            <a:r>
              <a:rPr lang="es-PE" sz="2600" dirty="0" err="1" smtClean="0"/>
              <a:t>Install</a:t>
            </a:r>
            <a:r>
              <a:rPr lang="es-PE" sz="2600" dirty="0" smtClean="0"/>
              <a:t>:                 _____________________________</a:t>
            </a:r>
          </a:p>
          <a:p>
            <a:pPr marL="514350" indent="-514350">
              <a:buFont typeface="+mj-lt"/>
              <a:buAutoNum type="arabicPeriod"/>
            </a:pPr>
            <a:r>
              <a:rPr lang="es-PE" sz="2600" dirty="0" err="1" smtClean="0"/>
              <a:t>Go</a:t>
            </a:r>
            <a:r>
              <a:rPr lang="es-PE" sz="2600" dirty="0" smtClean="0"/>
              <a:t> to :                 _____________________________</a:t>
            </a:r>
          </a:p>
          <a:p>
            <a:pPr marL="514350" indent="-514350">
              <a:buFont typeface="+mj-lt"/>
              <a:buAutoNum type="arabicPeriod"/>
            </a:pPr>
            <a:r>
              <a:rPr lang="es-PE" sz="2600" dirty="0" err="1" smtClean="0"/>
              <a:t>Write</a:t>
            </a:r>
            <a:r>
              <a:rPr lang="es-PE" sz="2600" dirty="0" smtClean="0"/>
              <a:t> :                 _____________________________</a:t>
            </a:r>
          </a:p>
          <a:p>
            <a:pPr marL="514350" indent="-514350">
              <a:buFont typeface="+mj-lt"/>
              <a:buAutoNum type="arabicPeriod"/>
            </a:pPr>
            <a:r>
              <a:rPr lang="es-PE" sz="2600" dirty="0" err="1" smtClean="0"/>
              <a:t>Go</a:t>
            </a:r>
            <a:r>
              <a:rPr lang="es-PE" sz="2600" dirty="0" smtClean="0"/>
              <a:t> to :	          _____________________________</a:t>
            </a:r>
          </a:p>
        </p:txBody>
      </p:sp>
      <p:sp>
        <p:nvSpPr>
          <p:cNvPr id="4" name="CuadroTexto 3"/>
          <p:cNvSpPr txBox="1"/>
          <p:nvPr/>
        </p:nvSpPr>
        <p:spPr>
          <a:xfrm>
            <a:off x="3448594" y="2325188"/>
            <a:ext cx="7266629" cy="1015663"/>
          </a:xfrm>
          <a:prstGeom prst="rect">
            <a:avLst/>
          </a:prstGeom>
          <a:noFill/>
        </p:spPr>
        <p:txBody>
          <a:bodyPr wrap="square" rtlCol="0">
            <a:spAutoFit/>
          </a:bodyPr>
          <a:lstStyle/>
          <a:p>
            <a:r>
              <a:rPr lang="es-PE" sz="2000" dirty="0" err="1" smtClean="0"/>
              <a:t>Setup</a:t>
            </a:r>
            <a:r>
              <a:rPr lang="es-PE" sz="2000" dirty="0" smtClean="0"/>
              <a:t>(2)		</a:t>
            </a:r>
            <a:r>
              <a:rPr lang="es-PE" sz="2000" dirty="0" err="1" smtClean="0"/>
              <a:t>refer</a:t>
            </a:r>
            <a:r>
              <a:rPr lang="es-PE" sz="2000" dirty="0" smtClean="0"/>
              <a:t> to(4)	</a:t>
            </a:r>
            <a:r>
              <a:rPr lang="es-PE" sz="2000" dirty="0" err="1" smtClean="0"/>
              <a:t>type</a:t>
            </a:r>
            <a:r>
              <a:rPr lang="es-PE" sz="2000" dirty="0" smtClean="0"/>
              <a:t>(6)</a:t>
            </a:r>
          </a:p>
          <a:p>
            <a:r>
              <a:rPr lang="es-PE" sz="2000" dirty="0" smtClean="0"/>
              <a:t>Come up(9)              </a:t>
            </a:r>
            <a:r>
              <a:rPr lang="es-PE" sz="2000" dirty="0" err="1" smtClean="0"/>
              <a:t>display</a:t>
            </a:r>
            <a:r>
              <a:rPr lang="es-PE" sz="2000" dirty="0" smtClean="0"/>
              <a:t>(11)	</a:t>
            </a:r>
            <a:r>
              <a:rPr lang="es-PE" sz="2000" dirty="0" err="1" smtClean="0"/>
              <a:t>proceed</a:t>
            </a:r>
            <a:r>
              <a:rPr lang="es-PE" sz="2000" dirty="0" smtClean="0"/>
              <a:t> to(14)</a:t>
            </a:r>
          </a:p>
          <a:p>
            <a:r>
              <a:rPr lang="es-PE" sz="2000" dirty="0" err="1" smtClean="0"/>
              <a:t>Perform</a:t>
            </a:r>
            <a:r>
              <a:rPr lang="es-PE" sz="2000" dirty="0" smtClean="0"/>
              <a:t>(28)</a:t>
            </a:r>
            <a:endParaRPr lang="es-PE" sz="2000" dirty="0"/>
          </a:p>
        </p:txBody>
      </p:sp>
    </p:spTree>
    <p:extLst>
      <p:ext uri="{BB962C8B-B14F-4D97-AF65-F5344CB8AC3E}">
        <p14:creationId xmlns:p14="http://schemas.microsoft.com/office/powerpoint/2010/main" val="43156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Search</a:t>
            </a:r>
            <a:r>
              <a:rPr lang="es-PE" dirty="0" smtClean="0"/>
              <a:t> in </a:t>
            </a:r>
            <a:r>
              <a:rPr lang="es-PE" dirty="0" err="1" smtClean="0"/>
              <a:t>the</a:t>
            </a:r>
            <a:r>
              <a:rPr lang="es-PE" dirty="0" smtClean="0"/>
              <a:t> </a:t>
            </a:r>
            <a:r>
              <a:rPr lang="es-PE" dirty="0" err="1" smtClean="0"/>
              <a:t>text</a:t>
            </a:r>
            <a:r>
              <a:rPr lang="es-PE" dirty="0" smtClean="0"/>
              <a:t> </a:t>
            </a:r>
            <a:r>
              <a:rPr lang="es-PE" dirty="0" err="1" smtClean="0"/>
              <a:t>the</a:t>
            </a:r>
            <a:r>
              <a:rPr lang="es-PE" dirty="0" smtClean="0"/>
              <a:t> </a:t>
            </a:r>
            <a:r>
              <a:rPr lang="es-PE" dirty="0" err="1" smtClean="0"/>
              <a:t>following</a:t>
            </a:r>
            <a:r>
              <a:rPr lang="es-PE" dirty="0" smtClean="0"/>
              <a:t> Windows </a:t>
            </a:r>
            <a:r>
              <a:rPr lang="es-PE" dirty="0" err="1" smtClean="0"/>
              <a:t>comands</a:t>
            </a:r>
            <a:endParaRPr lang="es-PE" dirty="0"/>
          </a:p>
        </p:txBody>
      </p:sp>
      <p:sp>
        <p:nvSpPr>
          <p:cNvPr id="3" name="Marcador de contenido 2"/>
          <p:cNvSpPr>
            <a:spLocks noGrp="1"/>
          </p:cNvSpPr>
          <p:nvPr>
            <p:ph idx="1"/>
          </p:nvPr>
        </p:nvSpPr>
        <p:spPr>
          <a:xfrm>
            <a:off x="1739207" y="2159358"/>
            <a:ext cx="8915400" cy="3777622"/>
          </a:xfrm>
        </p:spPr>
        <p:txBody>
          <a:bodyPr>
            <a:normAutofit/>
          </a:bodyPr>
          <a:lstStyle/>
          <a:p>
            <a:pPr marL="514350" indent="-514350">
              <a:buFont typeface="+mj-lt"/>
              <a:buAutoNum type="arabicPeriod"/>
            </a:pPr>
            <a:r>
              <a:rPr lang="es-PE" sz="3200" dirty="0" smtClean="0"/>
              <a:t>Ejecutar :	_______________________</a:t>
            </a:r>
          </a:p>
          <a:p>
            <a:pPr marL="514350" indent="-514350">
              <a:buFont typeface="+mj-lt"/>
              <a:buAutoNum type="arabicPeriod"/>
            </a:pPr>
            <a:r>
              <a:rPr lang="es-PE" sz="3200" dirty="0" smtClean="0"/>
              <a:t>Inicio      :	_______________________</a:t>
            </a:r>
          </a:p>
          <a:p>
            <a:pPr marL="514350" indent="-514350">
              <a:buFont typeface="+mj-lt"/>
              <a:buAutoNum type="arabicPeriod"/>
            </a:pPr>
            <a:r>
              <a:rPr lang="es-PE" sz="3200" dirty="0" smtClean="0"/>
              <a:t>Añadir    :	_______________________</a:t>
            </a:r>
          </a:p>
          <a:p>
            <a:pPr marL="514350" indent="-514350">
              <a:buFont typeface="+mj-lt"/>
              <a:buAutoNum type="arabicPeriod"/>
            </a:pPr>
            <a:r>
              <a:rPr lang="es-PE" sz="3200" dirty="0" smtClean="0"/>
              <a:t>Configuración :   _______________________</a:t>
            </a:r>
          </a:p>
          <a:p>
            <a:pPr marL="514350" indent="-514350">
              <a:buFont typeface="+mj-lt"/>
              <a:buAutoNum type="arabicPeriod"/>
            </a:pPr>
            <a:r>
              <a:rPr lang="es-PE" sz="3200" dirty="0" err="1" smtClean="0"/>
              <a:t>Go</a:t>
            </a:r>
            <a:r>
              <a:rPr lang="es-PE" sz="3200" dirty="0" smtClean="0"/>
              <a:t> to :                  _______________________</a:t>
            </a:r>
          </a:p>
          <a:p>
            <a:pPr marL="514350" indent="-514350">
              <a:buFont typeface="+mj-lt"/>
              <a:buAutoNum type="arabicPeriod"/>
            </a:pPr>
            <a:r>
              <a:rPr lang="es-PE" sz="3200" dirty="0" smtClean="0"/>
              <a:t>Renovar :	 _______________________</a:t>
            </a:r>
            <a:endParaRPr lang="es-PE" sz="3200" dirty="0"/>
          </a:p>
        </p:txBody>
      </p:sp>
    </p:spTree>
    <p:extLst>
      <p:ext uri="{BB962C8B-B14F-4D97-AF65-F5344CB8AC3E}">
        <p14:creationId xmlns:p14="http://schemas.microsoft.com/office/powerpoint/2010/main" val="342399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smtClean="0"/>
              <a:t>Router</a:t>
            </a:r>
            <a:endParaRPr lang="es-PE" dirty="0"/>
          </a:p>
        </p:txBody>
      </p:sp>
      <p:sp>
        <p:nvSpPr>
          <p:cNvPr id="4" name="Marcador de texto 3"/>
          <p:cNvSpPr>
            <a:spLocks noGrp="1"/>
          </p:cNvSpPr>
          <p:nvPr>
            <p:ph type="body" sz="half" idx="2"/>
          </p:nvPr>
        </p:nvSpPr>
        <p:spPr>
          <a:xfrm>
            <a:off x="1636175" y="1701644"/>
            <a:ext cx="3505199" cy="4262436"/>
          </a:xfrm>
        </p:spPr>
        <p:txBody>
          <a:bodyPr>
            <a:normAutofit/>
          </a:bodyPr>
          <a:lstStyle/>
          <a:p>
            <a:r>
              <a:rPr lang="en-US" sz="2400" dirty="0" smtClean="0"/>
              <a:t>To </a:t>
            </a:r>
            <a:r>
              <a:rPr lang="en-US" sz="2400" dirty="0"/>
              <a:t>use the broadband router, your must properly configure the network settings of your Pcs and install the </a:t>
            </a:r>
            <a:r>
              <a:rPr lang="en-US" sz="2400" dirty="0" err="1"/>
              <a:t>inclided</a:t>
            </a:r>
            <a:r>
              <a:rPr lang="en-US" sz="2400" dirty="0"/>
              <a:t> setup program to setup the print server</a:t>
            </a:r>
            <a:endParaRPr lang="es-PE" sz="2400" dirty="0"/>
          </a:p>
        </p:txBody>
      </p:sp>
      <p:pic>
        <p:nvPicPr>
          <p:cNvPr id="1026" name="Picture 2" descr="Resultado de imagen para ro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0772" y="1328157"/>
            <a:ext cx="4739605" cy="34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9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4739425" cy="1267854"/>
          </a:xfrm>
        </p:spPr>
        <p:txBody>
          <a:bodyPr>
            <a:normAutofit fontScale="90000"/>
          </a:bodyPr>
          <a:lstStyle/>
          <a:p>
            <a:r>
              <a:rPr lang="es-PE" sz="4400" dirty="0"/>
              <a:t>Configure </a:t>
            </a:r>
            <a:r>
              <a:rPr lang="es-PE" sz="4400" dirty="0" err="1"/>
              <a:t>the</a:t>
            </a:r>
            <a:r>
              <a:rPr lang="es-PE" sz="4400" dirty="0"/>
              <a:t> </a:t>
            </a:r>
            <a:r>
              <a:rPr lang="es-PE" sz="4400" dirty="0" err="1"/>
              <a:t>network</a:t>
            </a:r>
            <a:r>
              <a:rPr lang="es-PE" sz="4400" dirty="0"/>
              <a:t> </a:t>
            </a:r>
            <a:r>
              <a:rPr lang="es-PE" sz="4400" dirty="0" err="1"/>
              <a:t>settings</a:t>
            </a:r>
            <a:endParaRPr lang="es-PE" dirty="0"/>
          </a:p>
        </p:txBody>
      </p:sp>
      <p:sp>
        <p:nvSpPr>
          <p:cNvPr id="4" name="Marcador de texto 3"/>
          <p:cNvSpPr>
            <a:spLocks noGrp="1"/>
          </p:cNvSpPr>
          <p:nvPr>
            <p:ph type="body" sz="half" idx="2"/>
          </p:nvPr>
        </p:nvSpPr>
        <p:spPr>
          <a:xfrm>
            <a:off x="1636175" y="1701644"/>
            <a:ext cx="3824467" cy="4262436"/>
          </a:xfrm>
        </p:spPr>
        <p:txBody>
          <a:bodyPr>
            <a:normAutofit/>
          </a:bodyPr>
          <a:lstStyle/>
          <a:p>
            <a:r>
              <a:rPr lang="en-US" sz="2400" dirty="0"/>
              <a:t>if the TCP/IP protocol is not yet configured on your PC refer to the TCP/IP installation procedure below. if the TCP/IP protocol is configured, perform the following steps to configure the broadband router.</a:t>
            </a:r>
            <a:endParaRPr lang="es-PE" sz="2400" dirty="0"/>
          </a:p>
        </p:txBody>
      </p:sp>
      <p:pic>
        <p:nvPicPr>
          <p:cNvPr id="2054" name="Picture 6" descr="Resultado de imagen para Configure the network settin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2614" y="1072624"/>
            <a:ext cx="6037059" cy="472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a:t>Steps</a:t>
            </a:r>
            <a:endParaRPr lang="es-PE" dirty="0"/>
          </a:p>
        </p:txBody>
      </p:sp>
      <p:sp>
        <p:nvSpPr>
          <p:cNvPr id="4" name="Marcador de texto 3"/>
          <p:cNvSpPr>
            <a:spLocks noGrp="1"/>
          </p:cNvSpPr>
          <p:nvPr>
            <p:ph type="body" sz="half" idx="2"/>
          </p:nvPr>
        </p:nvSpPr>
        <p:spPr>
          <a:xfrm>
            <a:off x="1636175" y="1701644"/>
            <a:ext cx="3991893" cy="4262436"/>
          </a:xfrm>
        </p:spPr>
        <p:txBody>
          <a:bodyPr>
            <a:normAutofit fontScale="92500"/>
          </a:bodyPr>
          <a:lstStyle/>
          <a:p>
            <a:r>
              <a:rPr lang="en-US" sz="2400" dirty="0"/>
              <a:t>1.	In Windows 95,98, and me, click Windows start and then run. In the run dialog box, type </a:t>
            </a:r>
            <a:r>
              <a:rPr lang="en-US" sz="2400" dirty="0" err="1"/>
              <a:t>winipecfg</a:t>
            </a:r>
            <a:r>
              <a:rPr lang="en-US" sz="2400" dirty="0"/>
              <a:t> and click ok. In Windows </a:t>
            </a:r>
            <a:r>
              <a:rPr lang="en-US" sz="2400" dirty="0" err="1"/>
              <a:t>nt</a:t>
            </a:r>
            <a:r>
              <a:rPr lang="en-US" sz="2400" dirty="0"/>
              <a:t> and 2000, click Windows start and the run. In the run dialog box, type command and click ok. Then click Windows start and then run again. Type </a:t>
            </a:r>
            <a:r>
              <a:rPr lang="en-US" sz="2400" dirty="0" err="1"/>
              <a:t>ipconfig</a:t>
            </a:r>
            <a:r>
              <a:rPr lang="en-US" sz="2400" dirty="0"/>
              <a:t> and click ok.</a:t>
            </a:r>
            <a:endParaRPr lang="es-PE" sz="2400" dirty="0"/>
          </a:p>
        </p:txBody>
      </p:sp>
      <p:pic>
        <p:nvPicPr>
          <p:cNvPr id="3078" name="Picture 6" descr="http://ghbu.tripod.com/redes/images/coman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8068" y="1701644"/>
            <a:ext cx="6284538" cy="333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98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811928" y="1238005"/>
            <a:ext cx="10663149" cy="5845376"/>
          </a:xfrm>
        </p:spPr>
        <p:txBody>
          <a:bodyPr>
            <a:noAutofit/>
          </a:bodyPr>
          <a:lstStyle/>
          <a:p>
            <a:r>
              <a:rPr lang="en-US" sz="2800" dirty="0"/>
              <a:t>2.	When the </a:t>
            </a:r>
            <a:r>
              <a:rPr lang="en-US" sz="2800" dirty="0" err="1"/>
              <a:t>ip</a:t>
            </a:r>
            <a:r>
              <a:rPr lang="en-US" sz="2800" dirty="0"/>
              <a:t> configuration window comes up, </a:t>
            </a:r>
            <a:r>
              <a:rPr lang="en-US" sz="2800" dirty="0" err="1"/>
              <a:t>slect</a:t>
            </a:r>
            <a:r>
              <a:rPr lang="en-US" sz="2800" dirty="0"/>
              <a:t> your network adapter from the </a:t>
            </a:r>
            <a:r>
              <a:rPr lang="en-US" sz="2800" dirty="0" err="1"/>
              <a:t>frop</a:t>
            </a:r>
            <a:r>
              <a:rPr lang="en-US" sz="2800" dirty="0"/>
              <a:t>-down </a:t>
            </a:r>
            <a:r>
              <a:rPr lang="en-US" sz="2800" dirty="0" err="1"/>
              <a:t>menú</a:t>
            </a:r>
            <a:r>
              <a:rPr lang="en-US" sz="2800" dirty="0"/>
              <a:t>. After you select your network adapter, the correct information for your network adapter from the drop-down </a:t>
            </a:r>
            <a:r>
              <a:rPr lang="en-US" sz="2800" dirty="0" err="1"/>
              <a:t>menú</a:t>
            </a:r>
            <a:r>
              <a:rPr lang="en-US" sz="2800" dirty="0"/>
              <a:t>. After be displayed. The default </a:t>
            </a:r>
            <a:r>
              <a:rPr lang="en-US" sz="2800" dirty="0" err="1"/>
              <a:t>ip</a:t>
            </a:r>
            <a:r>
              <a:rPr lang="en-US" sz="2800" dirty="0"/>
              <a:t> address of your </a:t>
            </a:r>
            <a:r>
              <a:rPr lang="en-US" sz="2800" dirty="0" err="1"/>
              <a:t>ethernet</a:t>
            </a:r>
            <a:r>
              <a:rPr lang="en-US" sz="2800" dirty="0"/>
              <a:t> card should be 192.168.123.xxx, when xx is any value between 100 and 199. The default subnet mask is 255.255.255.0 and the default Gateway is 192.168.123.254. if the correct values are not shown, click </a:t>
            </a:r>
            <a:r>
              <a:rPr lang="en-US" sz="2800" dirty="0" err="1"/>
              <a:t>reléase</a:t>
            </a:r>
            <a:r>
              <a:rPr lang="en-US" sz="2800" dirty="0"/>
              <a:t> and then click renew. If the correct values are still not shown, proceed to the troubleshooting section in this manual. Click more info and write down the carious addresses that are listed.</a:t>
            </a:r>
            <a:endParaRPr lang="es-PE" sz="2800" dirty="0"/>
          </a:p>
        </p:txBody>
      </p:sp>
    </p:spTree>
    <p:extLst>
      <p:ext uri="{BB962C8B-B14F-4D97-AF65-F5344CB8AC3E}">
        <p14:creationId xmlns:p14="http://schemas.microsoft.com/office/powerpoint/2010/main" val="366420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nfigurar_ip_windows_8.1_foto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612" y="417624"/>
            <a:ext cx="10388587" cy="607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1636175" y="1701644"/>
            <a:ext cx="4288107" cy="4699156"/>
          </a:xfrm>
        </p:spPr>
        <p:txBody>
          <a:bodyPr>
            <a:normAutofit lnSpcReduction="10000"/>
          </a:bodyPr>
          <a:lstStyle/>
          <a:p>
            <a:r>
              <a:rPr lang="en-US" sz="2400" dirty="0"/>
              <a:t>In Windows 98 and me: click Windows start, settings and the click control panel. </a:t>
            </a:r>
            <a:r>
              <a:rPr lang="en-US" sz="2400" dirty="0" err="1"/>
              <a:t>Doublé</a:t>
            </a:r>
            <a:r>
              <a:rPr lang="en-US" sz="2400" dirty="0"/>
              <a:t>-click the network icon and select the configuration tab in the network window. Click add to add the network component into your pc. </a:t>
            </a:r>
            <a:r>
              <a:rPr lang="en-US" sz="2400" dirty="0" err="1"/>
              <a:t>Doublé</a:t>
            </a:r>
            <a:r>
              <a:rPr lang="en-US" sz="2400" dirty="0"/>
              <a:t>-click protocol to add the </a:t>
            </a:r>
            <a:r>
              <a:rPr lang="en-US" sz="2400" dirty="0" err="1"/>
              <a:t>tcp</a:t>
            </a:r>
            <a:r>
              <a:rPr lang="en-US" sz="2400" dirty="0"/>
              <a:t>/</a:t>
            </a:r>
            <a:r>
              <a:rPr lang="en-US" sz="2400" dirty="0" err="1"/>
              <a:t>ip</a:t>
            </a:r>
            <a:r>
              <a:rPr lang="en-US" sz="2400" dirty="0"/>
              <a:t> protocol. Select Microsoft in the manufacturers list.</a:t>
            </a:r>
            <a:endParaRPr lang="es-PE" sz="2400" dirty="0"/>
          </a:p>
        </p:txBody>
      </p:sp>
      <p:pic>
        <p:nvPicPr>
          <p:cNvPr id="5122" name="Picture 2" descr="Re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282" y="1701644"/>
            <a:ext cx="5724525" cy="449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9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940716" y="1446301"/>
            <a:ext cx="4288107" cy="4699156"/>
          </a:xfrm>
        </p:spPr>
        <p:txBody>
          <a:bodyPr>
            <a:normAutofit/>
          </a:bodyPr>
          <a:lstStyle/>
          <a:p>
            <a:r>
              <a:rPr lang="en-US" sz="2400" dirty="0"/>
              <a:t>Choose </a:t>
            </a:r>
            <a:r>
              <a:rPr lang="en-US" sz="2400" dirty="0" err="1"/>
              <a:t>tcp</a:t>
            </a:r>
            <a:r>
              <a:rPr lang="en-US" sz="2400" dirty="0"/>
              <a:t>/</a:t>
            </a:r>
            <a:r>
              <a:rPr lang="en-US" sz="2400" dirty="0" err="1"/>
              <a:t>ip</a:t>
            </a:r>
            <a:r>
              <a:rPr lang="en-US" sz="2400" dirty="0"/>
              <a:t> in the network protocols and click ok to return to the network window. The </a:t>
            </a:r>
            <a:r>
              <a:rPr lang="en-US" sz="2400" dirty="0" err="1"/>
              <a:t>tcp</a:t>
            </a:r>
            <a:r>
              <a:rPr lang="en-US" sz="2400" dirty="0"/>
              <a:t>/</a:t>
            </a:r>
            <a:r>
              <a:rPr lang="en-US" sz="2400" dirty="0" err="1"/>
              <a:t>ip</a:t>
            </a:r>
            <a:r>
              <a:rPr lang="en-US" sz="2400" dirty="0"/>
              <a:t> protocol will be listed in the network window. Click ok to complete the installation procedure, then you must restart your pc.</a:t>
            </a:r>
            <a:endParaRPr lang="es-PE" sz="2400" dirty="0"/>
          </a:p>
        </p:txBody>
      </p:sp>
      <p:pic>
        <p:nvPicPr>
          <p:cNvPr id="7170" name="Picture 2" descr="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612" y="1446301"/>
            <a:ext cx="6424540" cy="414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4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6581103" y="1708084"/>
            <a:ext cx="5254581" cy="4699156"/>
          </a:xfrm>
        </p:spPr>
        <p:txBody>
          <a:bodyPr>
            <a:normAutofit fontScale="92500"/>
          </a:bodyPr>
          <a:lstStyle/>
          <a:p>
            <a:r>
              <a:rPr lang="en-US" sz="2400" dirty="0"/>
              <a:t>In Windows 2000: click Windows start, settings, and the click control panel. </a:t>
            </a:r>
            <a:r>
              <a:rPr lang="en-US" sz="2400" dirty="0" err="1"/>
              <a:t>Doublé</a:t>
            </a:r>
            <a:r>
              <a:rPr lang="en-US" sz="2400" dirty="0"/>
              <a:t>-click network. </a:t>
            </a:r>
            <a:r>
              <a:rPr lang="en-US" sz="2400" dirty="0" err="1"/>
              <a:t>Doublé</a:t>
            </a:r>
            <a:r>
              <a:rPr lang="en-US" sz="2400" dirty="0"/>
              <a:t>-click local area connection and then click properties. Click install, click protocol, and then click add. Click </a:t>
            </a:r>
            <a:r>
              <a:rPr lang="en-US" sz="2400" dirty="0" err="1"/>
              <a:t>tcp</a:t>
            </a:r>
            <a:r>
              <a:rPr lang="en-US" sz="2400" dirty="0"/>
              <a:t>/</a:t>
            </a:r>
            <a:r>
              <a:rPr lang="en-US" sz="2400" dirty="0" err="1"/>
              <a:t>ip</a:t>
            </a:r>
            <a:r>
              <a:rPr lang="en-US" sz="2400" dirty="0"/>
              <a:t> and then click add. In Windows </a:t>
            </a:r>
            <a:r>
              <a:rPr lang="en-US" sz="2400" dirty="0" err="1"/>
              <a:t>nt</a:t>
            </a:r>
            <a:r>
              <a:rPr lang="en-US" sz="2400" dirty="0"/>
              <a:t>: click Windows start, settings, and then click control panel. </a:t>
            </a:r>
            <a:r>
              <a:rPr lang="en-US" sz="2400" dirty="0" err="1"/>
              <a:t>Doublé</a:t>
            </a:r>
            <a:r>
              <a:rPr lang="en-US" sz="2400" dirty="0"/>
              <a:t>-click network. Click protocols and click add. Select Microsoft, select </a:t>
            </a:r>
            <a:r>
              <a:rPr lang="en-US" sz="2400" dirty="0" err="1"/>
              <a:t>tcp</a:t>
            </a:r>
            <a:r>
              <a:rPr lang="en-US" sz="2400" dirty="0"/>
              <a:t>/</a:t>
            </a:r>
            <a:r>
              <a:rPr lang="en-US" sz="2400" dirty="0" err="1"/>
              <a:t>ip</a:t>
            </a:r>
            <a:r>
              <a:rPr lang="en-US" sz="2400" dirty="0"/>
              <a:t> then click close. Reapply any service packs, then restart your pc.</a:t>
            </a:r>
            <a:endParaRPr lang="es-PE" sz="2400" dirty="0"/>
          </a:p>
        </p:txBody>
      </p:sp>
      <p:pic>
        <p:nvPicPr>
          <p:cNvPr id="8194" name="Picture 2" descr="Resultado de imagen para instalar protocolo 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3" y="1946343"/>
            <a:ext cx="5927932" cy="42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2157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44</TotalTime>
  <Words>509</Words>
  <Application>Microsoft Office PowerPoint</Application>
  <PresentationFormat>Panorámica</PresentationFormat>
  <Paragraphs>67</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Century Gothic</vt:lpstr>
      <vt:lpstr>Wingdings 3</vt:lpstr>
      <vt:lpstr>Espiral</vt:lpstr>
      <vt:lpstr>Broadband router user guide</vt:lpstr>
      <vt:lpstr>Router</vt:lpstr>
      <vt:lpstr>Configure the network settings</vt:lpstr>
      <vt:lpstr>Steps</vt:lpstr>
      <vt:lpstr>Presentación de PowerPoint</vt:lpstr>
      <vt:lpstr>Presentación de PowerPoint</vt:lpstr>
      <vt:lpstr>If the tcp/ip protocol is not configure don your pc, perform the following steps: Installing the tcp/ip protocol into your pc</vt:lpstr>
      <vt:lpstr>Presentación de PowerPoint</vt:lpstr>
      <vt:lpstr>If the tcp/ip protocol is not configure don your pc, perform the following steps: Installing the tcp/ip protocol into your pc</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Translate the following compound nouns into Spanish</vt:lpstr>
      <vt:lpstr>Here you have a list of verbs taken from the text with the line where you can find them Write them next to the appropriate synonym</vt:lpstr>
      <vt:lpstr>Search in the text the following Windows comands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Broadband router user guide</dc:title>
  <dc:creator>Usuario de Windows</dc:creator>
  <cp:lastModifiedBy>Usuario de Windows</cp:lastModifiedBy>
  <cp:revision>6</cp:revision>
  <dcterms:created xsi:type="dcterms:W3CDTF">2018-07-12T14:21:34Z</dcterms:created>
  <dcterms:modified xsi:type="dcterms:W3CDTF">2018-07-12T23:47:56Z</dcterms:modified>
</cp:coreProperties>
</file>