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98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0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1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3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2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6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5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1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7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61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D71FAB-3826-426E-A493-9725E1721CA9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23D6A2-A12F-48CD-B7D5-3C60CD41873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rincondelvago.com/el-milagro-mas-grande-del-mundo_og-mandino.html" TargetMode="External"/><Relationship Id="rId2" Type="http://schemas.openxmlformats.org/officeDocument/2006/relationships/hyperlink" Target="https://audioteka.com/es/audiobook/the-greatest-miracle-in-the-world--el-milagro-ms-grande-del-mun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101digital.com/articulos/racional-o-emocional-d%C3%B3nde-encajas-t%C3%BA-09-19-2016" TargetMode="External"/><Relationship Id="rId5" Type="http://schemas.openxmlformats.org/officeDocument/2006/relationships/hyperlink" Target="https://es.wikipedia.org/wiki/Inteligencia" TargetMode="External"/><Relationship Id="rId4" Type="http://schemas.openxmlformats.org/officeDocument/2006/relationships/hyperlink" Target="https://definicion.de/inteligenci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5605" y="88712"/>
            <a:ext cx="4221695" cy="13031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656824"/>
            <a:ext cx="10058400" cy="3490174"/>
          </a:xfrm>
        </p:spPr>
        <p:txBody>
          <a:bodyPr/>
          <a:lstStyle/>
          <a:p>
            <a:r>
              <a:rPr lang="es-ES" b="1" dirty="0" smtClean="0"/>
              <a:t>INTELIGENCIA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77754"/>
          </a:xfrm>
        </p:spPr>
        <p:txBody>
          <a:bodyPr/>
          <a:lstStyle/>
          <a:p>
            <a:r>
              <a:rPr lang="es-ES" b="1" dirty="0" smtClean="0"/>
              <a:t>integrantes:</a:t>
            </a:r>
          </a:p>
          <a:p>
            <a:r>
              <a:rPr lang="es-ES" b="1" dirty="0" smtClean="0"/>
              <a:t>Christian vilca </a:t>
            </a:r>
            <a:r>
              <a:rPr lang="es-ES" b="1" dirty="0" err="1" smtClean="0"/>
              <a:t>apaza</a:t>
            </a:r>
            <a:endParaRPr lang="es-ES" b="1" dirty="0" smtClean="0"/>
          </a:p>
        </p:txBody>
      </p:sp>
      <p:pic>
        <p:nvPicPr>
          <p:cNvPr id="1026" name="Picture 2" descr="http://www.isphde.edu.pe/images/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5" y="17645"/>
            <a:ext cx="4315577" cy="136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1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7"/>
            </a:pPr>
            <a:r>
              <a:rPr lang="es-ES" b="1" dirty="0"/>
              <a:t>Inteligencia </a:t>
            </a:r>
            <a:r>
              <a:rPr lang="es-ES" b="1" dirty="0" smtClean="0"/>
              <a:t>intrapersonal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4530788" cy="4181579"/>
          </a:xfrm>
        </p:spPr>
        <p:txBody>
          <a:bodyPr>
            <a:normAutofit/>
          </a:bodyPr>
          <a:lstStyle/>
          <a:p>
            <a:r>
              <a:rPr lang="es-ES" sz="2800" b="1" dirty="0"/>
              <a:t>Es la capacidad de formar una imagen lo más exacta posible de nosotros mismos. Aspectos como la </a:t>
            </a:r>
            <a:r>
              <a:rPr lang="es-ES" sz="2800" b="1" dirty="0" smtClean="0"/>
              <a:t>auto comprensión, </a:t>
            </a:r>
            <a:r>
              <a:rPr lang="es-ES" sz="2800" b="1" dirty="0"/>
              <a:t>la reflexión y la introspección fomentan que entendamos nuestras necesidades y detectemos las características que nos distinguen. </a:t>
            </a:r>
            <a:endParaRPr lang="es-ES" sz="2800" b="1" dirty="0"/>
          </a:p>
        </p:txBody>
      </p:sp>
      <p:pic>
        <p:nvPicPr>
          <p:cNvPr id="10242" name="Picture 2" descr="Resultado de imagen para Inteligencia intrapers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05" y="2005549"/>
            <a:ext cx="34861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0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8"/>
            </a:pPr>
            <a:r>
              <a:rPr lang="es-ES" b="1" dirty="0"/>
              <a:t>Inteligencia </a:t>
            </a:r>
            <a:r>
              <a:rPr lang="es-ES" b="1" dirty="0" smtClean="0"/>
              <a:t>interpersonal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94461" cy="1914897"/>
          </a:xfrm>
        </p:spPr>
        <p:txBody>
          <a:bodyPr>
            <a:normAutofit/>
          </a:bodyPr>
          <a:lstStyle/>
          <a:p>
            <a:r>
              <a:rPr lang="es-ES" sz="2800" b="1" dirty="0"/>
              <a:t>Este tipo de inteligencia alude a la capacidad de entender a los demás, de empatizar con las personas teniendo una sensibilidad especial. Lo observamos en individuos que tienen gran habilidad para relacionarse con el resto y lo hacen de manera eficaz.</a:t>
            </a:r>
            <a:endParaRPr lang="es-ES" sz="2800" b="1" dirty="0"/>
          </a:p>
        </p:txBody>
      </p:sp>
      <p:pic>
        <p:nvPicPr>
          <p:cNvPr id="11266" name="Picture 2" descr="Resultado de imagen para Inteligencia interpers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92" y="3582361"/>
            <a:ext cx="42862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9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9"/>
            </a:pPr>
            <a:r>
              <a:rPr lang="es-ES" b="1" dirty="0"/>
              <a:t>Inteligencia </a:t>
            </a:r>
            <a:r>
              <a:rPr lang="es-ES" b="1" dirty="0" smtClean="0"/>
              <a:t>existencial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29889" y="2026038"/>
            <a:ext cx="4736850" cy="3898243"/>
          </a:xfrm>
        </p:spPr>
        <p:txBody>
          <a:bodyPr>
            <a:normAutofit/>
          </a:bodyPr>
          <a:lstStyle/>
          <a:p>
            <a:r>
              <a:rPr lang="es-ES" sz="2800" b="1" dirty="0"/>
              <a:t>Meditar acerca del aquí y el ahora, de la existencia, de los motivos de los acontecimientos, intentar dar sentido a lo que sucede, etcétera. Todas estas son características de las personas que poseen alta inteligencia existencial. </a:t>
            </a:r>
            <a:endParaRPr lang="es-ES" sz="2800" b="1" dirty="0"/>
          </a:p>
        </p:txBody>
      </p:sp>
      <p:pic>
        <p:nvPicPr>
          <p:cNvPr id="12290" name="Picture 2" descr="Resultado de imagen para Inteligencia exist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93" y="2026038"/>
            <a:ext cx="3714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0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Diferencia entre inteligencia emocional y racional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211043" y="1767173"/>
            <a:ext cx="3938359" cy="47109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 smtClean="0"/>
              <a:t>La</a:t>
            </a:r>
            <a:r>
              <a:rPr lang="es-ES" sz="2400" b="1" dirty="0"/>
              <a:t> inteligencia </a:t>
            </a:r>
            <a:r>
              <a:rPr lang="es-ES" sz="2400" b="1" dirty="0" smtClean="0"/>
              <a:t>racional: </a:t>
            </a:r>
          </a:p>
          <a:p>
            <a:r>
              <a:rPr lang="es-ES" sz="2400" b="1" dirty="0"/>
              <a:t>S</a:t>
            </a:r>
            <a:r>
              <a:rPr lang="es-ES" sz="2400" b="1" dirty="0" smtClean="0"/>
              <a:t>ería </a:t>
            </a:r>
            <a:r>
              <a:rPr lang="es-ES" sz="2400" b="1" dirty="0"/>
              <a:t>la capacidad psicológica de cada individuo medida por los </a:t>
            </a:r>
            <a:r>
              <a:rPr lang="es-ES" sz="2400" b="1" dirty="0" err="1"/>
              <a:t>tests</a:t>
            </a:r>
            <a:r>
              <a:rPr lang="es-ES" sz="2400" b="1" dirty="0"/>
              <a:t> de inteligencia</a:t>
            </a:r>
            <a:r>
              <a:rPr lang="es-ES" sz="2400" dirty="0"/>
              <a:t> y que se asocia a un </a:t>
            </a:r>
            <a:r>
              <a:rPr lang="es-ES" sz="2400" b="1" dirty="0"/>
              <a:t>coeficiente intelectual (CI)</a:t>
            </a:r>
            <a:r>
              <a:rPr lang="es-ES" sz="2400" dirty="0"/>
              <a:t>. Se trataría, por lo tanto, de una idea de la inteligencia de corte académico en su dimensión más clásica, valorando </a:t>
            </a:r>
            <a:r>
              <a:rPr lang="es-ES" sz="2400" dirty="0" smtClean="0"/>
              <a:t>especialmente </a:t>
            </a:r>
            <a:r>
              <a:rPr lang="es-ES" sz="2400" dirty="0"/>
              <a:t>las </a:t>
            </a:r>
            <a:r>
              <a:rPr lang="es-ES" sz="2400" b="1" dirty="0"/>
              <a:t>habilidades matemáticas y del lenguaje</a:t>
            </a:r>
            <a:r>
              <a:rPr lang="es-ES" sz="2400" dirty="0"/>
              <a:t>.</a:t>
            </a:r>
            <a:endParaRPr lang="es-ES" sz="2400" dirty="0"/>
          </a:p>
        </p:txBody>
      </p:sp>
      <p:pic>
        <p:nvPicPr>
          <p:cNvPr id="14338" name="Picture 2" descr="Resultado de imagen para inteligencia racio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8"/>
          <a:stretch/>
        </p:blipFill>
        <p:spPr bwMode="auto">
          <a:xfrm>
            <a:off x="6311676" y="2189407"/>
            <a:ext cx="3270205" cy="334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39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s-ES" dirty="0" smtClean="0"/>
              <a:t>Diferencia entre inteligencia emocional y racional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126480" y="1767173"/>
            <a:ext cx="4340179" cy="4258853"/>
          </a:xfrm>
        </p:spPr>
        <p:txBody>
          <a:bodyPr>
            <a:normAutofit/>
          </a:bodyPr>
          <a:lstStyle/>
          <a:p>
            <a:r>
              <a:rPr lang="es-ES" sz="2400" b="1" dirty="0"/>
              <a:t>L</a:t>
            </a:r>
            <a:r>
              <a:rPr lang="es-ES" sz="2400" b="1" dirty="0" smtClean="0"/>
              <a:t>a </a:t>
            </a:r>
            <a:r>
              <a:rPr lang="es-ES" sz="2400" b="1" dirty="0"/>
              <a:t>inteligencia emocional </a:t>
            </a:r>
            <a:r>
              <a:rPr lang="es-ES" sz="2400" b="1" dirty="0" smtClean="0"/>
              <a:t>:</a:t>
            </a:r>
          </a:p>
          <a:p>
            <a:r>
              <a:rPr lang="es-ES" sz="2400" dirty="0"/>
              <a:t>S</a:t>
            </a:r>
            <a:r>
              <a:rPr lang="es-ES" sz="2400" dirty="0" smtClean="0"/>
              <a:t>e </a:t>
            </a:r>
            <a:r>
              <a:rPr lang="es-ES" sz="2400" dirty="0"/>
              <a:t>referiría a la </a:t>
            </a:r>
            <a:r>
              <a:rPr lang="es-ES" sz="2400" b="1" dirty="0"/>
              <a:t>capacidad para reconocer las emociones de las otras personas y la asertividad</a:t>
            </a:r>
            <a:r>
              <a:rPr lang="es-ES" sz="2400" dirty="0"/>
              <a:t>, que es la capacidad de mantener la actitud idónea en diferentes situaciones</a:t>
            </a:r>
            <a:r>
              <a:rPr lang="es-ES" sz="2400" dirty="0" smtClean="0"/>
              <a:t>.</a:t>
            </a:r>
          </a:p>
          <a:p>
            <a:r>
              <a:rPr lang="es-ES" sz="2400" dirty="0"/>
              <a:t>P</a:t>
            </a:r>
            <a:r>
              <a:rPr lang="es-ES" sz="2400" dirty="0" smtClean="0"/>
              <a:t>ueden </a:t>
            </a:r>
            <a:r>
              <a:rPr lang="es-ES" sz="2400" dirty="0"/>
              <a:t>agruparse en </a:t>
            </a:r>
            <a:r>
              <a:rPr lang="es-ES" sz="2400" b="1" dirty="0"/>
              <a:t>dos tipos de inteligencia emocional</a:t>
            </a:r>
            <a:r>
              <a:rPr lang="es-ES" sz="2400" dirty="0"/>
              <a:t>: la inteligencia </a:t>
            </a:r>
            <a:r>
              <a:rPr lang="es-ES" sz="2400" b="1" dirty="0" smtClean="0"/>
              <a:t>intrapersonal</a:t>
            </a:r>
            <a:r>
              <a:rPr lang="es-ES" sz="2400" dirty="0"/>
              <a:t> </a:t>
            </a:r>
            <a:r>
              <a:rPr lang="es-ES" sz="2400" dirty="0" smtClean="0"/>
              <a:t>Y </a:t>
            </a:r>
            <a:r>
              <a:rPr lang="es-ES" sz="2400" dirty="0"/>
              <a:t>la </a:t>
            </a:r>
            <a:r>
              <a:rPr lang="es-ES" sz="2400" b="1" dirty="0"/>
              <a:t>inteligencia interpersonal </a:t>
            </a:r>
            <a:endParaRPr lang="es-ES" sz="2400" dirty="0"/>
          </a:p>
        </p:txBody>
      </p:sp>
      <p:pic>
        <p:nvPicPr>
          <p:cNvPr id="13314" name="Picture 2" descr="Resultado de imagen para inteligencia emocio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14" y="2472742"/>
            <a:ext cx="4392513" cy="30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MILAGRO MAS GRANDE DEL MUNSO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6437" y="2120050"/>
            <a:ext cx="4401999" cy="4237149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 A través de una historia llena de misterio descubrimos un mensaje inspirador que penetra en lo más profundo de nuestra mente para enriquecer nuestra vida y la de los que nos rodean. </a:t>
            </a:r>
            <a:endParaRPr lang="es-ES" sz="2800" b="1" dirty="0"/>
          </a:p>
        </p:txBody>
      </p:sp>
      <p:pic>
        <p:nvPicPr>
          <p:cNvPr id="15362" name="Picture 2" descr="Resultado de imagen para el milagro mas grande del mundo og mand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93" y="1619250"/>
            <a:ext cx="33528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0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hlinkClick r:id="rId2"/>
              </a:rPr>
              <a:t>https://audioteka.com/es/audiobook/the-greatest-miracle-in-the-world--</a:t>
            </a:r>
            <a:r>
              <a:rPr lang="es-ES" dirty="0" smtClean="0">
                <a:hlinkClick r:id="rId2"/>
              </a:rPr>
              <a:t>el-milagro-ms-grande-del-mundo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html.rincondelvago.com/el-milagro-mas-grande-del-mundo_og-mandino.html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hlinkClick r:id="rId4"/>
              </a:rPr>
              <a:t>https://definicion.de/inteligencia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es.wikipedia.org/wiki/Inteligencia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hlinkClick r:id="rId6"/>
              </a:rPr>
              <a:t>http://</a:t>
            </a:r>
            <a:r>
              <a:rPr lang="es-ES" dirty="0" smtClean="0">
                <a:hlinkClick r:id="rId6"/>
              </a:rPr>
              <a:t>z101digital.com/articulos/racional-o-emocional-d%C3%B3nde-encajas-t%C3%BA-09-19-2016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https://viviendolasalud.com/psicologia/tipos-inteligencia</a:t>
            </a:r>
          </a:p>
        </p:txBody>
      </p:sp>
    </p:spTree>
    <p:extLst>
      <p:ext uri="{BB962C8B-B14F-4D97-AF65-F5344CB8AC3E}">
        <p14:creationId xmlns:p14="http://schemas.microsoft.com/office/powerpoint/2010/main" val="222818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470253"/>
          </a:xfrm>
        </p:spPr>
        <p:txBody>
          <a:bodyPr>
            <a:normAutofit/>
          </a:bodyPr>
          <a:lstStyle/>
          <a:p>
            <a:r>
              <a:rPr lang="es-ES" sz="15000" dirty="0" smtClean="0"/>
              <a:t>GRACIAS</a:t>
            </a:r>
            <a:endParaRPr lang="es-ES" sz="15000" dirty="0"/>
          </a:p>
        </p:txBody>
      </p:sp>
    </p:spTree>
    <p:extLst>
      <p:ext uri="{BB962C8B-B14F-4D97-AF65-F5344CB8AC3E}">
        <p14:creationId xmlns:p14="http://schemas.microsoft.com/office/powerpoint/2010/main" val="28599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002754" cy="1450757"/>
          </a:xfrm>
        </p:spPr>
        <p:txBody>
          <a:bodyPr/>
          <a:lstStyle/>
          <a:p>
            <a:r>
              <a:rPr lang="es-ES" dirty="0" smtClean="0"/>
              <a:t>La Inteligencia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58611"/>
            <a:ext cx="4801244" cy="4555067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/>
              <a:t>L</a:t>
            </a:r>
            <a:r>
              <a:rPr lang="es-ES" sz="2800" b="1" dirty="0" smtClean="0"/>
              <a:t>a </a:t>
            </a:r>
            <a:r>
              <a:rPr lang="es-ES" sz="2800" b="1" dirty="0"/>
              <a:t>inteligencia posibilita la selección de las alternativas más convenientes para la resolución de un problema</a:t>
            </a:r>
            <a:r>
              <a:rPr lang="es-ES" sz="2800" b="1" dirty="0" smtClean="0"/>
              <a:t>.</a:t>
            </a:r>
          </a:p>
          <a:p>
            <a:pPr algn="ctr"/>
            <a:r>
              <a:rPr lang="es-ES" sz="2800" b="1" dirty="0" smtClean="0"/>
              <a:t>En si La inteligencia es la capacidad </a:t>
            </a:r>
            <a:r>
              <a:rPr lang="es-ES" sz="2800" b="1" dirty="0"/>
              <a:t>general que implica varios factores: el pensamiento abstracto dirigido hacia la resolución de problemas o en la capacidad de adquirir conocimientos</a:t>
            </a:r>
            <a:r>
              <a:rPr lang="es-ES" sz="2400" b="1" dirty="0"/>
              <a:t>.</a:t>
            </a:r>
            <a:endParaRPr lang="es-ES" sz="2400" b="1" dirty="0"/>
          </a:p>
        </p:txBody>
      </p:sp>
      <p:pic>
        <p:nvPicPr>
          <p:cNvPr id="2050" name="Picture 2" descr="la-inteligenc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4" r="26910"/>
          <a:stretch/>
        </p:blipFill>
        <p:spPr bwMode="auto">
          <a:xfrm>
            <a:off x="6903075" y="2186188"/>
            <a:ext cx="312956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de Inteligencia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5314" y="2157185"/>
            <a:ext cx="9337182" cy="1461805"/>
          </a:xfrm>
        </p:spPr>
        <p:txBody>
          <a:bodyPr>
            <a:noAutofit/>
          </a:bodyPr>
          <a:lstStyle/>
          <a:p>
            <a:r>
              <a:rPr lang="es-ES" sz="2800" b="1" dirty="0"/>
              <a:t>A</a:t>
            </a:r>
            <a:r>
              <a:rPr lang="es-ES" sz="2800" b="1" dirty="0" smtClean="0"/>
              <a:t>bogando </a:t>
            </a:r>
            <a:r>
              <a:rPr lang="es-ES" sz="2800" b="1" dirty="0"/>
              <a:t>por el criterio de Gardner acerca de la existencia de múltiples inteligencias mayormente independientes entre sí, vamos a hacer un pequeño recorrido por los diferentes </a:t>
            </a:r>
            <a:r>
              <a:rPr lang="es-ES" sz="2800" b="1" dirty="0"/>
              <a:t>c</a:t>
            </a:r>
            <a:r>
              <a:rPr lang="es-ES" sz="2800" b="1" dirty="0" smtClean="0"/>
              <a:t>lases de </a:t>
            </a:r>
            <a:r>
              <a:rPr lang="es-ES" sz="2800" b="1" dirty="0"/>
              <a:t>inteligencia</a:t>
            </a:r>
            <a:endParaRPr lang="es-ES" sz="2800" b="1" dirty="0"/>
          </a:p>
        </p:txBody>
      </p:sp>
      <p:pic>
        <p:nvPicPr>
          <p:cNvPr id="3074" name="Picture 2" descr="Resultado de imagen para inteligenc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54" y="3618991"/>
            <a:ext cx="3429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s-ES" b="1" dirty="0"/>
              <a:t>Inteligencia </a:t>
            </a:r>
            <a:r>
              <a:rPr lang="es-ES" b="1" dirty="0" smtClean="0"/>
              <a:t>lógico-matemática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28800"/>
            <a:ext cx="5045943" cy="2228045"/>
          </a:xfrm>
        </p:spPr>
        <p:txBody>
          <a:bodyPr>
            <a:normAutofit fontScale="85000" lnSpcReduction="20000"/>
          </a:bodyPr>
          <a:lstStyle/>
          <a:p>
            <a:r>
              <a:rPr lang="es-ES" sz="3300" b="1" dirty="0"/>
              <a:t>De entre todos los tipos de inteligencia, éste es el que más se asemeja al popular concepto del “factor g” (inteligencia general) propuesto por Charles </a:t>
            </a:r>
            <a:r>
              <a:rPr lang="es-ES" sz="3300" b="1" dirty="0" err="1"/>
              <a:t>Spearman</a:t>
            </a:r>
            <a:r>
              <a:rPr lang="es-ES" sz="3300" b="1" dirty="0"/>
              <a:t>. </a:t>
            </a:r>
            <a:r>
              <a:rPr lang="es-ES" b="1" dirty="0"/>
              <a:t/>
            </a:r>
            <a:br>
              <a:rPr lang="es-ES" b="1" dirty="0"/>
            </a:br>
            <a:endParaRPr lang="es-ES" b="1" dirty="0"/>
          </a:p>
        </p:txBody>
      </p:sp>
      <p:pic>
        <p:nvPicPr>
          <p:cNvPr id="4098" name="Picture 2" descr="Resultado de imagen para Inteligencia lÃ³gico-matemÃ¡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02" y="3690243"/>
            <a:ext cx="3113080" cy="24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593983" y="2871989"/>
            <a:ext cx="44432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En ella está implícita la capacidad para calcular, generar modelos, verificar hipótesis, pensar de manera lógica y razonar mediante la deducción y la inducción.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93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s-ES" b="1" dirty="0" smtClean="0"/>
              <a:t>Inteligencia espacial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5049"/>
          </a:xfrm>
        </p:spPr>
        <p:txBody>
          <a:bodyPr>
            <a:noAutofit/>
          </a:bodyPr>
          <a:lstStyle/>
          <a:p>
            <a:r>
              <a:rPr lang="es-ES" sz="2800" b="1" dirty="0"/>
              <a:t>Es la capacidad de crear un modelo mental en tres dimensiones por tal de generar imágenes mentales, visualizar con precisión, percibir detalles, dibujar y elaborar bocetos. En definitiva, es la capacidad de observar el mundo y los objetos que lo componen desde diferentes perspectivas.</a:t>
            </a:r>
            <a:endParaRPr lang="es-ES" sz="2800" b="1" dirty="0"/>
          </a:p>
        </p:txBody>
      </p:sp>
      <p:pic>
        <p:nvPicPr>
          <p:cNvPr id="5122" name="Picture 2" descr="Resultado de imagen para Inteligencia espa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273" y="3631842"/>
            <a:ext cx="4042938" cy="27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s-ES" b="1" dirty="0" smtClean="0"/>
              <a:t>Inteligencia lingüística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335131"/>
            <a:ext cx="3861086" cy="3202784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Utilizar el lenguaje de una manera amplia y eficaz y comprender el orden y el significado de las palabras son algunas de las características de este tipo de inteligencia.</a:t>
            </a:r>
            <a:endParaRPr lang="es-ES" sz="2800" b="1" dirty="0"/>
          </a:p>
        </p:txBody>
      </p:sp>
      <p:pic>
        <p:nvPicPr>
          <p:cNvPr id="6146" name="Picture 2" descr="Resultado de imagen para Inteligencia lingÃ¼Ã­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12" y="2722272"/>
            <a:ext cx="5238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6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es-ES" b="1" dirty="0" smtClean="0"/>
              <a:t>Inteligencia </a:t>
            </a:r>
            <a:r>
              <a:rPr lang="es-ES" b="1" dirty="0"/>
              <a:t>corporal y </a:t>
            </a:r>
            <a:r>
              <a:rPr lang="es-ES" b="1" dirty="0" err="1" smtClean="0"/>
              <a:t>cinestésica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11866"/>
          </a:xfrm>
        </p:spPr>
        <p:txBody>
          <a:bodyPr>
            <a:normAutofit/>
          </a:bodyPr>
          <a:lstStyle/>
          <a:p>
            <a:r>
              <a:rPr lang="es-ES" sz="2800" b="1" dirty="0"/>
              <a:t>Las personas con mucha inteligencia corporal tienen una gran capacidad para expresar ideas y sentimientos a través del cuerpo, resolver problemas con sus manos y realizar actividades que requieran flexibilidad, coordinación óculo-manual y equilibrio.</a:t>
            </a:r>
            <a:endParaRPr lang="es-ES" sz="2800" b="1" dirty="0"/>
          </a:p>
        </p:txBody>
      </p:sp>
      <p:pic>
        <p:nvPicPr>
          <p:cNvPr id="7170" name="Picture 2" descr="Resultado de imagen para Inteligencia corporal y cinestÃ©s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66" y="3437161"/>
            <a:ext cx="60579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5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5"/>
            </a:pPr>
            <a:r>
              <a:rPr lang="es-ES" b="1" dirty="0"/>
              <a:t>Inteligencia </a:t>
            </a:r>
            <a:r>
              <a:rPr lang="es-ES" b="1" dirty="0" smtClean="0"/>
              <a:t>musical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5343" y="2090433"/>
            <a:ext cx="4337606" cy="3421726"/>
          </a:xfrm>
        </p:spPr>
        <p:txBody>
          <a:bodyPr>
            <a:normAutofit/>
          </a:bodyPr>
          <a:lstStyle/>
          <a:p>
            <a:r>
              <a:rPr lang="es-ES" sz="2800" b="1" dirty="0"/>
              <a:t>La capacidad de percibir, transformar y definir la música, lo que podríamos definir como “tener buen oído”, es habitual en músicos, compositores o directores de orquesta.</a:t>
            </a:r>
            <a:endParaRPr lang="es-ES" sz="2800" b="1" dirty="0"/>
          </a:p>
        </p:txBody>
      </p:sp>
      <p:pic>
        <p:nvPicPr>
          <p:cNvPr id="8194" name="Picture 2" descr="Resultado de imagen para Inteligencia music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44" y="1937939"/>
            <a:ext cx="3726712" cy="372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06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6"/>
            </a:pPr>
            <a:r>
              <a:rPr lang="es-ES" b="1" dirty="0"/>
              <a:t>Inteligencia </a:t>
            </a:r>
            <a:r>
              <a:rPr lang="es-ES" b="1" dirty="0" smtClean="0"/>
              <a:t>naturalista-pictórica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157" y="1935886"/>
            <a:ext cx="3938359" cy="2545962"/>
          </a:xfrm>
        </p:spPr>
        <p:txBody>
          <a:bodyPr>
            <a:noAutofit/>
          </a:bodyPr>
          <a:lstStyle/>
          <a:p>
            <a:r>
              <a:rPr lang="es-ES" sz="2800" b="1" dirty="0"/>
              <a:t>Las personas sensibles a la observación del entorno, a la reflexión y el planteamiento de la importancia de la </a:t>
            </a:r>
            <a:r>
              <a:rPr lang="es-ES" sz="2800" b="1" dirty="0" smtClean="0"/>
              <a:t>naturaleza</a:t>
            </a:r>
            <a:r>
              <a:rPr lang="es-ES" sz="2800" b="1" dirty="0"/>
              <a:t>.</a:t>
            </a:r>
            <a:r>
              <a:rPr lang="es-ES" sz="2800" b="1" dirty="0" smtClean="0"/>
              <a:t> </a:t>
            </a:r>
            <a:endParaRPr lang="es-ES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7009558" y="2682862"/>
            <a:ext cx="46106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</a:t>
            </a:r>
            <a:r>
              <a:rPr lang="es-ES" sz="2800" b="1" dirty="0" smtClean="0"/>
              <a:t>on facilidad para diferenciar y clasificar especies y que sienten devoción por los animales y las plantas tienen una elevada inteligencia naturalista.</a:t>
            </a:r>
          </a:p>
          <a:p>
            <a:endParaRPr lang="es-ES" dirty="0"/>
          </a:p>
        </p:txBody>
      </p:sp>
      <p:pic>
        <p:nvPicPr>
          <p:cNvPr id="9218" name="Picture 2" descr="Resultado de imagen para Inteligencia naturalista-pictÃ³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99" y="3273357"/>
            <a:ext cx="4218243" cy="28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91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423</Words>
  <Application>Microsoft Office PowerPoint</Application>
  <PresentationFormat>Panorámica</PresentationFormat>
  <Paragraphs>45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Retrospección</vt:lpstr>
      <vt:lpstr>INTELIGENCIA</vt:lpstr>
      <vt:lpstr>La Inteligencia</vt:lpstr>
      <vt:lpstr>Clases de Inteligencia</vt:lpstr>
      <vt:lpstr>Inteligencia lógico-matemática</vt:lpstr>
      <vt:lpstr>Inteligencia espacial</vt:lpstr>
      <vt:lpstr>Inteligencia lingüística</vt:lpstr>
      <vt:lpstr>Inteligencia corporal y cinestésica</vt:lpstr>
      <vt:lpstr>Inteligencia musical</vt:lpstr>
      <vt:lpstr>Inteligencia naturalista-pictórica</vt:lpstr>
      <vt:lpstr>Inteligencia intrapersonal</vt:lpstr>
      <vt:lpstr>Inteligencia interpersonal</vt:lpstr>
      <vt:lpstr>Inteligencia existencial</vt:lpstr>
      <vt:lpstr>Diferencia entre inteligencia emocional y racional</vt:lpstr>
      <vt:lpstr>Diferencia entre inteligencia emocional y racional</vt:lpstr>
      <vt:lpstr>EL MILAGRO MAS GRANDE DEL MUNSO</vt:lpstr>
      <vt:lpstr>Bibliografía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</dc:title>
  <dc:creator>Usuario de Windows</dc:creator>
  <cp:lastModifiedBy>Usuario de Windows</cp:lastModifiedBy>
  <cp:revision>6</cp:revision>
  <dcterms:created xsi:type="dcterms:W3CDTF">2018-05-11T00:51:46Z</dcterms:created>
  <dcterms:modified xsi:type="dcterms:W3CDTF">2018-05-11T01:51:58Z</dcterms:modified>
</cp:coreProperties>
</file>