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346828"/>
            <a:ext cx="10058400" cy="3566160"/>
          </a:xfrm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 DE LAS 3 NECESIDADES DE DAVID MACCLELLAND</a:t>
            </a:r>
            <a:endParaRPr lang="es-E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339712"/>
            <a:ext cx="10058400" cy="1816390"/>
          </a:xfrm>
        </p:spPr>
        <p:txBody>
          <a:bodyPr/>
          <a:lstStyle/>
          <a:p>
            <a:r>
              <a:rPr lang="es-ES" dirty="0" smtClean="0"/>
              <a:t>Curso: Liderazgo y trabajo en equipo</a:t>
            </a:r>
          </a:p>
          <a:p>
            <a:r>
              <a:rPr lang="es-ES" sz="1800" dirty="0" err="1" smtClean="0"/>
              <a:t>Mendivel</a:t>
            </a:r>
            <a:r>
              <a:rPr lang="es-ES" sz="1800" dirty="0" smtClean="0"/>
              <a:t> </a:t>
            </a:r>
            <a:r>
              <a:rPr lang="es-ES" sz="1800" dirty="0" err="1" smtClean="0"/>
              <a:t>ancco</a:t>
            </a:r>
            <a:r>
              <a:rPr lang="es-ES" sz="1800" dirty="0" smtClean="0"/>
              <a:t> </a:t>
            </a:r>
            <a:r>
              <a:rPr lang="es-ES" sz="1800" dirty="0" err="1" smtClean="0"/>
              <a:t>marjory</a:t>
            </a:r>
            <a:endParaRPr lang="es-ES" sz="1800" dirty="0" smtClean="0"/>
          </a:p>
          <a:p>
            <a:r>
              <a:rPr lang="es-ES" sz="1800" dirty="0" smtClean="0"/>
              <a:t>Salas </a:t>
            </a:r>
            <a:r>
              <a:rPr lang="es-ES" sz="1800" dirty="0" err="1" smtClean="0"/>
              <a:t>Caviendes</a:t>
            </a:r>
            <a:r>
              <a:rPr lang="es-ES" sz="1800" dirty="0"/>
              <a:t> </a:t>
            </a:r>
            <a:r>
              <a:rPr lang="es-ES" sz="1800" dirty="0" smtClean="0"/>
              <a:t>Nadia Evelin</a:t>
            </a:r>
          </a:p>
          <a:p>
            <a:r>
              <a:rPr lang="es-ES" sz="1800" dirty="0" smtClean="0"/>
              <a:t>Vilca </a:t>
            </a:r>
            <a:r>
              <a:rPr lang="es-ES" sz="1800" dirty="0" err="1" smtClean="0"/>
              <a:t>apaza</a:t>
            </a:r>
            <a:r>
              <a:rPr lang="es-ES" sz="1800" dirty="0" smtClean="0"/>
              <a:t> </a:t>
            </a:r>
            <a:r>
              <a:rPr lang="es-ES" sz="1800" dirty="0" err="1" smtClean="0"/>
              <a:t>christian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04520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 DE LAS 3 NECESIDADES DE DAVID MACCLELLAND</a:t>
            </a:r>
            <a:endParaRPr lang="es-ES" sz="3200" dirty="0"/>
          </a:p>
        </p:txBody>
      </p:sp>
      <p:pic>
        <p:nvPicPr>
          <p:cNvPr id="1026" name="Picture 2" descr="https://lh4.googleusercontent.com/r25drj5JKpqBP6g2HYIa5m5b211Zpb-jFE6oGsIkHngCZJeWgQUScvIBBLKnR1kUof_DmmBKosbsl0vUnuQQTSZSA3hETcQP25xDYmkoh1CNIdYzDyod6R1ncVntkXnLQl5c7P7E7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7" t="14737" r="6122" b="16120"/>
          <a:stretch/>
        </p:blipFill>
        <p:spPr bwMode="auto">
          <a:xfrm>
            <a:off x="8371268" y="2743201"/>
            <a:ext cx="2343956" cy="209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042769" y="3131109"/>
            <a:ext cx="2328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Macclelland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Doctorado en filosofía y en psicología 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65160" y="3131109"/>
            <a:ext cx="3812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teoría de las necesidades fue popularizada por el psicólogo americano del comportamiento David </a:t>
            </a:r>
            <a:r>
              <a:rPr lang="es-ES" sz="2000" dirty="0" err="1"/>
              <a:t>McClelland</a:t>
            </a:r>
            <a:r>
              <a:rPr lang="es-ES" sz="2000" dirty="0"/>
              <a:t>. </a:t>
            </a:r>
            <a:endParaRPr lang="es-ES" sz="2000" dirty="0"/>
          </a:p>
        </p:txBody>
      </p:sp>
      <p:sp>
        <p:nvSpPr>
          <p:cNvPr id="6" name="Flecha derecha 5"/>
          <p:cNvSpPr/>
          <p:nvPr/>
        </p:nvSpPr>
        <p:spPr>
          <a:xfrm>
            <a:off x="5177307" y="3335628"/>
            <a:ext cx="708338" cy="79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38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 de logro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1527" y="2425282"/>
            <a:ext cx="3436083" cy="2236869"/>
          </a:xfrm>
        </p:spPr>
        <p:txBody>
          <a:bodyPr>
            <a:noAutofit/>
          </a:bodyPr>
          <a:lstStyle/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persona desea tener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éxito,</a:t>
            </a:r>
          </a:p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persona intenta presionar a sí mismos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5.googleusercontent.com/_F8hbRmtEVluk94N_X5uDV0i2wkModi1wKRVdr13byf8qDeStZs5_wwxTdLplY5jKTwSAn1fDHB5-rm1tR_la5LUy1m-4WffqwzVAeBVLDGWC9FxgrvZmxA_Z9Q8pxN0xojOA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28" y="2037862"/>
            <a:ext cx="3759602" cy="35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7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Necesidad de </a:t>
            </a:r>
            <a:r>
              <a:rPr lang="es-ES" sz="4000" b="1" dirty="0" smtClean="0"/>
              <a:t>afiliación</a:t>
            </a:r>
            <a:endParaRPr lang="es-ES" sz="4000" dirty="0"/>
          </a:p>
        </p:txBody>
      </p:sp>
      <p:pic>
        <p:nvPicPr>
          <p:cNvPr id="3074" name="Picture 2" descr="https://lh3.googleusercontent.com/gIJw2HFS9NpvNRMZkMfLIeAfsHmXQNTI2HgQR5xcO4x288gJpP7BeAGKLdP5XJikRg_whc-QJEvcjui8n79x_-k7ep7ZhAbV8qW4ITOkkCDGjIdkGw74R-wweT2AX-QHD3hzdI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25" y="2450254"/>
            <a:ext cx="4267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310648" y="2863028"/>
            <a:ext cx="360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Según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McClelland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estas personas tienden a ser mejores como empleadas que como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líderes.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0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Necesidad de </a:t>
            </a:r>
            <a:r>
              <a:rPr lang="es-ES" b="1" dirty="0" smtClean="0"/>
              <a:t>poder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9252" y="2605587"/>
            <a:ext cx="3345931" cy="2378536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Quienes tienen una alta necesidad de poder valoran mucho el reconocimiento social y buscan controlar a otras personas</a:t>
            </a:r>
            <a:endParaRPr lang="es-ES" sz="2400" dirty="0"/>
          </a:p>
        </p:txBody>
      </p:sp>
      <p:pic>
        <p:nvPicPr>
          <p:cNvPr id="4098" name="Picture 2" descr="https://lh5.googleusercontent.com/XNILkW-T7ocYRgDHR-H_IxfL3EIc57Cni-972G_Cd2bHsQ9vOKJWM2UqLBfqlvpbfkK0kjvbLhBQSCfFqCcxqgUhF6iqqf09NXxZf23blRBv3rvOgZoQ63WepVsj4O8hSKJkz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03" y="2386647"/>
            <a:ext cx="4325727" cy="28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Algunos elementos para la aplicación de la teoría de </a:t>
            </a:r>
            <a:r>
              <a:rPr lang="es-ES" sz="4000" b="1" dirty="0" err="1"/>
              <a:t>McClelland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74210" y="2861327"/>
            <a:ext cx="3365250" cy="2249748"/>
          </a:xfrm>
        </p:spPr>
        <p:txBody>
          <a:bodyPr>
            <a:noAutofit/>
          </a:bodyPr>
          <a:lstStyle/>
          <a:p>
            <a:r>
              <a:rPr lang="es-ES" sz="2400" dirty="0"/>
              <a:t>-Requiere trabajos desafiantes, pero no imposibles.</a:t>
            </a:r>
            <a:endParaRPr lang="es-ES" sz="2400" dirty="0"/>
          </a:p>
          <a:p>
            <a:r>
              <a:rPr lang="es-ES" sz="2400" dirty="0"/>
              <a:t>-Las personas motivadas tienden a ser eficaces.</a:t>
            </a:r>
            <a:endParaRPr lang="es-E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pic>
        <p:nvPicPr>
          <p:cNvPr id="5122" name="Picture 2" descr="https://lh5.googleusercontent.com/4WOW4E1JzedXbg2f_sj4y5ooXIKv2Rp6gep8FI4trP5W8csGq_-brvYE1qI-0ntfVl-SCMuYZZeb26Rx5irjVmc3XT-P8urggkd4DePsvNvDMIvco4gZAsL7hNmQ-C3c-pgI-Cfs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01" y="2622817"/>
            <a:ext cx="4847585" cy="2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15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140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Retrospección</vt:lpstr>
      <vt:lpstr>TEORIA DE LAS 3 NECESIDADES DE DAVID MACCLELLAND</vt:lpstr>
      <vt:lpstr>TEORIA DE LAS 3 NECESIDADES DE DAVID MACCLELLAND</vt:lpstr>
      <vt:lpstr>Necesidad de logro</vt:lpstr>
      <vt:lpstr>Necesidad de afiliación</vt:lpstr>
      <vt:lpstr>Necesidad de poder</vt:lpstr>
      <vt:lpstr>Algunos elementos para la aplicación de la teoría de McClelland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LAS 3 NECESIDADES DE DAVID MACCLELLAND</dc:title>
  <dc:creator>Usuario de Windows</dc:creator>
  <cp:lastModifiedBy>Usuario de Windows</cp:lastModifiedBy>
  <cp:revision>4</cp:revision>
  <dcterms:created xsi:type="dcterms:W3CDTF">2018-11-20T01:59:18Z</dcterms:created>
  <dcterms:modified xsi:type="dcterms:W3CDTF">2018-11-20T03:32:07Z</dcterms:modified>
</cp:coreProperties>
</file>