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2C2D-4396-4025-A824-D08EC3AA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25B1-CA0B-47D5-8490-887A9E96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7764-AE1F-4936-A0BE-8924059C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7B6E-D7D9-4443-8D31-74D7B9B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03C3-0D0D-4CE0-8406-F3FDEBFE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7FC2-28E1-4FC6-8754-AFE135C9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2AF5-19F1-4DAD-A1BA-7D4D842C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944D-96C6-47DD-9FE5-6B97CA8E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9925-0461-4748-97E0-C66056E1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FEB3-86C0-4FE5-9035-5CFD3D03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3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EF5BE-9384-4463-BB7A-EA7133A8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F95B4-2A38-4E32-B290-AB426992D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A838-4C24-49AC-8EDD-ADFBFFFE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9939-BFA7-4C6D-878B-A48B38DD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D8F8-221D-48B4-AA8B-0FE02E5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0535-A032-4487-8E9A-A2870C61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9D1D-574A-4567-BEBB-0B8465E5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9DD4-47B3-4234-A74C-8FE8E08C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A41C-0978-45F8-B70A-B7BE0E72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11E1-3791-4B8A-AE98-16A75507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40C0-C4A6-4A1D-AC2D-FD454F4D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B885-E05B-44C5-9AF1-929CC2BB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F747-BD2B-4CDD-889F-CE06D221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68DA-7F01-4616-A55B-FCDC113F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184-AA64-45DB-B0EE-CD66828D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A1E6-29A4-41A7-8F26-58CD7F9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EDA3-969E-4FB4-8F38-0968C01DB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E2A2-1B24-4938-9D1A-4B88D5C7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CEBA-2F79-4839-9DEA-711BAE67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282C-C2B5-4922-B4F5-8EC114D8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7EFFD-4929-4B48-A2B0-5831461C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6B7-3EB1-413D-9135-18A1EAE5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4736-76E7-46C5-85B4-C0D6A3B8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C1CF-02DE-4409-AE0E-64097312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F8ED-BA0F-40D9-B0A7-DB8F1E51B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7BD53-A17A-4F99-BDF8-D33F09FC2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063FC-4096-4843-8D46-A5A4213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55003-662E-48BE-8541-5EC137FD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D6183-C5A8-443F-BD3B-16C1B22C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3A9-458C-495B-9CBB-F34FB07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41ABF-5E11-42F7-806A-97288283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82203-409D-4F16-B48B-1891DC90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19483-F4EE-477A-A9BB-C57D83C1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704F-B2C1-439B-BEE0-A286433C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7B4C0-03F6-4A31-A3A2-7E069085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526DD-9815-4A53-9008-06F0AB78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7959-F4E5-43E0-9437-697664E3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DE1C-B4CF-48E7-9A3D-D5F76B3F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500-7F67-4111-ACC7-196B0FE0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7B14A-6BBC-4D20-AF63-52C01421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9865-1CEC-4266-84B9-9E7608DA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6384-220E-47FE-BFEC-5C67CE3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AAF6-C2F6-45B1-8D43-43535E13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442F-99C6-4ED2-A900-A7976A847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26FC1-8E7A-4889-9371-8B8E2B96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8DA1-586E-4A5C-B3C6-27E2651E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4C90-131B-429A-8191-FD59297F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E024-7DE7-46AA-9C20-C6297A1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01944-A2C1-4A1D-BE9C-7F5D3973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D1F0-4CD8-4937-947F-61905D47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9315-671B-41A7-A7BB-15B50FA8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71C7-4CBE-495D-B1A2-BFA913CA6F7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5BFA-2540-4D9C-8B65-B16E76E0B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9BD4-3497-4DD2-92FF-9628932C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75C8B-79CA-4B4E-B7B6-C07DF41A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0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B644-C52D-4375-924F-96B93F0F3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AI and Hands-on Session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4E07-D606-4A6D-9759-76FF08771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Bezahler</a:t>
            </a:r>
          </a:p>
          <a:p>
            <a:r>
              <a:rPr lang="en-US" dirty="0"/>
              <a:t>January 9,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8FD11-BD6D-4CCC-8F84-AAEEB49814CD}"/>
              </a:ext>
            </a:extLst>
          </p:cNvPr>
          <p:cNvSpPr/>
          <p:nvPr/>
        </p:nvSpPr>
        <p:spPr>
          <a:xfrm rot="19505243">
            <a:off x="7528366" y="3713387"/>
            <a:ext cx="39823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9398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4A5-6336-48F9-8D77-336832F6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76" y="-11719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DB5F8C-4C23-441D-977C-F994E0A6ACC8}"/>
              </a:ext>
            </a:extLst>
          </p:cNvPr>
          <p:cNvSpPr/>
          <p:nvPr/>
        </p:nvSpPr>
        <p:spPr>
          <a:xfrm>
            <a:off x="2072964" y="2097201"/>
            <a:ext cx="8367273" cy="3783106"/>
          </a:xfrm>
          <a:prstGeom prst="ellipse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653F2E-3D8E-4BA0-A34A-4251B14E423B}"/>
              </a:ext>
            </a:extLst>
          </p:cNvPr>
          <p:cNvSpPr/>
          <p:nvPr/>
        </p:nvSpPr>
        <p:spPr>
          <a:xfrm>
            <a:off x="2072964" y="2240782"/>
            <a:ext cx="6638957" cy="3451610"/>
          </a:xfrm>
          <a:prstGeom prst="ellipse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B2DBD0-03D8-4989-B515-914BBD56379E}"/>
              </a:ext>
            </a:extLst>
          </p:cNvPr>
          <p:cNvSpPr/>
          <p:nvPr/>
        </p:nvSpPr>
        <p:spPr>
          <a:xfrm>
            <a:off x="2135275" y="2502040"/>
            <a:ext cx="3873640" cy="2964263"/>
          </a:xfrm>
          <a:prstGeom prst="ellipse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86115-1495-4277-9BD4-596A539117AB}"/>
              </a:ext>
            </a:extLst>
          </p:cNvPr>
          <p:cNvSpPr txBox="1"/>
          <p:nvPr/>
        </p:nvSpPr>
        <p:spPr>
          <a:xfrm>
            <a:off x="8946776" y="3617259"/>
            <a:ext cx="138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94539-1097-4B37-9A34-1605CD1AC07E}"/>
              </a:ext>
            </a:extLst>
          </p:cNvPr>
          <p:cNvSpPr txBox="1"/>
          <p:nvPr/>
        </p:nvSpPr>
        <p:spPr>
          <a:xfrm>
            <a:off x="3059232" y="3755480"/>
            <a:ext cx="181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FB4B4-3419-49A0-BD30-615877F48B0A}"/>
              </a:ext>
            </a:extLst>
          </p:cNvPr>
          <p:cNvSpPr txBox="1"/>
          <p:nvPr/>
        </p:nvSpPr>
        <p:spPr>
          <a:xfrm>
            <a:off x="6703385" y="3795821"/>
            <a:ext cx="138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4896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B567-E128-4E84-B8BA-A2ED1366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of AI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F938A-4C47-43A4-8B55-CD55EB28DB36}"/>
              </a:ext>
            </a:extLst>
          </p:cNvPr>
          <p:cNvSpPr txBox="1"/>
          <p:nvPr/>
        </p:nvSpPr>
        <p:spPr>
          <a:xfrm>
            <a:off x="1147285" y="310577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B62E-21DC-4AA5-95FE-36E0A2A8EBF8}"/>
              </a:ext>
            </a:extLst>
          </p:cNvPr>
          <p:cNvSpPr txBox="1"/>
          <p:nvPr/>
        </p:nvSpPr>
        <p:spPr>
          <a:xfrm>
            <a:off x="4529317" y="5852621"/>
            <a:ext cx="343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Natural Language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1FD78-51D6-4DBD-ADDF-97DDE4C87B4D}"/>
              </a:ext>
            </a:extLst>
          </p:cNvPr>
          <p:cNvSpPr txBox="1"/>
          <p:nvPr/>
        </p:nvSpPr>
        <p:spPr>
          <a:xfrm>
            <a:off x="1571828" y="5746399"/>
            <a:ext cx="274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Recognition</a:t>
            </a:r>
          </a:p>
          <a:p>
            <a:r>
              <a:rPr lang="en-US" b="1" dirty="0"/>
              <a:t>Machine Vision 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C6266-B410-4BD4-AC97-79406E29B1E8}"/>
              </a:ext>
            </a:extLst>
          </p:cNvPr>
          <p:cNvSpPr txBox="1"/>
          <p:nvPr/>
        </p:nvSpPr>
        <p:spPr>
          <a:xfrm>
            <a:off x="2586121" y="1787778"/>
            <a:ext cx="19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771B0-55DD-42EC-9603-751B958BE41E}"/>
              </a:ext>
            </a:extLst>
          </p:cNvPr>
          <p:cNvSpPr txBox="1"/>
          <p:nvPr/>
        </p:nvSpPr>
        <p:spPr>
          <a:xfrm>
            <a:off x="6432175" y="1674674"/>
            <a:ext cx="2747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Linear, Logistic regression</a:t>
            </a:r>
          </a:p>
          <a:p>
            <a:r>
              <a:rPr lang="en-US" b="1" dirty="0"/>
              <a:t>K-means</a:t>
            </a:r>
          </a:p>
          <a:p>
            <a:r>
              <a:rPr lang="en-US" b="1" dirty="0"/>
              <a:t>Decision Trees </a:t>
            </a:r>
          </a:p>
          <a:p>
            <a:r>
              <a:rPr lang="en-US" b="1" dirty="0"/>
              <a:t>Sentiment Analysis </a:t>
            </a:r>
          </a:p>
          <a:p>
            <a:r>
              <a:rPr lang="en-US" b="1" dirty="0"/>
              <a:t>Support Vector Machine 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390A-074F-4411-A405-13C4E9F56AAF}"/>
              </a:ext>
            </a:extLst>
          </p:cNvPr>
          <p:cNvSpPr txBox="1"/>
          <p:nvPr/>
        </p:nvSpPr>
        <p:spPr>
          <a:xfrm>
            <a:off x="4762404" y="1808210"/>
            <a:ext cx="1994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8FB48-0428-40C2-85A8-FE6D1EDCCC75}"/>
              </a:ext>
            </a:extLst>
          </p:cNvPr>
          <p:cNvSpPr txBox="1"/>
          <p:nvPr/>
        </p:nvSpPr>
        <p:spPr>
          <a:xfrm>
            <a:off x="6385013" y="3567172"/>
            <a:ext cx="2747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Convolutional Neural Networks (CNN)</a:t>
            </a:r>
          </a:p>
          <a:p>
            <a:r>
              <a:rPr lang="en-US" b="1" dirty="0"/>
              <a:t>Recurrent Neural Networks (RNN)</a:t>
            </a:r>
          </a:p>
          <a:p>
            <a:r>
              <a:rPr lang="en-US" b="1" dirty="0"/>
              <a:t>Long Short Term Memory Networks (LSTM)</a:t>
            </a: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89DBB-C369-43BD-B462-0653E254FB6D}"/>
              </a:ext>
            </a:extLst>
          </p:cNvPr>
          <p:cNvSpPr txBox="1"/>
          <p:nvPr/>
        </p:nvSpPr>
        <p:spPr>
          <a:xfrm>
            <a:off x="3128485" y="3833456"/>
            <a:ext cx="19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51A73-D5C7-4575-AD11-54FEB5BFE9C9}"/>
              </a:ext>
            </a:extLst>
          </p:cNvPr>
          <p:cNvSpPr txBox="1"/>
          <p:nvPr/>
        </p:nvSpPr>
        <p:spPr>
          <a:xfrm>
            <a:off x="463627" y="5838732"/>
            <a:ext cx="93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E75CE-08DA-44A9-AEAA-D112509CBD07}"/>
              </a:ext>
            </a:extLst>
          </p:cNvPr>
          <p:cNvSpPr txBox="1"/>
          <p:nvPr/>
        </p:nvSpPr>
        <p:spPr>
          <a:xfrm>
            <a:off x="7920320" y="5690403"/>
            <a:ext cx="2747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Translation</a:t>
            </a:r>
          </a:p>
          <a:p>
            <a:r>
              <a:rPr lang="en-US" b="1" dirty="0"/>
              <a:t>Chat Bots </a:t>
            </a:r>
          </a:p>
          <a:p>
            <a:r>
              <a:rPr lang="en-US" b="1" dirty="0"/>
              <a:t>Sentiment Analysis </a:t>
            </a:r>
          </a:p>
          <a:p>
            <a:r>
              <a:rPr lang="en-US" b="1" dirty="0"/>
              <a:t>NL Generation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69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ED74-360F-4505-B8CD-8A4FA788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9D40-4042-443F-9F00-9262F896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Environment </a:t>
            </a:r>
          </a:p>
          <a:p>
            <a:r>
              <a:rPr lang="en-US" dirty="0"/>
              <a:t>Pandas </a:t>
            </a:r>
          </a:p>
          <a:p>
            <a:r>
              <a:rPr lang="en-US" dirty="0"/>
              <a:t>Sentiment analysis 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K-</a:t>
            </a:r>
            <a:r>
              <a:rPr lang="en-US" dirty="0" err="1"/>
              <a:t>nn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6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AFB-7C40-4323-AEEB-6229AA64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B514-94C9-484D-A30D-D7023147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41"/>
            <a:ext cx="10515600" cy="4688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 the end of this presentation you should be able to:</a:t>
            </a:r>
          </a:p>
          <a:p>
            <a:r>
              <a:rPr lang="en-US" dirty="0"/>
              <a:t>Setup Python environment and run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Use Pandas for high level data analysis </a:t>
            </a:r>
          </a:p>
          <a:p>
            <a:r>
              <a:rPr lang="en-US" dirty="0"/>
              <a:t>Understand High level Concepts of 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Run Python code for 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SVM 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</a:t>
            </a:r>
          </a:p>
          <a:p>
            <a:r>
              <a:rPr lang="en-US" dirty="0"/>
              <a:t>Know how to get help and run Python modules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142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 of AI and Hands-on Session </vt:lpstr>
      <vt:lpstr>Overview</vt:lpstr>
      <vt:lpstr>Branches of AI </vt:lpstr>
      <vt:lpstr>Topics Covered Today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Bezahler, Max</dc:creator>
  <cp:lastModifiedBy>Bezahler, Max</cp:lastModifiedBy>
  <cp:revision>8</cp:revision>
  <dcterms:created xsi:type="dcterms:W3CDTF">2020-01-08T20:29:46Z</dcterms:created>
  <dcterms:modified xsi:type="dcterms:W3CDTF">2020-01-09T13:37:17Z</dcterms:modified>
</cp:coreProperties>
</file>