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C34C-9A0A-4A2B-8338-C989F46F4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FB9EC-F1A6-410D-BDC8-0D3578FBB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BF01-3D2A-4096-AD67-C9E32459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D07F-A825-4561-91EB-79C0D31D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8AFB-0C41-4F98-BD8E-7C55EF41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90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74D6-D0AF-4DB4-863F-C25CCD4B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7CD9D-BC0B-458C-BA83-25F372D83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3B7A-17BF-4EFF-BD69-954EF375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3902-E9C2-418E-8FA6-38B7EB49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9001-89BE-4A8E-9CB0-5D73F66D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B1D41-9A47-4B55-AFD3-BDBE9BD54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5826C-2E9E-4C8B-8294-37119AD34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2CCE-CA5E-4DB3-B4A0-DBA14BAA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B355-7E01-4A93-BF0C-6E80A423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E836-66BD-4572-9980-45613631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6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A1BE-0416-41A2-A88C-C3C33EA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13CF-5DFD-4828-9859-9618A869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E7AC-D7B9-4821-843F-27162A2B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08EA1-C835-41DE-BF80-47A53DC6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55AD-A55F-47A2-B0A5-BCD34706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97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5AB1-5F82-4CEF-99D5-4C73AE36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65506-B76B-43DD-A0F5-D7B2006C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633C-6B2F-4C48-9CB6-6C87E2A0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AA24-ADDE-463E-B119-B935DD87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70F6-AACC-48F2-914A-4E3490B1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73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CDCE-C366-4530-A124-F110BC99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B657-13C8-4578-B0E6-FF71B54F0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8FFA-D9A7-49EF-A3EC-E2612BB6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457C-5006-4867-9A90-9A283296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D1544-E36D-4038-93FA-4A4E532D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96E1F-DE64-4037-91EC-1DAAA5B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939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B05B-EEA5-4C0A-A3C7-C0D0AF31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9B655-2C5B-4DE2-9FAD-543684DC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8F70F-B654-435C-BE0D-571892B0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8AD4F-5C5B-496A-A67D-C337BBCD9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419BC-8657-4B32-B58C-AF8FF432A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C79B2-4C17-48C3-90EE-22664648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2077D-3B6B-4354-BD70-A0612A66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ABBEB-87EB-47DC-996D-D938687B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64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0988-7A1F-49DA-9EE1-3F7741E5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0EECD-CC0B-493E-AEF1-F1E95DF7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A77B7-903C-4799-8128-C71636B4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1A481-26F5-4413-8978-E806BB2E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E8DB2-701C-4FE4-A3F1-CFA10181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6B589-1653-47A8-8B7A-FA387B1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E2A1F-A917-4DCA-AAF3-4FD64B8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2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4B1B-152F-4542-9718-B611C5F4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4B32-2940-4092-AD3A-34192428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50D7F-9DF6-45A4-9EC5-F2500118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ED2A-A6F4-4504-9B31-08BCB260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F0E37-484C-49CD-A95C-702BD6C3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922BF-9BBC-415D-8ED5-D9DF0F27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4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DBD8-B9FA-43DB-99AA-B9433D3D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C90E9-6674-456A-A8CF-42DD38608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7FEA-B835-43A0-B2B3-CF361575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EFC6-7342-4205-BBE9-7B22ED88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EE5D-19CD-4F89-886F-CDA200D3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60C87-CB24-4C38-A40A-12A8592A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3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AEB72-16AD-4902-95EA-C2A0D17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59A9E-5EDC-4239-8D2D-1CEFB663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495A-91DE-449C-853E-DE18D94A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0607-CB45-4F86-8030-0065E6E0AF53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3780-446A-47BC-BA6D-CB869E0FC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335D-BD68-4D3E-876A-DBA59632C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247C-A34C-4D58-8B3B-F809240EA2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2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FDF022-F1FB-4B47-A64E-1E90B0D83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854" y="1460500"/>
            <a:ext cx="9144000" cy="4775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SGX / CAS – Use Case</a:t>
            </a:r>
          </a:p>
          <a:p>
            <a:pPr algn="l"/>
            <a:endParaRPr lang="en-US" b="1" dirty="0">
              <a:solidFill>
                <a:srgbClr val="00B050"/>
              </a:solidFill>
            </a:endParaRP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Background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Messages are lost intermittently in production incoming messages are not archived.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end to end environment for development work.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During project development messages are not flowing into back office system (BOS) due to schema changes.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Complex flows in place between SGX, AAC , </a:t>
            </a:r>
            <a:r>
              <a:rPr lang="en-US" dirty="0" err="1"/>
              <a:t>DClear</a:t>
            </a:r>
            <a:r>
              <a:rPr lang="en-US" dirty="0"/>
              <a:t> (Dion)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935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75DFD0-5EC8-495B-A614-9BEE21B2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09" y="1083808"/>
            <a:ext cx="9274690" cy="376033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FDF022-F1FB-4B47-A64E-1E90B0D83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454" y="4464276"/>
            <a:ext cx="9144000" cy="177255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When to use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Publish Subscriber is not available </a:t>
            </a:r>
            <a:r>
              <a:rPr lang="en-US" dirty="0" err="1"/>
              <a:t>ie</a:t>
            </a:r>
            <a:r>
              <a:rPr lang="en-US" dirty="0"/>
              <a:t>. Point to Point. </a:t>
            </a: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Use Cases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SGX BOS messages are lost !!! ,  audit trail.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Cycle testing when an end to end environment may not be available.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Separation of concerns,  remove burden for applications  to archive and housekeep incoming messages.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526DE-DE91-4945-B63A-BD247C37E3E7}"/>
              </a:ext>
            </a:extLst>
          </p:cNvPr>
          <p:cNvSpPr txBox="1"/>
          <p:nvPr/>
        </p:nvSpPr>
        <p:spPr>
          <a:xfrm>
            <a:off x="1308100" y="330200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Wire Tap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99423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FDF022-F1FB-4B47-A64E-1E90B0D83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854" y="1460500"/>
            <a:ext cx="9144000" cy="4775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PIP Use Case</a:t>
            </a:r>
            <a:endParaRPr lang="en-US" b="1" dirty="0">
              <a:solidFill>
                <a:srgbClr val="00B050"/>
              </a:solidFill>
            </a:endParaRP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Background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Manual process to enter data into MICs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typically come from spreadsheet.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multiple file types that need to be processed.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Once data has been validated trigger a job in MICs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job is processed notification is to be sent to requestor.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Solution needs to be scalable, additional file types can be added reusing similar routing and process flows.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667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526DE-DE91-4945-B63A-BD247C37E3E7}"/>
              </a:ext>
            </a:extLst>
          </p:cNvPr>
          <p:cNvSpPr txBox="1"/>
          <p:nvPr/>
        </p:nvSpPr>
        <p:spPr>
          <a:xfrm>
            <a:off x="1853201" y="314367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Multiple Recipients</a:t>
            </a:r>
            <a:endParaRPr lang="en-A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4002D-670D-4BCF-A462-98DF76D71EC0}"/>
              </a:ext>
            </a:extLst>
          </p:cNvPr>
          <p:cNvSpPr txBox="1"/>
          <p:nvPr/>
        </p:nvSpPr>
        <p:spPr>
          <a:xfrm>
            <a:off x="1460500" y="1083808"/>
            <a:ext cx="774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 all channels want to be point to point.</a:t>
            </a:r>
          </a:p>
          <a:p>
            <a:r>
              <a:rPr lang="en-US"/>
              <a:t>Here a recipient list router is used to send to a predetermined set of endpoints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FF484-14CE-437C-B0D7-D0482F98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22238"/>
            <a:ext cx="7200900" cy="46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6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FDF022-F1FB-4B47-A64E-1E90B0D83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854" y="1460500"/>
            <a:ext cx="9144000" cy="4775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Cash Management – Use Case</a:t>
            </a:r>
          </a:p>
          <a:p>
            <a:pPr algn="l"/>
            <a:endParaRPr lang="en-US" b="1" dirty="0">
              <a:solidFill>
                <a:srgbClr val="00B050"/>
              </a:solidFill>
            </a:endParaRP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Background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Cash positions  are maintained via spreadsheet.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Consolidated reports sent to head office via email.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Report pack consisting of 12 reports including charts.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Intraday reports is sent to treasury for daily reconciliation.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Replace the use of spreadsheet with a secure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Timeframe/ Budget is tight.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73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526DE-DE91-4945-B63A-BD247C37E3E7}"/>
              </a:ext>
            </a:extLst>
          </p:cNvPr>
          <p:cNvSpPr txBox="1"/>
          <p:nvPr/>
        </p:nvSpPr>
        <p:spPr>
          <a:xfrm>
            <a:off x="1853201" y="314367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Multiple Recipients</a:t>
            </a:r>
            <a:endParaRPr lang="en-A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4002D-670D-4BCF-A462-98DF76D71EC0}"/>
              </a:ext>
            </a:extLst>
          </p:cNvPr>
          <p:cNvSpPr txBox="1"/>
          <p:nvPr/>
        </p:nvSpPr>
        <p:spPr>
          <a:xfrm>
            <a:off x="1460500" y="1083808"/>
            <a:ext cx="774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 all channels want to be point to point.</a:t>
            </a:r>
          </a:p>
          <a:p>
            <a:r>
              <a:rPr lang="en-US"/>
              <a:t>Here a recipient list router is used to send to a predetermined set of endpoints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FF484-14CE-437C-B0D7-D0482F98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22238"/>
            <a:ext cx="7200900" cy="46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3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6995-FA01-4CB6-A879-0C75A346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000B09-E8C8-4000-8933-5FB74D28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3911"/>
            <a:ext cx="10515600" cy="35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242E4-543A-471B-9772-26336320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37" y="2452687"/>
            <a:ext cx="3286125" cy="1724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119BF-B931-4B81-ADC2-D75795BBB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804862"/>
            <a:ext cx="3800475" cy="1285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195D6C-7F5B-4557-8473-5C0F663F5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2" y="1030286"/>
            <a:ext cx="3343275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F2EF-EDA1-4AEA-8B17-65301C76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7" y="4232275"/>
            <a:ext cx="356235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4592F-F360-4F05-8B37-BBAB7C423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75" y="5776912"/>
            <a:ext cx="21526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558A-9360-4E66-86C8-6E37F2CC2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87" y="2681288"/>
            <a:ext cx="3324225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4C3BD-401F-4DE0-B063-9F67FC5F21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062" y="2300288"/>
            <a:ext cx="2200275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EC6ED-ACDD-41CD-8F76-9005FBF00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6938" y="4803775"/>
            <a:ext cx="2438400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0FB41A-27D8-423A-83FF-0A9E56BEA9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0562" y="3729039"/>
            <a:ext cx="2828925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1F3D8-1220-45D9-871B-7CD3F8D792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89" y="5408606"/>
            <a:ext cx="3448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8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302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MAX</cp:lastModifiedBy>
  <cp:revision>50</cp:revision>
  <dcterms:created xsi:type="dcterms:W3CDTF">2018-07-18T09:34:10Z</dcterms:created>
  <dcterms:modified xsi:type="dcterms:W3CDTF">2018-08-11T13:18:28Z</dcterms:modified>
</cp:coreProperties>
</file>