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6962A6-CB7D-42FD-B595-74CAF65DEB60}" v="24" dt="2024-03-08T08:54:37.922"/>
    <p1510:client id="{AA6FD358-5D20-4833-A56A-037E41288D66}" v="1" dt="2024-03-08T09:23:44.8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 Gonzalez" clId="Web-{B268878E-6AA0-470E-91FB-90FFC556CFE8}"/>
    <pc:docChg chg="addSld modSld">
      <pc:chgData name="Ana Gonzalez" userId="" providerId="" clId="Web-{B268878E-6AA0-470E-91FB-90FFC556CFE8}" dt="2024-03-02T15:57:30.879" v="76" actId="20577"/>
      <pc:docMkLst>
        <pc:docMk/>
      </pc:docMkLst>
      <pc:sldChg chg="modSp">
        <pc:chgData name="Ana Gonzalez" userId="" providerId="" clId="Web-{B268878E-6AA0-470E-91FB-90FFC556CFE8}" dt="2024-03-02T15:54:48.440" v="14" actId="20577"/>
        <pc:sldMkLst>
          <pc:docMk/>
          <pc:sldMk cId="109857222" sldId="256"/>
        </pc:sldMkLst>
        <pc:spChg chg="mod">
          <ac:chgData name="Ana Gonzalez" userId="" providerId="" clId="Web-{B268878E-6AA0-470E-91FB-90FFC556CFE8}" dt="2024-03-02T15:54:40.362" v="1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na Gonzalez" userId="" providerId="" clId="Web-{B268878E-6AA0-470E-91FB-90FFC556CFE8}" dt="2024-03-02T15:54:48.440" v="14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Ana Gonzalez" userId="" providerId="" clId="Web-{B268878E-6AA0-470E-91FB-90FFC556CFE8}" dt="2024-03-02T15:55:12.065" v="19" actId="20577"/>
        <pc:sldMkLst>
          <pc:docMk/>
          <pc:sldMk cId="3266005886" sldId="257"/>
        </pc:sldMkLst>
        <pc:spChg chg="mod">
          <ac:chgData name="Ana Gonzalez" userId="" providerId="" clId="Web-{B268878E-6AA0-470E-91FB-90FFC556CFE8}" dt="2024-03-02T15:55:12.065" v="19" actId="20577"/>
          <ac:spMkLst>
            <pc:docMk/>
            <pc:sldMk cId="3266005886" sldId="257"/>
            <ac:spMk id="2" creationId="{0EABA4DF-5752-9CC2-ACBC-F55E5871A6DF}"/>
          </ac:spMkLst>
        </pc:spChg>
      </pc:sldChg>
      <pc:sldChg chg="modSp new">
        <pc:chgData name="Ana Gonzalez" userId="" providerId="" clId="Web-{B268878E-6AA0-470E-91FB-90FFC556CFE8}" dt="2024-03-02T15:56:42.222" v="50" actId="20577"/>
        <pc:sldMkLst>
          <pc:docMk/>
          <pc:sldMk cId="1816139718" sldId="258"/>
        </pc:sldMkLst>
        <pc:spChg chg="mod">
          <ac:chgData name="Ana Gonzalez" userId="" providerId="" clId="Web-{B268878E-6AA0-470E-91FB-90FFC556CFE8}" dt="2024-03-02T15:55:30.800" v="27" actId="20577"/>
          <ac:spMkLst>
            <pc:docMk/>
            <pc:sldMk cId="1816139718" sldId="258"/>
            <ac:spMk id="2" creationId="{A7CD8CB8-95DA-CCA3-CEF7-740F6B2D90ED}"/>
          </ac:spMkLst>
        </pc:spChg>
        <pc:spChg chg="mod">
          <ac:chgData name="Ana Gonzalez" userId="" providerId="" clId="Web-{B268878E-6AA0-470E-91FB-90FFC556CFE8}" dt="2024-03-02T15:56:42.222" v="50" actId="20577"/>
          <ac:spMkLst>
            <pc:docMk/>
            <pc:sldMk cId="1816139718" sldId="258"/>
            <ac:spMk id="3" creationId="{AF7E3A2B-6AA9-3CC6-F359-1302D4114600}"/>
          </ac:spMkLst>
        </pc:spChg>
      </pc:sldChg>
      <pc:sldChg chg="modSp new">
        <pc:chgData name="Ana Gonzalez" userId="" providerId="" clId="Web-{B268878E-6AA0-470E-91FB-90FFC556CFE8}" dt="2024-03-02T15:57:01.113" v="64" actId="20577"/>
        <pc:sldMkLst>
          <pc:docMk/>
          <pc:sldMk cId="728915567" sldId="259"/>
        </pc:sldMkLst>
        <pc:spChg chg="mod">
          <ac:chgData name="Ana Gonzalez" userId="" providerId="" clId="Web-{B268878E-6AA0-470E-91FB-90FFC556CFE8}" dt="2024-03-02T15:57:01.113" v="64" actId="20577"/>
          <ac:spMkLst>
            <pc:docMk/>
            <pc:sldMk cId="728915567" sldId="259"/>
            <ac:spMk id="2" creationId="{3823E0E3-8A0F-50BA-04EC-DFC36E46DF04}"/>
          </ac:spMkLst>
        </pc:spChg>
      </pc:sldChg>
      <pc:sldChg chg="modSp new">
        <pc:chgData name="Ana Gonzalez" userId="" providerId="" clId="Web-{B268878E-6AA0-470E-91FB-90FFC556CFE8}" dt="2024-03-02T15:57:30.879" v="76" actId="20577"/>
        <pc:sldMkLst>
          <pc:docMk/>
          <pc:sldMk cId="2187898892" sldId="260"/>
        </pc:sldMkLst>
        <pc:spChg chg="mod">
          <ac:chgData name="Ana Gonzalez" userId="" providerId="" clId="Web-{B268878E-6AA0-470E-91FB-90FFC556CFE8}" dt="2024-03-02T15:57:30.879" v="76" actId="20577"/>
          <ac:spMkLst>
            <pc:docMk/>
            <pc:sldMk cId="2187898892" sldId="260"/>
            <ac:spMk id="2" creationId="{254121AC-99C9-F474-E589-39255D295604}"/>
          </ac:spMkLst>
        </pc:spChg>
      </pc:sldChg>
    </pc:docChg>
  </pc:docChgLst>
  <pc:docChgLst>
    <pc:chgData name="Ana Gonzalez" clId="Web-{AA6FD358-5D20-4833-A56A-037E41288D66}"/>
    <pc:docChg chg="sldOrd">
      <pc:chgData name="Ana Gonzalez" userId="" providerId="" clId="Web-{AA6FD358-5D20-4833-A56A-037E41288D66}" dt="2024-03-08T09:23:44.846" v="0"/>
      <pc:docMkLst>
        <pc:docMk/>
      </pc:docMkLst>
      <pc:sldChg chg="ord">
        <pc:chgData name="Ana Gonzalez" userId="" providerId="" clId="Web-{AA6FD358-5D20-4833-A56A-037E41288D66}" dt="2024-03-08T09:23:44.846" v="0"/>
        <pc:sldMkLst>
          <pc:docMk/>
          <pc:sldMk cId="1816139718" sldId="258"/>
        </pc:sldMkLst>
      </pc:sldChg>
    </pc:docChg>
  </pc:docChgLst>
  <pc:docChgLst>
    <pc:chgData name="Ana Gonzalez" clId="Web-{516962A6-CB7D-42FD-B595-74CAF65DEB60}"/>
    <pc:docChg chg="modSld sldOrd">
      <pc:chgData name="Ana Gonzalez" userId="" providerId="" clId="Web-{516962A6-CB7D-42FD-B595-74CAF65DEB60}" dt="2024-03-08T08:54:37.547" v="22"/>
      <pc:docMkLst>
        <pc:docMk/>
      </pc:docMkLst>
      <pc:sldChg chg="modSp">
        <pc:chgData name="Ana Gonzalez" userId="" providerId="" clId="Web-{516962A6-CB7D-42FD-B595-74CAF65DEB60}" dt="2024-03-08T08:54:35.578" v="21" actId="20577"/>
        <pc:sldMkLst>
          <pc:docMk/>
          <pc:sldMk cId="3266005886" sldId="257"/>
        </pc:sldMkLst>
        <pc:spChg chg="mod">
          <ac:chgData name="Ana Gonzalez" userId="" providerId="" clId="Web-{516962A6-CB7D-42FD-B595-74CAF65DEB60}" dt="2024-03-08T08:54:35.578" v="21" actId="20577"/>
          <ac:spMkLst>
            <pc:docMk/>
            <pc:sldMk cId="3266005886" sldId="257"/>
            <ac:spMk id="2" creationId="{0EABA4DF-5752-9CC2-ACBC-F55E5871A6DF}"/>
          </ac:spMkLst>
        </pc:spChg>
      </pc:sldChg>
      <pc:sldChg chg="modSp ord">
        <pc:chgData name="Ana Gonzalez" userId="" providerId="" clId="Web-{516962A6-CB7D-42FD-B595-74CAF65DEB60}" dt="2024-03-08T08:54:37.547" v="22"/>
        <pc:sldMkLst>
          <pc:docMk/>
          <pc:sldMk cId="1816139718" sldId="258"/>
        </pc:sldMkLst>
        <pc:spChg chg="mod">
          <ac:chgData name="Ana Gonzalez" userId="" providerId="" clId="Web-{516962A6-CB7D-42FD-B595-74CAF65DEB60}" dt="2024-03-08T08:54:19.172" v="14" actId="20577"/>
          <ac:spMkLst>
            <pc:docMk/>
            <pc:sldMk cId="1816139718" sldId="258"/>
            <ac:spMk id="3" creationId="{AF7E3A2B-6AA9-3CC6-F359-1302D41146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MXCuBE</a:t>
            </a:r>
            <a:r>
              <a:rPr lang="en-US" dirty="0">
                <a:cs typeface="Calibri Light"/>
              </a:rPr>
              <a:t> site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Facility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BA4DF-5752-9CC2-ACBC-F55E5871A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Brief beamlines 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F2CC4-6E48-D50B-10DF-25587BC80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05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D8CB8-95DA-CCA3-CEF7-740F6B2D9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MXCuBE</a:t>
            </a:r>
            <a:r>
              <a:rPr lang="en-US" dirty="0">
                <a:cs typeface="Calibri Light"/>
              </a:rPr>
              <a:t> status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E3A2B-6AA9-3CC6-F359-1302D4114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Version, </a:t>
            </a:r>
            <a:r>
              <a:rPr lang="en-US" dirty="0" err="1">
                <a:cs typeface="Calibri"/>
              </a:rPr>
              <a:t>mxcubecore</a:t>
            </a:r>
          </a:p>
          <a:p>
            <a:r>
              <a:rPr lang="en-US" dirty="0">
                <a:cs typeface="Calibri"/>
              </a:rPr>
              <a:t>Other deployments</a:t>
            </a:r>
          </a:p>
          <a:p>
            <a:r>
              <a:rPr lang="en-US" dirty="0">
                <a:cs typeface="Calibri"/>
              </a:rPr>
              <a:t>Cybersecurity?</a:t>
            </a:r>
          </a:p>
        </p:txBody>
      </p:sp>
    </p:spTree>
    <p:extLst>
      <p:ext uri="{BB962C8B-B14F-4D97-AF65-F5344CB8AC3E}">
        <p14:creationId xmlns:p14="http://schemas.microsoft.com/office/powerpoint/2010/main" val="1816139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3E0E3-8A0F-50BA-04EC-DFC36E46D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Developments since last meeting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DAF1A-9C7D-0111-E173-D7D7F57A1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15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121AC-99C9-F474-E589-39255D295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Plans for the next six months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ED2D3-0F4F-47F2-9A71-B51868AE7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98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MXCuBE site report</vt:lpstr>
      <vt:lpstr>Brief beamlines summary</vt:lpstr>
      <vt:lpstr>MXCuBE status</vt:lpstr>
      <vt:lpstr>Developments since last meeting</vt:lpstr>
      <vt:lpstr>Plans for the next six months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50</cp:revision>
  <dcterms:created xsi:type="dcterms:W3CDTF">2024-03-02T15:53:39Z</dcterms:created>
  <dcterms:modified xsi:type="dcterms:W3CDTF">2024-03-08T09:23:50Z</dcterms:modified>
</cp:coreProperties>
</file>