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3" r:id="rId2"/>
    <p:sldId id="256" r:id="rId3"/>
    <p:sldId id="274" r:id="rId4"/>
    <p:sldId id="275" r:id="rId5"/>
    <p:sldId id="27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947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AE9B0-7767-4E02-8A32-94844D3BB174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798D8-23C8-404A-A1A0-F6A4654155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D41-7558-4EDA-9EEA-0DCDA520B0CA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AE66-0B9A-4F37-92FA-517BB0385F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D41-7558-4EDA-9EEA-0DCDA520B0CA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AE66-0B9A-4F37-92FA-517BB0385F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D41-7558-4EDA-9EEA-0DCDA520B0CA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AE66-0B9A-4F37-92FA-517BB0385F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D41-7558-4EDA-9EEA-0DCDA520B0CA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AE66-0B9A-4F37-92FA-517BB0385F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D41-7558-4EDA-9EEA-0DCDA520B0CA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AE66-0B9A-4F37-92FA-517BB0385F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D41-7558-4EDA-9EEA-0DCDA520B0CA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AE66-0B9A-4F37-92FA-517BB0385F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D41-7558-4EDA-9EEA-0DCDA520B0CA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AE66-0B9A-4F37-92FA-517BB0385F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D41-7558-4EDA-9EEA-0DCDA520B0CA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AE66-0B9A-4F37-92FA-517BB0385F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D41-7558-4EDA-9EEA-0DCDA520B0CA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AE66-0B9A-4F37-92FA-517BB0385F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D41-7558-4EDA-9EEA-0DCDA520B0CA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AE66-0B9A-4F37-92FA-517BB0385F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D41-7558-4EDA-9EEA-0DCDA520B0CA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AE66-0B9A-4F37-92FA-517BB0385F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FBD41-7558-4EDA-9EEA-0DCDA520B0CA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AE66-0B9A-4F37-92FA-517BB0385F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0" y="-26988"/>
            <a:ext cx="9144000" cy="658813"/>
            <a:chOff x="0" y="-27384"/>
            <a:chExt cx="9144000" cy="658800"/>
          </a:xfrm>
        </p:grpSpPr>
        <p:pic>
          <p:nvPicPr>
            <p:cNvPr id="5" name="Picture 6" descr="tt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lum/>
            </a:blip>
            <a:srcRect/>
            <a:stretch>
              <a:fillRect/>
            </a:stretch>
          </p:blipFill>
          <p:spPr bwMode="auto">
            <a:xfrm>
              <a:off x="0" y="-27384"/>
              <a:ext cx="91440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内容占位符 40" descr="images.jpg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2000" contrast="-29000"/>
            </a:blip>
            <a:stretch>
              <a:fillRect/>
            </a:stretch>
          </p:blipFill>
          <p:spPr>
            <a:xfrm>
              <a:off x="8388424" y="-27384"/>
              <a:ext cx="752669" cy="6588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49634" y="2214554"/>
            <a:ext cx="82689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Current status of MxCuBE2 for </a:t>
            </a:r>
          </a:p>
          <a:p>
            <a:pPr algn="ctr"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High-Energy Photon Source(HEPS)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570" y="5814972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Geng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Zhi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Gao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Zengqiang</a:t>
            </a:r>
            <a:endParaRPr lang="zh-CN" alt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7752" y="6315038"/>
            <a:ext cx="424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MXCuBE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ISPyB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Joint meeting, 2021</a:t>
            </a:r>
            <a:endParaRPr lang="zh-CN" alt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6577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Integration of EIGER 1M into MxCuBE2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836" y="869936"/>
            <a:ext cx="87643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Install and debug device driver for EIGER in the framework of EPICS 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AreaDetector</a:t>
            </a:r>
            <a:endParaRPr lang="en-US" altLang="zh-CN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3214742" y="-57152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-24"/>
            <a:ext cx="9144000" cy="714380"/>
          </a:xfrm>
          <a:prstGeom prst="rect">
            <a:avLst/>
          </a:prstGeom>
          <a:solidFill>
            <a:schemeClr val="accent6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714356"/>
            <a:ext cx="9132166" cy="71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 descr="C:\Users\gengzhi\Desktop\14217838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45" y="1486480"/>
            <a:ext cx="2619393" cy="1964545"/>
          </a:xfrm>
          <a:prstGeom prst="rect">
            <a:avLst/>
          </a:prstGeom>
          <a:noFill/>
        </p:spPr>
      </p:pic>
      <p:pic>
        <p:nvPicPr>
          <p:cNvPr id="15" name="Picture 2" descr="C:\Users\gengzhi\Desktop\dectris-eiger2-x-1m-sujet-synchro.jpg__1905x321_q90_crop_subsampling-2_upsc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643314"/>
            <a:ext cx="2697675" cy="1571636"/>
          </a:xfrm>
          <a:prstGeom prst="rect">
            <a:avLst/>
          </a:prstGeom>
          <a:noFill/>
        </p:spPr>
      </p:pic>
      <p:grpSp>
        <p:nvGrpSpPr>
          <p:cNvPr id="16" name="组合 12"/>
          <p:cNvGrpSpPr/>
          <p:nvPr/>
        </p:nvGrpSpPr>
        <p:grpSpPr>
          <a:xfrm>
            <a:off x="3286116" y="1577850"/>
            <a:ext cx="5580737" cy="2851282"/>
            <a:chOff x="214282" y="1142983"/>
            <a:chExt cx="8001056" cy="4087859"/>
          </a:xfrm>
        </p:grpSpPr>
        <p:pic>
          <p:nvPicPr>
            <p:cNvPr id="18" name="Picture 2" descr="C:\Users\gengzhi\Desktop\2020-08-17 17-07-43 的屏幕截图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5786" y="1142983"/>
              <a:ext cx="7429552" cy="4087859"/>
            </a:xfrm>
            <a:prstGeom prst="rect">
              <a:avLst/>
            </a:prstGeom>
            <a:noFill/>
          </p:spPr>
        </p:pic>
        <p:sp>
          <p:nvSpPr>
            <p:cNvPr id="19" name="矩形 18"/>
            <p:cNvSpPr/>
            <p:nvPr/>
          </p:nvSpPr>
          <p:spPr>
            <a:xfrm>
              <a:off x="1510090" y="2568355"/>
              <a:ext cx="41870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1</a:t>
              </a:r>
              <a:endParaRPr lang="zh-CN" altLang="en-US" sz="3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072198" y="2639793"/>
              <a:ext cx="41870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2</a:t>
              </a:r>
              <a:endParaRPr lang="zh-CN" altLang="en-US" sz="3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296436" y="4354305"/>
              <a:ext cx="41870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3</a:t>
              </a:r>
              <a:endParaRPr lang="zh-CN" altLang="en-US" sz="3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715140" y="4429132"/>
              <a:ext cx="714380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14348" y="4214818"/>
              <a:ext cx="714380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14282" y="4139991"/>
              <a:ext cx="41870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4</a:t>
              </a:r>
              <a:endParaRPr lang="zh-CN" altLang="en-US" sz="3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-32" y="6488692"/>
            <a:ext cx="624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EPICS link for EIGER: https://github.com/areaDetector/ADEiger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2813" y="4505934"/>
            <a:ext cx="54001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Hardware Object codes for data collection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(HEPSCollect.py and HEPSEiger.py)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Configure XML files for the above two 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HWobjs</a:t>
            </a:r>
            <a:endParaRPr lang="en-US" altLang="zh-CN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Startup 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MxCuBE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and control EIGER detector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zolix.com.cn/filespath/images/product/Mechanical/202009221543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908" y="1142984"/>
            <a:ext cx="3209566" cy="192882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42844" y="142852"/>
            <a:ext cx="6099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Integration of SC300 motor controller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3214742" y="-57152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-24"/>
            <a:ext cx="9144000" cy="714380"/>
          </a:xfrm>
          <a:prstGeom prst="rect">
            <a:avLst/>
          </a:prstGeom>
          <a:solidFill>
            <a:schemeClr val="accent6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714356"/>
            <a:ext cx="9132166" cy="71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286116" y="2380581"/>
            <a:ext cx="5715040" cy="3120121"/>
            <a:chOff x="2256316" y="1500174"/>
            <a:chExt cx="6673402" cy="3643338"/>
          </a:xfrm>
        </p:grpSpPr>
        <p:pic>
          <p:nvPicPr>
            <p:cNvPr id="7" name="Picture 2" descr="C:\Users\gengzhi\Desktop\2021-04-26 19-17-41 的屏幕截图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56316" y="1500174"/>
              <a:ext cx="6673402" cy="3643338"/>
            </a:xfrm>
            <a:prstGeom prst="rect">
              <a:avLst/>
            </a:prstGeom>
            <a:noFill/>
          </p:spPr>
        </p:pic>
        <p:sp>
          <p:nvSpPr>
            <p:cNvPr id="8" name="矩形 7"/>
            <p:cNvSpPr/>
            <p:nvPr/>
          </p:nvSpPr>
          <p:spPr>
            <a:xfrm>
              <a:off x="3500430" y="1857364"/>
              <a:ext cx="3500462" cy="2286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14612" y="1428736"/>
            <a:ext cx="6208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Install and debug device driver for SC300 motor controller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in the framework of EPICS Motor module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71470" y="849467"/>
            <a:ext cx="93267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 proof-of-concept trial: In order to align/move sample, motor controller is thus integrated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800" y="3447494"/>
            <a:ext cx="3057440" cy="1338828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Program SC300Brick.py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SC300HWobj.py</a:t>
            </a:r>
            <a:endParaRPr lang="en-US" altLang="zh-CN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Configure YML and XML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4429" y="300037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 a new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MxCuBE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page</a:t>
            </a:r>
            <a:endParaRPr lang="zh-CN" alt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5929330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functions:</a:t>
            </a:r>
            <a:endParaRPr lang="zh-CN" alt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7356" y="5447758"/>
            <a:ext cx="5906745" cy="1338828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Setup and read motor position (trans or rot) in real-time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Pause, continue or stop motor movement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Setup motor acceleration or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452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Discussions and Future plan</a:t>
            </a:r>
            <a:endParaRPr lang="zh-CN" alt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-24"/>
            <a:ext cx="9144000" cy="714380"/>
          </a:xfrm>
          <a:prstGeom prst="rect">
            <a:avLst/>
          </a:prstGeom>
          <a:solidFill>
            <a:schemeClr val="accent6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714356"/>
            <a:ext cx="9132166" cy="71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7503" y="1214422"/>
            <a:ext cx="8567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Test MxCuBE2 equipped with this new interface to align sample on BSRF</a:t>
            </a: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Make connection to our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house-made 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AreaDetector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through Socket communication</a:t>
            </a: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In the following years, more advanced station instrumentations will be integrated</a:t>
            </a:r>
          </a:p>
        </p:txBody>
      </p:sp>
      <p:pic>
        <p:nvPicPr>
          <p:cNvPr id="8" name="Picture 2" descr="http://www.ihep.cas.cn/images/heps_xg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429000"/>
            <a:ext cx="4500594" cy="2547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714" y="3000372"/>
            <a:ext cx="6953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 for your attentions!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组合 6"/>
          <p:cNvGrpSpPr>
            <a:grpSpLocks/>
          </p:cNvGrpSpPr>
          <p:nvPr/>
        </p:nvGrpSpPr>
        <p:grpSpPr bwMode="auto">
          <a:xfrm>
            <a:off x="0" y="-26988"/>
            <a:ext cx="9144000" cy="658813"/>
            <a:chOff x="0" y="-27384"/>
            <a:chExt cx="9144000" cy="658800"/>
          </a:xfrm>
        </p:grpSpPr>
        <p:pic>
          <p:nvPicPr>
            <p:cNvPr id="6" name="Picture 6" descr="tt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lum/>
            </a:blip>
            <a:srcRect/>
            <a:stretch>
              <a:fillRect/>
            </a:stretch>
          </p:blipFill>
          <p:spPr bwMode="auto">
            <a:xfrm>
              <a:off x="0" y="-27384"/>
              <a:ext cx="91440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内容占位符 40" descr="images.jpg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2000" contrast="-29000"/>
            </a:blip>
            <a:stretch>
              <a:fillRect/>
            </a:stretch>
          </p:blipFill>
          <p:spPr>
            <a:xfrm>
              <a:off x="8388424" y="-27384"/>
              <a:ext cx="752669" cy="658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211</Words>
  <Application>Microsoft Office PowerPoint</Application>
  <PresentationFormat>全屏显示(4:3)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gengzhi</dc:creator>
  <cp:lastModifiedBy>gengzhi</cp:lastModifiedBy>
  <cp:revision>358</cp:revision>
  <dcterms:created xsi:type="dcterms:W3CDTF">2020-06-27T01:50:25Z</dcterms:created>
  <dcterms:modified xsi:type="dcterms:W3CDTF">2021-05-18T10:44:13Z</dcterms:modified>
</cp:coreProperties>
</file>