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F4EC-6EBA-465A-B347-B4BC908A5976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AEE00-AB2A-4350-B01F-ED509151BA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5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2ECC-DF2D-43C2-8AB7-44220769D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40D1E-5CF6-4575-9A52-C2EBAC858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5C2A-7C80-4744-AB96-D6216235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0712-094D-4EDA-9323-FFA99D7C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95BB-B11E-4F4C-A129-75BA9B8E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0FED-6DB6-4148-889D-5C2B27E5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71BFE-EC98-4755-92DD-B5452ED63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06F9-7ACB-4447-91D3-DAF353CF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456F-F736-4E0A-B970-9F6EE4E8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E26A-7E75-48C5-BA45-0BB8D06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16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6A964-CB8D-4BC4-8256-8567E7EA2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4B49C-63D2-4B29-9CEF-DB915D71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2AC4-666A-4455-AECF-D1E59DE3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228E-7DCB-420D-92DE-30B7F8C9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4851-590C-4031-89CA-86093C8A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21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953788" y="2871971"/>
            <a:ext cx="7380515" cy="165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E4F"/>
              </a:buClr>
              <a:buSzPts val="3800"/>
              <a:buFont typeface="Arial Black"/>
              <a:buNone/>
              <a:defRPr sz="50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964674" y="2301900"/>
            <a:ext cx="7380515" cy="4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122D4F"/>
              </a:buClr>
              <a:buSzPts val="2800"/>
              <a:buNone/>
              <a:defRPr sz="3733">
                <a:solidFill>
                  <a:srgbClr val="122D4F"/>
                </a:solidFill>
              </a:defRPr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3964674" y="4630988"/>
            <a:ext cx="7380515" cy="4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122D4F"/>
              </a:buClr>
              <a:buSzPts val="2000"/>
              <a:buNone/>
              <a:defRPr sz="2667">
                <a:solidFill>
                  <a:srgbClr val="122D4F"/>
                </a:solidFill>
              </a:defRPr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59" y="-419100"/>
            <a:ext cx="12187941" cy="91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34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D7A7-0E64-4517-9AD1-A7188796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F912-935C-4C06-AF4C-52E480CC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F9B7-7D26-4F27-90B7-6841AAAD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B503-06A4-4C0A-873F-2E9F6A41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D4AB-23D3-44AF-95C2-59F376FE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13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046-A5CE-4E9C-9389-A06A6A1D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B8939-B0E8-4F5D-B068-28CA8DE0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CEC8-63FC-4B16-80A4-967BAD82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94E8-C1D5-476B-A029-FBE4495D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2EBD-6196-4DD6-93BC-73B8A68E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30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BE95-E4CB-48D4-BAFD-E528B02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BA05-F126-42CF-AA99-2EBF8BE61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3C9C-AF84-4C0A-B81A-691DFA90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3EA9-AEAE-48F6-BAC0-DCE5FC97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2623C-8CBB-45E2-B251-A5707FBC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E30E4-D9A7-472E-9BBB-FDA0A832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71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46B5-332F-4E00-B7A1-53BFB569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22392-FE29-40A4-B730-6C370FDF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5CE6-B9DF-4740-B406-DE5FB8975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A2438-FD15-4637-A4C9-58DD2AB98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78FCA-C230-4E5E-A257-F4E8E4F50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4C05-A8CE-4C03-98BD-CCD7B2BA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96AE8-E068-48A1-A5BC-339341BE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30E20-4D4A-4CF2-A75D-18B761E8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8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5BA3-09B7-4C05-84D5-6AF4844D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B6AB9-9659-472B-B383-10F5242C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6CAAE-6823-4C29-B9F0-1640D482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2CB0A-CA66-4601-92EE-0704002E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39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EBB96-4804-4498-9617-E43BCEAD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AF3D-37EA-418A-B251-1A5EAD68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9C308-3C08-47C9-B1A3-187B3EB5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19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3065-B5B7-4A4D-8D61-806B78DA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F22C-E360-46E6-8806-73658DFA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6D21-AA58-45CB-BFF9-DE8DBDCAD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32C7-1615-46B5-8DB9-6DDCE585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555E6-FBF9-48C1-B131-C82E462B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D5B4-FC7E-44E0-9844-0E391B1F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63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81DD-6D78-4AEA-A04D-07AC1ED9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37A6-1240-42CA-8347-420C67EE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97895-3070-41B6-8DD0-3C2CA0347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56318-301F-40CE-86A3-5C2F1C6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B4AAC-B006-417F-BAEC-5F8C0880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C0D99-DC60-45E7-92BB-CB7364E6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94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87886-ECCE-4E37-AEF0-E8C493B1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89BA6-5659-46A9-972B-02D04A1D9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C584-E75F-4178-9C93-4B3BCEE92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8EB1-D304-43FF-BACD-A4B66AE5EB42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207A-2367-4CF1-AA6D-F269B2954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A6B5-7C59-4170-8187-C52FC4C90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D29C-670F-4977-8E8D-3F0E1A5D67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12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2084805" y="2649037"/>
            <a:ext cx="8022400" cy="27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  <a:p>
            <a:r>
              <a:rPr lang="es-ES" dirty="0" err="1"/>
              <a:t>MXCuBE</a:t>
            </a:r>
            <a:r>
              <a:rPr lang="es-ES" dirty="0"/>
              <a:t> Status </a:t>
            </a:r>
            <a:r>
              <a:rPr lang="es-ES" dirty="0" err="1"/>
              <a:t>Report</a:t>
            </a:r>
            <a:br>
              <a:rPr lang="es-ES" dirty="0"/>
            </a:br>
            <a:endParaRPr sz="36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1"/>
          </p:nvPr>
        </p:nvSpPr>
        <p:spPr>
          <a:xfrm>
            <a:off x="6890000" y="5834867"/>
            <a:ext cx="4151600" cy="8361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lnSpcReduction="10000"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SzPct val="126595"/>
            </a:pPr>
            <a:r>
              <a:rPr lang="en-US" sz="2505" dirty="0"/>
              <a:t>Isidro Crespo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SzPct val="126595"/>
            </a:pPr>
            <a:r>
              <a:rPr lang="en-US" sz="2505" dirty="0"/>
              <a:t>Jordi Andreu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SzPct val="126595"/>
            </a:pPr>
            <a:r>
              <a:rPr lang="en-US" sz="2505" dirty="0"/>
              <a:t>Roeland Boer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SzPct val="126595"/>
            </a:pPr>
            <a:endParaRPr sz="2505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dt" idx="4294967295"/>
          </p:nvPr>
        </p:nvSpPr>
        <p:spPr>
          <a:xfrm>
            <a:off x="1466267" y="6438615"/>
            <a:ext cx="8534400" cy="23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s-ES"/>
              <a:t>18/05/2022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ftr" idx="4294967295"/>
          </p:nvPr>
        </p:nvSpPr>
        <p:spPr>
          <a:xfrm>
            <a:off x="1405500" y="6126333"/>
            <a:ext cx="4297600" cy="30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/>
            <a:r>
              <a:rPr lang="es-ES" dirty="0" err="1"/>
              <a:t>MXCuBE</a:t>
            </a:r>
            <a:r>
              <a:rPr lang="es-ES" dirty="0"/>
              <a:t> Status </a:t>
            </a:r>
            <a:r>
              <a:rPr lang="es-ES" dirty="0" err="1"/>
              <a:t>Report</a:t>
            </a:r>
            <a:r>
              <a:rPr lang="es-ES" dirty="0"/>
              <a:t> – Spring 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C2D74A-B95D-4243-9B62-2F57A5F4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s-ES" dirty="0" err="1"/>
              <a:t>taff</a:t>
            </a:r>
            <a:r>
              <a:rPr lang="es-ES" dirty="0"/>
              <a:t> </a:t>
            </a:r>
            <a:r>
              <a:rPr lang="es-ES" dirty="0" err="1"/>
              <a:t>changes</a:t>
            </a:r>
            <a:endParaRPr lang="es-E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1D764-FE56-417F-88C8-1048F93E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in MX support groups</a:t>
            </a:r>
          </a:p>
          <a:p>
            <a:pPr lvl="1"/>
            <a:r>
              <a:rPr lang="en-US" dirty="0"/>
              <a:t>Jordi Andreu left the controls support group to work elsewhere</a:t>
            </a:r>
          </a:p>
          <a:p>
            <a:pPr lvl="2"/>
            <a:r>
              <a:rPr lang="en-US" dirty="0"/>
              <a:t>Currently no informatics support from ALBA, beamline team is now involved</a:t>
            </a:r>
          </a:p>
          <a:p>
            <a:pPr lvl="1"/>
            <a:r>
              <a:rPr lang="en-US" dirty="0"/>
              <a:t>Dani Sanchez and Dani </a:t>
            </a:r>
            <a:r>
              <a:rPr lang="en-US" dirty="0" err="1"/>
              <a:t>Salvat</a:t>
            </a:r>
            <a:r>
              <a:rPr lang="en-US" dirty="0"/>
              <a:t>, supporting </a:t>
            </a:r>
            <a:r>
              <a:rPr lang="en-US" dirty="0" err="1"/>
              <a:t>ISpyB</a:t>
            </a:r>
            <a:r>
              <a:rPr lang="en-US" dirty="0"/>
              <a:t> have also left ALBA</a:t>
            </a:r>
          </a:p>
          <a:p>
            <a:pPr lvl="2"/>
            <a:r>
              <a:rPr lang="en-US" dirty="0"/>
              <a:t>New head is Beatriz Lorenzo, support of </a:t>
            </a:r>
            <a:r>
              <a:rPr lang="en-US" dirty="0" err="1"/>
              <a:t>ISpyB</a:t>
            </a:r>
            <a:r>
              <a:rPr lang="en-US" dirty="0"/>
              <a:t> by Marc </a:t>
            </a:r>
            <a:r>
              <a:rPr lang="en-US" dirty="0" err="1"/>
              <a:t>Armenter</a:t>
            </a:r>
            <a:endParaRPr lang="en-US" dirty="0"/>
          </a:p>
          <a:p>
            <a:pPr lvl="1"/>
            <a:r>
              <a:rPr lang="en-US" dirty="0"/>
              <a:t>A new section, Scientific Data Management, was formed</a:t>
            </a:r>
          </a:p>
          <a:p>
            <a:pPr lvl="2"/>
            <a:r>
              <a:rPr lang="en-US" dirty="0"/>
              <a:t>Headed by Nicolas Soler, beamline support from Emilio Centeno </a:t>
            </a:r>
          </a:p>
          <a:p>
            <a:pPr lvl="1"/>
            <a:endParaRPr lang="en-U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87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9208-AF12-4189-BBC8-45F6AAA9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1E62-8DFB-4AA7-80E0-51466E3F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01466" cy="43532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Refactoring of </a:t>
            </a:r>
            <a:r>
              <a:rPr lang="en-US" dirty="0" err="1"/>
              <a:t>MXCuBE</a:t>
            </a:r>
            <a:endParaRPr lang="en-US" dirty="0"/>
          </a:p>
          <a:p>
            <a:pPr lvl="1"/>
            <a:r>
              <a:rPr lang="en-US" dirty="0"/>
              <a:t>Currently running </a:t>
            </a:r>
            <a:r>
              <a:rPr lang="es-ES" dirty="0" err="1"/>
              <a:t>MXCuBE</a:t>
            </a:r>
            <a:r>
              <a:rPr lang="es-ES" dirty="0"/>
              <a:t> Qt4</a:t>
            </a:r>
            <a:endParaRPr lang="en-US" dirty="0"/>
          </a:p>
          <a:p>
            <a:pPr lvl="1"/>
            <a:r>
              <a:rPr lang="en-US" dirty="0"/>
              <a:t>User version expected in June, pending minor bug fixes before presentation to users</a:t>
            </a:r>
          </a:p>
          <a:p>
            <a:r>
              <a:rPr lang="en-US" dirty="0"/>
              <a:t>A</a:t>
            </a:r>
            <a:r>
              <a:rPr lang="es-ES" dirty="0" err="1"/>
              <a:t>ddition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new </a:t>
            </a:r>
            <a:r>
              <a:rPr lang="es-ES" dirty="0" err="1"/>
              <a:t>features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Pick function mounting using CATS double gripper</a:t>
            </a:r>
          </a:p>
          <a:p>
            <a:pPr lvl="1"/>
            <a:r>
              <a:rPr lang="en-US" dirty="0"/>
              <a:t>Implementation of XIA2 processing and Dimple</a:t>
            </a:r>
          </a:p>
          <a:p>
            <a:pPr lvl="1"/>
            <a:r>
              <a:rPr lang="en-US" dirty="0"/>
              <a:t>Pump control for jet extrusion for SSX</a:t>
            </a:r>
          </a:p>
          <a:p>
            <a:pPr lvl="1"/>
            <a:r>
              <a:rPr lang="en-US" dirty="0"/>
              <a:t>Small molecule processing</a:t>
            </a:r>
          </a:p>
          <a:p>
            <a:r>
              <a:rPr lang="en-US" dirty="0"/>
              <a:t>Change to MXCuBE3?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64206-637D-46EC-B937-FF16F51EA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66" y="365125"/>
            <a:ext cx="6095999" cy="31274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143907-9A38-49AA-893A-C1A946EAEDA3}"/>
              </a:ext>
            </a:extLst>
          </p:cNvPr>
          <p:cNvSpPr/>
          <p:nvPr/>
        </p:nvSpPr>
        <p:spPr>
          <a:xfrm>
            <a:off x="7554897" y="4500979"/>
            <a:ext cx="351555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Beamline upgrades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changer?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11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154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 MXCuBE Status Report </vt:lpstr>
      <vt:lpstr>Staff changes</vt:lpstr>
      <vt:lpstr>Current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MXCuBE Status Report</dc:title>
  <dc:creator>Roeland Boer</dc:creator>
  <cp:lastModifiedBy>Roeland Boer</cp:lastModifiedBy>
  <cp:revision>11</cp:revision>
  <dcterms:created xsi:type="dcterms:W3CDTF">2022-05-16T19:21:50Z</dcterms:created>
  <dcterms:modified xsi:type="dcterms:W3CDTF">2022-05-17T10:14:36Z</dcterms:modified>
</cp:coreProperties>
</file>