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09" r:id="rId3"/>
    <p:sldId id="310" r:id="rId4"/>
    <p:sldId id="257" r:id="rId5"/>
    <p:sldId id="311" r:id="rId6"/>
    <p:sldId id="315" r:id="rId7"/>
    <p:sldId id="312" r:id="rId8"/>
    <p:sldId id="31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6144" autoAdjust="0"/>
  </p:normalViewPr>
  <p:slideViewPr>
    <p:cSldViewPr snapToGrid="0">
      <p:cViewPr varScale="1">
        <p:scale>
          <a:sx n="107" d="100"/>
          <a:sy n="107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AA547-F041-4EE1-8C0F-FDB77A2A512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8C56A-8153-4D51-8A19-95AA0E1741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11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64F08-AFA1-F7DA-B2CA-E959CDE0A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95F804-85EB-ECCC-1414-EA2E1495F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F4D3CF-A237-F319-EA74-91422D58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6584-D188-44C8-8D59-E66226EAD63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1A308-F34B-7758-1A9D-CFB361FD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5510C4-5DE9-41C5-A9AA-F2203CB7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F783-15D4-4166-B036-4E019A17CC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965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B9751-21B2-74A5-C68E-2D705454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441CCB-F124-0EE0-33D6-7246BFDBA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CEFCC5-372E-9E04-E194-9A5AA6F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6584-D188-44C8-8D59-E66226EAD63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9E0952-C384-4AA0-19D1-958CC5CB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EC8D0-347B-7C61-6B68-711C1001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F783-15D4-4166-B036-4E019A17CC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038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A40BDC-B612-949B-4B1F-4CD8D62C3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787EB8-64F5-5DDF-3BA2-35F09D488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4CCBA9-1D2C-42A4-555A-2B6CA232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6584-D188-44C8-8D59-E66226EAD63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AE99A-D482-671F-F0A6-CE0AF65D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B5E44C-DFD6-630D-B773-1F6604DE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F783-15D4-4166-B036-4E019A17CC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49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96C57-E5C1-694A-B5CB-E2006132C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C7FDDC-6F66-7449-AAAA-172600CB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251D9B-DBD4-7D4E-AE70-563C598C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2291-C24F-7542-B2AA-8658D3A9E221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EA3A4B-D950-0345-BCB5-0B3A992C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0A97F-36EB-D74F-A3C6-FBB06DA0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081-046A-2E49-B493-3F410BD961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25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AA981-622F-0E4C-ABF3-9A44DA98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2F017-673B-BC41-A28C-69161FEA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37B2A-8FCA-7E42-A4C3-C4A9224A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2291-C24F-7542-B2AA-8658D3A9E221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90B39-455A-0840-8B80-CF776FB4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4F1698-D94C-1B49-AF90-DC1134A4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081-046A-2E49-B493-3F410BD961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177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AD8A7-7EBB-9643-A539-99C5E9CF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A03CB3-F503-5943-BD5A-E1C9E19E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BC08A-A300-954B-8AC6-FD75C5E8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2291-C24F-7542-B2AA-8658D3A9E221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37D63-235B-B347-AFFF-F11187C4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DF1B0-273E-994B-B97F-DB24D3C4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081-046A-2E49-B493-3F410BD961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726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C8CE-039C-3A48-8BEA-52446720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1CC33-E532-B441-812A-5C8AB1FA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3665E8-75E9-C841-B35C-CE70FC5B8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2D34AC-F5EA-2144-865D-1F4351A5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2291-C24F-7542-B2AA-8658D3A9E221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F08A98-FC72-1744-8EEA-1A918E24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A874AD-8402-B445-B1BB-BDB03EEA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081-046A-2E49-B493-3F410BD961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152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E498A-35F1-544B-A558-379557A5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29974E-A12F-B34D-ACAC-5837EEF0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6DACFE-1F73-F24F-812C-32D572AE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5ED1BC-6F10-CD4C-A4C3-2E9FBE34E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08F65C-F401-A746-98EE-44614A170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804324-4CA8-7E45-BF47-0FA483E1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2291-C24F-7542-B2AA-8658D3A9E221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1E8F3B-2653-B14B-86F4-66FD5BA9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01759B-D826-0845-ACA7-390AD3D5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081-046A-2E49-B493-3F410BD961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0307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8DCA0-ECE0-5941-AD3D-173A42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EB2140-27CA-B24B-8D18-EC85A1A0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2291-C24F-7542-B2AA-8658D3A9E221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3FCE63-78EB-0B47-8B48-180FA706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19FB42-E242-4647-8610-9152BB40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081-046A-2E49-B493-3F410BD961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5761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70F9D3-5EFC-E644-8F90-2D07FCDF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2291-C24F-7542-B2AA-8658D3A9E221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A8935B-E3AF-9743-8118-39E38430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3C47C4-D2F6-0546-8DDA-96169436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081-046A-2E49-B493-3F410BD961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664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14277-18C5-AC47-9BAA-DEA6228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860C5-6927-CE4F-B364-1E4B47BD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57A548-E917-3546-A8E9-6100E5FAF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825F9C-D52D-5448-A1CD-9F92024D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2291-C24F-7542-B2AA-8658D3A9E221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257569-48C2-8C41-9D84-ABC8F3A4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3CB5B-9586-6645-BBE1-9EB31E45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081-046A-2E49-B493-3F410BD961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48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E2BF5-5B73-FB12-F17D-F4CD055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F3C44-D68C-73CF-D056-6F88FEE5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AB2709-1A6A-166E-3B7F-C50CF466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6584-D188-44C8-8D59-E66226EAD63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4DAC97-B244-6FF4-AE9C-F3BE6A8D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5EE9E-347E-32A3-C165-963338C3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F783-15D4-4166-B036-4E019A17CC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7812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C6C0F-D0DA-6643-8873-0E2E9C6E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3A857C-7298-9D46-83AF-7E06FDB93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F23D6-BD7D-8742-8FCB-D25A2AE92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874AE3-CB5F-F14B-B889-D36C3EE3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2291-C24F-7542-B2AA-8658D3A9E221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28E838-15D6-9C46-9D41-C1A60A3E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0D9E1A-CF3C-CC48-A329-ABA10B6A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081-046A-2E49-B493-3F410BD961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2190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94661-CAE6-864E-92F6-DADB6346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41B892-92BC-3B47-B2E8-F8413E346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F2FED-C3DD-1A4C-A89A-DA72C5EA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2291-C24F-7542-B2AA-8658D3A9E221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6CA30-8E3A-E542-8900-CD25A4DF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20DFB-67A4-5847-9B65-B41FDA5C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081-046A-2E49-B493-3F410BD961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242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446BBC-CBA1-E24A-A452-2AF034697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4F7098-DBCC-E042-B8C5-720400E5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4F618-8033-314B-9206-B8CE7F9C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2291-C24F-7542-B2AA-8658D3A9E221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EED30-EC3A-E645-B5A6-CD035AA9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CD99C-2154-BF4C-BE25-821D0080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081-046A-2E49-B493-3F410BD961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126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FCB83-AAC0-AE7E-AF45-1C1205C6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4DD9C0-1D17-BE53-B32D-EF072D56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3994C-102E-2876-2088-1884C583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6584-D188-44C8-8D59-E66226EAD63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9FE017-EEA3-609F-44D2-E9E51ABC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B6E34-EE78-15D5-A8D0-81F4EA57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F783-15D4-4166-B036-4E019A17CC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55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09641-FDFE-9CAE-9D03-93AF457B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13A5A5-7CB3-4323-072E-B03D5EADA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1F6189-0EF6-C4B1-475C-64D030B2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B5DF54-8B32-CA77-9223-1508109E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6584-D188-44C8-8D59-E66226EAD63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67E145-1464-E44F-5DC8-C2B29AAE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4FF3BE-7BD3-11CD-E0BD-8CE6082B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F783-15D4-4166-B036-4E019A17CC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321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C4995-C45A-84A1-0820-0258A00E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157A24-DB00-6BE0-98E9-718D974A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A4975D-71FE-D98C-8FC8-CE7D28BDB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BBAFCA-810D-F481-3C5C-BC8F7609E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E9364E-B4D4-FEDA-3C93-A9A778DEB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4450D8-9564-11A8-56BF-EF7E9E85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6584-D188-44C8-8D59-E66226EAD63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4BDD37-4357-98B9-D68B-6B1BFB6F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42DAAD-D534-F28B-84E7-983212D8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F783-15D4-4166-B036-4E019A17CC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159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CC5A3-F54C-06EA-3C0B-C64BD1C0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A37E02-5A18-5723-0F4E-2ED49297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6584-D188-44C8-8D59-E66226EAD63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40E11B-DCCE-5DE5-93A7-B7D0E8BA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4FB34-B12A-0701-DF8F-069A4EE8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F783-15D4-4166-B036-4E019A17CC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9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51B334-B7E9-9B1C-6C25-219F1716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6584-D188-44C8-8D59-E66226EAD63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6FA8AE-9169-4205-768A-32DE8FDF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B462B5-9FBD-3867-DCE6-AA004B61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F783-15D4-4166-B036-4E019A17CC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388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0126F-13DF-2F4D-4D21-6D75E7BC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2D6AD-C128-F706-E256-C9521CFE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EA9CE6-BE50-C5EE-F406-F0A099674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93275D-1F04-2279-3395-C97564B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6584-D188-44C8-8D59-E66226EAD63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F68CB9-B93D-B0BC-91B2-E9BB85BA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63691-8658-B39F-CF19-8164BED3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F783-15D4-4166-B036-4E019A17CC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375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5908-BEC3-05A8-4AC6-50B63E99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0FF955-3D1E-08EB-EDFB-42BB054E4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382A17-E9C4-D5F5-13D5-0C76CFD5E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9368C6-C3C3-B519-F405-101250DC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6584-D188-44C8-8D59-E66226EAD63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F3D5D8-98FD-8958-05C9-01DCCC27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4762CB-4DE2-419A-682A-13836032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F783-15D4-4166-B036-4E019A17CC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322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452D8B-1027-5492-97F5-B3D65A8E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976525-BE2C-CA5A-3700-118DE73F6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BADE9-E0E3-87A1-F5FA-9E5BE8AA8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C6584-D188-44C8-8D59-E66226EAD63C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67A94-DCCF-5AA2-7013-0491CE0F2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1136A-B559-D12B-E940-A1981EEDB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FF783-15D4-4166-B036-4E019A17CC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1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CF3073-8A04-2F42-8E51-7805AC6D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F43489-5DFE-AE47-9432-8AAC5B01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5FC03-3339-3E41-AD27-F26C184C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22291-C24F-7542-B2AA-8658D3A9E221}" type="datetimeFigureOut">
              <a:rPr lang="es-PE" smtClean="0"/>
              <a:t>10/08/2024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C3AED7-E2AE-E347-B782-39172BF14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20A9F-C34C-BE49-9413-C82F153AF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AB081-046A-2E49-B493-3F410BD961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327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AC186-C128-FF4C-83A1-39DA03E77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722" y="1725476"/>
            <a:ext cx="9663114" cy="2387600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chemeClr val="bg1"/>
                </a:solidFill>
                <a:latin typeface="Stag Book" charset="0"/>
                <a:ea typeface="Stag Book" charset="0"/>
                <a:cs typeface="Stag Book" charset="0"/>
              </a:rPr>
              <a:t>Desarrollo </a:t>
            </a:r>
            <a:r>
              <a:rPr lang="es-PE" dirty="0" err="1">
                <a:solidFill>
                  <a:schemeClr val="bg1"/>
                </a:solidFill>
                <a:latin typeface="Stag Book" charset="0"/>
                <a:ea typeface="Stag Book" charset="0"/>
                <a:cs typeface="Stag Book" charset="0"/>
              </a:rPr>
              <a:t>FrontEnd</a:t>
            </a:r>
            <a:endParaRPr lang="es-PE" dirty="0">
              <a:solidFill>
                <a:schemeClr val="bg1"/>
              </a:solidFill>
              <a:latin typeface="Stag Book" charset="0"/>
              <a:ea typeface="Stag Book" charset="0"/>
              <a:cs typeface="Stag Book" charset="0"/>
            </a:endParaRPr>
          </a:p>
        </p:txBody>
      </p:sp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FB33BB1A-584A-2745-83FD-4285C774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132" y="5715000"/>
            <a:ext cx="397429" cy="656907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6FF59671-3724-9C46-AB01-B2C1D470CEF3}"/>
              </a:ext>
            </a:extLst>
          </p:cNvPr>
          <p:cNvGrpSpPr/>
          <p:nvPr/>
        </p:nvGrpSpPr>
        <p:grpSpPr>
          <a:xfrm>
            <a:off x="723899" y="1787529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5203051-1E61-C048-8A04-FA39384602D9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19A969B-A068-B745-B07C-C7E3110C1A31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AD5D4E5B-7B9F-F341-B04D-CAA002FCBE47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26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A1AC186-C128-FF4C-83A1-39DA03E77AB2}"/>
              </a:ext>
            </a:extLst>
          </p:cNvPr>
          <p:cNvSpPr txBox="1">
            <a:spLocks/>
          </p:cNvSpPr>
          <p:nvPr/>
        </p:nvSpPr>
        <p:spPr>
          <a:xfrm>
            <a:off x="974004" y="628662"/>
            <a:ext cx="10243991" cy="4623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tag Book" charset="0"/>
                <a:ea typeface="Stag Book" charset="0"/>
                <a:cs typeface="Stag Book" charset="0"/>
              </a:rPr>
              <a:t>Hackathon 06: </a:t>
            </a: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419" sz="4500" b="1" dirty="0">
                <a:solidFill>
                  <a:prstClr val="white"/>
                </a:solidFill>
                <a:latin typeface="Stag Book" charset="0"/>
                <a:ea typeface="Stag Book" charset="0"/>
                <a:cs typeface="Stag Book" charset="0"/>
              </a:rPr>
              <a:t>Crear un </a:t>
            </a:r>
            <a:r>
              <a:rPr lang="es-419" sz="4500" b="1" dirty="0" err="1">
                <a:solidFill>
                  <a:prstClr val="white"/>
                </a:solidFill>
                <a:latin typeface="Stag Book" charset="0"/>
                <a:ea typeface="Stag Book" charset="0"/>
                <a:cs typeface="Stag Book" charset="0"/>
              </a:rPr>
              <a:t>index</a:t>
            </a:r>
            <a:r>
              <a:rPr lang="es-419" sz="4500" b="1" dirty="0">
                <a:solidFill>
                  <a:prstClr val="white"/>
                </a:solidFill>
                <a:latin typeface="Stag Book" charset="0"/>
                <a:ea typeface="Stag Book" charset="0"/>
                <a:cs typeface="Stag Book" charset="0"/>
              </a:rPr>
              <a:t> tomando referencia las imágenes de las diapositivas siguientes.</a:t>
            </a:r>
            <a:endParaRPr kumimoji="0" lang="es-419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tag Book" charset="0"/>
              <a:ea typeface="Stag Book" charset="0"/>
              <a:cs typeface="Stag Book" charset="0"/>
            </a:endParaRPr>
          </a:p>
        </p:txBody>
      </p: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FB33BB1A-584A-2745-83FD-4285C774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132" y="5674056"/>
            <a:ext cx="397429" cy="6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1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139D3C0-5C44-1185-6473-A1F5D85DC57A}"/>
              </a:ext>
            </a:extLst>
          </p:cNvPr>
          <p:cNvGrpSpPr/>
          <p:nvPr/>
        </p:nvGrpSpPr>
        <p:grpSpPr>
          <a:xfrm>
            <a:off x="874573" y="375437"/>
            <a:ext cx="9892039" cy="6107125"/>
            <a:chOff x="829750" y="354841"/>
            <a:chExt cx="10116157" cy="6521663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D12522C-36AF-8EC6-69E1-4FA428D3A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750" y="354841"/>
              <a:ext cx="10116157" cy="482565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504824A-251F-2F71-788F-399C7D1D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750" y="4733345"/>
              <a:ext cx="10116157" cy="2143159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354D312C-ED58-45DE-21E7-B54C3D0CE930}"/>
              </a:ext>
            </a:extLst>
          </p:cNvPr>
          <p:cNvSpPr txBox="1"/>
          <p:nvPr/>
        </p:nvSpPr>
        <p:spPr>
          <a:xfrm>
            <a:off x="1425388" y="4661647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#7A01FF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67219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F295AA0-1834-9192-E7ED-266D829D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0" y="654423"/>
            <a:ext cx="11595019" cy="49997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91C55F1-05E6-002A-8DEF-33EC22475624}"/>
              </a:ext>
            </a:extLst>
          </p:cNvPr>
          <p:cNvSpPr txBox="1"/>
          <p:nvPr/>
        </p:nvSpPr>
        <p:spPr>
          <a:xfrm>
            <a:off x="5172636" y="753035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#7A01FF</a:t>
            </a:r>
            <a:endParaRPr lang="es-PE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FE18DB-E685-5A02-9422-CF1B628EB57A}"/>
              </a:ext>
            </a:extLst>
          </p:cNvPr>
          <p:cNvSpPr txBox="1"/>
          <p:nvPr/>
        </p:nvSpPr>
        <p:spPr>
          <a:xfrm>
            <a:off x="8283389" y="2574358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#F6E8A4</a:t>
            </a:r>
            <a:endParaRPr lang="es-PE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5F5586-E159-051C-9688-F66B615A32BF}"/>
              </a:ext>
            </a:extLst>
          </p:cNvPr>
          <p:cNvSpPr txBox="1"/>
          <p:nvPr/>
        </p:nvSpPr>
        <p:spPr>
          <a:xfrm>
            <a:off x="6723529" y="2574358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#93DD6D</a:t>
            </a:r>
            <a:endParaRPr lang="es-PE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8A3490-7F35-0A7C-5AA6-2506F9933EFE}"/>
              </a:ext>
            </a:extLst>
          </p:cNvPr>
          <p:cNvSpPr txBox="1"/>
          <p:nvPr/>
        </p:nvSpPr>
        <p:spPr>
          <a:xfrm>
            <a:off x="5235389" y="2590800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#80FFF4</a:t>
            </a:r>
            <a:endParaRPr lang="es-PE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BBB6A8-C69B-82BE-AC2F-D8EC394A3B0E}"/>
              </a:ext>
            </a:extLst>
          </p:cNvPr>
          <p:cNvSpPr txBox="1"/>
          <p:nvPr/>
        </p:nvSpPr>
        <p:spPr>
          <a:xfrm>
            <a:off x="6723529" y="896054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#DF87F5</a:t>
            </a:r>
            <a:endParaRPr lang="es-PE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67EDF1-839B-0C75-B227-DBC54C459900}"/>
              </a:ext>
            </a:extLst>
          </p:cNvPr>
          <p:cNvSpPr txBox="1"/>
          <p:nvPr/>
        </p:nvSpPr>
        <p:spPr>
          <a:xfrm>
            <a:off x="8380672" y="905435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#F1A2A2</a:t>
            </a:r>
            <a:endParaRPr lang="es-PE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8B2909-FDD0-3017-0569-A8F0A3A6609D}"/>
              </a:ext>
            </a:extLst>
          </p:cNvPr>
          <p:cNvSpPr txBox="1"/>
          <p:nvPr/>
        </p:nvSpPr>
        <p:spPr>
          <a:xfrm>
            <a:off x="5800165" y="3968595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#D96CEF</a:t>
            </a:r>
            <a:endParaRPr lang="es-PE" sz="140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8043E4A-42E0-D7AD-BBA0-D91FF12ED8D1}"/>
              </a:ext>
            </a:extLst>
          </p:cNvPr>
          <p:cNvGrpSpPr/>
          <p:nvPr/>
        </p:nvGrpSpPr>
        <p:grpSpPr>
          <a:xfrm>
            <a:off x="2190895" y="4186518"/>
            <a:ext cx="1445267" cy="720153"/>
            <a:chOff x="2190895" y="4186518"/>
            <a:chExt cx="1445267" cy="720153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A3BCE20-7C65-FF00-0057-792F36C8D4BB}"/>
                </a:ext>
              </a:extLst>
            </p:cNvPr>
            <p:cNvSpPr txBox="1"/>
            <p:nvPr/>
          </p:nvSpPr>
          <p:spPr>
            <a:xfrm>
              <a:off x="2190895" y="4598894"/>
              <a:ext cx="144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solidFill>
                    <a:srgbClr val="FF0000"/>
                  </a:solidFill>
                </a:rPr>
                <a:t>Icono </a:t>
              </a:r>
              <a:r>
                <a:rPr lang="es-PE" sz="1400" dirty="0" err="1">
                  <a:solidFill>
                    <a:srgbClr val="FF0000"/>
                  </a:solidFill>
                </a:rPr>
                <a:t>arrow-img</a:t>
              </a:r>
              <a:endParaRPr lang="es-PE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B69B42E8-5A65-A552-2A1F-5F7B29BAB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271" y="4186518"/>
              <a:ext cx="188258" cy="4123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30791FE-5D19-432E-8FE4-DEE991C965A5}"/>
              </a:ext>
            </a:extLst>
          </p:cNvPr>
          <p:cNvSpPr txBox="1"/>
          <p:nvPr/>
        </p:nvSpPr>
        <p:spPr>
          <a:xfrm>
            <a:off x="630185" y="1049942"/>
            <a:ext cx="125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#f3f5fa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60589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A484C55-9F99-E8E1-434C-DD6F5105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18" y="986117"/>
            <a:ext cx="10619745" cy="44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4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BC8BEC-CA89-A4EA-7F2B-9C187086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68" y="1066800"/>
            <a:ext cx="11088931" cy="419104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D4F630D-E0A3-FCD1-E40A-07C63BC255DF}"/>
              </a:ext>
            </a:extLst>
          </p:cNvPr>
          <p:cNvSpPr txBox="1"/>
          <p:nvPr/>
        </p:nvSpPr>
        <p:spPr>
          <a:xfrm>
            <a:off x="1954306" y="2060992"/>
            <a:ext cx="1147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#7bff5c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14F10CE-ADC8-D7AF-5773-0C6C5BCCD8DD}"/>
              </a:ext>
            </a:extLst>
          </p:cNvPr>
          <p:cNvSpPr txBox="1"/>
          <p:nvPr/>
        </p:nvSpPr>
        <p:spPr>
          <a:xfrm>
            <a:off x="4867835" y="1962381"/>
            <a:ext cx="108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#51dbff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4628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8E4967-5E66-BEA3-F6E8-C2FC0F94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" y="1470877"/>
            <a:ext cx="10874188" cy="29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57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41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consolas</vt:lpstr>
      <vt:lpstr>Stag Book</vt:lpstr>
      <vt:lpstr>Tema de Office</vt:lpstr>
      <vt:lpstr>1_Tema de Office</vt:lpstr>
      <vt:lpstr>Desarrollo FrontEnd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Kevin Castillo Palacios</dc:creator>
  <cp:lastModifiedBy>John Kevin Castillo Palacios</cp:lastModifiedBy>
  <cp:revision>13</cp:revision>
  <dcterms:created xsi:type="dcterms:W3CDTF">2024-07-27T20:10:29Z</dcterms:created>
  <dcterms:modified xsi:type="dcterms:W3CDTF">2024-08-10T21:11:01Z</dcterms:modified>
</cp:coreProperties>
</file>