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309" r:id="rId3"/>
    <p:sldId id="310" r:id="rId4"/>
    <p:sldId id="319" r:id="rId5"/>
    <p:sldId id="313" r:id="rId6"/>
    <p:sldId id="321" r:id="rId7"/>
    <p:sldId id="322" r:id="rId8"/>
    <p:sldId id="316" r:id="rId9"/>
    <p:sldId id="323" r:id="rId10"/>
    <p:sldId id="317" r:id="rId11"/>
    <p:sldId id="325" r:id="rId12"/>
    <p:sldId id="324" r:id="rId13"/>
    <p:sldId id="326" r:id="rId14"/>
    <p:sldId id="320"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88E077-5068-6ED4-A7BB-E47A5D14B79E}" v="34" dt="2024-08-17T21:24:28.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1" autoAdjust="0"/>
    <p:restoredTop sz="94660"/>
  </p:normalViewPr>
  <p:slideViewPr>
    <p:cSldViewPr snapToGrid="0">
      <p:cViewPr varScale="1">
        <p:scale>
          <a:sx n="70" d="100"/>
          <a:sy n="70" d="100"/>
        </p:scale>
        <p:origin x="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1AA547-F041-4EE1-8C0F-FDB77A2A512C}" type="datetimeFigureOut">
              <a:rPr lang="es-PE" smtClean="0"/>
              <a:t>17/08/2024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8C56A-8153-4D51-8A19-95AA0E17417F}" type="slidenum">
              <a:rPr lang="es-PE" smtClean="0"/>
              <a:t>‹Nº›</a:t>
            </a:fld>
            <a:endParaRPr lang="es-PE"/>
          </a:p>
        </p:txBody>
      </p:sp>
    </p:spTree>
    <p:extLst>
      <p:ext uri="{BB962C8B-B14F-4D97-AF65-F5344CB8AC3E}">
        <p14:creationId xmlns:p14="http://schemas.microsoft.com/office/powerpoint/2010/main" val="2341194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64F08-AFA1-F7DA-B2CA-E959CDE0AD8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E95F804-85EB-ECCC-1414-EA2E1495F8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1F4D3CF-A237-F319-EA74-91422D587956}"/>
              </a:ext>
            </a:extLst>
          </p:cNvPr>
          <p:cNvSpPr>
            <a:spLocks noGrp="1"/>
          </p:cNvSpPr>
          <p:nvPr>
            <p:ph type="dt" sz="half" idx="10"/>
          </p:nvPr>
        </p:nvSpPr>
        <p:spPr/>
        <p:txBody>
          <a:bodyPr/>
          <a:lstStyle/>
          <a:p>
            <a:fld id="{5A2C6584-D188-44C8-8D59-E66226EAD63C}" type="datetimeFigureOut">
              <a:rPr lang="es-PE" smtClean="0"/>
              <a:t>17/08/2024</a:t>
            </a:fld>
            <a:endParaRPr lang="es-PE"/>
          </a:p>
        </p:txBody>
      </p:sp>
      <p:sp>
        <p:nvSpPr>
          <p:cNvPr id="5" name="Marcador de pie de página 4">
            <a:extLst>
              <a:ext uri="{FF2B5EF4-FFF2-40B4-BE49-F238E27FC236}">
                <a16:creationId xmlns:a16="http://schemas.microsoft.com/office/drawing/2014/main" id="{9BC1A308-F34B-7758-1A9D-CFB361FD452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D5510C4-5DE9-41C5-A9AA-F2203CB7C6CD}"/>
              </a:ext>
            </a:extLst>
          </p:cNvPr>
          <p:cNvSpPr>
            <a:spLocks noGrp="1"/>
          </p:cNvSpPr>
          <p:nvPr>
            <p:ph type="sldNum" sz="quarter" idx="12"/>
          </p:nvPr>
        </p:nvSpPr>
        <p:spPr/>
        <p:txBody>
          <a:bodyPr/>
          <a:lstStyle/>
          <a:p>
            <a:fld id="{59BFF783-15D4-4166-B036-4E019A17CC4B}" type="slidenum">
              <a:rPr lang="es-PE" smtClean="0"/>
              <a:t>‹Nº›</a:t>
            </a:fld>
            <a:endParaRPr lang="es-PE"/>
          </a:p>
        </p:txBody>
      </p:sp>
    </p:spTree>
    <p:extLst>
      <p:ext uri="{BB962C8B-B14F-4D97-AF65-F5344CB8AC3E}">
        <p14:creationId xmlns:p14="http://schemas.microsoft.com/office/powerpoint/2010/main" val="3629659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8B9751-21B2-74A5-C68E-2D705454A92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0441CCB-F124-0EE0-33D6-7246BFDBA7E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2CEFCC5-372E-9E04-E194-9A5AA6FE7E1A}"/>
              </a:ext>
            </a:extLst>
          </p:cNvPr>
          <p:cNvSpPr>
            <a:spLocks noGrp="1"/>
          </p:cNvSpPr>
          <p:nvPr>
            <p:ph type="dt" sz="half" idx="10"/>
          </p:nvPr>
        </p:nvSpPr>
        <p:spPr/>
        <p:txBody>
          <a:bodyPr/>
          <a:lstStyle/>
          <a:p>
            <a:fld id="{5A2C6584-D188-44C8-8D59-E66226EAD63C}" type="datetimeFigureOut">
              <a:rPr lang="es-PE" smtClean="0"/>
              <a:t>17/08/2024</a:t>
            </a:fld>
            <a:endParaRPr lang="es-PE"/>
          </a:p>
        </p:txBody>
      </p:sp>
      <p:sp>
        <p:nvSpPr>
          <p:cNvPr id="5" name="Marcador de pie de página 4">
            <a:extLst>
              <a:ext uri="{FF2B5EF4-FFF2-40B4-BE49-F238E27FC236}">
                <a16:creationId xmlns:a16="http://schemas.microsoft.com/office/drawing/2014/main" id="{F69E0952-C384-4AA0-19D1-958CC5CB868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74EC8D0-347B-7C61-6B68-711C10017DFC}"/>
              </a:ext>
            </a:extLst>
          </p:cNvPr>
          <p:cNvSpPr>
            <a:spLocks noGrp="1"/>
          </p:cNvSpPr>
          <p:nvPr>
            <p:ph type="sldNum" sz="quarter" idx="12"/>
          </p:nvPr>
        </p:nvSpPr>
        <p:spPr/>
        <p:txBody>
          <a:bodyPr/>
          <a:lstStyle/>
          <a:p>
            <a:fld id="{59BFF783-15D4-4166-B036-4E019A17CC4B}" type="slidenum">
              <a:rPr lang="es-PE" smtClean="0"/>
              <a:t>‹Nº›</a:t>
            </a:fld>
            <a:endParaRPr lang="es-PE"/>
          </a:p>
        </p:txBody>
      </p:sp>
    </p:spTree>
    <p:extLst>
      <p:ext uri="{BB962C8B-B14F-4D97-AF65-F5344CB8AC3E}">
        <p14:creationId xmlns:p14="http://schemas.microsoft.com/office/powerpoint/2010/main" val="235038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EA40BDC-B612-949B-4B1F-4CD8D62C3D8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0C787EB8-64F5-5DDF-3BA2-35F09D488A4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24CCBA9-1D2C-42A4-555A-2B6CA2326A2B}"/>
              </a:ext>
            </a:extLst>
          </p:cNvPr>
          <p:cNvSpPr>
            <a:spLocks noGrp="1"/>
          </p:cNvSpPr>
          <p:nvPr>
            <p:ph type="dt" sz="half" idx="10"/>
          </p:nvPr>
        </p:nvSpPr>
        <p:spPr/>
        <p:txBody>
          <a:bodyPr/>
          <a:lstStyle/>
          <a:p>
            <a:fld id="{5A2C6584-D188-44C8-8D59-E66226EAD63C}" type="datetimeFigureOut">
              <a:rPr lang="es-PE" smtClean="0"/>
              <a:t>17/08/2024</a:t>
            </a:fld>
            <a:endParaRPr lang="es-PE"/>
          </a:p>
        </p:txBody>
      </p:sp>
      <p:sp>
        <p:nvSpPr>
          <p:cNvPr id="5" name="Marcador de pie de página 4">
            <a:extLst>
              <a:ext uri="{FF2B5EF4-FFF2-40B4-BE49-F238E27FC236}">
                <a16:creationId xmlns:a16="http://schemas.microsoft.com/office/drawing/2014/main" id="{FCBAE99A-D482-671F-F0A6-CE0AF65DF7D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1B5E44C-DFD6-630D-B773-1F6604DE9E23}"/>
              </a:ext>
            </a:extLst>
          </p:cNvPr>
          <p:cNvSpPr>
            <a:spLocks noGrp="1"/>
          </p:cNvSpPr>
          <p:nvPr>
            <p:ph type="sldNum" sz="quarter" idx="12"/>
          </p:nvPr>
        </p:nvSpPr>
        <p:spPr/>
        <p:txBody>
          <a:bodyPr/>
          <a:lstStyle/>
          <a:p>
            <a:fld id="{59BFF783-15D4-4166-B036-4E019A17CC4B}" type="slidenum">
              <a:rPr lang="es-PE" smtClean="0"/>
              <a:t>‹Nº›</a:t>
            </a:fld>
            <a:endParaRPr lang="es-PE"/>
          </a:p>
        </p:txBody>
      </p:sp>
    </p:spTree>
    <p:extLst>
      <p:ext uri="{BB962C8B-B14F-4D97-AF65-F5344CB8AC3E}">
        <p14:creationId xmlns:p14="http://schemas.microsoft.com/office/powerpoint/2010/main" val="380498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E96C57-E5C1-694A-B5CB-E2006132C6C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31C7FDDC-6F66-7449-AAAA-172600CB2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C251D9B-DBD4-7D4E-AE70-563C598C575F}"/>
              </a:ext>
            </a:extLst>
          </p:cNvPr>
          <p:cNvSpPr>
            <a:spLocks noGrp="1"/>
          </p:cNvSpPr>
          <p:nvPr>
            <p:ph type="dt" sz="half" idx="10"/>
          </p:nvPr>
        </p:nvSpPr>
        <p:spPr/>
        <p:txBody>
          <a:bodyPr/>
          <a:lstStyle/>
          <a:p>
            <a:fld id="{D0722291-C24F-7542-B2AA-8658D3A9E221}" type="datetimeFigureOut">
              <a:rPr lang="es-PE" smtClean="0"/>
              <a:t>17/08/2024</a:t>
            </a:fld>
            <a:endParaRPr lang="es-PE"/>
          </a:p>
        </p:txBody>
      </p:sp>
      <p:sp>
        <p:nvSpPr>
          <p:cNvPr id="5" name="Marcador de pie de página 4">
            <a:extLst>
              <a:ext uri="{FF2B5EF4-FFF2-40B4-BE49-F238E27FC236}">
                <a16:creationId xmlns:a16="http://schemas.microsoft.com/office/drawing/2014/main" id="{86EA3A4B-D950-0345-BCB5-0B3A992C59B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9E0A97F-36EB-D74F-A3C6-FBB06DA0BB93}"/>
              </a:ext>
            </a:extLst>
          </p:cNvPr>
          <p:cNvSpPr>
            <a:spLocks noGrp="1"/>
          </p:cNvSpPr>
          <p:nvPr>
            <p:ph type="sldNum" sz="quarter" idx="12"/>
          </p:nvPr>
        </p:nvSpPr>
        <p:spPr/>
        <p:txBody>
          <a:bodyPr/>
          <a:lstStyle/>
          <a:p>
            <a:fld id="{AF9AB081-046A-2E49-B493-3F410BD961D1}" type="slidenum">
              <a:rPr lang="es-PE" smtClean="0"/>
              <a:t>‹Nº›</a:t>
            </a:fld>
            <a:endParaRPr lang="es-PE"/>
          </a:p>
        </p:txBody>
      </p:sp>
    </p:spTree>
    <p:extLst>
      <p:ext uri="{BB962C8B-B14F-4D97-AF65-F5344CB8AC3E}">
        <p14:creationId xmlns:p14="http://schemas.microsoft.com/office/powerpoint/2010/main" val="3972577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6AA981-622F-0E4C-ABF3-9A44DA981A9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112F017-673B-BC41-A28C-69161FEACEA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2437B2A-8FCA-7E42-A4C3-C4A9224ADB2A}"/>
              </a:ext>
            </a:extLst>
          </p:cNvPr>
          <p:cNvSpPr>
            <a:spLocks noGrp="1"/>
          </p:cNvSpPr>
          <p:nvPr>
            <p:ph type="dt" sz="half" idx="10"/>
          </p:nvPr>
        </p:nvSpPr>
        <p:spPr/>
        <p:txBody>
          <a:bodyPr/>
          <a:lstStyle/>
          <a:p>
            <a:fld id="{D0722291-C24F-7542-B2AA-8658D3A9E221}" type="datetimeFigureOut">
              <a:rPr lang="es-PE" smtClean="0"/>
              <a:t>17/08/2024</a:t>
            </a:fld>
            <a:endParaRPr lang="es-PE"/>
          </a:p>
        </p:txBody>
      </p:sp>
      <p:sp>
        <p:nvSpPr>
          <p:cNvPr id="5" name="Marcador de pie de página 4">
            <a:extLst>
              <a:ext uri="{FF2B5EF4-FFF2-40B4-BE49-F238E27FC236}">
                <a16:creationId xmlns:a16="http://schemas.microsoft.com/office/drawing/2014/main" id="{04D90B39-455A-0840-8B80-CF776FB4785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A4F1698-D94C-1B49-AF90-DC1134A40295}"/>
              </a:ext>
            </a:extLst>
          </p:cNvPr>
          <p:cNvSpPr>
            <a:spLocks noGrp="1"/>
          </p:cNvSpPr>
          <p:nvPr>
            <p:ph type="sldNum" sz="quarter" idx="12"/>
          </p:nvPr>
        </p:nvSpPr>
        <p:spPr/>
        <p:txBody>
          <a:bodyPr/>
          <a:lstStyle/>
          <a:p>
            <a:fld id="{AF9AB081-046A-2E49-B493-3F410BD961D1}" type="slidenum">
              <a:rPr lang="es-PE" smtClean="0"/>
              <a:t>‹Nº›</a:t>
            </a:fld>
            <a:endParaRPr lang="es-PE"/>
          </a:p>
        </p:txBody>
      </p:sp>
    </p:spTree>
    <p:extLst>
      <p:ext uri="{BB962C8B-B14F-4D97-AF65-F5344CB8AC3E}">
        <p14:creationId xmlns:p14="http://schemas.microsoft.com/office/powerpoint/2010/main" val="3681771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2AD8A7-7EBB-9643-A539-99C5E9CF29F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7A03CB3-F503-5943-BD5A-E1C9E19E81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03BC08A-A300-954B-8AC6-FD75C5E83218}"/>
              </a:ext>
            </a:extLst>
          </p:cNvPr>
          <p:cNvSpPr>
            <a:spLocks noGrp="1"/>
          </p:cNvSpPr>
          <p:nvPr>
            <p:ph type="dt" sz="half" idx="10"/>
          </p:nvPr>
        </p:nvSpPr>
        <p:spPr/>
        <p:txBody>
          <a:bodyPr/>
          <a:lstStyle/>
          <a:p>
            <a:fld id="{D0722291-C24F-7542-B2AA-8658D3A9E221}" type="datetimeFigureOut">
              <a:rPr lang="es-PE" smtClean="0"/>
              <a:t>17/08/2024</a:t>
            </a:fld>
            <a:endParaRPr lang="es-PE"/>
          </a:p>
        </p:txBody>
      </p:sp>
      <p:sp>
        <p:nvSpPr>
          <p:cNvPr id="5" name="Marcador de pie de página 4">
            <a:extLst>
              <a:ext uri="{FF2B5EF4-FFF2-40B4-BE49-F238E27FC236}">
                <a16:creationId xmlns:a16="http://schemas.microsoft.com/office/drawing/2014/main" id="{1F737D63-235B-B347-AFFF-F11187C47B6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A6DF1B0-273E-994B-B97F-DB24D3C44710}"/>
              </a:ext>
            </a:extLst>
          </p:cNvPr>
          <p:cNvSpPr>
            <a:spLocks noGrp="1"/>
          </p:cNvSpPr>
          <p:nvPr>
            <p:ph type="sldNum" sz="quarter" idx="12"/>
          </p:nvPr>
        </p:nvSpPr>
        <p:spPr/>
        <p:txBody>
          <a:bodyPr/>
          <a:lstStyle/>
          <a:p>
            <a:fld id="{AF9AB081-046A-2E49-B493-3F410BD961D1}" type="slidenum">
              <a:rPr lang="es-PE" smtClean="0"/>
              <a:t>‹Nº›</a:t>
            </a:fld>
            <a:endParaRPr lang="es-PE"/>
          </a:p>
        </p:txBody>
      </p:sp>
    </p:spTree>
    <p:extLst>
      <p:ext uri="{BB962C8B-B14F-4D97-AF65-F5344CB8AC3E}">
        <p14:creationId xmlns:p14="http://schemas.microsoft.com/office/powerpoint/2010/main" val="1057726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0C8CE-039C-3A48-8BEA-524467207C2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571CC33-E532-B441-812A-5C8AB1FADB6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DB3665E8-75E9-C841-B35C-CE70FC5B87C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8B2D34AC-F5EA-2144-865D-1F4351A56FD6}"/>
              </a:ext>
            </a:extLst>
          </p:cNvPr>
          <p:cNvSpPr>
            <a:spLocks noGrp="1"/>
          </p:cNvSpPr>
          <p:nvPr>
            <p:ph type="dt" sz="half" idx="10"/>
          </p:nvPr>
        </p:nvSpPr>
        <p:spPr/>
        <p:txBody>
          <a:bodyPr/>
          <a:lstStyle/>
          <a:p>
            <a:fld id="{D0722291-C24F-7542-B2AA-8658D3A9E221}" type="datetimeFigureOut">
              <a:rPr lang="es-PE" smtClean="0"/>
              <a:t>17/08/2024</a:t>
            </a:fld>
            <a:endParaRPr lang="es-PE"/>
          </a:p>
        </p:txBody>
      </p:sp>
      <p:sp>
        <p:nvSpPr>
          <p:cNvPr id="6" name="Marcador de pie de página 5">
            <a:extLst>
              <a:ext uri="{FF2B5EF4-FFF2-40B4-BE49-F238E27FC236}">
                <a16:creationId xmlns:a16="http://schemas.microsoft.com/office/drawing/2014/main" id="{E8F08A98-FC72-1744-8EEA-1A918E248B5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8A874AD-8402-B445-B1BB-BDB03EEA8DC4}"/>
              </a:ext>
            </a:extLst>
          </p:cNvPr>
          <p:cNvSpPr>
            <a:spLocks noGrp="1"/>
          </p:cNvSpPr>
          <p:nvPr>
            <p:ph type="sldNum" sz="quarter" idx="12"/>
          </p:nvPr>
        </p:nvSpPr>
        <p:spPr/>
        <p:txBody>
          <a:bodyPr/>
          <a:lstStyle/>
          <a:p>
            <a:fld id="{AF9AB081-046A-2E49-B493-3F410BD961D1}" type="slidenum">
              <a:rPr lang="es-PE" smtClean="0"/>
              <a:t>‹Nº›</a:t>
            </a:fld>
            <a:endParaRPr lang="es-PE"/>
          </a:p>
        </p:txBody>
      </p:sp>
    </p:spTree>
    <p:extLst>
      <p:ext uri="{BB962C8B-B14F-4D97-AF65-F5344CB8AC3E}">
        <p14:creationId xmlns:p14="http://schemas.microsoft.com/office/powerpoint/2010/main" val="56152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7E498A-35F1-544B-A558-379557A5111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329974E-A12F-B34D-ACAC-5837EEF066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96DACFE-1F73-F24F-812C-32D572AEBAE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9A5ED1BC-6F10-CD4C-A4C3-2E9FBE34E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108F65C-F401-A746-98EE-44614A17002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80804324-4CA8-7E45-BF47-0FA483E1DEE2}"/>
              </a:ext>
            </a:extLst>
          </p:cNvPr>
          <p:cNvSpPr>
            <a:spLocks noGrp="1"/>
          </p:cNvSpPr>
          <p:nvPr>
            <p:ph type="dt" sz="half" idx="10"/>
          </p:nvPr>
        </p:nvSpPr>
        <p:spPr/>
        <p:txBody>
          <a:bodyPr/>
          <a:lstStyle/>
          <a:p>
            <a:fld id="{D0722291-C24F-7542-B2AA-8658D3A9E221}" type="datetimeFigureOut">
              <a:rPr lang="es-PE" smtClean="0"/>
              <a:t>17/08/2024</a:t>
            </a:fld>
            <a:endParaRPr lang="es-PE"/>
          </a:p>
        </p:txBody>
      </p:sp>
      <p:sp>
        <p:nvSpPr>
          <p:cNvPr id="8" name="Marcador de pie de página 7">
            <a:extLst>
              <a:ext uri="{FF2B5EF4-FFF2-40B4-BE49-F238E27FC236}">
                <a16:creationId xmlns:a16="http://schemas.microsoft.com/office/drawing/2014/main" id="{0E1E8F3B-2653-B14B-86F4-66FD5BA92373}"/>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801759B-D826-0845-ACA7-390AD3D5B0CF}"/>
              </a:ext>
            </a:extLst>
          </p:cNvPr>
          <p:cNvSpPr>
            <a:spLocks noGrp="1"/>
          </p:cNvSpPr>
          <p:nvPr>
            <p:ph type="sldNum" sz="quarter" idx="12"/>
          </p:nvPr>
        </p:nvSpPr>
        <p:spPr/>
        <p:txBody>
          <a:bodyPr/>
          <a:lstStyle/>
          <a:p>
            <a:fld id="{AF9AB081-046A-2E49-B493-3F410BD961D1}" type="slidenum">
              <a:rPr lang="es-PE" smtClean="0"/>
              <a:t>‹Nº›</a:t>
            </a:fld>
            <a:endParaRPr lang="es-PE"/>
          </a:p>
        </p:txBody>
      </p:sp>
    </p:spTree>
    <p:extLst>
      <p:ext uri="{BB962C8B-B14F-4D97-AF65-F5344CB8AC3E}">
        <p14:creationId xmlns:p14="http://schemas.microsoft.com/office/powerpoint/2010/main" val="2370307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18DCA0-ECE0-5941-AD3D-173A42B0B17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3EB2140-27CA-B24B-8D18-EC85A1A0D48C}"/>
              </a:ext>
            </a:extLst>
          </p:cNvPr>
          <p:cNvSpPr>
            <a:spLocks noGrp="1"/>
          </p:cNvSpPr>
          <p:nvPr>
            <p:ph type="dt" sz="half" idx="10"/>
          </p:nvPr>
        </p:nvSpPr>
        <p:spPr/>
        <p:txBody>
          <a:bodyPr/>
          <a:lstStyle/>
          <a:p>
            <a:fld id="{D0722291-C24F-7542-B2AA-8658D3A9E221}" type="datetimeFigureOut">
              <a:rPr lang="es-PE" smtClean="0"/>
              <a:t>17/08/2024</a:t>
            </a:fld>
            <a:endParaRPr lang="es-PE"/>
          </a:p>
        </p:txBody>
      </p:sp>
      <p:sp>
        <p:nvSpPr>
          <p:cNvPr id="4" name="Marcador de pie de página 3">
            <a:extLst>
              <a:ext uri="{FF2B5EF4-FFF2-40B4-BE49-F238E27FC236}">
                <a16:creationId xmlns:a16="http://schemas.microsoft.com/office/drawing/2014/main" id="{A23FCE63-78EB-0B47-8B48-180FA7062A3F}"/>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7519FB42-E242-4647-8610-9152BB40666C}"/>
              </a:ext>
            </a:extLst>
          </p:cNvPr>
          <p:cNvSpPr>
            <a:spLocks noGrp="1"/>
          </p:cNvSpPr>
          <p:nvPr>
            <p:ph type="sldNum" sz="quarter" idx="12"/>
          </p:nvPr>
        </p:nvSpPr>
        <p:spPr/>
        <p:txBody>
          <a:bodyPr/>
          <a:lstStyle/>
          <a:p>
            <a:fld id="{AF9AB081-046A-2E49-B493-3F410BD961D1}" type="slidenum">
              <a:rPr lang="es-PE" smtClean="0"/>
              <a:t>‹Nº›</a:t>
            </a:fld>
            <a:endParaRPr lang="es-PE"/>
          </a:p>
        </p:txBody>
      </p:sp>
    </p:spTree>
    <p:extLst>
      <p:ext uri="{BB962C8B-B14F-4D97-AF65-F5344CB8AC3E}">
        <p14:creationId xmlns:p14="http://schemas.microsoft.com/office/powerpoint/2010/main" val="38757611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D70F9D3-5EFC-E644-8F90-2D07FCDF483A}"/>
              </a:ext>
            </a:extLst>
          </p:cNvPr>
          <p:cNvSpPr>
            <a:spLocks noGrp="1"/>
          </p:cNvSpPr>
          <p:nvPr>
            <p:ph type="dt" sz="half" idx="10"/>
          </p:nvPr>
        </p:nvSpPr>
        <p:spPr/>
        <p:txBody>
          <a:bodyPr/>
          <a:lstStyle/>
          <a:p>
            <a:fld id="{D0722291-C24F-7542-B2AA-8658D3A9E221}" type="datetimeFigureOut">
              <a:rPr lang="es-PE" smtClean="0"/>
              <a:t>17/08/2024</a:t>
            </a:fld>
            <a:endParaRPr lang="es-PE"/>
          </a:p>
        </p:txBody>
      </p:sp>
      <p:sp>
        <p:nvSpPr>
          <p:cNvPr id="3" name="Marcador de pie de página 2">
            <a:extLst>
              <a:ext uri="{FF2B5EF4-FFF2-40B4-BE49-F238E27FC236}">
                <a16:creationId xmlns:a16="http://schemas.microsoft.com/office/drawing/2014/main" id="{ABA8935B-E3AF-9743-8118-39E3843004D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EE3C47C4-D2F6-0546-8DDA-9616943655BD}"/>
              </a:ext>
            </a:extLst>
          </p:cNvPr>
          <p:cNvSpPr>
            <a:spLocks noGrp="1"/>
          </p:cNvSpPr>
          <p:nvPr>
            <p:ph type="sldNum" sz="quarter" idx="12"/>
          </p:nvPr>
        </p:nvSpPr>
        <p:spPr/>
        <p:txBody>
          <a:bodyPr/>
          <a:lstStyle/>
          <a:p>
            <a:fld id="{AF9AB081-046A-2E49-B493-3F410BD961D1}" type="slidenum">
              <a:rPr lang="es-PE" smtClean="0"/>
              <a:t>‹Nº›</a:t>
            </a:fld>
            <a:endParaRPr lang="es-PE"/>
          </a:p>
        </p:txBody>
      </p:sp>
    </p:spTree>
    <p:extLst>
      <p:ext uri="{BB962C8B-B14F-4D97-AF65-F5344CB8AC3E}">
        <p14:creationId xmlns:p14="http://schemas.microsoft.com/office/powerpoint/2010/main" val="2376647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814277-18C5-AC47-9BAA-DEA6228FF1F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88E860C5-6927-CE4F-B364-1E4B47BD9B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6357A548-E917-3546-A8E9-6100E5FAFE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2825F9C-D52D-5448-A1CD-9F92024D30E1}"/>
              </a:ext>
            </a:extLst>
          </p:cNvPr>
          <p:cNvSpPr>
            <a:spLocks noGrp="1"/>
          </p:cNvSpPr>
          <p:nvPr>
            <p:ph type="dt" sz="half" idx="10"/>
          </p:nvPr>
        </p:nvSpPr>
        <p:spPr/>
        <p:txBody>
          <a:bodyPr/>
          <a:lstStyle/>
          <a:p>
            <a:fld id="{D0722291-C24F-7542-B2AA-8658D3A9E221}" type="datetimeFigureOut">
              <a:rPr lang="es-PE" smtClean="0"/>
              <a:t>17/08/2024</a:t>
            </a:fld>
            <a:endParaRPr lang="es-PE"/>
          </a:p>
        </p:txBody>
      </p:sp>
      <p:sp>
        <p:nvSpPr>
          <p:cNvPr id="6" name="Marcador de pie de página 5">
            <a:extLst>
              <a:ext uri="{FF2B5EF4-FFF2-40B4-BE49-F238E27FC236}">
                <a16:creationId xmlns:a16="http://schemas.microsoft.com/office/drawing/2014/main" id="{24257569-48C2-8C41-9D84-ABC8F3A46E9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1113CB5B-9586-6645-BBE1-9EB31E45BCDE}"/>
              </a:ext>
            </a:extLst>
          </p:cNvPr>
          <p:cNvSpPr>
            <a:spLocks noGrp="1"/>
          </p:cNvSpPr>
          <p:nvPr>
            <p:ph type="sldNum" sz="quarter" idx="12"/>
          </p:nvPr>
        </p:nvSpPr>
        <p:spPr/>
        <p:txBody>
          <a:bodyPr/>
          <a:lstStyle/>
          <a:p>
            <a:fld id="{AF9AB081-046A-2E49-B493-3F410BD961D1}" type="slidenum">
              <a:rPr lang="es-PE" smtClean="0"/>
              <a:t>‹Nº›</a:t>
            </a:fld>
            <a:endParaRPr lang="es-PE"/>
          </a:p>
        </p:txBody>
      </p:sp>
    </p:spTree>
    <p:extLst>
      <p:ext uri="{BB962C8B-B14F-4D97-AF65-F5344CB8AC3E}">
        <p14:creationId xmlns:p14="http://schemas.microsoft.com/office/powerpoint/2010/main" val="2019488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6E2BF5-5B73-FB12-F17D-F4CD0558556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39F3C44-D68C-73CF-D056-6F88FEE579A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DAB2709-1A6A-166E-3B7F-C50CF466A9AA}"/>
              </a:ext>
            </a:extLst>
          </p:cNvPr>
          <p:cNvSpPr>
            <a:spLocks noGrp="1"/>
          </p:cNvSpPr>
          <p:nvPr>
            <p:ph type="dt" sz="half" idx="10"/>
          </p:nvPr>
        </p:nvSpPr>
        <p:spPr/>
        <p:txBody>
          <a:bodyPr/>
          <a:lstStyle/>
          <a:p>
            <a:fld id="{5A2C6584-D188-44C8-8D59-E66226EAD63C}" type="datetimeFigureOut">
              <a:rPr lang="es-PE" smtClean="0"/>
              <a:t>17/08/2024</a:t>
            </a:fld>
            <a:endParaRPr lang="es-PE"/>
          </a:p>
        </p:txBody>
      </p:sp>
      <p:sp>
        <p:nvSpPr>
          <p:cNvPr id="5" name="Marcador de pie de página 4">
            <a:extLst>
              <a:ext uri="{FF2B5EF4-FFF2-40B4-BE49-F238E27FC236}">
                <a16:creationId xmlns:a16="http://schemas.microsoft.com/office/drawing/2014/main" id="{4A4DAC97-B244-6FF4-AE9C-F3BE6A8D29C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265EE9E-347E-32A3-C165-963338C3E406}"/>
              </a:ext>
            </a:extLst>
          </p:cNvPr>
          <p:cNvSpPr>
            <a:spLocks noGrp="1"/>
          </p:cNvSpPr>
          <p:nvPr>
            <p:ph type="sldNum" sz="quarter" idx="12"/>
          </p:nvPr>
        </p:nvSpPr>
        <p:spPr/>
        <p:txBody>
          <a:bodyPr/>
          <a:lstStyle/>
          <a:p>
            <a:fld id="{59BFF783-15D4-4166-B036-4E019A17CC4B}" type="slidenum">
              <a:rPr lang="es-PE" smtClean="0"/>
              <a:t>‹Nº›</a:t>
            </a:fld>
            <a:endParaRPr lang="es-PE"/>
          </a:p>
        </p:txBody>
      </p:sp>
    </p:spTree>
    <p:extLst>
      <p:ext uri="{BB962C8B-B14F-4D97-AF65-F5344CB8AC3E}">
        <p14:creationId xmlns:p14="http://schemas.microsoft.com/office/powerpoint/2010/main" val="30578125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8C6C0F-D0DA-6643-8873-0E2E9C6E7B8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553A857C-7298-9D46-83AF-7E06FDB93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01FF23D6-BD7D-8742-8FCB-D25A2AE92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874AE3-CB5F-F14B-B889-D36C3EE361AD}"/>
              </a:ext>
            </a:extLst>
          </p:cNvPr>
          <p:cNvSpPr>
            <a:spLocks noGrp="1"/>
          </p:cNvSpPr>
          <p:nvPr>
            <p:ph type="dt" sz="half" idx="10"/>
          </p:nvPr>
        </p:nvSpPr>
        <p:spPr/>
        <p:txBody>
          <a:bodyPr/>
          <a:lstStyle/>
          <a:p>
            <a:fld id="{D0722291-C24F-7542-B2AA-8658D3A9E221}" type="datetimeFigureOut">
              <a:rPr lang="es-PE" smtClean="0"/>
              <a:t>17/08/2024</a:t>
            </a:fld>
            <a:endParaRPr lang="es-PE"/>
          </a:p>
        </p:txBody>
      </p:sp>
      <p:sp>
        <p:nvSpPr>
          <p:cNvPr id="6" name="Marcador de pie de página 5">
            <a:extLst>
              <a:ext uri="{FF2B5EF4-FFF2-40B4-BE49-F238E27FC236}">
                <a16:creationId xmlns:a16="http://schemas.microsoft.com/office/drawing/2014/main" id="{B828E838-15D6-9C46-9D41-C1A60A3E85A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A0D9E1A-CF3C-CC48-A329-ABA10B6A5531}"/>
              </a:ext>
            </a:extLst>
          </p:cNvPr>
          <p:cNvSpPr>
            <a:spLocks noGrp="1"/>
          </p:cNvSpPr>
          <p:nvPr>
            <p:ph type="sldNum" sz="quarter" idx="12"/>
          </p:nvPr>
        </p:nvSpPr>
        <p:spPr/>
        <p:txBody>
          <a:bodyPr/>
          <a:lstStyle/>
          <a:p>
            <a:fld id="{AF9AB081-046A-2E49-B493-3F410BD961D1}" type="slidenum">
              <a:rPr lang="es-PE" smtClean="0"/>
              <a:t>‹Nº›</a:t>
            </a:fld>
            <a:endParaRPr lang="es-PE"/>
          </a:p>
        </p:txBody>
      </p:sp>
    </p:spTree>
    <p:extLst>
      <p:ext uri="{BB962C8B-B14F-4D97-AF65-F5344CB8AC3E}">
        <p14:creationId xmlns:p14="http://schemas.microsoft.com/office/powerpoint/2010/main" val="1222190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94661-CAE6-864E-92F6-DADB6346D23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3E41B892-92BC-3B47-B2E8-F8413E34658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31F2FED-C3DD-1A4C-A89A-DA72C5EAE2AC}"/>
              </a:ext>
            </a:extLst>
          </p:cNvPr>
          <p:cNvSpPr>
            <a:spLocks noGrp="1"/>
          </p:cNvSpPr>
          <p:nvPr>
            <p:ph type="dt" sz="half" idx="10"/>
          </p:nvPr>
        </p:nvSpPr>
        <p:spPr/>
        <p:txBody>
          <a:bodyPr/>
          <a:lstStyle/>
          <a:p>
            <a:fld id="{D0722291-C24F-7542-B2AA-8658D3A9E221}" type="datetimeFigureOut">
              <a:rPr lang="es-PE" smtClean="0"/>
              <a:t>17/08/2024</a:t>
            </a:fld>
            <a:endParaRPr lang="es-PE"/>
          </a:p>
        </p:txBody>
      </p:sp>
      <p:sp>
        <p:nvSpPr>
          <p:cNvPr id="5" name="Marcador de pie de página 4">
            <a:extLst>
              <a:ext uri="{FF2B5EF4-FFF2-40B4-BE49-F238E27FC236}">
                <a16:creationId xmlns:a16="http://schemas.microsoft.com/office/drawing/2014/main" id="{AA06CA30-8E3A-E542-8900-CD25A4DF341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8620DFB-67A4-5847-9B65-B41FDA5C11AA}"/>
              </a:ext>
            </a:extLst>
          </p:cNvPr>
          <p:cNvSpPr>
            <a:spLocks noGrp="1"/>
          </p:cNvSpPr>
          <p:nvPr>
            <p:ph type="sldNum" sz="quarter" idx="12"/>
          </p:nvPr>
        </p:nvSpPr>
        <p:spPr/>
        <p:txBody>
          <a:bodyPr/>
          <a:lstStyle/>
          <a:p>
            <a:fld id="{AF9AB081-046A-2E49-B493-3F410BD961D1}" type="slidenum">
              <a:rPr lang="es-PE" smtClean="0"/>
              <a:t>‹Nº›</a:t>
            </a:fld>
            <a:endParaRPr lang="es-PE"/>
          </a:p>
        </p:txBody>
      </p:sp>
    </p:spTree>
    <p:extLst>
      <p:ext uri="{BB962C8B-B14F-4D97-AF65-F5344CB8AC3E}">
        <p14:creationId xmlns:p14="http://schemas.microsoft.com/office/powerpoint/2010/main" val="17912424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7446BBC-CBA1-E24A-A452-2AF034697B2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14F7098-DBCC-E042-B8C5-720400E5643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714F618-8033-314B-9206-B8CE7F9CD524}"/>
              </a:ext>
            </a:extLst>
          </p:cNvPr>
          <p:cNvSpPr>
            <a:spLocks noGrp="1"/>
          </p:cNvSpPr>
          <p:nvPr>
            <p:ph type="dt" sz="half" idx="10"/>
          </p:nvPr>
        </p:nvSpPr>
        <p:spPr/>
        <p:txBody>
          <a:bodyPr/>
          <a:lstStyle/>
          <a:p>
            <a:fld id="{D0722291-C24F-7542-B2AA-8658D3A9E221}" type="datetimeFigureOut">
              <a:rPr lang="es-PE" smtClean="0"/>
              <a:t>17/08/2024</a:t>
            </a:fld>
            <a:endParaRPr lang="es-PE"/>
          </a:p>
        </p:txBody>
      </p:sp>
      <p:sp>
        <p:nvSpPr>
          <p:cNvPr id="5" name="Marcador de pie de página 4">
            <a:extLst>
              <a:ext uri="{FF2B5EF4-FFF2-40B4-BE49-F238E27FC236}">
                <a16:creationId xmlns:a16="http://schemas.microsoft.com/office/drawing/2014/main" id="{E6AEED30-EC3A-E645-B5A6-CD035AA9DB7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DCCD99C-2154-BF4C-BE25-821D0080AC42}"/>
              </a:ext>
            </a:extLst>
          </p:cNvPr>
          <p:cNvSpPr>
            <a:spLocks noGrp="1"/>
          </p:cNvSpPr>
          <p:nvPr>
            <p:ph type="sldNum" sz="quarter" idx="12"/>
          </p:nvPr>
        </p:nvSpPr>
        <p:spPr/>
        <p:txBody>
          <a:bodyPr/>
          <a:lstStyle/>
          <a:p>
            <a:fld id="{AF9AB081-046A-2E49-B493-3F410BD961D1}" type="slidenum">
              <a:rPr lang="es-PE" smtClean="0"/>
              <a:t>‹Nº›</a:t>
            </a:fld>
            <a:endParaRPr lang="es-PE"/>
          </a:p>
        </p:txBody>
      </p:sp>
    </p:spTree>
    <p:extLst>
      <p:ext uri="{BB962C8B-B14F-4D97-AF65-F5344CB8AC3E}">
        <p14:creationId xmlns:p14="http://schemas.microsoft.com/office/powerpoint/2010/main" val="175126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FCB83-AAC0-AE7E-AF45-1C1205C653C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74DD9C0-1D17-BE53-B32D-EF072D566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503994C-102E-2876-2088-1884C583F1FD}"/>
              </a:ext>
            </a:extLst>
          </p:cNvPr>
          <p:cNvSpPr>
            <a:spLocks noGrp="1"/>
          </p:cNvSpPr>
          <p:nvPr>
            <p:ph type="dt" sz="half" idx="10"/>
          </p:nvPr>
        </p:nvSpPr>
        <p:spPr/>
        <p:txBody>
          <a:bodyPr/>
          <a:lstStyle/>
          <a:p>
            <a:fld id="{5A2C6584-D188-44C8-8D59-E66226EAD63C}" type="datetimeFigureOut">
              <a:rPr lang="es-PE" smtClean="0"/>
              <a:t>17/08/2024</a:t>
            </a:fld>
            <a:endParaRPr lang="es-PE"/>
          </a:p>
        </p:txBody>
      </p:sp>
      <p:sp>
        <p:nvSpPr>
          <p:cNvPr id="5" name="Marcador de pie de página 4">
            <a:extLst>
              <a:ext uri="{FF2B5EF4-FFF2-40B4-BE49-F238E27FC236}">
                <a16:creationId xmlns:a16="http://schemas.microsoft.com/office/drawing/2014/main" id="{AE9FE017-EEA3-609F-44D2-E9E51ABC90F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84B6E34-EE78-15D5-A8D0-81F4EA57E80E}"/>
              </a:ext>
            </a:extLst>
          </p:cNvPr>
          <p:cNvSpPr>
            <a:spLocks noGrp="1"/>
          </p:cNvSpPr>
          <p:nvPr>
            <p:ph type="sldNum" sz="quarter" idx="12"/>
          </p:nvPr>
        </p:nvSpPr>
        <p:spPr/>
        <p:txBody>
          <a:bodyPr/>
          <a:lstStyle/>
          <a:p>
            <a:fld id="{59BFF783-15D4-4166-B036-4E019A17CC4B}" type="slidenum">
              <a:rPr lang="es-PE" smtClean="0"/>
              <a:t>‹Nº›</a:t>
            </a:fld>
            <a:endParaRPr lang="es-PE"/>
          </a:p>
        </p:txBody>
      </p:sp>
    </p:spTree>
    <p:extLst>
      <p:ext uri="{BB962C8B-B14F-4D97-AF65-F5344CB8AC3E}">
        <p14:creationId xmlns:p14="http://schemas.microsoft.com/office/powerpoint/2010/main" val="2055539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609641-FDFE-9CAE-9D03-93AF457B3DF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E13A5A5-7CB3-4323-072E-B03D5EADA1F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EB1F6189-0EF6-C4B1-475C-64D030B2F7E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CFB5DF54-8B32-CA77-9223-1508109E5470}"/>
              </a:ext>
            </a:extLst>
          </p:cNvPr>
          <p:cNvSpPr>
            <a:spLocks noGrp="1"/>
          </p:cNvSpPr>
          <p:nvPr>
            <p:ph type="dt" sz="half" idx="10"/>
          </p:nvPr>
        </p:nvSpPr>
        <p:spPr/>
        <p:txBody>
          <a:bodyPr/>
          <a:lstStyle/>
          <a:p>
            <a:fld id="{5A2C6584-D188-44C8-8D59-E66226EAD63C}" type="datetimeFigureOut">
              <a:rPr lang="es-PE" smtClean="0"/>
              <a:t>17/08/2024</a:t>
            </a:fld>
            <a:endParaRPr lang="es-PE"/>
          </a:p>
        </p:txBody>
      </p:sp>
      <p:sp>
        <p:nvSpPr>
          <p:cNvPr id="6" name="Marcador de pie de página 5">
            <a:extLst>
              <a:ext uri="{FF2B5EF4-FFF2-40B4-BE49-F238E27FC236}">
                <a16:creationId xmlns:a16="http://schemas.microsoft.com/office/drawing/2014/main" id="{8367E145-1464-E44F-5DC8-C2B29AAE15D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34FF3BE-7BD3-11CD-E0BD-8CE6082BF2B0}"/>
              </a:ext>
            </a:extLst>
          </p:cNvPr>
          <p:cNvSpPr>
            <a:spLocks noGrp="1"/>
          </p:cNvSpPr>
          <p:nvPr>
            <p:ph type="sldNum" sz="quarter" idx="12"/>
          </p:nvPr>
        </p:nvSpPr>
        <p:spPr/>
        <p:txBody>
          <a:bodyPr/>
          <a:lstStyle/>
          <a:p>
            <a:fld id="{59BFF783-15D4-4166-B036-4E019A17CC4B}" type="slidenum">
              <a:rPr lang="es-PE" smtClean="0"/>
              <a:t>‹Nº›</a:t>
            </a:fld>
            <a:endParaRPr lang="es-PE"/>
          </a:p>
        </p:txBody>
      </p:sp>
    </p:spTree>
    <p:extLst>
      <p:ext uri="{BB962C8B-B14F-4D97-AF65-F5344CB8AC3E}">
        <p14:creationId xmlns:p14="http://schemas.microsoft.com/office/powerpoint/2010/main" val="673212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C4995-C45A-84A1-0820-0258A00E16A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9157A24-DB00-6BE0-98E9-718D974A86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0A4975D-71FE-D98C-8FC8-CE7D28BDB3B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2ABBAFCA-810D-F481-3C5C-BC8F7609EE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DE9364E-B4D4-FEDA-3C93-A9A778DEBA0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164450D8-9564-11A8-56BF-EF7E9E857593}"/>
              </a:ext>
            </a:extLst>
          </p:cNvPr>
          <p:cNvSpPr>
            <a:spLocks noGrp="1"/>
          </p:cNvSpPr>
          <p:nvPr>
            <p:ph type="dt" sz="half" idx="10"/>
          </p:nvPr>
        </p:nvSpPr>
        <p:spPr/>
        <p:txBody>
          <a:bodyPr/>
          <a:lstStyle/>
          <a:p>
            <a:fld id="{5A2C6584-D188-44C8-8D59-E66226EAD63C}" type="datetimeFigureOut">
              <a:rPr lang="es-PE" smtClean="0"/>
              <a:t>17/08/2024</a:t>
            </a:fld>
            <a:endParaRPr lang="es-PE"/>
          </a:p>
        </p:txBody>
      </p:sp>
      <p:sp>
        <p:nvSpPr>
          <p:cNvPr id="8" name="Marcador de pie de página 7">
            <a:extLst>
              <a:ext uri="{FF2B5EF4-FFF2-40B4-BE49-F238E27FC236}">
                <a16:creationId xmlns:a16="http://schemas.microsoft.com/office/drawing/2014/main" id="{644BDD37-4357-98B9-D68B-6B1BFB6F0139}"/>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F242DAAD-D534-F28B-84E7-983212D8A7AB}"/>
              </a:ext>
            </a:extLst>
          </p:cNvPr>
          <p:cNvSpPr>
            <a:spLocks noGrp="1"/>
          </p:cNvSpPr>
          <p:nvPr>
            <p:ph type="sldNum" sz="quarter" idx="12"/>
          </p:nvPr>
        </p:nvSpPr>
        <p:spPr/>
        <p:txBody>
          <a:bodyPr/>
          <a:lstStyle/>
          <a:p>
            <a:fld id="{59BFF783-15D4-4166-B036-4E019A17CC4B}" type="slidenum">
              <a:rPr lang="es-PE" smtClean="0"/>
              <a:t>‹Nº›</a:t>
            </a:fld>
            <a:endParaRPr lang="es-PE"/>
          </a:p>
        </p:txBody>
      </p:sp>
    </p:spTree>
    <p:extLst>
      <p:ext uri="{BB962C8B-B14F-4D97-AF65-F5344CB8AC3E}">
        <p14:creationId xmlns:p14="http://schemas.microsoft.com/office/powerpoint/2010/main" val="210159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1CC5A3-F54C-06EA-3C0B-C64BD1C0644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85A37E02-5A18-5723-0F4E-2ED492973F68}"/>
              </a:ext>
            </a:extLst>
          </p:cNvPr>
          <p:cNvSpPr>
            <a:spLocks noGrp="1"/>
          </p:cNvSpPr>
          <p:nvPr>
            <p:ph type="dt" sz="half" idx="10"/>
          </p:nvPr>
        </p:nvSpPr>
        <p:spPr/>
        <p:txBody>
          <a:bodyPr/>
          <a:lstStyle/>
          <a:p>
            <a:fld id="{5A2C6584-D188-44C8-8D59-E66226EAD63C}" type="datetimeFigureOut">
              <a:rPr lang="es-PE" smtClean="0"/>
              <a:t>17/08/2024</a:t>
            </a:fld>
            <a:endParaRPr lang="es-PE"/>
          </a:p>
        </p:txBody>
      </p:sp>
      <p:sp>
        <p:nvSpPr>
          <p:cNvPr id="4" name="Marcador de pie de página 3">
            <a:extLst>
              <a:ext uri="{FF2B5EF4-FFF2-40B4-BE49-F238E27FC236}">
                <a16:creationId xmlns:a16="http://schemas.microsoft.com/office/drawing/2014/main" id="{5140E11B-DCCE-5DE5-93A7-B7D0E8BA4911}"/>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8C54FB34-B12A-0701-DF8F-069A4EE8F952}"/>
              </a:ext>
            </a:extLst>
          </p:cNvPr>
          <p:cNvSpPr>
            <a:spLocks noGrp="1"/>
          </p:cNvSpPr>
          <p:nvPr>
            <p:ph type="sldNum" sz="quarter" idx="12"/>
          </p:nvPr>
        </p:nvSpPr>
        <p:spPr/>
        <p:txBody>
          <a:bodyPr/>
          <a:lstStyle/>
          <a:p>
            <a:fld id="{59BFF783-15D4-4166-B036-4E019A17CC4B}" type="slidenum">
              <a:rPr lang="es-PE" smtClean="0"/>
              <a:t>‹Nº›</a:t>
            </a:fld>
            <a:endParaRPr lang="es-PE"/>
          </a:p>
        </p:txBody>
      </p:sp>
    </p:spTree>
    <p:extLst>
      <p:ext uri="{BB962C8B-B14F-4D97-AF65-F5344CB8AC3E}">
        <p14:creationId xmlns:p14="http://schemas.microsoft.com/office/powerpoint/2010/main" val="74934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D51B334-B7E9-9B1C-6C25-219F17161F5E}"/>
              </a:ext>
            </a:extLst>
          </p:cNvPr>
          <p:cNvSpPr>
            <a:spLocks noGrp="1"/>
          </p:cNvSpPr>
          <p:nvPr>
            <p:ph type="dt" sz="half" idx="10"/>
          </p:nvPr>
        </p:nvSpPr>
        <p:spPr/>
        <p:txBody>
          <a:bodyPr/>
          <a:lstStyle/>
          <a:p>
            <a:fld id="{5A2C6584-D188-44C8-8D59-E66226EAD63C}" type="datetimeFigureOut">
              <a:rPr lang="es-PE" smtClean="0"/>
              <a:t>17/08/2024</a:t>
            </a:fld>
            <a:endParaRPr lang="es-PE"/>
          </a:p>
        </p:txBody>
      </p:sp>
      <p:sp>
        <p:nvSpPr>
          <p:cNvPr id="3" name="Marcador de pie de página 2">
            <a:extLst>
              <a:ext uri="{FF2B5EF4-FFF2-40B4-BE49-F238E27FC236}">
                <a16:creationId xmlns:a16="http://schemas.microsoft.com/office/drawing/2014/main" id="{A36FA8AE-9169-4205-768A-32DE8FDF39F7}"/>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D4B462B5-9FBD-3867-DCE6-AA004B615839}"/>
              </a:ext>
            </a:extLst>
          </p:cNvPr>
          <p:cNvSpPr>
            <a:spLocks noGrp="1"/>
          </p:cNvSpPr>
          <p:nvPr>
            <p:ph type="sldNum" sz="quarter" idx="12"/>
          </p:nvPr>
        </p:nvSpPr>
        <p:spPr/>
        <p:txBody>
          <a:bodyPr/>
          <a:lstStyle/>
          <a:p>
            <a:fld id="{59BFF783-15D4-4166-B036-4E019A17CC4B}" type="slidenum">
              <a:rPr lang="es-PE" smtClean="0"/>
              <a:t>‹Nº›</a:t>
            </a:fld>
            <a:endParaRPr lang="es-PE"/>
          </a:p>
        </p:txBody>
      </p:sp>
    </p:spTree>
    <p:extLst>
      <p:ext uri="{BB962C8B-B14F-4D97-AF65-F5344CB8AC3E}">
        <p14:creationId xmlns:p14="http://schemas.microsoft.com/office/powerpoint/2010/main" val="343388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10126F-13DF-2F4D-4D21-6D75E7BC9E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0F2D6AD-C128-F706-E256-C9521CFE8F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7EEA9CE6-BE50-C5EE-F406-F0A099674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F93275D-1F04-2279-3395-C97564BA41CA}"/>
              </a:ext>
            </a:extLst>
          </p:cNvPr>
          <p:cNvSpPr>
            <a:spLocks noGrp="1"/>
          </p:cNvSpPr>
          <p:nvPr>
            <p:ph type="dt" sz="half" idx="10"/>
          </p:nvPr>
        </p:nvSpPr>
        <p:spPr/>
        <p:txBody>
          <a:bodyPr/>
          <a:lstStyle/>
          <a:p>
            <a:fld id="{5A2C6584-D188-44C8-8D59-E66226EAD63C}" type="datetimeFigureOut">
              <a:rPr lang="es-PE" smtClean="0"/>
              <a:t>17/08/2024</a:t>
            </a:fld>
            <a:endParaRPr lang="es-PE"/>
          </a:p>
        </p:txBody>
      </p:sp>
      <p:sp>
        <p:nvSpPr>
          <p:cNvPr id="6" name="Marcador de pie de página 5">
            <a:extLst>
              <a:ext uri="{FF2B5EF4-FFF2-40B4-BE49-F238E27FC236}">
                <a16:creationId xmlns:a16="http://schemas.microsoft.com/office/drawing/2014/main" id="{C9F68CB9-B93D-B0BC-91B2-E9BB85BA4FD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9463691-8658-B39F-CF19-8164BED3C394}"/>
              </a:ext>
            </a:extLst>
          </p:cNvPr>
          <p:cNvSpPr>
            <a:spLocks noGrp="1"/>
          </p:cNvSpPr>
          <p:nvPr>
            <p:ph type="sldNum" sz="quarter" idx="12"/>
          </p:nvPr>
        </p:nvSpPr>
        <p:spPr/>
        <p:txBody>
          <a:bodyPr/>
          <a:lstStyle/>
          <a:p>
            <a:fld id="{59BFF783-15D4-4166-B036-4E019A17CC4B}" type="slidenum">
              <a:rPr lang="es-PE" smtClean="0"/>
              <a:t>‹Nº›</a:t>
            </a:fld>
            <a:endParaRPr lang="es-PE"/>
          </a:p>
        </p:txBody>
      </p:sp>
    </p:spTree>
    <p:extLst>
      <p:ext uri="{BB962C8B-B14F-4D97-AF65-F5344CB8AC3E}">
        <p14:creationId xmlns:p14="http://schemas.microsoft.com/office/powerpoint/2010/main" val="1203750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035908-BEC3-05A8-4AC6-50B63E998D2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B10FF955-3D1E-08EB-EDFB-42BB054E42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3B382A17-E9C4-D5F5-13D5-0C76CFD5E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29368C6-C3C3-B519-F405-101250DCEE51}"/>
              </a:ext>
            </a:extLst>
          </p:cNvPr>
          <p:cNvSpPr>
            <a:spLocks noGrp="1"/>
          </p:cNvSpPr>
          <p:nvPr>
            <p:ph type="dt" sz="half" idx="10"/>
          </p:nvPr>
        </p:nvSpPr>
        <p:spPr/>
        <p:txBody>
          <a:bodyPr/>
          <a:lstStyle/>
          <a:p>
            <a:fld id="{5A2C6584-D188-44C8-8D59-E66226EAD63C}" type="datetimeFigureOut">
              <a:rPr lang="es-PE" smtClean="0"/>
              <a:t>17/08/2024</a:t>
            </a:fld>
            <a:endParaRPr lang="es-PE"/>
          </a:p>
        </p:txBody>
      </p:sp>
      <p:sp>
        <p:nvSpPr>
          <p:cNvPr id="6" name="Marcador de pie de página 5">
            <a:extLst>
              <a:ext uri="{FF2B5EF4-FFF2-40B4-BE49-F238E27FC236}">
                <a16:creationId xmlns:a16="http://schemas.microsoft.com/office/drawing/2014/main" id="{87F3D5D8-98FD-8958-05C9-01DCCC2770C7}"/>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74762CB-4DE2-419A-682A-1383603273BC}"/>
              </a:ext>
            </a:extLst>
          </p:cNvPr>
          <p:cNvSpPr>
            <a:spLocks noGrp="1"/>
          </p:cNvSpPr>
          <p:nvPr>
            <p:ph type="sldNum" sz="quarter" idx="12"/>
          </p:nvPr>
        </p:nvSpPr>
        <p:spPr/>
        <p:txBody>
          <a:bodyPr/>
          <a:lstStyle/>
          <a:p>
            <a:fld id="{59BFF783-15D4-4166-B036-4E019A17CC4B}" type="slidenum">
              <a:rPr lang="es-PE" smtClean="0"/>
              <a:t>‹Nº›</a:t>
            </a:fld>
            <a:endParaRPr lang="es-PE"/>
          </a:p>
        </p:txBody>
      </p:sp>
    </p:spTree>
    <p:extLst>
      <p:ext uri="{BB962C8B-B14F-4D97-AF65-F5344CB8AC3E}">
        <p14:creationId xmlns:p14="http://schemas.microsoft.com/office/powerpoint/2010/main" val="2343225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5452D8B-1027-5492-97F5-B3D65A8E8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E976525-BE2C-CA5A-3700-118DE73F66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EDBADE9-E0E3-87A1-F5FA-9E5BE8AA89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2C6584-D188-44C8-8D59-E66226EAD63C}" type="datetimeFigureOut">
              <a:rPr lang="es-PE" smtClean="0"/>
              <a:t>17/08/2024</a:t>
            </a:fld>
            <a:endParaRPr lang="es-PE"/>
          </a:p>
        </p:txBody>
      </p:sp>
      <p:sp>
        <p:nvSpPr>
          <p:cNvPr id="5" name="Marcador de pie de página 4">
            <a:extLst>
              <a:ext uri="{FF2B5EF4-FFF2-40B4-BE49-F238E27FC236}">
                <a16:creationId xmlns:a16="http://schemas.microsoft.com/office/drawing/2014/main" id="{2C767A94-DCCF-5AA2-7013-0491CE0F2B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25C1136A-B559-D12B-E940-A1981EEDB3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BFF783-15D4-4166-B036-4E019A17CC4B}" type="slidenum">
              <a:rPr lang="es-PE" smtClean="0"/>
              <a:t>‹Nº›</a:t>
            </a:fld>
            <a:endParaRPr lang="es-PE"/>
          </a:p>
        </p:txBody>
      </p:sp>
    </p:spTree>
    <p:extLst>
      <p:ext uri="{BB962C8B-B14F-4D97-AF65-F5344CB8AC3E}">
        <p14:creationId xmlns:p14="http://schemas.microsoft.com/office/powerpoint/2010/main" val="415310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2CF3073-8A04-2F42-8E51-7805AC6D93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4F43489-5DFE-AE47-9432-8AAC5B0164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175FC03-3339-3E41-AD27-F26C184CCE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22291-C24F-7542-B2AA-8658D3A9E221}" type="datetimeFigureOut">
              <a:rPr lang="es-PE" smtClean="0"/>
              <a:t>17/08/2024</a:t>
            </a:fld>
            <a:endParaRPr lang="es-PE"/>
          </a:p>
        </p:txBody>
      </p:sp>
      <p:sp>
        <p:nvSpPr>
          <p:cNvPr id="5" name="Marcador de pie de página 4">
            <a:extLst>
              <a:ext uri="{FF2B5EF4-FFF2-40B4-BE49-F238E27FC236}">
                <a16:creationId xmlns:a16="http://schemas.microsoft.com/office/drawing/2014/main" id="{CEC3AED7-E2AE-E347-B782-39172BF14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7A20A9F-C34C-BE49-9413-C82F153AF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9AB081-046A-2E49-B493-3F410BD961D1}" type="slidenum">
              <a:rPr lang="es-PE" smtClean="0"/>
              <a:t>‹Nº›</a:t>
            </a:fld>
            <a:endParaRPr lang="es-PE"/>
          </a:p>
        </p:txBody>
      </p:sp>
    </p:spTree>
    <p:extLst>
      <p:ext uri="{BB962C8B-B14F-4D97-AF65-F5344CB8AC3E}">
        <p14:creationId xmlns:p14="http://schemas.microsoft.com/office/powerpoint/2010/main" val="17532728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E00EC"/>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1AC186-C128-FF4C-83A1-39DA03E77AB2}"/>
              </a:ext>
            </a:extLst>
          </p:cNvPr>
          <p:cNvSpPr>
            <a:spLocks noGrp="1"/>
          </p:cNvSpPr>
          <p:nvPr>
            <p:ph type="ctrTitle"/>
          </p:nvPr>
        </p:nvSpPr>
        <p:spPr>
          <a:xfrm>
            <a:off x="770722" y="1725476"/>
            <a:ext cx="9663114" cy="2387600"/>
          </a:xfrm>
        </p:spPr>
        <p:txBody>
          <a:bodyPr>
            <a:normAutofit/>
          </a:bodyPr>
          <a:lstStyle/>
          <a:p>
            <a:r>
              <a:rPr lang="es-PE">
                <a:solidFill>
                  <a:schemeClr val="bg1"/>
                </a:solidFill>
                <a:latin typeface="Stag Book" charset="0"/>
                <a:ea typeface="Stag Book" charset="0"/>
                <a:cs typeface="Stag Book" charset="0"/>
              </a:rPr>
              <a:t>Desarrollo </a:t>
            </a:r>
            <a:r>
              <a:rPr lang="es-PE" err="1">
                <a:solidFill>
                  <a:schemeClr val="bg1"/>
                </a:solidFill>
                <a:latin typeface="Stag Book" charset="0"/>
                <a:ea typeface="Stag Book" charset="0"/>
                <a:cs typeface="Stag Book" charset="0"/>
              </a:rPr>
              <a:t>FrontEnd</a:t>
            </a:r>
            <a:endParaRPr lang="es-PE">
              <a:solidFill>
                <a:schemeClr val="bg1"/>
              </a:solidFill>
              <a:latin typeface="Stag Book" charset="0"/>
              <a:ea typeface="Stag Book" charset="0"/>
              <a:cs typeface="Stag Book" charset="0"/>
            </a:endParaRPr>
          </a:p>
        </p:txBody>
      </p:sp>
      <p:pic>
        <p:nvPicPr>
          <p:cNvPr id="7" name="Imagen 6" descr="Imagen que contiene Icono&#10;&#10;Descripción generada automáticamente">
            <a:extLst>
              <a:ext uri="{FF2B5EF4-FFF2-40B4-BE49-F238E27FC236}">
                <a16:creationId xmlns:a16="http://schemas.microsoft.com/office/drawing/2014/main" id="{FB33BB1A-584A-2745-83FD-4285C774386A}"/>
              </a:ext>
            </a:extLst>
          </p:cNvPr>
          <p:cNvPicPr>
            <a:picLocks noChangeAspect="1"/>
          </p:cNvPicPr>
          <p:nvPr/>
        </p:nvPicPr>
        <p:blipFill>
          <a:blip r:embed="rId2"/>
          <a:stretch>
            <a:fillRect/>
          </a:stretch>
        </p:blipFill>
        <p:spPr>
          <a:xfrm>
            <a:off x="11299132" y="5715000"/>
            <a:ext cx="397429" cy="656907"/>
          </a:xfrm>
          <a:prstGeom prst="rect">
            <a:avLst/>
          </a:prstGeom>
        </p:spPr>
      </p:pic>
      <p:grpSp>
        <p:nvGrpSpPr>
          <p:cNvPr id="17" name="Grupo 16">
            <a:extLst>
              <a:ext uri="{FF2B5EF4-FFF2-40B4-BE49-F238E27FC236}">
                <a16:creationId xmlns:a16="http://schemas.microsoft.com/office/drawing/2014/main" id="{6FF59671-3724-9C46-AB01-B2C1D470CEF3}"/>
              </a:ext>
            </a:extLst>
          </p:cNvPr>
          <p:cNvGrpSpPr/>
          <p:nvPr/>
        </p:nvGrpSpPr>
        <p:grpSpPr>
          <a:xfrm>
            <a:off x="723899" y="1787529"/>
            <a:ext cx="490972" cy="438507"/>
            <a:chOff x="692987" y="1092326"/>
            <a:chExt cx="490972" cy="438507"/>
          </a:xfrm>
        </p:grpSpPr>
        <p:sp>
          <p:nvSpPr>
            <p:cNvPr id="16" name="Rectángulo 15">
              <a:extLst>
                <a:ext uri="{FF2B5EF4-FFF2-40B4-BE49-F238E27FC236}">
                  <a16:creationId xmlns:a16="http://schemas.microsoft.com/office/drawing/2014/main" id="{05203051-1E61-C048-8A04-FA39384602D9}"/>
                </a:ext>
              </a:extLst>
            </p:cNvPr>
            <p:cNvSpPr/>
            <p:nvPr/>
          </p:nvSpPr>
          <p:spPr>
            <a:xfrm>
              <a:off x="1104206" y="1092326"/>
              <a:ext cx="65856" cy="425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ángulo 27">
              <a:extLst>
                <a:ext uri="{FF2B5EF4-FFF2-40B4-BE49-F238E27FC236}">
                  <a16:creationId xmlns:a16="http://schemas.microsoft.com/office/drawing/2014/main" id="{719A969B-A068-B745-B07C-C7E3110C1A31}"/>
                </a:ext>
              </a:extLst>
            </p:cNvPr>
            <p:cNvSpPr/>
            <p:nvPr/>
          </p:nvSpPr>
          <p:spPr>
            <a:xfrm rot="5400000">
              <a:off x="924435" y="1285206"/>
              <a:ext cx="65856" cy="425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ángulo 28">
              <a:extLst>
                <a:ext uri="{FF2B5EF4-FFF2-40B4-BE49-F238E27FC236}">
                  <a16:creationId xmlns:a16="http://schemas.microsoft.com/office/drawing/2014/main" id="{AD5D4E5B-7B9F-F341-B04D-CAA002FCBE47}"/>
                </a:ext>
              </a:extLst>
            </p:cNvPr>
            <p:cNvSpPr/>
            <p:nvPr/>
          </p:nvSpPr>
          <p:spPr>
            <a:xfrm rot="18858645">
              <a:off x="905545" y="1041887"/>
              <a:ext cx="65856" cy="490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733263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74ADF80-0ED7-4683-B59E-4B7EAB746982}"/>
              </a:ext>
            </a:extLst>
          </p:cNvPr>
          <p:cNvPicPr>
            <a:picLocks noChangeAspect="1"/>
          </p:cNvPicPr>
          <p:nvPr/>
        </p:nvPicPr>
        <p:blipFill>
          <a:blip r:embed="rId2"/>
          <a:stretch>
            <a:fillRect/>
          </a:stretch>
        </p:blipFill>
        <p:spPr>
          <a:xfrm>
            <a:off x="206170" y="315804"/>
            <a:ext cx="11779660" cy="6226391"/>
          </a:xfrm>
          <a:prstGeom prst="rect">
            <a:avLst/>
          </a:prstGeom>
        </p:spPr>
      </p:pic>
    </p:spTree>
    <p:extLst>
      <p:ext uri="{BB962C8B-B14F-4D97-AF65-F5344CB8AC3E}">
        <p14:creationId xmlns:p14="http://schemas.microsoft.com/office/powerpoint/2010/main" val="1984657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EB961C4-54D0-1F30-83DB-3151971DFDFC}"/>
              </a:ext>
            </a:extLst>
          </p:cNvPr>
          <p:cNvPicPr>
            <a:picLocks noChangeAspect="1"/>
          </p:cNvPicPr>
          <p:nvPr/>
        </p:nvPicPr>
        <p:blipFill>
          <a:blip r:embed="rId2"/>
          <a:stretch>
            <a:fillRect/>
          </a:stretch>
        </p:blipFill>
        <p:spPr>
          <a:xfrm>
            <a:off x="542636" y="505268"/>
            <a:ext cx="8901546" cy="481584"/>
          </a:xfrm>
          <a:prstGeom prst="rect">
            <a:avLst/>
          </a:prstGeom>
        </p:spPr>
      </p:pic>
      <p:pic>
        <p:nvPicPr>
          <p:cNvPr id="4" name="Imagen 3">
            <a:extLst>
              <a:ext uri="{FF2B5EF4-FFF2-40B4-BE49-F238E27FC236}">
                <a16:creationId xmlns:a16="http://schemas.microsoft.com/office/drawing/2014/main" id="{FA3D1170-CCAC-8B57-3DC9-A820E95222D9}"/>
              </a:ext>
            </a:extLst>
          </p:cNvPr>
          <p:cNvPicPr>
            <a:picLocks noChangeAspect="1"/>
          </p:cNvPicPr>
          <p:nvPr/>
        </p:nvPicPr>
        <p:blipFill>
          <a:blip r:embed="rId3"/>
          <a:stretch>
            <a:fillRect/>
          </a:stretch>
        </p:blipFill>
        <p:spPr>
          <a:xfrm>
            <a:off x="542637" y="1151132"/>
            <a:ext cx="10748819" cy="1995403"/>
          </a:xfrm>
          <a:prstGeom prst="rect">
            <a:avLst/>
          </a:prstGeom>
        </p:spPr>
      </p:pic>
    </p:spTree>
    <p:extLst>
      <p:ext uri="{BB962C8B-B14F-4D97-AF65-F5344CB8AC3E}">
        <p14:creationId xmlns:p14="http://schemas.microsoft.com/office/powerpoint/2010/main" val="113666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33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0738224-7824-E0E2-63E9-61B3A1A6DEE5}"/>
              </a:ext>
            </a:extLst>
          </p:cNvPr>
          <p:cNvPicPr>
            <a:picLocks noChangeAspect="1"/>
          </p:cNvPicPr>
          <p:nvPr/>
        </p:nvPicPr>
        <p:blipFill>
          <a:blip r:embed="rId2"/>
          <a:stretch>
            <a:fillRect/>
          </a:stretch>
        </p:blipFill>
        <p:spPr>
          <a:xfrm>
            <a:off x="450272" y="378367"/>
            <a:ext cx="10402455" cy="559446"/>
          </a:xfrm>
          <a:prstGeom prst="rect">
            <a:avLst/>
          </a:prstGeom>
        </p:spPr>
      </p:pic>
      <p:pic>
        <p:nvPicPr>
          <p:cNvPr id="5" name="Imagen 4">
            <a:extLst>
              <a:ext uri="{FF2B5EF4-FFF2-40B4-BE49-F238E27FC236}">
                <a16:creationId xmlns:a16="http://schemas.microsoft.com/office/drawing/2014/main" id="{46C2FEB9-F4AD-7508-5143-2727CC258FBC}"/>
              </a:ext>
            </a:extLst>
          </p:cNvPr>
          <p:cNvPicPr>
            <a:picLocks noChangeAspect="1"/>
          </p:cNvPicPr>
          <p:nvPr/>
        </p:nvPicPr>
        <p:blipFill>
          <a:blip r:embed="rId3"/>
          <a:stretch>
            <a:fillRect/>
          </a:stretch>
        </p:blipFill>
        <p:spPr>
          <a:xfrm>
            <a:off x="531091" y="822992"/>
            <a:ext cx="11141364" cy="3076107"/>
          </a:xfrm>
          <a:prstGeom prst="rect">
            <a:avLst/>
          </a:prstGeom>
        </p:spPr>
      </p:pic>
      <p:pic>
        <p:nvPicPr>
          <p:cNvPr id="6" name="Imagen 5">
            <a:extLst>
              <a:ext uri="{FF2B5EF4-FFF2-40B4-BE49-F238E27FC236}">
                <a16:creationId xmlns:a16="http://schemas.microsoft.com/office/drawing/2014/main" id="{4F369047-162A-0BD7-A8A5-FB24E0632801}"/>
              </a:ext>
            </a:extLst>
          </p:cNvPr>
          <p:cNvPicPr>
            <a:picLocks noChangeAspect="1"/>
          </p:cNvPicPr>
          <p:nvPr/>
        </p:nvPicPr>
        <p:blipFill>
          <a:blip r:embed="rId4"/>
          <a:stretch>
            <a:fillRect/>
          </a:stretch>
        </p:blipFill>
        <p:spPr>
          <a:xfrm>
            <a:off x="450272" y="3909800"/>
            <a:ext cx="8843819" cy="562401"/>
          </a:xfrm>
          <a:prstGeom prst="rect">
            <a:avLst/>
          </a:prstGeom>
        </p:spPr>
      </p:pic>
      <p:pic>
        <p:nvPicPr>
          <p:cNvPr id="7" name="Imagen 6">
            <a:extLst>
              <a:ext uri="{FF2B5EF4-FFF2-40B4-BE49-F238E27FC236}">
                <a16:creationId xmlns:a16="http://schemas.microsoft.com/office/drawing/2014/main" id="{2A745350-56D0-0852-4F75-B5FBA7625F0F}"/>
              </a:ext>
            </a:extLst>
          </p:cNvPr>
          <p:cNvPicPr>
            <a:picLocks noChangeAspect="1"/>
          </p:cNvPicPr>
          <p:nvPr/>
        </p:nvPicPr>
        <p:blipFill>
          <a:blip r:embed="rId5"/>
          <a:stretch>
            <a:fillRect/>
          </a:stretch>
        </p:blipFill>
        <p:spPr>
          <a:xfrm>
            <a:off x="519545" y="4975186"/>
            <a:ext cx="10679547" cy="879264"/>
          </a:xfrm>
          <a:prstGeom prst="rect">
            <a:avLst/>
          </a:prstGeom>
        </p:spPr>
      </p:pic>
    </p:spTree>
    <p:extLst>
      <p:ext uri="{BB962C8B-B14F-4D97-AF65-F5344CB8AC3E}">
        <p14:creationId xmlns:p14="http://schemas.microsoft.com/office/powerpoint/2010/main" val="159992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E00EC"/>
        </a:solidFill>
        <a:effectLst/>
      </p:bgPr>
    </p:bg>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1A1AC186-C128-FF4C-83A1-39DA03E77AB2}"/>
              </a:ext>
            </a:extLst>
          </p:cNvPr>
          <p:cNvSpPr txBox="1">
            <a:spLocks/>
          </p:cNvSpPr>
          <p:nvPr/>
        </p:nvSpPr>
        <p:spPr>
          <a:xfrm>
            <a:off x="974004" y="628662"/>
            <a:ext cx="10243991" cy="462345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419" sz="5400" b="1" i="0" u="none" strike="noStrike" kern="1200" cap="none" spc="0" normalizeH="0" baseline="0" noProof="0">
                <a:ln>
                  <a:noFill/>
                </a:ln>
                <a:solidFill>
                  <a:prstClr val="white"/>
                </a:solidFill>
                <a:effectLst/>
                <a:uLnTx/>
                <a:uFillTx/>
                <a:latin typeface="Stag Book" charset="0"/>
                <a:ea typeface="Stag Book" charset="0"/>
                <a:cs typeface="Stag Book" charset="0"/>
              </a:rPr>
              <a:t>Hackathon 07: </a:t>
            </a:r>
          </a:p>
          <a:p>
            <a:pPr marL="685800" marR="0" lvl="0" indent="-685800" algn="l" defTabSz="914400" rtl="0" eaLnBrk="1" fontAlgn="auto" latinLnBrk="0" hangingPunct="1">
              <a:lnSpc>
                <a:spcPct val="90000"/>
              </a:lnSpc>
              <a:spcBef>
                <a:spcPct val="0"/>
              </a:spcBef>
              <a:spcAft>
                <a:spcPts val="0"/>
              </a:spcAft>
              <a:buClrTx/>
              <a:buSzTx/>
              <a:buFontTx/>
              <a:buChar char="-"/>
              <a:tabLst/>
              <a:defRPr/>
            </a:pPr>
            <a:r>
              <a:rPr lang="es-419" sz="4500" b="1">
                <a:solidFill>
                  <a:prstClr val="white"/>
                </a:solidFill>
                <a:latin typeface="Stag Book" charset="0"/>
                <a:ea typeface="Stag Book" charset="0"/>
                <a:cs typeface="Stag Book" charset="0"/>
              </a:rPr>
              <a:t>Crear los siguientes retos planteados en las diapositivas adjuntas (ejercicios </a:t>
            </a:r>
            <a:r>
              <a:rPr lang="es-419" sz="4500" b="1" err="1">
                <a:solidFill>
                  <a:prstClr val="white"/>
                </a:solidFill>
                <a:latin typeface="Stag Book" charset="0"/>
                <a:ea typeface="Stag Book" charset="0"/>
                <a:cs typeface="Stag Book" charset="0"/>
              </a:rPr>
              <a:t>javascript</a:t>
            </a:r>
            <a:r>
              <a:rPr lang="es-419" sz="4500" b="1">
                <a:solidFill>
                  <a:prstClr val="white"/>
                </a:solidFill>
                <a:latin typeface="Stag Book" charset="0"/>
                <a:ea typeface="Stag Book" charset="0"/>
                <a:cs typeface="Stag Book" charset="0"/>
              </a:rPr>
              <a:t>)</a:t>
            </a:r>
            <a:endParaRPr kumimoji="0" lang="es-419" sz="4500" b="1" i="0" u="none" strike="noStrike" kern="1200" cap="none" spc="0" normalizeH="0" baseline="0" noProof="0">
              <a:ln>
                <a:noFill/>
              </a:ln>
              <a:solidFill>
                <a:prstClr val="white"/>
              </a:solidFill>
              <a:effectLst/>
              <a:uLnTx/>
              <a:uFillTx/>
              <a:latin typeface="Stag Book" charset="0"/>
              <a:ea typeface="Stag Book" charset="0"/>
              <a:cs typeface="Stag Book" charset="0"/>
            </a:endParaRPr>
          </a:p>
        </p:txBody>
      </p:sp>
      <p:pic>
        <p:nvPicPr>
          <p:cNvPr id="5" name="Imagen 4" descr="Imagen que contiene Icono&#10;&#10;Descripción generada automáticamente">
            <a:extLst>
              <a:ext uri="{FF2B5EF4-FFF2-40B4-BE49-F238E27FC236}">
                <a16:creationId xmlns:a16="http://schemas.microsoft.com/office/drawing/2014/main" id="{FB33BB1A-584A-2745-83FD-4285C774386A}"/>
              </a:ext>
            </a:extLst>
          </p:cNvPr>
          <p:cNvPicPr>
            <a:picLocks noChangeAspect="1"/>
          </p:cNvPicPr>
          <p:nvPr/>
        </p:nvPicPr>
        <p:blipFill>
          <a:blip r:embed="rId2"/>
          <a:stretch>
            <a:fillRect/>
          </a:stretch>
        </p:blipFill>
        <p:spPr>
          <a:xfrm>
            <a:off x="11299132" y="5674056"/>
            <a:ext cx="397429" cy="656907"/>
          </a:xfrm>
          <a:prstGeom prst="rect">
            <a:avLst/>
          </a:prstGeom>
        </p:spPr>
      </p:pic>
    </p:spTree>
    <p:extLst>
      <p:ext uri="{BB962C8B-B14F-4D97-AF65-F5344CB8AC3E}">
        <p14:creationId xmlns:p14="http://schemas.microsoft.com/office/powerpoint/2010/main" val="406981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C600B47-DA13-297B-612A-A2CC1A017B09}"/>
              </a:ext>
            </a:extLst>
          </p:cNvPr>
          <p:cNvSpPr txBox="1"/>
          <p:nvPr/>
        </p:nvSpPr>
        <p:spPr>
          <a:xfrm>
            <a:off x="537882" y="564776"/>
            <a:ext cx="7859358" cy="369332"/>
          </a:xfrm>
          <a:prstGeom prst="rect">
            <a:avLst/>
          </a:prstGeom>
          <a:noFill/>
        </p:spPr>
        <p:txBody>
          <a:bodyPr wrap="square" rtlCol="0">
            <a:spAutoFit/>
          </a:bodyPr>
          <a:lstStyle/>
          <a:p>
            <a:r>
              <a:rPr lang="es-PE" b="1"/>
              <a:t>1. Realizar un script que genere una tabla de multiplicar:</a:t>
            </a:r>
          </a:p>
        </p:txBody>
      </p:sp>
      <p:sp>
        <p:nvSpPr>
          <p:cNvPr id="6" name="CuadroTexto 5">
            <a:extLst>
              <a:ext uri="{FF2B5EF4-FFF2-40B4-BE49-F238E27FC236}">
                <a16:creationId xmlns:a16="http://schemas.microsoft.com/office/drawing/2014/main" id="{B87512A4-74F2-56BB-24A9-C2B115C63C83}"/>
              </a:ext>
            </a:extLst>
          </p:cNvPr>
          <p:cNvSpPr txBox="1"/>
          <p:nvPr/>
        </p:nvSpPr>
        <p:spPr>
          <a:xfrm>
            <a:off x="619236" y="1159136"/>
            <a:ext cx="10590231" cy="646331"/>
          </a:xfrm>
          <a:prstGeom prst="rect">
            <a:avLst/>
          </a:prstGeom>
          <a:noFill/>
        </p:spPr>
        <p:txBody>
          <a:bodyPr wrap="square" rtlCol="0">
            <a:spAutoFit/>
          </a:bodyPr>
          <a:lstStyle/>
          <a:p>
            <a:r>
              <a:rPr lang="es-PE"/>
              <a:t>Realiza un script que solicite un valor al usuario para luego mostrar una tabla de multiplicar (hasta el </a:t>
            </a:r>
            <a:r>
              <a:rPr lang="es-PE" err="1"/>
              <a:t>nro</a:t>
            </a:r>
            <a:r>
              <a:rPr lang="es-PE"/>
              <a:t> 10)</a:t>
            </a:r>
          </a:p>
        </p:txBody>
      </p:sp>
      <p:pic>
        <p:nvPicPr>
          <p:cNvPr id="3" name="Imagen 2">
            <a:extLst>
              <a:ext uri="{FF2B5EF4-FFF2-40B4-BE49-F238E27FC236}">
                <a16:creationId xmlns:a16="http://schemas.microsoft.com/office/drawing/2014/main" id="{6DC12A5E-A91C-0B62-700B-89E8C3F6C9F3}"/>
              </a:ext>
            </a:extLst>
          </p:cNvPr>
          <p:cNvPicPr>
            <a:picLocks noChangeAspect="1"/>
          </p:cNvPicPr>
          <p:nvPr/>
        </p:nvPicPr>
        <p:blipFill>
          <a:blip r:embed="rId2"/>
          <a:stretch>
            <a:fillRect/>
          </a:stretch>
        </p:blipFill>
        <p:spPr>
          <a:xfrm>
            <a:off x="2325444" y="1805467"/>
            <a:ext cx="6400800" cy="3686175"/>
          </a:xfrm>
          <a:prstGeom prst="rect">
            <a:avLst/>
          </a:prstGeom>
        </p:spPr>
      </p:pic>
    </p:spTree>
    <p:extLst>
      <p:ext uri="{BB962C8B-B14F-4D97-AF65-F5344CB8AC3E}">
        <p14:creationId xmlns:p14="http://schemas.microsoft.com/office/powerpoint/2010/main" val="3102365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1F494BE-EDD4-7BCB-AC5F-B92858F33894}"/>
              </a:ext>
            </a:extLst>
          </p:cNvPr>
          <p:cNvPicPr>
            <a:picLocks noChangeAspect="1"/>
          </p:cNvPicPr>
          <p:nvPr/>
        </p:nvPicPr>
        <p:blipFill>
          <a:blip r:embed="rId2"/>
          <a:stretch>
            <a:fillRect/>
          </a:stretch>
        </p:blipFill>
        <p:spPr>
          <a:xfrm>
            <a:off x="651510" y="1178956"/>
            <a:ext cx="5219700" cy="2619375"/>
          </a:xfrm>
          <a:prstGeom prst="rect">
            <a:avLst/>
          </a:prstGeom>
        </p:spPr>
      </p:pic>
      <p:sp>
        <p:nvSpPr>
          <p:cNvPr id="5" name="CuadroTexto 4">
            <a:extLst>
              <a:ext uri="{FF2B5EF4-FFF2-40B4-BE49-F238E27FC236}">
                <a16:creationId xmlns:a16="http://schemas.microsoft.com/office/drawing/2014/main" id="{3C600B47-DA13-297B-612A-A2CC1A017B09}"/>
              </a:ext>
            </a:extLst>
          </p:cNvPr>
          <p:cNvSpPr txBox="1"/>
          <p:nvPr/>
        </p:nvSpPr>
        <p:spPr>
          <a:xfrm>
            <a:off x="537882" y="564776"/>
            <a:ext cx="7859358" cy="369332"/>
          </a:xfrm>
          <a:prstGeom prst="rect">
            <a:avLst/>
          </a:prstGeom>
          <a:noFill/>
        </p:spPr>
        <p:txBody>
          <a:bodyPr wrap="square" rtlCol="0">
            <a:spAutoFit/>
          </a:bodyPr>
          <a:lstStyle/>
          <a:p>
            <a:r>
              <a:rPr lang="es-PE" b="1"/>
              <a:t>2. Realizar un script que muestre por pantalla el menú:</a:t>
            </a:r>
          </a:p>
        </p:txBody>
      </p:sp>
      <p:sp>
        <p:nvSpPr>
          <p:cNvPr id="6" name="CuadroTexto 5">
            <a:extLst>
              <a:ext uri="{FF2B5EF4-FFF2-40B4-BE49-F238E27FC236}">
                <a16:creationId xmlns:a16="http://schemas.microsoft.com/office/drawing/2014/main" id="{B87512A4-74F2-56BB-24A9-C2B115C63C83}"/>
              </a:ext>
            </a:extLst>
          </p:cNvPr>
          <p:cNvSpPr txBox="1"/>
          <p:nvPr/>
        </p:nvSpPr>
        <p:spPr>
          <a:xfrm>
            <a:off x="651510" y="4268096"/>
            <a:ext cx="7859358" cy="1200329"/>
          </a:xfrm>
          <a:prstGeom prst="rect">
            <a:avLst/>
          </a:prstGeom>
          <a:noFill/>
        </p:spPr>
        <p:txBody>
          <a:bodyPr wrap="square" rtlCol="0">
            <a:spAutoFit/>
          </a:bodyPr>
          <a:lstStyle/>
          <a:p>
            <a:r>
              <a:rPr lang="es-PE"/>
              <a:t>Deberán primero solicitar la función a realizar, posteriormente a ello se deberá introducir los dos </a:t>
            </a:r>
            <a:r>
              <a:rPr lang="es-PE" err="1"/>
              <a:t>nros</a:t>
            </a:r>
            <a:r>
              <a:rPr lang="es-PE"/>
              <a:t> con el cual se realizará la operación.</a:t>
            </a:r>
          </a:p>
          <a:p>
            <a:endParaRPr lang="es-PE"/>
          </a:p>
          <a:p>
            <a:r>
              <a:rPr lang="es-PE"/>
              <a:t>Dichos resultados deberán mostrarse por consola.</a:t>
            </a:r>
          </a:p>
        </p:txBody>
      </p:sp>
    </p:spTree>
    <p:extLst>
      <p:ext uri="{BB962C8B-B14F-4D97-AF65-F5344CB8AC3E}">
        <p14:creationId xmlns:p14="http://schemas.microsoft.com/office/powerpoint/2010/main" val="2389257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1D94D4E-D8EE-49FA-9C30-CF52FD3F8438}"/>
              </a:ext>
            </a:extLst>
          </p:cNvPr>
          <p:cNvPicPr>
            <a:picLocks noChangeAspect="1"/>
          </p:cNvPicPr>
          <p:nvPr/>
        </p:nvPicPr>
        <p:blipFill>
          <a:blip r:embed="rId2"/>
          <a:stretch>
            <a:fillRect/>
          </a:stretch>
        </p:blipFill>
        <p:spPr>
          <a:xfrm>
            <a:off x="1393716" y="42735"/>
            <a:ext cx="9659766" cy="6772529"/>
          </a:xfrm>
          <a:prstGeom prst="rect">
            <a:avLst/>
          </a:prstGeom>
        </p:spPr>
      </p:pic>
    </p:spTree>
    <p:extLst>
      <p:ext uri="{BB962C8B-B14F-4D97-AF65-F5344CB8AC3E}">
        <p14:creationId xmlns:p14="http://schemas.microsoft.com/office/powerpoint/2010/main" val="1851602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704FCED2-CD3E-4875-8734-30B1CC398E96}"/>
              </a:ext>
            </a:extLst>
          </p:cNvPr>
          <p:cNvPicPr>
            <a:picLocks noChangeAspect="1"/>
          </p:cNvPicPr>
          <p:nvPr/>
        </p:nvPicPr>
        <p:blipFill>
          <a:blip r:embed="rId2"/>
          <a:stretch>
            <a:fillRect/>
          </a:stretch>
        </p:blipFill>
        <p:spPr>
          <a:xfrm>
            <a:off x="1033473" y="0"/>
            <a:ext cx="10938076" cy="6858000"/>
          </a:xfrm>
          <a:prstGeom prst="rect">
            <a:avLst/>
          </a:prstGeom>
        </p:spPr>
      </p:pic>
    </p:spTree>
    <p:extLst>
      <p:ext uri="{BB962C8B-B14F-4D97-AF65-F5344CB8AC3E}">
        <p14:creationId xmlns:p14="http://schemas.microsoft.com/office/powerpoint/2010/main" val="252206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B87512A4-74F2-56BB-24A9-C2B115C63C83}"/>
              </a:ext>
            </a:extLst>
          </p:cNvPr>
          <p:cNvSpPr txBox="1"/>
          <p:nvPr/>
        </p:nvSpPr>
        <p:spPr>
          <a:xfrm>
            <a:off x="494851" y="382792"/>
            <a:ext cx="11425518" cy="5909310"/>
          </a:xfrm>
          <a:prstGeom prst="rect">
            <a:avLst/>
          </a:prstGeom>
          <a:noFill/>
        </p:spPr>
        <p:txBody>
          <a:bodyPr wrap="square" rtlCol="0">
            <a:spAutoFit/>
          </a:bodyPr>
          <a:lstStyle/>
          <a:p>
            <a:r>
              <a:rPr lang="es-PE" dirty="0"/>
              <a:t>3. </a:t>
            </a:r>
            <a:r>
              <a:rPr lang="es-PE" b="1" dirty="0"/>
              <a:t>Se pide realizar un script para lo indicado a continuación:</a:t>
            </a:r>
          </a:p>
          <a:p>
            <a:endParaRPr lang="es-PE" dirty="0"/>
          </a:p>
          <a:p>
            <a:r>
              <a:rPr lang="es-PE" dirty="0"/>
              <a:t>El cálculo de la letra del DNI es un proceso matemático sencillo que se basa en obtener el resto de la división entera del número de DNI y el número 23. A partir del residuo, se obtiene la letra seleccionándola dentro de un array de letras.  El array de letras es:</a:t>
            </a:r>
          </a:p>
          <a:p>
            <a:endParaRPr lang="es-PE" dirty="0"/>
          </a:p>
          <a:p>
            <a:r>
              <a:rPr lang="es-PE" dirty="0"/>
              <a:t>    </a:t>
            </a:r>
            <a:r>
              <a:rPr lang="es-PE" dirty="0" err="1"/>
              <a:t>var</a:t>
            </a:r>
            <a:r>
              <a:rPr lang="es-PE" dirty="0"/>
              <a:t> letras = ['T', 'R', 'W', 'A', 'G', 'M', 'Y', 'F', 'P', 'D', 'X', 'B', 'N', 'J', 'Z', 'S', 'Q', 'V', 'H', 'L', 'C', 'K', 'E', 'T'];</a:t>
            </a:r>
          </a:p>
          <a:p>
            <a:endParaRPr lang="es-PE" dirty="0"/>
          </a:p>
          <a:p>
            <a:r>
              <a:rPr lang="es-PE" dirty="0"/>
              <a:t>    Si el residuo de la división es 0, la letra del DNI es la T y si el residuo es 3 la letra es la A. </a:t>
            </a:r>
          </a:p>
          <a:p>
            <a:endParaRPr lang="es-PE" dirty="0"/>
          </a:p>
          <a:p>
            <a:r>
              <a:rPr lang="es-PE" dirty="0"/>
              <a:t>Finalmente, con ello deberá comprobar si la letra indicada por el usuario es igual al calculado por el DNI.</a:t>
            </a:r>
          </a:p>
          <a:p>
            <a:endParaRPr lang="es-PE" dirty="0"/>
          </a:p>
          <a:p>
            <a:r>
              <a:rPr lang="es-PE" i="1" dirty="0"/>
              <a:t>En primer lugar, se debe comprobar si el número es menor que 0 o mayor que 99999999. Si ese es el caso, se muestra un mensaje al usuario indicando que el número proporcionado no es válido y el programa no muestra más mensajes.</a:t>
            </a:r>
          </a:p>
          <a:p>
            <a:endParaRPr lang="es-PE" i="1" dirty="0"/>
          </a:p>
          <a:p>
            <a:r>
              <a:rPr lang="es-PE" i="1" dirty="0"/>
              <a:t>Si el número es válido, se calcula la letra que le corresponde según el método explicado anteriormente.</a:t>
            </a:r>
          </a:p>
          <a:p>
            <a:endParaRPr lang="es-PE" i="1" dirty="0"/>
          </a:p>
          <a:p>
            <a:r>
              <a:rPr lang="es-PE" i="1" dirty="0"/>
              <a:t>Una vez calculada la letra, se debe comparar con la letra indicada por el usuario. Si no coinciden, se muestra un mensaje al usuario diciéndole que la letra que ha indicado no es correcta. En otro caso, se muestra un mensaje indicando que el número y la letra de DNI son correctos.</a:t>
            </a:r>
          </a:p>
        </p:txBody>
      </p:sp>
    </p:spTree>
    <p:extLst>
      <p:ext uri="{BB962C8B-B14F-4D97-AF65-F5344CB8AC3E}">
        <p14:creationId xmlns:p14="http://schemas.microsoft.com/office/powerpoint/2010/main" val="338084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20A380F-C8D4-457F-8B62-8A57789F2EA3}"/>
              </a:ext>
            </a:extLst>
          </p:cNvPr>
          <p:cNvPicPr>
            <a:picLocks noChangeAspect="1"/>
          </p:cNvPicPr>
          <p:nvPr/>
        </p:nvPicPr>
        <p:blipFill>
          <a:blip r:embed="rId2"/>
          <a:stretch>
            <a:fillRect/>
          </a:stretch>
        </p:blipFill>
        <p:spPr>
          <a:xfrm>
            <a:off x="7825" y="724656"/>
            <a:ext cx="12184175" cy="5220429"/>
          </a:xfrm>
          <a:prstGeom prst="rect">
            <a:avLst/>
          </a:prstGeom>
        </p:spPr>
      </p:pic>
    </p:spTree>
    <p:extLst>
      <p:ext uri="{BB962C8B-B14F-4D97-AF65-F5344CB8AC3E}">
        <p14:creationId xmlns:p14="http://schemas.microsoft.com/office/powerpoint/2010/main" val="93006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C600B47-DA13-297B-612A-A2CC1A017B09}"/>
              </a:ext>
            </a:extLst>
          </p:cNvPr>
          <p:cNvSpPr txBox="1"/>
          <p:nvPr/>
        </p:nvSpPr>
        <p:spPr>
          <a:xfrm>
            <a:off x="537882" y="564776"/>
            <a:ext cx="7859358" cy="369332"/>
          </a:xfrm>
          <a:prstGeom prst="rect">
            <a:avLst/>
          </a:prstGeom>
          <a:noFill/>
        </p:spPr>
        <p:txBody>
          <a:bodyPr wrap="square" rtlCol="0">
            <a:spAutoFit/>
          </a:bodyPr>
          <a:lstStyle/>
          <a:p>
            <a:r>
              <a:rPr lang="es-PE" b="1" dirty="0"/>
              <a:t>4. Realizar un script que valida si un texto es palíndromo:</a:t>
            </a:r>
          </a:p>
        </p:txBody>
      </p:sp>
      <p:sp>
        <p:nvSpPr>
          <p:cNvPr id="6" name="CuadroTexto 5">
            <a:extLst>
              <a:ext uri="{FF2B5EF4-FFF2-40B4-BE49-F238E27FC236}">
                <a16:creationId xmlns:a16="http://schemas.microsoft.com/office/drawing/2014/main" id="{B87512A4-74F2-56BB-24A9-C2B115C63C83}"/>
              </a:ext>
            </a:extLst>
          </p:cNvPr>
          <p:cNvSpPr txBox="1"/>
          <p:nvPr/>
        </p:nvSpPr>
        <p:spPr>
          <a:xfrm>
            <a:off x="619236" y="1159136"/>
            <a:ext cx="10590231" cy="2308324"/>
          </a:xfrm>
          <a:prstGeom prst="rect">
            <a:avLst/>
          </a:prstGeom>
          <a:noFill/>
        </p:spPr>
        <p:txBody>
          <a:bodyPr wrap="square" rtlCol="0">
            <a:spAutoFit/>
          </a:bodyPr>
          <a:lstStyle/>
          <a:p>
            <a:r>
              <a:rPr lang="es-PE" dirty="0"/>
              <a:t>Realiza un script que determine si la cadena de texto que se le pide al usuario es un palíndromo, es decir, si se lee de la misma forma desde la izquierda y desde la derecha.</a:t>
            </a:r>
          </a:p>
          <a:p>
            <a:endParaRPr lang="es-PE" dirty="0"/>
          </a:p>
          <a:p>
            <a:r>
              <a:rPr lang="es-PE" dirty="0"/>
              <a:t>Ejemplo de palíndromo complejo: "La ruta nos aporto otro paso natural".</a:t>
            </a:r>
          </a:p>
          <a:p>
            <a:endParaRPr lang="es-PE" dirty="0"/>
          </a:p>
          <a:p>
            <a:pPr marL="285750" indent="-285750">
              <a:buFontTx/>
              <a:buChar char="-"/>
            </a:pPr>
            <a:r>
              <a:rPr lang="es-PE" dirty="0"/>
              <a:t>Debe solicitar el texto por pantalla.</a:t>
            </a:r>
          </a:p>
          <a:p>
            <a:pPr marL="285750" indent="-285750">
              <a:buFontTx/>
              <a:buChar char="-"/>
            </a:pPr>
            <a:r>
              <a:rPr lang="es-PE" dirty="0"/>
              <a:t>Puede utilizar </a:t>
            </a:r>
            <a:r>
              <a:rPr lang="es-PE" dirty="0" err="1"/>
              <a:t>for</a:t>
            </a:r>
            <a:endParaRPr lang="es-PE" dirty="0"/>
          </a:p>
          <a:p>
            <a:pPr marL="285750" indent="-285750">
              <a:buFontTx/>
              <a:buChar char="-"/>
            </a:pPr>
            <a:r>
              <a:rPr lang="es-PE" dirty="0"/>
              <a:t>Para acceder a un valor de un array es:   array[posición]</a:t>
            </a:r>
          </a:p>
        </p:txBody>
      </p:sp>
    </p:spTree>
    <p:extLst>
      <p:ext uri="{BB962C8B-B14F-4D97-AF65-F5344CB8AC3E}">
        <p14:creationId xmlns:p14="http://schemas.microsoft.com/office/powerpoint/2010/main" val="27794529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480</Words>
  <Application>Microsoft Office PowerPoint</Application>
  <PresentationFormat>Panorámica</PresentationFormat>
  <Paragraphs>32</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13</vt:i4>
      </vt:variant>
    </vt:vector>
  </HeadingPairs>
  <TitlesOfParts>
    <vt:vector size="21" baseType="lpstr">
      <vt:lpstr>Aptos</vt:lpstr>
      <vt:lpstr>Aptos Display</vt:lpstr>
      <vt:lpstr>Arial</vt:lpstr>
      <vt:lpstr>Calibri</vt:lpstr>
      <vt:lpstr>Calibri Light</vt:lpstr>
      <vt:lpstr>Stag Book</vt:lpstr>
      <vt:lpstr>Tema de Office</vt:lpstr>
      <vt:lpstr>1_Tema de Office</vt:lpstr>
      <vt:lpstr>Desarrollo FrontEnd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FrontEnd</dc:title>
  <dc:creator>John Kevin Castillo Palacios</dc:creator>
  <cp:lastModifiedBy>Ang Ponce</cp:lastModifiedBy>
  <cp:revision>6</cp:revision>
  <dcterms:created xsi:type="dcterms:W3CDTF">2024-07-27T20:10:29Z</dcterms:created>
  <dcterms:modified xsi:type="dcterms:W3CDTF">2024-08-18T00:17:26Z</dcterms:modified>
</cp:coreProperties>
</file>