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7" r:id="rId13"/>
    <p:sldId id="268" r:id="rId14"/>
    <p:sldId id="270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49E72-D102-D440-A277-755BA7540532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89957-6F9E-224C-AFA2-91E6D2198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185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8E335-923C-1C41-9439-D8BB0B310B7C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68305-FB19-4942-9CF1-A0A83697D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699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CDEA-446C-9544-9A39-07E701EFC6C1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26B0-AE71-984B-A4AD-203044656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7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375A-5EB8-F34C-B0AB-7EA53C60AFDF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26B0-AE71-984B-A4AD-203044656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2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257A-3DA8-E244-8E7B-D426AA73B195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26B0-AE71-984B-A4AD-203044656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8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376F-D188-274B-BFC1-5F8C4C22DEFC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26B0-AE71-984B-A4AD-203044656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0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84BC-92A0-5343-8BB7-C70803B59DB7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26B0-AE71-984B-A4AD-203044656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4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E10B-8265-9B42-ACCB-59E994A4665F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26B0-AE71-984B-A4AD-203044656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C854-5B16-2247-A5D2-2FD73C314DB2}" type="datetime1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26B0-AE71-984B-A4AD-203044656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5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AF98-3695-9042-A8C8-901F69A9490A}" type="datetime1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26B0-AE71-984B-A4AD-203044656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5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55E6-94D6-6F44-8529-113898A5D136}" type="datetime1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26B0-AE71-984B-A4AD-203044656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8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8811-6172-D347-BF33-444644AA8C52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26B0-AE71-984B-A4AD-203044656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2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A790-6D52-6143-9E24-D85B3867D38D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26B0-AE71-984B-A4AD-203044656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3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57CFF-59A8-3D49-A119-E40C1D53E97B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F26B0-AE71-984B-A4AD-203044656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5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 A RESTAURANT IN A CLEVELAND NEIGHBORHOOD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Mingdong Fan</a:t>
            </a:r>
          </a:p>
          <a:p>
            <a:r>
              <a:rPr lang="en-US" sz="2400" dirty="0" smtClean="0"/>
              <a:t>12/30/2018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26B0-AE71-984B-A4AD-20304465653D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0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Analysis: Neighborhoods without Top 2 Popular Venues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of those 6 neighborhoods fill the vacancy of not having pizza or sandwich places by having at least 4 food-related venues.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00560"/>
            <a:ext cx="8229600" cy="29384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26B0-AE71-984B-A4AD-2030446565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2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Analysis: The Neighborhood without many food places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supply: Central, the only neighborhood that has only 2 food places in its top 10. It doesn’t have a pizza place or a sandwich place.</a:t>
            </a:r>
          </a:p>
          <a:p>
            <a:r>
              <a:rPr lang="en-US" dirty="0" smtClean="0"/>
              <a:t>High Demand: It does have a college arts building and a light rail station in addition to other stores.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26B0-AE71-984B-A4AD-2030446565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47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Cluster with 29/36 Cleveland neighborhoods suggests a successful business model, especially for food industry where 5 food related venues made it to the top 10 most popular venues of the cluster. It means there is a high demand for food venues and they are well complemented by the other venues in those neighborhoods.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26B0-AE71-984B-A4AD-2030446565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a low supply and high demand for food related business in Central. </a:t>
            </a:r>
          </a:p>
          <a:p>
            <a:r>
              <a:rPr lang="en-US" dirty="0" smtClean="0"/>
              <a:t>Low supply: Only 2 food places in its top 10. No a pizza place nor a sandwich place.</a:t>
            </a:r>
          </a:p>
          <a:p>
            <a:r>
              <a:rPr lang="en-US" dirty="0" smtClean="0"/>
              <a:t>High Demand: Surrounded by a college arts building a light rail station and other stores.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26B0-AE71-984B-A4AD-2030446565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7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Opening a pizza place or a sandwich place at Central might be a great idea.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26B0-AE71-984B-A4AD-2030446565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48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58089"/>
            <a:ext cx="8229600" cy="16236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Thank you</a:t>
            </a:r>
            <a:endParaRPr lang="en-US" sz="7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26B0-AE71-984B-A4AD-2030446565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2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Discussion and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26B0-AE71-984B-A4AD-2030446565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to solve: To find out what business has low supply and high demand at which location.</a:t>
            </a:r>
          </a:p>
          <a:p>
            <a:r>
              <a:rPr lang="en-US" dirty="0" smtClean="0"/>
              <a:t>Project: Use the </a:t>
            </a:r>
            <a:r>
              <a:rPr lang="en-US" dirty="0"/>
              <a:t>city of Cleveland as an example to </a:t>
            </a:r>
            <a:r>
              <a:rPr lang="en-US" dirty="0" smtClean="0"/>
              <a:t>demonstrate </a:t>
            </a:r>
            <a:r>
              <a:rPr lang="en-US" dirty="0"/>
              <a:t>how data science can help people who are looking to open a common business like a pizza place or a sandwich place find the ideal </a:t>
            </a:r>
            <a:r>
              <a:rPr lang="en-US" dirty="0" smtClean="0"/>
              <a:t>location.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26B0-AE71-984B-A4AD-2030446565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5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Geographical Data: A </a:t>
            </a:r>
            <a:r>
              <a:rPr lang="en-US" dirty="0" err="1" smtClean="0"/>
              <a:t>geojson</a:t>
            </a:r>
            <a:r>
              <a:rPr lang="en-US" dirty="0" smtClean="0"/>
              <a:t> file that features the name and the GPS coordinates of 36 Cleveland neighborhoods.</a:t>
            </a:r>
          </a:p>
          <a:p>
            <a:r>
              <a:rPr lang="en-US" dirty="0" smtClean="0"/>
              <a:t>Venue Data from Foursquare: Venues </a:t>
            </a:r>
            <a:r>
              <a:rPr lang="en-US" altLang="zh-CN" dirty="0" smtClean="0"/>
              <a:t>within 1km of the neighborhood center (coordinates from above). Top 10 venues for each neighborhood are listed and then converted to dummy variables for the convenience of clustering.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26B0-AE71-984B-A4AD-2030446565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Geographical Data</a:t>
            </a:r>
            <a:endParaRPr lang="en-US" dirty="0"/>
          </a:p>
        </p:txBody>
      </p:sp>
      <p:pic>
        <p:nvPicPr>
          <p:cNvPr id="4" name="Content Placeholder 3" descr="Cleveland neighborhood ma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" b="569"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26B0-AE71-984B-A4AD-2030446565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Venue Data from Foursquare</a:t>
            </a:r>
            <a:endParaRPr lang="en-US" dirty="0"/>
          </a:p>
        </p:txBody>
      </p:sp>
      <p:pic>
        <p:nvPicPr>
          <p:cNvPr id="6" name="Content Placeholder 5" descr="Venue of each neighborhoo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" b="760"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26B0-AE71-984B-A4AD-2030446565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8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Clustering: Based on venues, Cleveland neighborhoods are grouped into 3 clusters.</a:t>
            </a:r>
          </a:p>
          <a:p>
            <a:r>
              <a:rPr lang="en-US" altLang="zh-CN" sz="2800" dirty="0" smtClean="0"/>
              <a:t>Reason for clustering: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/>
              <a:t>If a cluster is big it suggests </a:t>
            </a:r>
            <a:r>
              <a:rPr lang="en-US" sz="2800" dirty="0" smtClean="0"/>
              <a:t>a widely used and successful business model in those neighborhoods.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Neighborhoods in the cluster not having some of the popular venues means that there might be low supplies and high demand for them.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26B0-AE71-984B-A4AD-2030446565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2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Analysis of the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5061"/>
            <a:ext cx="8229600" cy="266135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36 neighborhoods are grouped into 3 clusters. The biggest one has 29 neighborhoods. </a:t>
            </a:r>
          </a:p>
          <a:p>
            <a:r>
              <a:rPr lang="en-US" dirty="0" smtClean="0"/>
              <a:t>The top 10 venues in this cluster include 5 food venues including the top 2 being pizza and sandwich with 65.4% and 57.7% of the neighborhoods having them in their top 10.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4261557"/>
            <a:ext cx="5219700" cy="23749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26B0-AE71-984B-A4AD-2030446565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5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Analysis: Neighborhoods without Top 2 Popular Venues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79689"/>
          </a:xfrm>
        </p:spPr>
        <p:txBody>
          <a:bodyPr/>
          <a:lstStyle/>
          <a:p>
            <a:r>
              <a:rPr lang="en-US" dirty="0" smtClean="0"/>
              <a:t>Six neighborhoods have neither a pizza place and a sandwich place: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79889"/>
            <a:ext cx="8229600" cy="29384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26B0-AE71-984B-A4AD-2030446565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2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527</Words>
  <Application>Microsoft Macintosh PowerPoint</Application>
  <PresentationFormat>On-screen Show (4:3)</PresentationFormat>
  <Paragraphs>57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OPEN A RESTAURANT IN A CLEVELAND NEIGHBORHOOD</vt:lpstr>
      <vt:lpstr>Outline</vt:lpstr>
      <vt:lpstr>Introduction</vt:lpstr>
      <vt:lpstr>Data</vt:lpstr>
      <vt:lpstr>Geographical Data</vt:lpstr>
      <vt:lpstr>Venue Data from Foursquare</vt:lpstr>
      <vt:lpstr>Methodology</vt:lpstr>
      <vt:lpstr>Results: Analysis of the Cluster</vt:lpstr>
      <vt:lpstr>Analysis: Neighborhoods without Top 2 Popular Venues</vt:lpstr>
      <vt:lpstr>Analysis: Neighborhoods without Top 2 Popular Venues</vt:lpstr>
      <vt:lpstr>Analysis: The Neighborhood without many food places</vt:lpstr>
      <vt:lpstr>Discussion and Conclusion</vt:lpstr>
      <vt:lpstr>Discussion and Conclusion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A RESTAURANT IN A CLEVELAND NEIGHBORHOOD</dc:title>
  <dc:creator>Fan Mingdong</dc:creator>
  <cp:lastModifiedBy>Fan Mingdong</cp:lastModifiedBy>
  <cp:revision>72</cp:revision>
  <dcterms:created xsi:type="dcterms:W3CDTF">2018-12-30T22:35:07Z</dcterms:created>
  <dcterms:modified xsi:type="dcterms:W3CDTF">2018-12-31T00:22:28Z</dcterms:modified>
</cp:coreProperties>
</file>