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3236" r:id="rId2"/>
    <p:sldId id="259" r:id="rId3"/>
    <p:sldId id="3237" r:id="rId4"/>
  </p:sldIdLst>
  <p:sldSz cx="12192000" cy="6858000"/>
  <p:notesSz cx="6858000" cy="9144000"/>
  <p:embeddedFontLst>
    <p:embeddedFont>
      <p:font typeface="Patron" panose="00000500000000000000" pitchFamily="50" charset="0"/>
      <p:regular r:id="rId7"/>
    </p:embeddedFont>
    <p:embeddedFont>
      <p:font typeface="Patron Bold" panose="00000800000000000000" pitchFamily="50" charset="0"/>
      <p:bold r:id="rId8"/>
    </p:embeddedFont>
    <p:embeddedFont>
      <p:font typeface="Patron Thin" panose="00000300000000000000" pitchFamily="50" charset="0"/>
      <p:regular r:id="rId9"/>
    </p:embeddedFont>
    <p:embeddedFont>
      <p:font typeface="Segoe UI Symbol" panose="020B0502040204020203" pitchFamily="34" charset="0"/>
      <p:regular r:id="rId10"/>
    </p:embeddedFont>
    <p:embeddedFont>
      <p:font typeface="Work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148A2EC5-588C-024B-91C2-080C95081312}">
          <p14:sldIdLst>
            <p14:sldId id="3236"/>
            <p14:sldId id="259"/>
            <p14:sldId id="3237"/>
          </p14:sldIdLst>
        </p14:section>
        <p14:section name="Title Slides" id="{8ADE0DEC-44CA-CE48-874B-D1E376B19098}">
          <p14:sldIdLst/>
        </p14:section>
        <p14:section name="Agenda Slides" id="{16F432F7-E8AB-BA4C-AA02-44E6E8407615}">
          <p14:sldIdLst/>
        </p14:section>
        <p14:section name="Statement Slides" id="{FF5C27AE-5439-8E45-9402-6BADBF0882EA}">
          <p14:sldIdLst/>
        </p14:section>
        <p14:section name="Devices + Apps" id="{13446BC0-86FB-5542-BB1B-AC002528BDC1}">
          <p14:sldIdLst/>
        </p14:section>
        <p14:section name="Short Text" id="{20765949-28E8-2746-8702-51AF46685B1D}">
          <p14:sldIdLst/>
        </p14:section>
        <p14:section name="Long Text" id="{0823B82C-D7C7-5D46-AD7B-DA5488EF8EAA}">
          <p14:sldIdLst/>
        </p14:section>
        <p14:section name="Diagrams &amp; Figures" id="{A4619746-0F7A-0B44-8A97-DE530E4EECDD}">
          <p14:sldIdLst/>
        </p14:section>
        <p14:section name="Device Frames" id="{F48A705B-02AD-864B-85FA-770D30801B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DD1"/>
    <a:srgbClr val="ECF2F5"/>
    <a:srgbClr val="000000"/>
    <a:srgbClr val="0750D3"/>
    <a:srgbClr val="0595DB"/>
    <a:srgbClr val="0C1820"/>
    <a:srgbClr val="1D3D4D"/>
    <a:srgbClr val="0CABF9"/>
    <a:srgbClr val="4A4A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9AFA6-044A-4F1D-B53F-4C9F11EB066F}" v="76" dt="2021-09-27T09:55:42.456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762"/>
  </p:normalViewPr>
  <p:slideViewPr>
    <p:cSldViewPr snapToGrid="0" snapToObjects="1" showGuides="1">
      <p:cViewPr varScale="1">
        <p:scale>
          <a:sx n="135" d="100"/>
          <a:sy n="135" d="100"/>
        </p:scale>
        <p:origin x="156" y="54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an Ments" userId="328a91c4-6909-46dc-9834-8d1fe97f5a90" providerId="ADAL" clId="{8249AFA6-044A-4F1D-B53F-4C9F11EB066F}"/>
    <pc:docChg chg="undo custSel addSld delSld modSld sldOrd delMainMaster modSection">
      <pc:chgData name="Mark van Ments" userId="328a91c4-6909-46dc-9834-8d1fe97f5a90" providerId="ADAL" clId="{8249AFA6-044A-4F1D-B53F-4C9F11EB066F}" dt="2021-09-27T09:57:11.025" v="961" actId="47"/>
      <pc:docMkLst>
        <pc:docMk/>
      </pc:docMkLst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425227695" sldId="25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11233033" sldId="259"/>
        </pc:sldMkLst>
      </pc:sldChg>
      <pc:sldChg chg="modSp add mod modTransition setBg">
        <pc:chgData name="Mark van Ments" userId="328a91c4-6909-46dc-9834-8d1fe97f5a90" providerId="ADAL" clId="{8249AFA6-044A-4F1D-B53F-4C9F11EB066F}" dt="2021-09-27T08:58:13.913" v="347"/>
        <pc:sldMkLst>
          <pc:docMk/>
          <pc:sldMk cId="2368400465" sldId="259"/>
        </pc:sldMkLst>
        <pc:spChg chg="mod">
          <ac:chgData name="Mark van Ments" userId="328a91c4-6909-46dc-9834-8d1fe97f5a90" providerId="ADAL" clId="{8249AFA6-044A-4F1D-B53F-4C9F11EB066F}" dt="2021-09-27T08:57:07.686" v="344" actId="208"/>
          <ac:spMkLst>
            <pc:docMk/>
            <pc:sldMk cId="2368400465" sldId="259"/>
            <ac:spMk id="4" creationId="{26820F50-3638-4299-B83F-4A5D51140FA3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5" creationId="{E5248258-19D7-40DC-AEDA-538FAE0EFD00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6" creationId="{EDB7ED34-FF42-46DA-AEDD-C2A7104E1C01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7" creationId="{BFCD8381-79BB-447C-B54E-18FD14B4E2FA}"/>
          </ac:spMkLst>
        </pc:spChg>
        <pc:spChg chg="mod">
          <ac:chgData name="Mark van Ments" userId="328a91c4-6909-46dc-9834-8d1fe97f5a90" providerId="ADAL" clId="{8249AFA6-044A-4F1D-B53F-4C9F11EB066F}" dt="2021-09-27T08:57:41.155" v="345" actId="208"/>
          <ac:spMkLst>
            <pc:docMk/>
            <pc:sldMk cId="2368400465" sldId="259"/>
            <ac:spMk id="8" creationId="{29E9397D-FD31-45E4-BC5F-9889B9D6A636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10" creationId="{55ECF98E-DBCD-4DBD-BDA3-5273FC694DEE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12" creationId="{A7877884-75A3-4CD5-A6B7-A5D92BC40E14}"/>
          </ac:spMkLst>
        </pc:spChg>
        <pc:spChg chg="mod">
          <ac:chgData name="Mark van Ments" userId="328a91c4-6909-46dc-9834-8d1fe97f5a90" providerId="ADAL" clId="{8249AFA6-044A-4F1D-B53F-4C9F11EB066F}" dt="2021-09-27T08:57:41.155" v="345" actId="208"/>
          <ac:spMkLst>
            <pc:docMk/>
            <pc:sldMk cId="2368400465" sldId="259"/>
            <ac:spMk id="13" creationId="{DCE40CD0-341A-4855-91F3-09A14CC503A2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15" creationId="{174F8CD0-B8C8-4AD1-82DC-3AC3B9891712}"/>
          </ac:spMkLst>
        </pc:spChg>
        <pc:spChg chg="mod">
          <ac:chgData name="Mark van Ments" userId="328a91c4-6909-46dc-9834-8d1fe97f5a90" providerId="ADAL" clId="{8249AFA6-044A-4F1D-B53F-4C9F11EB066F}" dt="2021-09-27T08:57:41.155" v="345" actId="208"/>
          <ac:spMkLst>
            <pc:docMk/>
            <pc:sldMk cId="2368400465" sldId="259"/>
            <ac:spMk id="16" creationId="{540054BE-F6DC-4BE1-B1A1-61B7F869333E}"/>
          </ac:spMkLst>
        </pc:spChg>
        <pc:spChg chg="mod">
          <ac:chgData name="Mark van Ments" userId="328a91c4-6909-46dc-9834-8d1fe97f5a90" providerId="ADAL" clId="{8249AFA6-044A-4F1D-B53F-4C9F11EB066F}" dt="2021-09-27T08:57:00.990" v="343" actId="208"/>
          <ac:spMkLst>
            <pc:docMk/>
            <pc:sldMk cId="2368400465" sldId="259"/>
            <ac:spMk id="28" creationId="{E1938BE6-8033-4379-B349-585B461AC81B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29" creationId="{58989516-090D-4A86-9541-0B3148E43624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30" creationId="{3DF7A5AB-1125-425E-A8E4-943290F736D1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32" creationId="{A2E5BF29-3D2E-4ECC-8331-DF21572CF0D5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33" creationId="{7F592FE3-364B-4764-8BBA-45E6EA713C52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34" creationId="{1A01B0A0-AF29-4266-A3AE-577045B026FE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39" creationId="{822AC595-8719-4A17-90E9-EED6AF50047E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40" creationId="{0B7B3531-2ADE-402C-932A-AEDE14392994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65" creationId="{B4D2CA71-93F4-42B4-8EB0-4EAFC6617C7D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66" creationId="{273D8782-416E-4BEC-A5DC-E55216EF4BA3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68" creationId="{0890274C-CD19-4EA5-9914-E08329317F0D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69" creationId="{0FFD9F82-6C42-4490-A166-826236E2594B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71" creationId="{E4F041AA-98C1-4838-AAD4-C3832ACF521D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72" creationId="{3789980B-39D4-44FA-8C1C-CD0C6D8B7C02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74" creationId="{7B1282EF-300F-4F99-A37F-D9D3D1440376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75" creationId="{88738058-AEA8-428F-8BE6-99A90B63AEEF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77" creationId="{A8F9450E-A5EF-4034-9263-57217DD5EC2B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78" creationId="{7056047E-34EB-4E64-A6D8-37247488DD54}"/>
          </ac:spMkLst>
        </pc:spChg>
        <pc:spChg chg="mod">
          <ac:chgData name="Mark van Ments" userId="328a91c4-6909-46dc-9834-8d1fe97f5a90" providerId="ADAL" clId="{8249AFA6-044A-4F1D-B53F-4C9F11EB066F}" dt="2021-09-27T08:55:32.404" v="341" actId="207"/>
          <ac:spMkLst>
            <pc:docMk/>
            <pc:sldMk cId="2368400465" sldId="259"/>
            <ac:spMk id="80" creationId="{277CC8FE-8759-4A01-81DE-1A45AC1D24F6}"/>
          </ac:spMkLst>
        </pc:spChg>
        <pc:spChg chg="mod">
          <ac:chgData name="Mark van Ments" userId="328a91c4-6909-46dc-9834-8d1fe97f5a90" providerId="ADAL" clId="{8249AFA6-044A-4F1D-B53F-4C9F11EB066F}" dt="2021-09-27T08:58:05.618" v="346" actId="208"/>
          <ac:spMkLst>
            <pc:docMk/>
            <pc:sldMk cId="2368400465" sldId="259"/>
            <ac:spMk id="81" creationId="{B4B9BBEA-8A4B-4D14-BC90-2C00156AB1AE}"/>
          </ac:spMkLst>
        </pc:spChg>
        <pc:grpChg chg="mod">
          <ac:chgData name="Mark van Ments" userId="328a91c4-6909-46dc-9834-8d1fe97f5a90" providerId="ADAL" clId="{8249AFA6-044A-4F1D-B53F-4C9F11EB066F}" dt="2021-09-27T08:54:49.734" v="340" actId="16037"/>
          <ac:grpSpMkLst>
            <pc:docMk/>
            <pc:sldMk cId="2368400465" sldId="259"/>
            <ac:grpSpMk id="53" creationId="{628EDAA5-BFD1-420B-B18B-4908632E8CE8}"/>
          </ac:grpSpMkLst>
        </pc:grpChg>
        <pc:grpChg chg="mod">
          <ac:chgData name="Mark van Ments" userId="328a91c4-6909-46dc-9834-8d1fe97f5a90" providerId="ADAL" clId="{8249AFA6-044A-4F1D-B53F-4C9F11EB066F}" dt="2021-09-27T08:54:49.734" v="340" actId="16037"/>
          <ac:grpSpMkLst>
            <pc:docMk/>
            <pc:sldMk cId="2368400465" sldId="259"/>
            <ac:grpSpMk id="55" creationId="{7EBBDEBD-BE15-4C5D-98C6-6CF83FBD9D5E}"/>
          </ac:grpSpMkLst>
        </pc:grpChg>
        <pc:cxnChg chg="mod">
          <ac:chgData name="Mark van Ments" userId="328a91c4-6909-46dc-9834-8d1fe97f5a90" providerId="ADAL" clId="{8249AFA6-044A-4F1D-B53F-4C9F11EB066F}" dt="2021-09-27T08:54:49.734" v="340" actId="16037"/>
          <ac:cxnSpMkLst>
            <pc:docMk/>
            <pc:sldMk cId="2368400465" sldId="259"/>
            <ac:cxnSpMk id="3" creationId="{5425C1A7-2760-42B4-AD56-A6B950C13665}"/>
          </ac:cxnSpMkLst>
        </pc:cxnChg>
        <pc:cxnChg chg="mod">
          <ac:chgData name="Mark van Ments" userId="328a91c4-6909-46dc-9834-8d1fe97f5a90" providerId="ADAL" clId="{8249AFA6-044A-4F1D-B53F-4C9F11EB066F}" dt="2021-09-27T08:54:49.734" v="340" actId="16037"/>
          <ac:cxnSpMkLst>
            <pc:docMk/>
            <pc:sldMk cId="2368400465" sldId="259"/>
            <ac:cxnSpMk id="84" creationId="{688BD78E-F0F6-4B73-B4D2-11ED9E7E96E6}"/>
          </ac:cxnSpMkLst>
        </pc:cxnChg>
        <pc:cxnChg chg="mod">
          <ac:chgData name="Mark van Ments" userId="328a91c4-6909-46dc-9834-8d1fe97f5a90" providerId="ADAL" clId="{8249AFA6-044A-4F1D-B53F-4C9F11EB066F}" dt="2021-09-27T08:54:49.734" v="340" actId="16037"/>
          <ac:cxnSpMkLst>
            <pc:docMk/>
            <pc:sldMk cId="2368400465" sldId="259"/>
            <ac:cxnSpMk id="88" creationId="{7FF38896-49D9-42C6-9190-7C2EA1AE7FE5}"/>
          </ac:cxnSpMkLst>
        </pc:cxnChg>
      </pc:sldChg>
      <pc:sldChg chg="add del modTransition">
        <pc:chgData name="Mark van Ments" userId="328a91c4-6909-46dc-9834-8d1fe97f5a90" providerId="ADAL" clId="{8249AFA6-044A-4F1D-B53F-4C9F11EB066F}" dt="2021-09-27T09:57:11.025" v="961" actId="47"/>
        <pc:sldMkLst>
          <pc:docMk/>
          <pc:sldMk cId="2610767368" sldId="26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74406651" sldId="99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971516580" sldId="100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833559004" sldId="101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279465015" sldId="175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340830593" sldId="175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89789636" sldId="1759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362260261" sldId="1760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843602038" sldId="176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035963281" sldId="176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754552870" sldId="1763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441768605" sldId="1764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221624386" sldId="1765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082181143" sldId="177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602543936" sldId="1776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465321743" sldId="177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188738705" sldId="178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20219144" sldId="1784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537627213" sldId="1790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4004106225" sldId="179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329291105" sldId="179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678726191" sldId="1793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490663423" sldId="1795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034761283" sldId="179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639690150" sldId="3206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929103864" sldId="320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236245300" sldId="320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581225775" sldId="3210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141729662" sldId="321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0190500" sldId="3212"/>
        </pc:sldMkLst>
      </pc:sldChg>
      <pc:sldChg chg="del">
        <pc:chgData name="Mark van Ments" userId="328a91c4-6909-46dc-9834-8d1fe97f5a90" providerId="ADAL" clId="{8249AFA6-044A-4F1D-B53F-4C9F11EB066F}" dt="2021-09-09T08:46:57.589" v="3" actId="47"/>
        <pc:sldMkLst>
          <pc:docMk/>
          <pc:sldMk cId="3011949315" sldId="3213"/>
        </pc:sldMkLst>
      </pc:sldChg>
      <pc:sldChg chg="del">
        <pc:chgData name="Mark van Ments" userId="328a91c4-6909-46dc-9834-8d1fe97f5a90" providerId="ADAL" clId="{8249AFA6-044A-4F1D-B53F-4C9F11EB066F}" dt="2021-09-09T08:47:00.606" v="4" actId="47"/>
        <pc:sldMkLst>
          <pc:docMk/>
          <pc:sldMk cId="143748942" sldId="3215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84638967" sldId="3216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942190191" sldId="321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091298236" sldId="3219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320986451" sldId="3220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877115582" sldId="322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933033116" sldId="322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352520193" sldId="3223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87886573" sldId="3224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294289696" sldId="3225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700541352" sldId="3226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147858417" sldId="3227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3116397851" sldId="3228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911774730" sldId="3229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477911960" sldId="3230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369598899" sldId="3231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1293221010" sldId="3232"/>
        </pc:sldMkLst>
      </pc:sldChg>
      <pc:sldChg chg="del">
        <pc:chgData name="Mark van Ments" userId="328a91c4-6909-46dc-9834-8d1fe97f5a90" providerId="ADAL" clId="{8249AFA6-044A-4F1D-B53F-4C9F11EB066F}" dt="2021-09-09T09:11:54.632" v="336" actId="47"/>
        <pc:sldMkLst>
          <pc:docMk/>
          <pc:sldMk cId="2173358547" sldId="3233"/>
        </pc:sldMkLst>
      </pc:sldChg>
      <pc:sldChg chg="del">
        <pc:chgData name="Mark van Ments" userId="328a91c4-6909-46dc-9834-8d1fe97f5a90" providerId="ADAL" clId="{8249AFA6-044A-4F1D-B53F-4C9F11EB066F}" dt="2021-09-09T08:47:02.185" v="5" actId="47"/>
        <pc:sldMkLst>
          <pc:docMk/>
          <pc:sldMk cId="3784989778" sldId="3234"/>
        </pc:sldMkLst>
      </pc:sldChg>
      <pc:sldChg chg="addSp delSp modSp add del mod ord">
        <pc:chgData name="Mark van Ments" userId="328a91c4-6909-46dc-9834-8d1fe97f5a90" providerId="ADAL" clId="{8249AFA6-044A-4F1D-B53F-4C9F11EB066F}" dt="2021-09-09T08:47:29.925" v="8" actId="47"/>
        <pc:sldMkLst>
          <pc:docMk/>
          <pc:sldMk cId="780978711" sldId="3235"/>
        </pc:sldMkLst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" creationId="{B6E4A00D-38E5-D84B-88E1-5D8292C872F9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" creationId="{5D3A181E-278C-9147-B09B-629E81E166C7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4" creationId="{EC4FAE16-DE12-1E40-A8DA-634B5EBEBFFF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5" creationId="{8F877A7B-6D22-CC47-ACBF-607CF25182FB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6" creationId="{DF3A4AC2-9CBF-4145-8E60-4FF4950FE2B4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7" creationId="{B1965709-2A88-3649-8572-C781FA1B7861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8" creationId="{5E47CCC3-5300-7949-97B9-3176B4CEB577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9" creationId="{1273B62F-8E1D-0943-8AA9-9B7E8B40BC30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0" creationId="{D7BCD8D8-BEE3-A344-91B4-50DB034FDEC7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1" creationId="{CD938AFD-58C3-BE48-AEDA-2137695C300F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2" creationId="{251DCD2F-7EED-9D4B-949E-83B6D027F98B}"/>
          </ac:spMkLst>
        </pc:spChg>
        <pc:spChg chg="del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3" creationId="{D8C77979-E9CF-FF40-AA37-DDCAEC4069F3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7" creationId="{9D465109-ED0F-49C3-A66A-CD7CB6634B81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19" creationId="{F6C5AF04-F7E4-468A-AD79-EE0418003986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1" creationId="{72B2A46A-1E3C-4894-B0E8-60270A1AD30B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3" creationId="{4E3DD629-BFBF-44F7-B220-31FCF2B7614B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5" creationId="{8CE56630-516C-4418-9366-2ED1F7725AAE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7" creationId="{F4B8E256-C7FC-4F31-9495-F95B24AE1782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29" creationId="{BF05E495-B705-4DDA-BA5C-9D7211838FE8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1" creationId="{55F295FA-07AA-40E3-8E3F-BECED88258B1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3" creationId="{99D2F0DC-5A90-4DC8-A13E-6BEBE6B5C45E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5" creationId="{D1DDC7ED-9C85-437F-846E-E048E8387677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7" creationId="{9CF464E8-3A75-47C6-8681-37BCD0F0F73D}"/>
          </ac:spMkLst>
        </pc:spChg>
        <pc:spChg chg="add mod">
          <ac:chgData name="Mark van Ments" userId="328a91c4-6909-46dc-9834-8d1fe97f5a90" providerId="ADAL" clId="{8249AFA6-044A-4F1D-B53F-4C9F11EB066F}" dt="2021-09-09T08:47:10.747" v="6" actId="478"/>
          <ac:spMkLst>
            <pc:docMk/>
            <pc:sldMk cId="780978711" sldId="3235"/>
            <ac:spMk id="39" creationId="{1A47868D-F89B-4F6A-BC4A-62E2F2FE664F}"/>
          </ac:spMkLst>
        </pc:spChg>
      </pc:sldChg>
      <pc:sldChg chg="addSp delSp modSp new mod">
        <pc:chgData name="Mark van Ments" userId="328a91c4-6909-46dc-9834-8d1fe97f5a90" providerId="ADAL" clId="{8249AFA6-044A-4F1D-B53F-4C9F11EB066F}" dt="2021-09-09T09:11:29.918" v="335"/>
        <pc:sldMkLst>
          <pc:docMk/>
          <pc:sldMk cId="2138705237" sldId="3236"/>
        </pc:sldMkLst>
        <pc:spChg chg="add del mod">
          <ac:chgData name="Mark van Ments" userId="328a91c4-6909-46dc-9834-8d1fe97f5a90" providerId="ADAL" clId="{8249AFA6-044A-4F1D-B53F-4C9F11EB066F}" dt="2021-09-09T08:51:32.276" v="14"/>
          <ac:spMkLst>
            <pc:docMk/>
            <pc:sldMk cId="2138705237" sldId="3236"/>
            <ac:spMk id="3" creationId="{AC067B4B-5694-445D-A562-C8B5CD31195D}"/>
          </ac:spMkLst>
        </pc:spChg>
        <pc:spChg chg="add mod">
          <ac:chgData name="Mark van Ments" userId="328a91c4-6909-46dc-9834-8d1fe97f5a90" providerId="ADAL" clId="{8249AFA6-044A-4F1D-B53F-4C9F11EB066F}" dt="2021-09-09T09:06:43.122" v="289" actId="12789"/>
          <ac:spMkLst>
            <pc:docMk/>
            <pc:sldMk cId="2138705237" sldId="3236"/>
            <ac:spMk id="4" creationId="{F21772BE-4654-4170-B755-51A61FD49401}"/>
          </ac:spMkLst>
        </pc:spChg>
        <pc:graphicFrameChg chg="add mod modGraphic">
          <ac:chgData name="Mark van Ments" userId="328a91c4-6909-46dc-9834-8d1fe97f5a90" providerId="ADAL" clId="{8249AFA6-044A-4F1D-B53F-4C9F11EB066F}" dt="2021-09-09T09:11:29.918" v="335"/>
          <ac:graphicFrameMkLst>
            <pc:docMk/>
            <pc:sldMk cId="2138705237" sldId="3236"/>
            <ac:graphicFrameMk id="2" creationId="{D51FB939-7306-4080-BB67-5E8FD10971EA}"/>
          </ac:graphicFrameMkLst>
        </pc:graphicFrameChg>
      </pc:sldChg>
      <pc:sldChg chg="addSp delSp modSp add mod">
        <pc:chgData name="Mark van Ments" userId="328a91c4-6909-46dc-9834-8d1fe97f5a90" providerId="ADAL" clId="{8249AFA6-044A-4F1D-B53F-4C9F11EB066F}" dt="2021-09-27T09:56:55.967" v="960" actId="1076"/>
        <pc:sldMkLst>
          <pc:docMk/>
          <pc:sldMk cId="3362753841" sldId="3237"/>
        </pc:sldMkLst>
        <pc:spChg chg="mod topLvl">
          <ac:chgData name="Mark van Ments" userId="328a91c4-6909-46dc-9834-8d1fe97f5a90" providerId="ADAL" clId="{8249AFA6-044A-4F1D-B53F-4C9F11EB066F}" dt="2021-09-27T09:16:13.163" v="540" actId="164"/>
          <ac:spMkLst>
            <pc:docMk/>
            <pc:sldMk cId="3362753841" sldId="3237"/>
            <ac:spMk id="4" creationId="{26820F50-3638-4299-B83F-4A5D51140FA3}"/>
          </ac:spMkLst>
        </pc:spChg>
        <pc:spChg chg="mod topLvl">
          <ac:chgData name="Mark van Ments" userId="328a91c4-6909-46dc-9834-8d1fe97f5a90" providerId="ADAL" clId="{8249AFA6-044A-4F1D-B53F-4C9F11EB066F}" dt="2021-09-27T09:16:13.163" v="540" actId="164"/>
          <ac:spMkLst>
            <pc:docMk/>
            <pc:sldMk cId="3362753841" sldId="3237"/>
            <ac:spMk id="5" creationId="{E5248258-19D7-40DC-AEDA-538FAE0EFD00}"/>
          </ac:spMkLst>
        </pc:spChg>
        <pc:spChg chg="del mod topLvl">
          <ac:chgData name="Mark van Ments" userId="328a91c4-6909-46dc-9834-8d1fe97f5a90" providerId="ADAL" clId="{8249AFA6-044A-4F1D-B53F-4C9F11EB066F}" dt="2021-09-27T09:10:04.945" v="411" actId="478"/>
          <ac:spMkLst>
            <pc:docMk/>
            <pc:sldMk cId="3362753841" sldId="3237"/>
            <ac:spMk id="6" creationId="{EDB7ED34-FF42-46DA-AEDD-C2A7104E1C01}"/>
          </ac:spMkLst>
        </pc:spChg>
        <pc:spChg chg="mod">
          <ac:chgData name="Mark van Ments" userId="328a91c4-6909-46dc-9834-8d1fe97f5a90" providerId="ADAL" clId="{8249AFA6-044A-4F1D-B53F-4C9F11EB066F}" dt="2021-09-27T09:11:21.470" v="497" actId="20577"/>
          <ac:spMkLst>
            <pc:docMk/>
            <pc:sldMk cId="3362753841" sldId="3237"/>
            <ac:spMk id="7" creationId="{BFCD8381-79BB-447C-B54E-18FD14B4E2FA}"/>
          </ac:spMkLst>
        </pc:spChg>
        <pc:spChg chg="mod">
          <ac:chgData name="Mark van Ments" userId="328a91c4-6909-46dc-9834-8d1fe97f5a90" providerId="ADAL" clId="{8249AFA6-044A-4F1D-B53F-4C9F11EB066F}" dt="2021-09-27T09:09:50.798" v="409" actId="165"/>
          <ac:spMkLst>
            <pc:docMk/>
            <pc:sldMk cId="3362753841" sldId="3237"/>
            <ac:spMk id="8" creationId="{29E9397D-FD31-45E4-BC5F-9889B9D6A636}"/>
          </ac:spMkLst>
        </pc:spChg>
        <pc:spChg chg="del mod topLvl">
          <ac:chgData name="Mark van Ments" userId="328a91c4-6909-46dc-9834-8d1fe97f5a90" providerId="ADAL" clId="{8249AFA6-044A-4F1D-B53F-4C9F11EB066F}" dt="2021-09-27T09:10:15.626" v="413" actId="478"/>
          <ac:spMkLst>
            <pc:docMk/>
            <pc:sldMk cId="3362753841" sldId="3237"/>
            <ac:spMk id="10" creationId="{55ECF98E-DBCD-4DBD-BDA3-5273FC694DEE}"/>
          </ac:spMkLst>
        </pc:spChg>
        <pc:spChg chg="mod">
          <ac:chgData name="Mark van Ments" userId="328a91c4-6909-46dc-9834-8d1fe97f5a90" providerId="ADAL" clId="{8249AFA6-044A-4F1D-B53F-4C9F11EB066F}" dt="2021-09-27T09:15:03.717" v="534" actId="207"/>
          <ac:spMkLst>
            <pc:docMk/>
            <pc:sldMk cId="3362753841" sldId="3237"/>
            <ac:spMk id="12" creationId="{A7877884-75A3-4CD5-A6B7-A5D92BC40E14}"/>
          </ac:spMkLst>
        </pc:spChg>
        <pc:spChg chg="mod">
          <ac:chgData name="Mark van Ments" userId="328a91c4-6909-46dc-9834-8d1fe97f5a90" providerId="ADAL" clId="{8249AFA6-044A-4F1D-B53F-4C9F11EB066F}" dt="2021-09-27T09:09:50.798" v="409" actId="165"/>
          <ac:spMkLst>
            <pc:docMk/>
            <pc:sldMk cId="3362753841" sldId="3237"/>
            <ac:spMk id="13" creationId="{DCE40CD0-341A-4855-91F3-09A14CC503A2}"/>
          </ac:spMkLst>
        </pc:spChg>
        <pc:spChg chg="mod">
          <ac:chgData name="Mark van Ments" userId="328a91c4-6909-46dc-9834-8d1fe97f5a90" providerId="ADAL" clId="{8249AFA6-044A-4F1D-B53F-4C9F11EB066F}" dt="2021-09-27T09:14:58.323" v="533" actId="207"/>
          <ac:spMkLst>
            <pc:docMk/>
            <pc:sldMk cId="3362753841" sldId="3237"/>
            <ac:spMk id="15" creationId="{174F8CD0-B8C8-4AD1-82DC-3AC3B9891712}"/>
          </ac:spMkLst>
        </pc:spChg>
        <pc:spChg chg="mod">
          <ac:chgData name="Mark van Ments" userId="328a91c4-6909-46dc-9834-8d1fe97f5a90" providerId="ADAL" clId="{8249AFA6-044A-4F1D-B53F-4C9F11EB066F}" dt="2021-09-27T09:09:50.798" v="409" actId="165"/>
          <ac:spMkLst>
            <pc:docMk/>
            <pc:sldMk cId="3362753841" sldId="3237"/>
            <ac:spMk id="16" creationId="{540054BE-F6DC-4BE1-B1A1-61B7F869333E}"/>
          </ac:spMkLst>
        </pc:spChg>
        <pc:spChg chg="mod topLvl">
          <ac:chgData name="Mark van Ments" userId="328a91c4-6909-46dc-9834-8d1fe97f5a90" providerId="ADAL" clId="{8249AFA6-044A-4F1D-B53F-4C9F11EB066F}" dt="2021-09-27T09:12:12.846" v="500" actId="164"/>
          <ac:spMkLst>
            <pc:docMk/>
            <pc:sldMk cId="3362753841" sldId="3237"/>
            <ac:spMk id="28" creationId="{E1938BE6-8033-4379-B349-585B461AC81B}"/>
          </ac:spMkLst>
        </pc:spChg>
        <pc:spChg chg="mod topLvl">
          <ac:chgData name="Mark van Ments" userId="328a91c4-6909-46dc-9834-8d1fe97f5a90" providerId="ADAL" clId="{8249AFA6-044A-4F1D-B53F-4C9F11EB066F}" dt="2021-09-27T09:12:12.846" v="500" actId="164"/>
          <ac:spMkLst>
            <pc:docMk/>
            <pc:sldMk cId="3362753841" sldId="3237"/>
            <ac:spMk id="29" creationId="{58989516-090D-4A86-9541-0B3148E43624}"/>
          </ac:spMkLst>
        </pc:spChg>
        <pc:spChg chg="mod topLvl">
          <ac:chgData name="Mark van Ments" userId="328a91c4-6909-46dc-9834-8d1fe97f5a90" providerId="ADAL" clId="{8249AFA6-044A-4F1D-B53F-4C9F11EB066F}" dt="2021-09-27T09:14:29.045" v="531" actId="164"/>
          <ac:spMkLst>
            <pc:docMk/>
            <pc:sldMk cId="3362753841" sldId="3237"/>
            <ac:spMk id="30" creationId="{3DF7A5AB-1125-425E-A8E4-943290F736D1}"/>
          </ac:spMkLst>
        </pc:spChg>
        <pc:spChg chg="mod">
          <ac:chgData name="Mark van Ments" userId="328a91c4-6909-46dc-9834-8d1fe97f5a90" providerId="ADAL" clId="{8249AFA6-044A-4F1D-B53F-4C9F11EB066F}" dt="2021-09-27T09:52:46.646" v="828" actId="20577"/>
          <ac:spMkLst>
            <pc:docMk/>
            <pc:sldMk cId="3362753841" sldId="3237"/>
            <ac:spMk id="32" creationId="{A2E5BF29-3D2E-4ECC-8331-DF21572CF0D5}"/>
          </ac:spMkLst>
        </pc:spChg>
        <pc:spChg chg="mod">
          <ac:chgData name="Mark van Ments" userId="328a91c4-6909-46dc-9834-8d1fe97f5a90" providerId="ADAL" clId="{8249AFA6-044A-4F1D-B53F-4C9F11EB066F}" dt="2021-09-27T09:12:53.277" v="506" actId="165"/>
          <ac:spMkLst>
            <pc:docMk/>
            <pc:sldMk cId="3362753841" sldId="3237"/>
            <ac:spMk id="33" creationId="{7F592FE3-364B-4764-8BBA-45E6EA713C52}"/>
          </ac:spMkLst>
        </pc:spChg>
        <pc:spChg chg="mod topLvl">
          <ac:chgData name="Mark van Ments" userId="328a91c4-6909-46dc-9834-8d1fe97f5a90" providerId="ADAL" clId="{8249AFA6-044A-4F1D-B53F-4C9F11EB066F}" dt="2021-09-27T09:17:09.992" v="548" actId="6549"/>
          <ac:spMkLst>
            <pc:docMk/>
            <pc:sldMk cId="3362753841" sldId="3237"/>
            <ac:spMk id="34" creationId="{1A01B0A0-AF29-4266-A3AE-577045B026FE}"/>
          </ac:spMkLst>
        </pc:spChg>
        <pc:spChg chg="mod">
          <ac:chgData name="Mark van Ments" userId="328a91c4-6909-46dc-9834-8d1fe97f5a90" providerId="ADAL" clId="{8249AFA6-044A-4F1D-B53F-4C9F11EB066F}" dt="2021-09-27T09:12:53.277" v="506" actId="165"/>
          <ac:spMkLst>
            <pc:docMk/>
            <pc:sldMk cId="3362753841" sldId="3237"/>
            <ac:spMk id="39" creationId="{822AC595-8719-4A17-90E9-EED6AF50047E}"/>
          </ac:spMkLst>
        </pc:spChg>
        <pc:spChg chg="mod">
          <ac:chgData name="Mark van Ments" userId="328a91c4-6909-46dc-9834-8d1fe97f5a90" providerId="ADAL" clId="{8249AFA6-044A-4F1D-B53F-4C9F11EB066F}" dt="2021-09-27T09:12:53.277" v="506" actId="165"/>
          <ac:spMkLst>
            <pc:docMk/>
            <pc:sldMk cId="3362753841" sldId="3237"/>
            <ac:spMk id="40" creationId="{0B7B3531-2ADE-402C-932A-AEDE14392994}"/>
          </ac:spMkLst>
        </pc:spChg>
        <pc:spChg chg="mod topLvl">
          <ac:chgData name="Mark van Ments" userId="328a91c4-6909-46dc-9834-8d1fe97f5a90" providerId="ADAL" clId="{8249AFA6-044A-4F1D-B53F-4C9F11EB066F}" dt="2021-09-27T09:09:14.591" v="405" actId="164"/>
          <ac:spMkLst>
            <pc:docMk/>
            <pc:sldMk cId="3362753841" sldId="3237"/>
            <ac:spMk id="56" creationId="{B3408792-30E6-41C0-BEA5-4D710233C61A}"/>
          </ac:spMkLst>
        </pc:spChg>
        <pc:spChg chg="mod topLvl">
          <ac:chgData name="Mark van Ments" userId="328a91c4-6909-46dc-9834-8d1fe97f5a90" providerId="ADAL" clId="{8249AFA6-044A-4F1D-B53F-4C9F11EB066F}" dt="2021-09-27T09:09:14.591" v="405" actId="164"/>
          <ac:spMkLst>
            <pc:docMk/>
            <pc:sldMk cId="3362753841" sldId="3237"/>
            <ac:spMk id="57" creationId="{2E571FD4-06D1-4C7A-970B-306450C4683A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60" creationId="{C8F034F9-C187-4D2E-95E9-356228908C2B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61" creationId="{F9C5DD03-AF41-4D31-AA55-34516E617316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65" creationId="{B4D2CA71-93F4-42B4-8EB0-4EAFC6617C7D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66" creationId="{273D8782-416E-4BEC-A5DC-E55216EF4BA3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68" creationId="{0890274C-CD19-4EA5-9914-E08329317F0D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69" creationId="{0FFD9F82-6C42-4490-A166-826236E2594B}"/>
          </ac:spMkLst>
        </pc:spChg>
        <pc:spChg chg="mod">
          <ac:chgData name="Mark van Ments" userId="328a91c4-6909-46dc-9834-8d1fe97f5a90" providerId="ADAL" clId="{8249AFA6-044A-4F1D-B53F-4C9F11EB066F}" dt="2021-09-27T09:12:53.277" v="506" actId="165"/>
          <ac:spMkLst>
            <pc:docMk/>
            <pc:sldMk cId="3362753841" sldId="3237"/>
            <ac:spMk id="71" creationId="{E4F041AA-98C1-4838-AAD4-C3832ACF521D}"/>
          </ac:spMkLst>
        </pc:spChg>
        <pc:spChg chg="mod">
          <ac:chgData name="Mark van Ments" userId="328a91c4-6909-46dc-9834-8d1fe97f5a90" providerId="ADAL" clId="{8249AFA6-044A-4F1D-B53F-4C9F11EB066F}" dt="2021-09-27T09:12:53.277" v="506" actId="165"/>
          <ac:spMkLst>
            <pc:docMk/>
            <pc:sldMk cId="3362753841" sldId="3237"/>
            <ac:spMk id="72" creationId="{3789980B-39D4-44FA-8C1C-CD0C6D8B7C02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74" creationId="{7B1282EF-300F-4F99-A37F-D9D3D1440376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75" creationId="{88738058-AEA8-428F-8BE6-99A90B63AEEF}"/>
          </ac:spMkLst>
        </pc:spChg>
        <pc:spChg chg="mod">
          <ac:chgData name="Mark van Ments" userId="328a91c4-6909-46dc-9834-8d1fe97f5a90" providerId="ADAL" clId="{8249AFA6-044A-4F1D-B53F-4C9F11EB066F}" dt="2021-09-27T09:13:29.087" v="525" actId="20577"/>
          <ac:spMkLst>
            <pc:docMk/>
            <pc:sldMk cId="3362753841" sldId="3237"/>
            <ac:spMk id="77" creationId="{A8F9450E-A5EF-4034-9263-57217DD5EC2B}"/>
          </ac:spMkLst>
        </pc:spChg>
        <pc:spChg chg="mod">
          <ac:chgData name="Mark van Ments" userId="328a91c4-6909-46dc-9834-8d1fe97f5a90" providerId="ADAL" clId="{8249AFA6-044A-4F1D-B53F-4C9F11EB066F}" dt="2021-09-27T09:13:41.792" v="527" actId="1076"/>
          <ac:spMkLst>
            <pc:docMk/>
            <pc:sldMk cId="3362753841" sldId="3237"/>
            <ac:spMk id="78" creationId="{7056047E-34EB-4E64-A6D8-37247488DD54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80" creationId="{277CC8FE-8759-4A01-81DE-1A45AC1D24F6}"/>
          </ac:spMkLst>
        </pc:spChg>
        <pc:spChg chg="mod">
          <ac:chgData name="Mark van Ments" userId="328a91c4-6909-46dc-9834-8d1fe97f5a90" providerId="ADAL" clId="{8249AFA6-044A-4F1D-B53F-4C9F11EB066F}" dt="2021-09-27T09:08:46.354" v="402" actId="165"/>
          <ac:spMkLst>
            <pc:docMk/>
            <pc:sldMk cId="3362753841" sldId="3237"/>
            <ac:spMk id="81" creationId="{B4B9BBEA-8A4B-4D14-BC90-2C00156AB1AE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2" creationId="{4DF0267C-2646-4C26-915B-53A206E6A0F5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3" creationId="{EC6E4650-2996-4B6F-9EB8-3B4F98D7300B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5" creationId="{1F8A9EB3-DEB1-4E49-98A5-B3B97AB02DFF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6" creationId="{932496CC-5715-4071-907A-F14AAE4EABBF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7" creationId="{A765E54B-2F9A-4C84-9FB7-838CEEC73B59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89" creationId="{9AFFB441-48ED-423A-A664-94483A52D8F8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0" creationId="{DBB98CA0-9A85-4FB4-8145-34CDE546D010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2" creationId="{9AB3E2AF-02E1-4588-9D3B-B6F58476136B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6" creationId="{575578B0-01DF-4070-811C-CB5B0AB7FD7D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7" creationId="{2430F2DB-8D2B-4F6C-AD39-513041039FDE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8" creationId="{D7BCB3FC-3DBC-4185-827F-0169B9B8DFAF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99" creationId="{23C5B404-8CD8-4017-8DD6-A18744254711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100" creationId="{F488C80A-5787-4A70-B97B-ED90EE23E574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101" creationId="{33DF34B7-C415-4BDA-A094-0C484EB7F1C1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102" creationId="{329F7411-AB45-431C-A433-797192FD3621}"/>
          </ac:spMkLst>
        </pc:spChg>
        <pc:spChg chg="mod">
          <ac:chgData name="Mark van Ments" userId="328a91c4-6909-46dc-9834-8d1fe97f5a90" providerId="ADAL" clId="{8249AFA6-044A-4F1D-B53F-4C9F11EB066F}" dt="2021-09-27T09:00:54.126" v="390" actId="165"/>
          <ac:spMkLst>
            <pc:docMk/>
            <pc:sldMk cId="3362753841" sldId="3237"/>
            <ac:spMk id="103" creationId="{5ADF1B53-EA41-45EE-9CA4-0E88A2AC2CFA}"/>
          </ac:spMkLst>
        </pc:spChg>
        <pc:spChg chg="mod">
          <ac:chgData name="Mark van Ments" userId="328a91c4-6909-46dc-9834-8d1fe97f5a90" providerId="ADAL" clId="{8249AFA6-044A-4F1D-B53F-4C9F11EB066F}" dt="2021-09-27T09:18:04.361" v="565" actId="20577"/>
          <ac:spMkLst>
            <pc:docMk/>
            <pc:sldMk cId="3362753841" sldId="3237"/>
            <ac:spMk id="105" creationId="{20144D16-5A99-42D9-9865-4C33E6F971E9}"/>
          </ac:spMkLst>
        </pc:spChg>
        <pc:spChg chg="mod">
          <ac:chgData name="Mark van Ments" userId="328a91c4-6909-46dc-9834-8d1fe97f5a90" providerId="ADAL" clId="{8249AFA6-044A-4F1D-B53F-4C9F11EB066F}" dt="2021-09-27T09:15:41.433" v="538"/>
          <ac:spMkLst>
            <pc:docMk/>
            <pc:sldMk cId="3362753841" sldId="3237"/>
            <ac:spMk id="106" creationId="{7AA6F789-42C2-4B97-8F26-A6774819775D}"/>
          </ac:spMkLst>
        </pc:spChg>
        <pc:spChg chg="mod">
          <ac:chgData name="Mark van Ments" userId="328a91c4-6909-46dc-9834-8d1fe97f5a90" providerId="ADAL" clId="{8249AFA6-044A-4F1D-B53F-4C9F11EB066F}" dt="2021-09-27T09:18:23.135" v="588" actId="207"/>
          <ac:spMkLst>
            <pc:docMk/>
            <pc:sldMk cId="3362753841" sldId="3237"/>
            <ac:spMk id="108" creationId="{4CAD1285-6715-4237-8500-472A3E6C4065}"/>
          </ac:spMkLst>
        </pc:spChg>
        <pc:spChg chg="mod">
          <ac:chgData name="Mark van Ments" userId="328a91c4-6909-46dc-9834-8d1fe97f5a90" providerId="ADAL" clId="{8249AFA6-044A-4F1D-B53F-4C9F11EB066F}" dt="2021-09-27T09:15:41.433" v="538"/>
          <ac:spMkLst>
            <pc:docMk/>
            <pc:sldMk cId="3362753841" sldId="3237"/>
            <ac:spMk id="109" creationId="{9EA5FC52-2DCE-40F5-9A29-5AEAF4D56892}"/>
          </ac:spMkLst>
        </pc:spChg>
        <pc:spChg chg="mod">
          <ac:chgData name="Mark van Ments" userId="328a91c4-6909-46dc-9834-8d1fe97f5a90" providerId="ADAL" clId="{8249AFA6-044A-4F1D-B53F-4C9F11EB066F}" dt="2021-09-27T09:18:56.616" v="612" actId="207"/>
          <ac:spMkLst>
            <pc:docMk/>
            <pc:sldMk cId="3362753841" sldId="3237"/>
            <ac:spMk id="111" creationId="{093CCB73-784C-4834-923B-3711ACC34BD1}"/>
          </ac:spMkLst>
        </pc:spChg>
        <pc:spChg chg="mod">
          <ac:chgData name="Mark van Ments" userId="328a91c4-6909-46dc-9834-8d1fe97f5a90" providerId="ADAL" clId="{8249AFA6-044A-4F1D-B53F-4C9F11EB066F}" dt="2021-09-27T09:15:41.433" v="538"/>
          <ac:spMkLst>
            <pc:docMk/>
            <pc:sldMk cId="3362753841" sldId="3237"/>
            <ac:spMk id="112" creationId="{71F41603-1A30-42BA-B161-660348D02ECE}"/>
          </ac:spMkLst>
        </pc:spChg>
        <pc:spChg chg="add mod">
          <ac:chgData name="Mark van Ments" userId="328a91c4-6909-46dc-9834-8d1fe97f5a90" providerId="ADAL" clId="{8249AFA6-044A-4F1D-B53F-4C9F11EB066F}" dt="2021-09-27T09:49:06.553" v="795" actId="164"/>
          <ac:spMkLst>
            <pc:docMk/>
            <pc:sldMk cId="3362753841" sldId="3237"/>
            <ac:spMk id="113" creationId="{4616CEBD-8137-45BF-AA1F-B9FD858C3F52}"/>
          </ac:spMkLst>
        </pc:spChg>
        <pc:spChg chg="add mod">
          <ac:chgData name="Mark van Ments" userId="328a91c4-6909-46dc-9834-8d1fe97f5a90" providerId="ADAL" clId="{8249AFA6-044A-4F1D-B53F-4C9F11EB066F}" dt="2021-09-27T09:24:17.798" v="702" actId="1076"/>
          <ac:spMkLst>
            <pc:docMk/>
            <pc:sldMk cId="3362753841" sldId="3237"/>
            <ac:spMk id="123" creationId="{7D15EBF2-90CF-4DA6-8631-984AA497A31F}"/>
          </ac:spMkLst>
        </pc:spChg>
        <pc:spChg chg="add mod">
          <ac:chgData name="Mark van Ments" userId="328a91c4-6909-46dc-9834-8d1fe97f5a90" providerId="ADAL" clId="{8249AFA6-044A-4F1D-B53F-4C9F11EB066F}" dt="2021-09-27T09:49:06.553" v="795" actId="164"/>
          <ac:spMkLst>
            <pc:docMk/>
            <pc:sldMk cId="3362753841" sldId="3237"/>
            <ac:spMk id="126" creationId="{A495CC14-481C-47D7-B4FF-6104A3C9B96C}"/>
          </ac:spMkLst>
        </pc:spChg>
        <pc:spChg chg="add mod">
          <ac:chgData name="Mark van Ments" userId="328a91c4-6909-46dc-9834-8d1fe97f5a90" providerId="ADAL" clId="{8249AFA6-044A-4F1D-B53F-4C9F11EB066F}" dt="2021-09-27T09:49:06.553" v="795" actId="164"/>
          <ac:spMkLst>
            <pc:docMk/>
            <pc:sldMk cId="3362753841" sldId="3237"/>
            <ac:spMk id="127" creationId="{A19DCD67-0A07-4ACC-9839-5715EEB5CDDB}"/>
          </ac:spMkLst>
        </pc:spChg>
        <pc:spChg chg="add mod">
          <ac:chgData name="Mark van Ments" userId="328a91c4-6909-46dc-9834-8d1fe97f5a90" providerId="ADAL" clId="{8249AFA6-044A-4F1D-B53F-4C9F11EB066F}" dt="2021-09-27T09:49:26.054" v="797" actId="164"/>
          <ac:spMkLst>
            <pc:docMk/>
            <pc:sldMk cId="3362753841" sldId="3237"/>
            <ac:spMk id="128" creationId="{F6D4496D-705C-4BDC-AF96-ABCF44250D57}"/>
          </ac:spMkLst>
        </pc:spChg>
        <pc:spChg chg="add mod">
          <ac:chgData name="Mark van Ments" userId="328a91c4-6909-46dc-9834-8d1fe97f5a90" providerId="ADAL" clId="{8249AFA6-044A-4F1D-B53F-4C9F11EB066F}" dt="2021-09-27T09:49:26.054" v="797" actId="164"/>
          <ac:spMkLst>
            <pc:docMk/>
            <pc:sldMk cId="3362753841" sldId="3237"/>
            <ac:spMk id="129" creationId="{E00C3163-CE63-444B-BE0F-98A7501222A0}"/>
          </ac:spMkLst>
        </pc:spChg>
        <pc:spChg chg="add mod">
          <ac:chgData name="Mark van Ments" userId="328a91c4-6909-46dc-9834-8d1fe97f5a90" providerId="ADAL" clId="{8249AFA6-044A-4F1D-B53F-4C9F11EB066F}" dt="2021-09-27T09:49:26.054" v="797" actId="164"/>
          <ac:spMkLst>
            <pc:docMk/>
            <pc:sldMk cId="3362753841" sldId="3237"/>
            <ac:spMk id="130" creationId="{9315BAFA-77BB-418C-BFFA-9BAEDB038B61}"/>
          </ac:spMkLst>
        </pc:spChg>
        <pc:spChg chg="add mod">
          <ac:chgData name="Mark van Ments" userId="328a91c4-6909-46dc-9834-8d1fe97f5a90" providerId="ADAL" clId="{8249AFA6-044A-4F1D-B53F-4C9F11EB066F}" dt="2021-09-27T09:48:45.063" v="794" actId="12789"/>
          <ac:spMkLst>
            <pc:docMk/>
            <pc:sldMk cId="3362753841" sldId="3237"/>
            <ac:spMk id="131" creationId="{6B4E9B5A-DD78-4D0F-AA36-D7C76D6B78AA}"/>
          </ac:spMkLst>
        </pc:spChg>
        <pc:spChg chg="add mod">
          <ac:chgData name="Mark van Ments" userId="328a91c4-6909-46dc-9834-8d1fe97f5a90" providerId="ADAL" clId="{8249AFA6-044A-4F1D-B53F-4C9F11EB066F}" dt="2021-09-27T09:56:34.361" v="957" actId="1076"/>
          <ac:spMkLst>
            <pc:docMk/>
            <pc:sldMk cId="3362753841" sldId="3237"/>
            <ac:spMk id="132" creationId="{ACB84F55-F282-49BD-8D98-A1D21057E7B3}"/>
          </ac:spMkLst>
        </pc:spChg>
        <pc:spChg chg="add del mod">
          <ac:chgData name="Mark van Ments" userId="328a91c4-6909-46dc-9834-8d1fe97f5a90" providerId="ADAL" clId="{8249AFA6-044A-4F1D-B53F-4C9F11EB066F}" dt="2021-09-27T09:53:01.911" v="832"/>
          <ac:spMkLst>
            <pc:docMk/>
            <pc:sldMk cId="3362753841" sldId="3237"/>
            <ac:spMk id="133" creationId="{31944751-2BA7-451A-ADFC-7BD4C3D5C3D0}"/>
          </ac:spMkLst>
        </pc:spChg>
        <pc:spChg chg="mod">
          <ac:chgData name="Mark van Ments" userId="328a91c4-6909-46dc-9834-8d1fe97f5a90" providerId="ADAL" clId="{8249AFA6-044A-4F1D-B53F-4C9F11EB066F}" dt="2021-09-27T09:54:06.613" v="870" actId="20577"/>
          <ac:spMkLst>
            <pc:docMk/>
            <pc:sldMk cId="3362753841" sldId="3237"/>
            <ac:spMk id="135" creationId="{8A21E122-2A6A-4DD8-B489-1D2AC5B97C42}"/>
          </ac:spMkLst>
        </pc:spChg>
        <pc:spChg chg="mod">
          <ac:chgData name="Mark van Ments" userId="328a91c4-6909-46dc-9834-8d1fe97f5a90" providerId="ADAL" clId="{8249AFA6-044A-4F1D-B53F-4C9F11EB066F}" dt="2021-09-27T09:53:04.119" v="833"/>
          <ac:spMkLst>
            <pc:docMk/>
            <pc:sldMk cId="3362753841" sldId="3237"/>
            <ac:spMk id="136" creationId="{3EC53629-014D-4457-BFA2-E9C4F174EC4D}"/>
          </ac:spMkLst>
        </pc:spChg>
        <pc:spChg chg="mod">
          <ac:chgData name="Mark van Ments" userId="328a91c4-6909-46dc-9834-8d1fe97f5a90" providerId="ADAL" clId="{8249AFA6-044A-4F1D-B53F-4C9F11EB066F}" dt="2021-09-27T09:54:15.823" v="884" actId="20577"/>
          <ac:spMkLst>
            <pc:docMk/>
            <pc:sldMk cId="3362753841" sldId="3237"/>
            <ac:spMk id="138" creationId="{0A150748-8DC1-48B1-B98E-99A6315D09B5}"/>
          </ac:spMkLst>
        </pc:spChg>
        <pc:spChg chg="mod">
          <ac:chgData name="Mark van Ments" userId="328a91c4-6909-46dc-9834-8d1fe97f5a90" providerId="ADAL" clId="{8249AFA6-044A-4F1D-B53F-4C9F11EB066F}" dt="2021-09-27T09:53:04.697" v="834"/>
          <ac:spMkLst>
            <pc:docMk/>
            <pc:sldMk cId="3362753841" sldId="3237"/>
            <ac:spMk id="139" creationId="{6FB1605F-3685-4B6C-8DA0-C56CF7885B87}"/>
          </ac:spMkLst>
        </pc:spChg>
        <pc:spChg chg="mod">
          <ac:chgData name="Mark van Ments" userId="328a91c4-6909-46dc-9834-8d1fe97f5a90" providerId="ADAL" clId="{8249AFA6-044A-4F1D-B53F-4C9F11EB066F}" dt="2021-09-27T09:53:22.930" v="856" actId="20577"/>
          <ac:spMkLst>
            <pc:docMk/>
            <pc:sldMk cId="3362753841" sldId="3237"/>
            <ac:spMk id="141" creationId="{960BCC3E-FE0C-47FA-9ED9-AAA987C96FBF}"/>
          </ac:spMkLst>
        </pc:spChg>
        <pc:spChg chg="mod">
          <ac:chgData name="Mark van Ments" userId="328a91c4-6909-46dc-9834-8d1fe97f5a90" providerId="ADAL" clId="{8249AFA6-044A-4F1D-B53F-4C9F11EB066F}" dt="2021-09-27T09:53:05.199" v="835"/>
          <ac:spMkLst>
            <pc:docMk/>
            <pc:sldMk cId="3362753841" sldId="3237"/>
            <ac:spMk id="142" creationId="{07D0357A-D721-4D2A-866A-2E3E33290486}"/>
          </ac:spMkLst>
        </pc:spChg>
        <pc:spChg chg="add mod">
          <ac:chgData name="Mark van Ments" userId="328a91c4-6909-46dc-9834-8d1fe97f5a90" providerId="ADAL" clId="{8249AFA6-044A-4F1D-B53F-4C9F11EB066F}" dt="2021-09-27T09:56:48.046" v="958" actId="1076"/>
          <ac:spMkLst>
            <pc:docMk/>
            <pc:sldMk cId="3362753841" sldId="3237"/>
            <ac:spMk id="157" creationId="{3195C766-7CEA-4A8B-BE3E-EF02B08A3AC1}"/>
          </ac:spMkLst>
        </pc:spChg>
        <pc:spChg chg="add mod">
          <ac:chgData name="Mark van Ments" userId="328a91c4-6909-46dc-9834-8d1fe97f5a90" providerId="ADAL" clId="{8249AFA6-044A-4F1D-B53F-4C9F11EB066F}" dt="2021-09-27T09:56:53.087" v="959" actId="1076"/>
          <ac:spMkLst>
            <pc:docMk/>
            <pc:sldMk cId="3362753841" sldId="3237"/>
            <ac:spMk id="158" creationId="{974F186B-9EC6-4399-A0F7-57378C65977C}"/>
          </ac:spMkLst>
        </pc:spChg>
        <pc:spChg chg="add mod">
          <ac:chgData name="Mark van Ments" userId="328a91c4-6909-46dc-9834-8d1fe97f5a90" providerId="ADAL" clId="{8249AFA6-044A-4F1D-B53F-4C9F11EB066F}" dt="2021-09-27T09:56:55.967" v="960" actId="1076"/>
          <ac:spMkLst>
            <pc:docMk/>
            <pc:sldMk cId="3362753841" sldId="3237"/>
            <ac:spMk id="159" creationId="{22AAD880-1C17-48A1-9DA5-BD5791D04FC8}"/>
          </ac:spMkLst>
        </pc:spChg>
        <pc:grpChg chg="add mod">
          <ac:chgData name="Mark van Ments" userId="328a91c4-6909-46dc-9834-8d1fe97f5a90" providerId="ADAL" clId="{8249AFA6-044A-4F1D-B53F-4C9F11EB066F}" dt="2021-09-27T09:16:59.854" v="545" actId="14100"/>
          <ac:grpSpMkLst>
            <pc:docMk/>
            <pc:sldMk cId="3362753841" sldId="3237"/>
            <ac:grpSpMk id="2" creationId="{7A593234-F4B2-49A3-AE66-801451CE8B77}"/>
          </ac:grpSpMkLst>
        </pc:grpChg>
        <pc:grpChg chg="mod topLvl">
          <ac:chgData name="Mark van Ments" userId="328a91c4-6909-46dc-9834-8d1fe97f5a90" providerId="ADAL" clId="{8249AFA6-044A-4F1D-B53F-4C9F11EB066F}" dt="2021-09-27T09:49:06.553" v="795" actId="164"/>
          <ac:grpSpMkLst>
            <pc:docMk/>
            <pc:sldMk cId="3362753841" sldId="3237"/>
            <ac:grpSpMk id="9" creationId="{6AFBD3CA-5B1E-4710-A5EF-D575BB71758C}"/>
          </ac:grpSpMkLst>
        </pc:grpChg>
        <pc:grpChg chg="mod topLvl">
          <ac:chgData name="Mark van Ments" userId="328a91c4-6909-46dc-9834-8d1fe97f5a90" providerId="ADAL" clId="{8249AFA6-044A-4F1D-B53F-4C9F11EB066F}" dt="2021-09-27T09:49:06.553" v="795" actId="164"/>
          <ac:grpSpMkLst>
            <pc:docMk/>
            <pc:sldMk cId="3362753841" sldId="3237"/>
            <ac:grpSpMk id="11" creationId="{4D11FB60-6AF3-457B-A07A-D93C058A1102}"/>
          </ac:grpSpMkLst>
        </pc:grpChg>
        <pc:grpChg chg="mod topLvl">
          <ac:chgData name="Mark van Ments" userId="328a91c4-6909-46dc-9834-8d1fe97f5a90" providerId="ADAL" clId="{8249AFA6-044A-4F1D-B53F-4C9F11EB066F}" dt="2021-09-27T09:49:06.553" v="795" actId="164"/>
          <ac:grpSpMkLst>
            <pc:docMk/>
            <pc:sldMk cId="3362753841" sldId="3237"/>
            <ac:grpSpMk id="14" creationId="{DC167A36-1A4A-48F8-BD0E-7773BDA1B2D1}"/>
          </ac:grpSpMkLst>
        </pc:grpChg>
        <pc:grpChg chg="add mod">
          <ac:chgData name="Mark van Ments" userId="328a91c4-6909-46dc-9834-8d1fe97f5a90" providerId="ADAL" clId="{8249AFA6-044A-4F1D-B53F-4C9F11EB066F}" dt="2021-09-27T09:16:50.887" v="544" actId="1076"/>
          <ac:grpSpMkLst>
            <pc:docMk/>
            <pc:sldMk cId="3362753841" sldId="3237"/>
            <ac:grpSpMk id="17" creationId="{3CCD99C3-1055-4088-8E2C-037E6F663164}"/>
          </ac:grpSpMkLst>
        </pc:grpChg>
        <pc:grpChg chg="add mod">
          <ac:chgData name="Mark van Ments" userId="328a91c4-6909-46dc-9834-8d1fe97f5a90" providerId="ADAL" clId="{8249AFA6-044A-4F1D-B53F-4C9F11EB066F}" dt="2021-09-27T09:49:32.238" v="798" actId="164"/>
          <ac:grpSpMkLst>
            <pc:docMk/>
            <pc:sldMk cId="3362753841" sldId="3237"/>
            <ac:grpSpMk id="19" creationId="{911BBAA4-DCE5-4324-81E3-994A94770234}"/>
          </ac:grpSpMkLst>
        </pc:grpChg>
        <pc:grpChg chg="add mod">
          <ac:chgData name="Mark van Ments" userId="328a91c4-6909-46dc-9834-8d1fe97f5a90" providerId="ADAL" clId="{8249AFA6-044A-4F1D-B53F-4C9F11EB066F}" dt="2021-09-27T09:49:13.216" v="796" actId="164"/>
          <ac:grpSpMkLst>
            <pc:docMk/>
            <pc:sldMk cId="3362753841" sldId="3237"/>
            <ac:grpSpMk id="20" creationId="{1EC55E66-33AA-45F3-BF7E-B10497690B90}"/>
          </ac:grpSpMkLst>
        </pc:grpChg>
        <pc:grpChg chg="mod topLvl">
          <ac:chgData name="Mark van Ments" userId="328a91c4-6909-46dc-9834-8d1fe97f5a90" providerId="ADAL" clId="{8249AFA6-044A-4F1D-B53F-4C9F11EB066F}" dt="2021-09-27T09:54:27.238" v="885" actId="164"/>
          <ac:grpSpMkLst>
            <pc:docMk/>
            <pc:sldMk cId="3362753841" sldId="3237"/>
            <ac:grpSpMk id="31" creationId="{79AD35CF-C8CE-433E-84FA-3C256F8EA943}"/>
          </ac:grpSpMkLst>
        </pc:grpChg>
        <pc:grpChg chg="add mod">
          <ac:chgData name="Mark van Ments" userId="328a91c4-6909-46dc-9834-8d1fe97f5a90" providerId="ADAL" clId="{8249AFA6-044A-4F1D-B53F-4C9F11EB066F}" dt="2021-09-27T09:49:13.216" v="796" actId="164"/>
          <ac:grpSpMkLst>
            <pc:docMk/>
            <pc:sldMk cId="3362753841" sldId="3237"/>
            <ac:grpSpMk id="37" creationId="{65BD5146-9DA9-4C98-A428-7C6D061CB28E}"/>
          </ac:grpSpMkLst>
        </pc:grpChg>
        <pc:grpChg chg="del mod topLvl">
          <ac:chgData name="Mark van Ments" userId="328a91c4-6909-46dc-9834-8d1fe97f5a90" providerId="ADAL" clId="{8249AFA6-044A-4F1D-B53F-4C9F11EB066F}" dt="2021-09-27T09:52:51.651" v="829" actId="478"/>
          <ac:grpSpMkLst>
            <pc:docMk/>
            <pc:sldMk cId="3362753841" sldId="3237"/>
            <ac:grpSpMk id="38" creationId="{1C94EB3A-5B4B-4B2F-91DE-5C8FE4A6E747}"/>
          </ac:grpSpMkLst>
        </pc:grpChg>
        <pc:grpChg chg="add mod">
          <ac:chgData name="Mark van Ments" userId="328a91c4-6909-46dc-9834-8d1fe97f5a90" providerId="ADAL" clId="{8249AFA6-044A-4F1D-B53F-4C9F11EB066F}" dt="2021-09-27T09:49:13.216" v="796" actId="164"/>
          <ac:grpSpMkLst>
            <pc:docMk/>
            <pc:sldMk cId="3362753841" sldId="3237"/>
            <ac:grpSpMk id="41" creationId="{ED3ECE58-575E-40E7-A1D0-BBFB5A9D2ACA}"/>
          </ac:grpSpMkLst>
        </pc:grpChg>
        <pc:grpChg chg="add mod">
          <ac:chgData name="Mark van Ments" userId="328a91c4-6909-46dc-9834-8d1fe97f5a90" providerId="ADAL" clId="{8249AFA6-044A-4F1D-B53F-4C9F11EB066F}" dt="2021-09-27T09:49:32.238" v="798" actId="164"/>
          <ac:grpSpMkLst>
            <pc:docMk/>
            <pc:sldMk cId="3362753841" sldId="3237"/>
            <ac:grpSpMk id="42" creationId="{32450C5E-68EE-4F90-B519-0785C380FD84}"/>
          </ac:grpSpMkLst>
        </pc:grpChg>
        <pc:grpChg chg="add mod">
          <ac:chgData name="Mark van Ments" userId="328a91c4-6909-46dc-9834-8d1fe97f5a90" providerId="ADAL" clId="{8249AFA6-044A-4F1D-B53F-4C9F11EB066F}" dt="2021-09-27T09:50:20.127" v="800" actId="1076"/>
          <ac:grpSpMkLst>
            <pc:docMk/>
            <pc:sldMk cId="3362753841" sldId="3237"/>
            <ac:grpSpMk id="43" creationId="{ADB9B46F-C7D2-454E-9D8F-53C9716226A1}"/>
          </ac:grpSpMkLst>
        </pc:grpChg>
        <pc:grpChg chg="del mod topLvl">
          <ac:chgData name="Mark van Ments" userId="328a91c4-6909-46dc-9834-8d1fe97f5a90" providerId="ADAL" clId="{8249AFA6-044A-4F1D-B53F-4C9F11EB066F}" dt="2021-09-27T09:09:50.798" v="409" actId="165"/>
          <ac:grpSpMkLst>
            <pc:docMk/>
            <pc:sldMk cId="3362753841" sldId="3237"/>
            <ac:grpSpMk id="50" creationId="{96B237E6-65C6-4B1F-9521-3E77804A1161}"/>
          </ac:grpSpMkLst>
        </pc:grpChg>
        <pc:grpChg chg="del mod topLvl">
          <ac:chgData name="Mark van Ments" userId="328a91c4-6909-46dc-9834-8d1fe97f5a90" providerId="ADAL" clId="{8249AFA6-044A-4F1D-B53F-4C9F11EB066F}" dt="2021-09-27T09:12:53.277" v="506" actId="165"/>
          <ac:grpSpMkLst>
            <pc:docMk/>
            <pc:sldMk cId="3362753841" sldId="3237"/>
            <ac:grpSpMk id="51" creationId="{D70AB029-ABFC-415E-B5F8-97DFEC8295C9}"/>
          </ac:grpSpMkLst>
        </pc:grpChg>
        <pc:grpChg chg="del mod topLvl">
          <ac:chgData name="Mark van Ments" userId="328a91c4-6909-46dc-9834-8d1fe97f5a90" providerId="ADAL" clId="{8249AFA6-044A-4F1D-B53F-4C9F11EB066F}" dt="2021-09-27T09:09:26.994" v="407" actId="478"/>
          <ac:grpSpMkLst>
            <pc:docMk/>
            <pc:sldMk cId="3362753841" sldId="3237"/>
            <ac:grpSpMk id="52" creationId="{0228636C-AB81-4D42-8160-47A59465EAFD}"/>
          </ac:grpSpMkLst>
        </pc:grpChg>
        <pc:grpChg chg="del">
          <ac:chgData name="Mark van Ments" userId="328a91c4-6909-46dc-9834-8d1fe97f5a90" providerId="ADAL" clId="{8249AFA6-044A-4F1D-B53F-4C9F11EB066F}" dt="2021-09-27T09:08:46.354" v="402" actId="165"/>
          <ac:grpSpMkLst>
            <pc:docMk/>
            <pc:sldMk cId="3362753841" sldId="3237"/>
            <ac:grpSpMk id="53" creationId="{628EDAA5-BFD1-420B-B18B-4908632E8CE8}"/>
          </ac:grpSpMkLst>
        </pc:grpChg>
        <pc:grpChg chg="add del 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54" creationId="{E5DA7D0C-CF86-4038-93E4-CDCAD6C7CB3E}"/>
          </ac:grpSpMkLst>
        </pc:grpChg>
        <pc:grpChg chg="del">
          <ac:chgData name="Mark van Ments" userId="328a91c4-6909-46dc-9834-8d1fe97f5a90" providerId="ADAL" clId="{8249AFA6-044A-4F1D-B53F-4C9F11EB066F}" dt="2021-09-27T09:09:48.639" v="408" actId="165"/>
          <ac:grpSpMkLst>
            <pc:docMk/>
            <pc:sldMk cId="3362753841" sldId="3237"/>
            <ac:grpSpMk id="55" creationId="{7EBBDEBD-BE15-4C5D-98C6-6CF83FBD9D5E}"/>
          </ac:grpSpMkLst>
        </pc:grpChg>
        <pc:grpChg chg="del mod topLvl">
          <ac:chgData name="Mark van Ments" userId="328a91c4-6909-46dc-9834-8d1fe97f5a90" providerId="ADAL" clId="{8249AFA6-044A-4F1D-B53F-4C9F11EB066F}" dt="2021-09-27T09:01:01.946" v="392" actId="478"/>
          <ac:grpSpMkLst>
            <pc:docMk/>
            <pc:sldMk cId="3362753841" sldId="3237"/>
            <ac:grpSpMk id="58" creationId="{CB722B8E-ABE6-4C07-8B24-AE5E75FAE656}"/>
          </ac:grpSpMkLst>
        </pc:grpChg>
        <pc:grpChg chg="del mod topLvl">
          <ac:chgData name="Mark van Ments" userId="328a91c4-6909-46dc-9834-8d1fe97f5a90" providerId="ADAL" clId="{8249AFA6-044A-4F1D-B53F-4C9F11EB066F}" dt="2021-09-27T09:01:00.043" v="391" actId="478"/>
          <ac:grpSpMkLst>
            <pc:docMk/>
            <pc:sldMk cId="3362753841" sldId="3237"/>
            <ac:grpSpMk id="59" creationId="{4B0CFB68-CD7E-4456-9A11-25B62F89A487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62" creationId="{BB583A3B-25AF-4A94-B55C-D1A151ABDE3D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63" creationId="{815BFA2A-7E0D-440C-B6D1-57992F35C326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64" creationId="{3EA7A0B3-E07F-4F95-B096-840873CDDCE9}"/>
          </ac:grpSpMkLst>
        </pc:grpChg>
        <pc:grpChg chg="mod">
          <ac:chgData name="Mark van Ments" userId="328a91c4-6909-46dc-9834-8d1fe97f5a90" providerId="ADAL" clId="{8249AFA6-044A-4F1D-B53F-4C9F11EB066F}" dt="2021-09-27T09:08:46.354" v="402" actId="165"/>
          <ac:grpSpMkLst>
            <pc:docMk/>
            <pc:sldMk cId="3362753841" sldId="3237"/>
            <ac:grpSpMk id="67" creationId="{5909D9A9-A1BC-4E05-AAC2-4602B80DDACB}"/>
          </ac:grpSpMkLst>
        </pc:grpChg>
        <pc:grpChg chg="del mod topLvl">
          <ac:chgData name="Mark van Ments" userId="328a91c4-6909-46dc-9834-8d1fe97f5a90" providerId="ADAL" clId="{8249AFA6-044A-4F1D-B53F-4C9F11EB066F}" dt="2021-09-27T09:52:53.098" v="830" actId="478"/>
          <ac:grpSpMkLst>
            <pc:docMk/>
            <pc:sldMk cId="3362753841" sldId="3237"/>
            <ac:grpSpMk id="70" creationId="{BE6F108A-C7AD-4D3B-B6F6-A7C32BA6C19B}"/>
          </ac:grpSpMkLst>
        </pc:grpChg>
        <pc:grpChg chg="mod">
          <ac:chgData name="Mark van Ments" userId="328a91c4-6909-46dc-9834-8d1fe97f5a90" providerId="ADAL" clId="{8249AFA6-044A-4F1D-B53F-4C9F11EB066F}" dt="2021-09-27T09:08:46.354" v="402" actId="165"/>
          <ac:grpSpMkLst>
            <pc:docMk/>
            <pc:sldMk cId="3362753841" sldId="3237"/>
            <ac:grpSpMk id="73" creationId="{2D05C6ED-B9E7-4CF7-8EFD-EEB2411EFAB9}"/>
          </ac:grpSpMkLst>
        </pc:grpChg>
        <pc:grpChg chg="del mod topLvl">
          <ac:chgData name="Mark van Ments" userId="328a91c4-6909-46dc-9834-8d1fe97f5a90" providerId="ADAL" clId="{8249AFA6-044A-4F1D-B53F-4C9F11EB066F}" dt="2021-09-27T09:15:34.332" v="537" actId="478"/>
          <ac:grpSpMkLst>
            <pc:docMk/>
            <pc:sldMk cId="3362753841" sldId="3237"/>
            <ac:grpSpMk id="76" creationId="{F7D44E3D-13D0-4D90-B8A2-7BDB4491C539}"/>
          </ac:grpSpMkLst>
        </pc:grpChg>
        <pc:grpChg chg="mod">
          <ac:chgData name="Mark van Ments" userId="328a91c4-6909-46dc-9834-8d1fe97f5a90" providerId="ADAL" clId="{8249AFA6-044A-4F1D-B53F-4C9F11EB066F}" dt="2021-09-27T09:08:46.354" v="402" actId="165"/>
          <ac:grpSpMkLst>
            <pc:docMk/>
            <pc:sldMk cId="3362753841" sldId="3237"/>
            <ac:grpSpMk id="79" creationId="{41A2F967-2D25-4312-8C64-410AB8A403EB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91" creationId="{A86B5CB9-A7CD-4431-A330-2026944BC451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93" creationId="{A3DF878C-EBB5-4B63-B8DF-04113398E3F6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94" creationId="{D01D41FD-79F6-4F7F-8083-86F64A31C8B6}"/>
          </ac:grpSpMkLst>
        </pc:grpChg>
        <pc:grpChg chg="mod">
          <ac:chgData name="Mark van Ments" userId="328a91c4-6909-46dc-9834-8d1fe97f5a90" providerId="ADAL" clId="{8249AFA6-044A-4F1D-B53F-4C9F11EB066F}" dt="2021-09-27T09:00:54.126" v="390" actId="165"/>
          <ac:grpSpMkLst>
            <pc:docMk/>
            <pc:sldMk cId="3362753841" sldId="3237"/>
            <ac:grpSpMk id="95" creationId="{B0B14AD1-5167-48E5-91DE-29D2B5C0B975}"/>
          </ac:grpSpMkLst>
        </pc:grpChg>
        <pc:grpChg chg="add mod">
          <ac:chgData name="Mark van Ments" userId="328a91c4-6909-46dc-9834-8d1fe97f5a90" providerId="ADAL" clId="{8249AFA6-044A-4F1D-B53F-4C9F11EB066F}" dt="2021-09-27T09:49:26.054" v="797" actId="164"/>
          <ac:grpSpMkLst>
            <pc:docMk/>
            <pc:sldMk cId="3362753841" sldId="3237"/>
            <ac:grpSpMk id="104" creationId="{29A7C46A-365C-4BC8-A5B0-AE1BB8FB2254}"/>
          </ac:grpSpMkLst>
        </pc:grpChg>
        <pc:grpChg chg="add mod">
          <ac:chgData name="Mark van Ments" userId="328a91c4-6909-46dc-9834-8d1fe97f5a90" providerId="ADAL" clId="{8249AFA6-044A-4F1D-B53F-4C9F11EB066F}" dt="2021-09-27T09:49:26.054" v="797" actId="164"/>
          <ac:grpSpMkLst>
            <pc:docMk/>
            <pc:sldMk cId="3362753841" sldId="3237"/>
            <ac:grpSpMk id="107" creationId="{CDAE3338-66C2-433A-A0CB-F61775310D05}"/>
          </ac:grpSpMkLst>
        </pc:grpChg>
        <pc:grpChg chg="add mod">
          <ac:chgData name="Mark van Ments" userId="328a91c4-6909-46dc-9834-8d1fe97f5a90" providerId="ADAL" clId="{8249AFA6-044A-4F1D-B53F-4C9F11EB066F}" dt="2021-09-27T09:49:26.054" v="797" actId="164"/>
          <ac:grpSpMkLst>
            <pc:docMk/>
            <pc:sldMk cId="3362753841" sldId="3237"/>
            <ac:grpSpMk id="110" creationId="{A7445365-E10A-4285-8D55-414F7E99B3F6}"/>
          </ac:grpSpMkLst>
        </pc:grpChg>
        <pc:grpChg chg="add mod">
          <ac:chgData name="Mark van Ments" userId="328a91c4-6909-46dc-9834-8d1fe97f5a90" providerId="ADAL" clId="{8249AFA6-044A-4F1D-B53F-4C9F11EB066F}" dt="2021-09-27T09:54:27.238" v="885" actId="164"/>
          <ac:grpSpMkLst>
            <pc:docMk/>
            <pc:sldMk cId="3362753841" sldId="3237"/>
            <ac:grpSpMk id="134" creationId="{5CB72680-21AD-420E-8D58-5AC3EF8118BB}"/>
          </ac:grpSpMkLst>
        </pc:grpChg>
        <pc:grpChg chg="add mod">
          <ac:chgData name="Mark van Ments" userId="328a91c4-6909-46dc-9834-8d1fe97f5a90" providerId="ADAL" clId="{8249AFA6-044A-4F1D-B53F-4C9F11EB066F}" dt="2021-09-27T09:54:27.238" v="885" actId="164"/>
          <ac:grpSpMkLst>
            <pc:docMk/>
            <pc:sldMk cId="3362753841" sldId="3237"/>
            <ac:grpSpMk id="137" creationId="{1F94ECFA-3474-4BBA-A500-6F8CC2C01DEC}"/>
          </ac:grpSpMkLst>
        </pc:grpChg>
        <pc:grpChg chg="add mod">
          <ac:chgData name="Mark van Ments" userId="328a91c4-6909-46dc-9834-8d1fe97f5a90" providerId="ADAL" clId="{8249AFA6-044A-4F1D-B53F-4C9F11EB066F}" dt="2021-09-27T09:54:27.238" v="885" actId="164"/>
          <ac:grpSpMkLst>
            <pc:docMk/>
            <pc:sldMk cId="3362753841" sldId="3237"/>
            <ac:grpSpMk id="140" creationId="{6154C6E3-7B43-4D00-9D60-786549048629}"/>
          </ac:grpSpMkLst>
        </pc:grpChg>
        <pc:grpChg chg="add mod">
          <ac:chgData name="Mark van Ments" userId="328a91c4-6909-46dc-9834-8d1fe97f5a90" providerId="ADAL" clId="{8249AFA6-044A-4F1D-B53F-4C9F11EB066F}" dt="2021-09-27T09:54:27.238" v="885" actId="164"/>
          <ac:grpSpMkLst>
            <pc:docMk/>
            <pc:sldMk cId="3362753841" sldId="3237"/>
            <ac:grpSpMk id="143" creationId="{AA834E28-8CE1-4C06-AAC3-B3BDF0AAE225}"/>
          </ac:grpSpMkLst>
        </pc:grpChg>
        <pc:picChg chg="add del mod">
          <ac:chgData name="Mark van Ments" userId="328a91c4-6909-46dc-9834-8d1fe97f5a90" providerId="ADAL" clId="{8249AFA6-044A-4F1D-B53F-4C9F11EB066F}" dt="2021-09-27T09:51:10.716" v="806" actId="478"/>
          <ac:picMkLst>
            <pc:docMk/>
            <pc:sldMk cId="3362753841" sldId="3237"/>
            <ac:picMk id="47" creationId="{2FB093AE-A70B-470B-A3EF-A06B15AD56D2}"/>
          </ac:picMkLst>
        </pc:picChg>
        <pc:picChg chg="add del mod">
          <ac:chgData name="Mark van Ments" userId="328a91c4-6909-46dc-9834-8d1fe97f5a90" providerId="ADAL" clId="{8249AFA6-044A-4F1D-B53F-4C9F11EB066F}" dt="2021-09-27T09:51:27.049" v="809" actId="478"/>
          <ac:picMkLst>
            <pc:docMk/>
            <pc:sldMk cId="3362753841" sldId="3237"/>
            <ac:picMk id="49" creationId="{A808EBF4-C124-416D-BE67-A1E17CC0AEAD}"/>
          </ac:picMkLst>
        </pc:picChg>
        <pc:cxnChg chg="del mod">
          <ac:chgData name="Mark van Ments" userId="328a91c4-6909-46dc-9834-8d1fe97f5a90" providerId="ADAL" clId="{8249AFA6-044A-4F1D-B53F-4C9F11EB066F}" dt="2021-09-27T09:14:46.625" v="532" actId="478"/>
          <ac:cxnSpMkLst>
            <pc:docMk/>
            <pc:sldMk cId="3362753841" sldId="3237"/>
            <ac:cxnSpMk id="3" creationId="{5425C1A7-2760-42B4-AD56-A6B950C13665}"/>
          </ac:cxnSpMkLst>
        </pc:cxnChg>
        <pc:cxnChg chg="add mod ord">
          <ac:chgData name="Mark van Ments" userId="328a91c4-6909-46dc-9834-8d1fe97f5a90" providerId="ADAL" clId="{8249AFA6-044A-4F1D-B53F-4C9F11EB066F}" dt="2021-09-27T09:49:06.553" v="795" actId="164"/>
          <ac:cxnSpMkLst>
            <pc:docMk/>
            <pc:sldMk cId="3362753841" sldId="3237"/>
            <ac:cxnSpMk id="22" creationId="{1E0651E9-E07D-4A52-AFDD-ACD4A3302EC1}"/>
          </ac:cxnSpMkLst>
        </pc:cxnChg>
        <pc:cxnChg chg="add mod">
          <ac:chgData name="Mark van Ments" userId="328a91c4-6909-46dc-9834-8d1fe97f5a90" providerId="ADAL" clId="{8249AFA6-044A-4F1D-B53F-4C9F11EB066F}" dt="2021-09-27T09:54:31.792" v="886" actId="14100"/>
          <ac:cxnSpMkLst>
            <pc:docMk/>
            <pc:sldMk cId="3362753841" sldId="3237"/>
            <ac:cxnSpMk id="45" creationId="{D0B94D27-508E-40CA-A3E1-C26D5E5F63C3}"/>
          </ac:cxnSpMkLst>
        </pc:cxnChg>
        <pc:cxnChg chg="del mod">
          <ac:chgData name="Mark van Ments" userId="328a91c4-6909-46dc-9834-8d1fe97f5a90" providerId="ADAL" clId="{8249AFA6-044A-4F1D-B53F-4C9F11EB066F}" dt="2021-09-27T09:10:38.816" v="424" actId="478"/>
          <ac:cxnSpMkLst>
            <pc:docMk/>
            <pc:sldMk cId="3362753841" sldId="3237"/>
            <ac:cxnSpMk id="84" creationId="{688BD78E-F0F6-4B73-B4D2-11ED9E7E96E6}"/>
          </ac:cxnSpMkLst>
        </pc:cxnChg>
        <pc:cxnChg chg="del">
          <ac:chgData name="Mark van Ments" userId="328a91c4-6909-46dc-9834-8d1fe97f5a90" providerId="ADAL" clId="{8249AFA6-044A-4F1D-B53F-4C9F11EB066F}" dt="2021-09-27T09:10:37.118" v="423" actId="478"/>
          <ac:cxnSpMkLst>
            <pc:docMk/>
            <pc:sldMk cId="3362753841" sldId="3237"/>
            <ac:cxnSpMk id="88" creationId="{7FF38896-49D9-42C6-9190-7C2EA1AE7FE5}"/>
          </ac:cxnSpMkLst>
        </pc:cxnChg>
        <pc:cxnChg chg="add del mod">
          <ac:chgData name="Mark van Ments" userId="328a91c4-6909-46dc-9834-8d1fe97f5a90" providerId="ADAL" clId="{8249AFA6-044A-4F1D-B53F-4C9F11EB066F}" dt="2021-09-27T09:24:47.082" v="710" actId="478"/>
          <ac:cxnSpMkLst>
            <pc:docMk/>
            <pc:sldMk cId="3362753841" sldId="3237"/>
            <ac:cxnSpMk id="114" creationId="{4C8CBF72-D0A3-4383-B220-BCA90E3884BB}"/>
          </ac:cxnSpMkLst>
        </pc:cxnChg>
        <pc:cxnChg chg="add del mod">
          <ac:chgData name="Mark van Ments" userId="328a91c4-6909-46dc-9834-8d1fe97f5a90" providerId="ADAL" clId="{8249AFA6-044A-4F1D-B53F-4C9F11EB066F}" dt="2021-09-27T09:24:46.187" v="709" actId="478"/>
          <ac:cxnSpMkLst>
            <pc:docMk/>
            <pc:sldMk cId="3362753841" sldId="3237"/>
            <ac:cxnSpMk id="115" creationId="{9EDF56F7-0892-4E7F-8152-AFBEC7CCF3FD}"/>
          </ac:cxnSpMkLst>
        </pc:cxnChg>
        <pc:cxnChg chg="add del mod">
          <ac:chgData name="Mark van Ments" userId="328a91c4-6909-46dc-9834-8d1fe97f5a90" providerId="ADAL" clId="{8249AFA6-044A-4F1D-B53F-4C9F11EB066F}" dt="2021-09-27T09:24:45.428" v="708" actId="478"/>
          <ac:cxnSpMkLst>
            <pc:docMk/>
            <pc:sldMk cId="3362753841" sldId="3237"/>
            <ac:cxnSpMk id="116" creationId="{619CF718-FC97-4F59-AA2F-013B9AF8CA78}"/>
          </ac:cxnSpMkLst>
        </pc:cxnChg>
        <pc:cxnChg chg="add del mod">
          <ac:chgData name="Mark van Ments" userId="328a91c4-6909-46dc-9834-8d1fe97f5a90" providerId="ADAL" clId="{8249AFA6-044A-4F1D-B53F-4C9F11EB066F}" dt="2021-09-27T09:24:44.439" v="707" actId="478"/>
          <ac:cxnSpMkLst>
            <pc:docMk/>
            <pc:sldMk cId="3362753841" sldId="3237"/>
            <ac:cxnSpMk id="117" creationId="{FA371B9C-897F-4412-A682-CD65D37F376F}"/>
          </ac:cxnSpMkLst>
        </pc:cxnChg>
        <pc:cxnChg chg="add mod ord">
          <ac:chgData name="Mark van Ments" userId="328a91c4-6909-46dc-9834-8d1fe97f5a90" providerId="ADAL" clId="{8249AFA6-044A-4F1D-B53F-4C9F11EB066F}" dt="2021-09-27T09:49:26.054" v="797" actId="164"/>
          <ac:cxnSpMkLst>
            <pc:docMk/>
            <pc:sldMk cId="3362753841" sldId="3237"/>
            <ac:cxnSpMk id="118" creationId="{FFA7CF6F-1FF8-49C1-8513-2116BC33FD4C}"/>
          </ac:cxnSpMkLst>
        </pc:cxnChg>
        <pc:cxnChg chg="add mod">
          <ac:chgData name="Mark van Ments" userId="328a91c4-6909-46dc-9834-8d1fe97f5a90" providerId="ADAL" clId="{8249AFA6-044A-4F1D-B53F-4C9F11EB066F}" dt="2021-09-27T09:50:20.127" v="800" actId="1076"/>
          <ac:cxnSpMkLst>
            <pc:docMk/>
            <pc:sldMk cId="3362753841" sldId="3237"/>
            <ac:cxnSpMk id="119" creationId="{7979E667-207E-43E6-A09C-EDAE4C4EE3D7}"/>
          </ac:cxnSpMkLst>
        </pc:cxnChg>
        <pc:cxnChg chg="add mod ord">
          <ac:chgData name="Mark van Ments" userId="328a91c4-6909-46dc-9834-8d1fe97f5a90" providerId="ADAL" clId="{8249AFA6-044A-4F1D-B53F-4C9F11EB066F}" dt="2021-09-27T09:49:06.553" v="795" actId="164"/>
          <ac:cxnSpMkLst>
            <pc:docMk/>
            <pc:sldMk cId="3362753841" sldId="3237"/>
            <ac:cxnSpMk id="120" creationId="{DF74C0F5-6590-409D-9858-BF637247AB0D}"/>
          </ac:cxnSpMkLst>
        </pc:cxnChg>
        <pc:cxnChg chg="add mod ord">
          <ac:chgData name="Mark van Ments" userId="328a91c4-6909-46dc-9834-8d1fe97f5a90" providerId="ADAL" clId="{8249AFA6-044A-4F1D-B53F-4C9F11EB066F}" dt="2021-09-27T09:49:06.553" v="795" actId="164"/>
          <ac:cxnSpMkLst>
            <pc:docMk/>
            <pc:sldMk cId="3362753841" sldId="3237"/>
            <ac:cxnSpMk id="121" creationId="{28DAABC2-6B8D-491C-8711-257A83094E51}"/>
          </ac:cxnSpMkLst>
        </pc:cxnChg>
        <pc:cxnChg chg="add mod ord">
          <ac:chgData name="Mark van Ments" userId="328a91c4-6909-46dc-9834-8d1fe97f5a90" providerId="ADAL" clId="{8249AFA6-044A-4F1D-B53F-4C9F11EB066F}" dt="2021-09-27T09:49:26.054" v="797" actId="164"/>
          <ac:cxnSpMkLst>
            <pc:docMk/>
            <pc:sldMk cId="3362753841" sldId="3237"/>
            <ac:cxnSpMk id="122" creationId="{923D82DC-6738-4054-BAC4-634514CEEF23}"/>
          </ac:cxnSpMkLst>
        </pc:cxnChg>
        <pc:cxnChg chg="add mod ord">
          <ac:chgData name="Mark van Ments" userId="328a91c4-6909-46dc-9834-8d1fe97f5a90" providerId="ADAL" clId="{8249AFA6-044A-4F1D-B53F-4C9F11EB066F}" dt="2021-09-27T09:49:26.054" v="797" actId="164"/>
          <ac:cxnSpMkLst>
            <pc:docMk/>
            <pc:sldMk cId="3362753841" sldId="3237"/>
            <ac:cxnSpMk id="124" creationId="{D099EDBC-E833-4D2E-BEB9-50A274AF7F82}"/>
          </ac:cxnSpMkLst>
        </pc:cxnChg>
        <pc:cxnChg chg="add mod ord">
          <ac:chgData name="Mark van Ments" userId="328a91c4-6909-46dc-9834-8d1fe97f5a90" providerId="ADAL" clId="{8249AFA6-044A-4F1D-B53F-4C9F11EB066F}" dt="2021-09-27T09:49:26.054" v="797" actId="164"/>
          <ac:cxnSpMkLst>
            <pc:docMk/>
            <pc:sldMk cId="3362753841" sldId="3237"/>
            <ac:cxnSpMk id="125" creationId="{F92926C4-0506-4DD4-A511-CC78FC9792F2}"/>
          </ac:cxnSpMkLst>
        </pc:cxnChg>
        <pc:cxnChg chg="add mod">
          <ac:chgData name="Mark van Ments" userId="328a91c4-6909-46dc-9834-8d1fe97f5a90" providerId="ADAL" clId="{8249AFA6-044A-4F1D-B53F-4C9F11EB066F}" dt="2021-09-27T09:55:01.607" v="895" actId="14100"/>
          <ac:cxnSpMkLst>
            <pc:docMk/>
            <pc:sldMk cId="3362753841" sldId="3237"/>
            <ac:cxnSpMk id="145" creationId="{994EB3F7-E3AF-4E87-9170-B5E7C23EAEB2}"/>
          </ac:cxnSpMkLst>
        </pc:cxnChg>
        <pc:cxnChg chg="add mod">
          <ac:chgData name="Mark van Ments" userId="328a91c4-6909-46dc-9834-8d1fe97f5a90" providerId="ADAL" clId="{8249AFA6-044A-4F1D-B53F-4C9F11EB066F}" dt="2021-09-27T09:54:57.359" v="894" actId="14100"/>
          <ac:cxnSpMkLst>
            <pc:docMk/>
            <pc:sldMk cId="3362753841" sldId="3237"/>
            <ac:cxnSpMk id="146" creationId="{5CF7E07D-02CA-4073-9C24-12AE4575C594}"/>
          </ac:cxnSpMkLst>
        </pc:cxnChg>
        <pc:cxnChg chg="add mod">
          <ac:chgData name="Mark van Ments" userId="328a91c4-6909-46dc-9834-8d1fe97f5a90" providerId="ADAL" clId="{8249AFA6-044A-4F1D-B53F-4C9F11EB066F}" dt="2021-09-27T09:54:52.366" v="893" actId="14100"/>
          <ac:cxnSpMkLst>
            <pc:docMk/>
            <pc:sldMk cId="3362753841" sldId="3237"/>
            <ac:cxnSpMk id="147" creationId="{8743FB5D-E513-4E98-B90F-205D84CA5515}"/>
          </ac:cxnSpMkLst>
        </pc:cxnChg>
        <pc:cxnChg chg="add del mod">
          <ac:chgData name="Mark van Ments" userId="328a91c4-6909-46dc-9834-8d1fe97f5a90" providerId="ADAL" clId="{8249AFA6-044A-4F1D-B53F-4C9F11EB066F}" dt="2021-09-27T09:55:35.294" v="927"/>
          <ac:cxnSpMkLst>
            <pc:docMk/>
            <pc:sldMk cId="3362753841" sldId="3237"/>
            <ac:cxnSpMk id="154" creationId="{C2B3A021-C5F4-4200-B562-C0EAA3DF0CAD}"/>
          </ac:cxnSpMkLst>
        </pc:cxnChg>
        <pc:cxnChg chg="add del mod">
          <ac:chgData name="Mark van Ments" userId="328a91c4-6909-46dc-9834-8d1fe97f5a90" providerId="ADAL" clId="{8249AFA6-044A-4F1D-B53F-4C9F11EB066F}" dt="2021-09-27T09:55:34.827" v="926"/>
          <ac:cxnSpMkLst>
            <pc:docMk/>
            <pc:sldMk cId="3362753841" sldId="3237"/>
            <ac:cxnSpMk id="155" creationId="{DAE058F8-9480-418D-A4B5-BDF5A5B4CBAE}"/>
          </ac:cxnSpMkLst>
        </pc:cxnChg>
        <pc:cxnChg chg="add del mod">
          <ac:chgData name="Mark van Ments" userId="328a91c4-6909-46dc-9834-8d1fe97f5a90" providerId="ADAL" clId="{8249AFA6-044A-4F1D-B53F-4C9F11EB066F}" dt="2021-09-27T09:55:34.597" v="925"/>
          <ac:cxnSpMkLst>
            <pc:docMk/>
            <pc:sldMk cId="3362753841" sldId="3237"/>
            <ac:cxnSpMk id="156" creationId="{04323AD4-B956-401C-AB24-A1705B995BF2}"/>
          </ac:cxnSpMkLst>
        </pc:cxnChg>
      </pc:sldChg>
      <pc:sldMasterChg chg="del delSldLayout">
        <pc:chgData name="Mark van Ments" userId="328a91c4-6909-46dc-9834-8d1fe97f5a90" providerId="ADAL" clId="{8249AFA6-044A-4F1D-B53F-4C9F11EB066F}" dt="2021-09-09T09:11:54.632" v="336" actId="47"/>
        <pc:sldMasterMkLst>
          <pc:docMk/>
          <pc:sldMasterMk cId="4233271117" sldId="2147483648"/>
        </pc:sldMasterMkLst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550558619" sldId="2147483649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706499766" sldId="2147483650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208857203" sldId="2147483651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931249546" sldId="2147483652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096592887" sldId="2147483653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4168635533" sldId="2147483654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450280022" sldId="2147483655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753142052" sldId="2147483657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91076482" sldId="2147483658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302104198" sldId="2147483659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54547357" sldId="2147483660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061736491" sldId="2147483661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4219142653" sldId="2147483662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591428110" sldId="2147483663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2861275627" sldId="2147483664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4140834382" sldId="2147483665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684886045" sldId="2147483666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808895186" sldId="2147483667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537033013" sldId="2147483668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418987131" sldId="2147483686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646722320" sldId="2147483687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276886829" sldId="2147483689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609228992" sldId="2147483690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2943674065" sldId="2147483691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571353314" sldId="2147483692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2660486630" sldId="2147483693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3236714225" sldId="2147483694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195251853" sldId="2147483697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2905321442" sldId="2147483698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1797544531" sldId="2147483704"/>
          </pc:sldLayoutMkLst>
        </pc:sldLayoutChg>
        <pc:sldLayoutChg chg="del">
          <pc:chgData name="Mark van Ments" userId="328a91c4-6909-46dc-9834-8d1fe97f5a90" providerId="ADAL" clId="{8249AFA6-044A-4F1D-B53F-4C9F11EB066F}" dt="2021-09-09T09:11:54.632" v="336" actId="47"/>
          <pc:sldLayoutMkLst>
            <pc:docMk/>
            <pc:sldMasterMk cId="4233271117" sldId="2147483648"/>
            <pc:sldLayoutMk cId="2733817025" sldId="214748370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F4E27-C507-1C4B-86CE-78BF609632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Patron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E17C-4BAA-5E43-8DA8-12E42B15F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A79D-8AD9-EE4E-B50D-2676BF3FB959}" type="datetimeFigureOut">
              <a:rPr lang="en-US" smtClean="0">
                <a:latin typeface="Patron" pitchFamily="2" charset="77"/>
              </a:rPr>
              <a:t>9/27/2021</a:t>
            </a:fld>
            <a:endParaRPr lang="en-US" dirty="0">
              <a:latin typeface="Patron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7CE6-7947-BA4A-AAC8-32F87DCCA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Patron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C44F-37F6-6C45-A209-793E6CBAD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F113-AA15-0447-ABBC-238A46042515}" type="slidenum">
              <a:rPr lang="en-US" smtClean="0">
                <a:latin typeface="Patron" pitchFamily="2" charset="77"/>
              </a:rPr>
              <a:t>‹#›</a:t>
            </a:fld>
            <a:endParaRPr lang="en-US" dirty="0">
              <a:latin typeface="Patro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831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atron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atron" pitchFamily="2" charset="77"/>
              </a:defRPr>
            </a:lvl1pPr>
          </a:lstStyle>
          <a:p>
            <a:fld id="{8CAE19D7-C5AA-A444-849E-E5D4321360DB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atron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atron" pitchFamily="2" charset="77"/>
              </a:defRPr>
            </a:lvl1pPr>
          </a:lstStyle>
          <a:p>
            <a:fld id="{281F69D3-2543-2C45-8758-75177B786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atron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atron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atron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atron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atron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FF8882F-2357-A942-A6A2-F60F1A4F1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013093" y="523368"/>
            <a:ext cx="4165814" cy="5756399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11880" y="1527049"/>
            <a:ext cx="4956047" cy="37398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1962" y="2865649"/>
            <a:ext cx="6668077" cy="646331"/>
          </a:xfrm>
        </p:spPr>
        <p:txBody>
          <a:bodyPr wrap="square">
            <a:spAutoFit/>
          </a:bodyPr>
          <a:lstStyle>
            <a:lvl1pPr algn="ctr">
              <a:defRPr sz="4000"/>
            </a:lvl1pPr>
          </a:lstStyle>
          <a:p>
            <a:r>
              <a:rPr lang="en-US" dirty="0"/>
              <a:t>Key point or concept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0231" y="3642289"/>
            <a:ext cx="6311539" cy="480131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271841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97AC8C4-39A9-5542-8126-69E63CBABC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540932 w 12192000"/>
              <a:gd name="connsiteY5" fmla="*/ 982133 h 6858000"/>
              <a:gd name="connsiteX6" fmla="*/ 1540932 w 12192000"/>
              <a:gd name="connsiteY6" fmla="*/ 5677689 h 6858000"/>
              <a:gd name="connsiteX7" fmla="*/ 5029199 w 12192000"/>
              <a:gd name="connsiteY7" fmla="*/ 5677689 h 6858000"/>
              <a:gd name="connsiteX8" fmla="*/ 5029199 w 12192000"/>
              <a:gd name="connsiteY8" fmla="*/ 982133 h 6858000"/>
              <a:gd name="connsiteX9" fmla="*/ 1540932 w 12192000"/>
              <a:gd name="connsiteY9" fmla="*/ 982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540932" y="982133"/>
                </a:moveTo>
                <a:lnTo>
                  <a:pt x="1540932" y="5677689"/>
                </a:lnTo>
                <a:lnTo>
                  <a:pt x="5029199" y="5677689"/>
                </a:lnTo>
                <a:lnTo>
                  <a:pt x="5029199" y="982133"/>
                </a:lnTo>
                <a:lnTo>
                  <a:pt x="1540932" y="982133"/>
                </a:lnTo>
                <a:close/>
              </a:path>
            </a:pathLst>
          </a:cu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tron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3D110-4CA2-9A4D-A69D-C1440765B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683211" y="1542481"/>
            <a:ext cx="5189415" cy="3773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27B7A5-0A48-A94C-BB86-92E5B02E85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6224" y="6364224"/>
            <a:ext cx="1106424" cy="3418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B55A19-56A2-5844-87FD-47BF01897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6781" y="5677689"/>
            <a:ext cx="4034825" cy="346019"/>
          </a:xfrm>
        </p:spPr>
        <p:txBody>
          <a:bodyPr lIns="0">
            <a:normAutofit/>
          </a:bodyPr>
          <a:lstStyle>
            <a:lvl1pPr marL="0" indent="0">
              <a:buNone/>
              <a:defRPr baseline="0"/>
            </a:lvl1pPr>
          </a:lstStyle>
          <a:p>
            <a:r>
              <a:rPr lang="en-US" sz="1800" dirty="0"/>
              <a:t>Name of Presenter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4E339F-5C0E-D54A-8E1A-2EE4C0D2A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0981" y="2008188"/>
            <a:ext cx="4080626" cy="2890837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Patron" pitchFamily="2" charset="77"/>
                <a:ea typeface="+mj-ea"/>
                <a:cs typeface="Heebo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5pPr>
          </a:lstStyle>
          <a:p>
            <a:pPr lvl="0"/>
            <a:r>
              <a:rPr lang="en-US" dirty="0"/>
              <a:t>Title goes here. Add </a:t>
            </a:r>
            <a:r>
              <a:rPr lang="en-US" dirty="0" err="1"/>
              <a:t>bg</a:t>
            </a:r>
            <a:r>
              <a:rPr lang="en-US" dirty="0"/>
              <a:t>-image.</a:t>
            </a:r>
          </a:p>
        </p:txBody>
      </p:sp>
    </p:spTree>
    <p:extLst>
      <p:ext uri="{BB962C8B-B14F-4D97-AF65-F5344CB8AC3E}">
        <p14:creationId xmlns:p14="http://schemas.microsoft.com/office/powerpoint/2010/main" val="29179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3E308-166D-2944-88C7-A93A99CF0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2718"/>
            <a:ext cx="10096234" cy="932563"/>
          </a:xfrm>
          <a:noFill/>
          <a:ln>
            <a:noFill/>
          </a:ln>
        </p:spPr>
        <p:txBody>
          <a:bodyPr wrap="square" lIns="0" tIns="182880" rIns="0" bIns="137160">
            <a:sp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 goes here.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DBFE0A-0509-FE46-B92A-D879F1C42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32263"/>
            <a:ext cx="7999413" cy="739775"/>
          </a:xfrm>
        </p:spPr>
        <p:txBody>
          <a:bodyPr rIns="0">
            <a:normAutofit/>
          </a:bodyPr>
          <a:lstStyle>
            <a:lvl1pPr marL="0" indent="0">
              <a:buNone/>
              <a:defRPr sz="2400" b="0" i="0"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21362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322" y="1877266"/>
            <a:ext cx="8813356" cy="3103469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9900" b="1" i="0">
                <a:latin typeface="Patron Bold" pitchFamily="2" charset="77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32575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reflection blurRad="1270000" stA="55000" endA="50" endPos="34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2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Section 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F41F92-47D8-EB44-8E20-F3D8B7D341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8575" y="3078134"/>
            <a:ext cx="9485313" cy="701731"/>
          </a:xfrm>
        </p:spPr>
        <p:txBody>
          <a:bodyPr anchor="ctr">
            <a:spAutoFit/>
          </a:bodyPr>
          <a:lstStyle>
            <a:lvl1pPr marL="0" indent="0">
              <a:buNone/>
              <a:defRPr sz="4400" b="0" i="0">
                <a:latin typeface="Patron" pitchFamily="2" charset="77"/>
              </a:defRPr>
            </a:lvl1pPr>
          </a:lstStyle>
          <a:p>
            <a:pPr lvl="0"/>
            <a:r>
              <a:rPr lang="en-US" dirty="0"/>
              <a:t>Insert impactful line here.</a:t>
            </a:r>
          </a:p>
        </p:txBody>
      </p:sp>
    </p:spTree>
    <p:extLst>
      <p:ext uri="{BB962C8B-B14F-4D97-AF65-F5344CB8AC3E}">
        <p14:creationId xmlns:p14="http://schemas.microsoft.com/office/powerpoint/2010/main" val="10645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FEB81-8BCC-5044-B0A7-1387DE70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177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63160B7-2379-9E46-9E39-A6F0DADCA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46" y="685128"/>
            <a:ext cx="9210548" cy="5304863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3472" y="1014984"/>
            <a:ext cx="6940296" cy="435254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F386443-210B-F34F-8808-321213DCA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159" y="655821"/>
            <a:ext cx="2634718" cy="538531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47950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83435315-2908-D54D-93AD-F63FFB7B8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548" y="655821"/>
            <a:ext cx="2634718" cy="5385315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A8D6719F-4142-3C43-AC00-D5F1220A7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9339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8" name="Graphic 2">
            <a:extLst>
              <a:ext uri="{FF2B5EF4-FFF2-40B4-BE49-F238E27FC236}">
                <a16:creationId xmlns:a16="http://schemas.microsoft.com/office/drawing/2014/main" id="{A7EDBC17-8FCE-9545-BE59-4B6721DF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9313" y="655821"/>
            <a:ext cx="2634718" cy="5385315"/>
          </a:xfrm>
          <a:prstGeom prst="rect">
            <a:avLst/>
          </a:prstGeom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C981453-1AC7-8249-A959-1D1DECEE10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1104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5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3E16-C610-D142-A27D-69F61F1B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A598-B8C3-294B-921E-950AF9DA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7475" lvl="0" indent="-117475">
              <a:lnSpc>
                <a:spcPct val="100000"/>
              </a:lnSpc>
              <a:tabLst/>
            </a:pPr>
            <a:r>
              <a:rPr lang="en-US" dirty="0"/>
              <a:t>Click to edit Master text styles</a:t>
            </a:r>
          </a:p>
          <a:p>
            <a:pPr marL="344488" lvl="1" indent="-127000">
              <a:lnSpc>
                <a:spcPct val="100000"/>
              </a:lnSpc>
              <a:tabLst/>
            </a:pPr>
            <a:r>
              <a:rPr lang="en-US" dirty="0"/>
              <a:t>Second level</a:t>
            </a:r>
          </a:p>
          <a:p>
            <a:pPr marL="635000" lvl="2" indent="-127000">
              <a:lnSpc>
                <a:spcPct val="100000"/>
              </a:lnSpc>
              <a:tabLst/>
            </a:pPr>
            <a:r>
              <a:rPr lang="en-US" dirty="0"/>
              <a:t>Third level</a:t>
            </a:r>
          </a:p>
          <a:p>
            <a:pPr marL="915988" lvl="3" indent="-182563">
              <a:lnSpc>
                <a:spcPct val="100000"/>
              </a:lnSpc>
              <a:tabLst/>
            </a:pPr>
            <a:r>
              <a:rPr lang="en-US" dirty="0"/>
              <a:t>Fourth level</a:t>
            </a:r>
          </a:p>
          <a:p>
            <a:pPr marL="1206500" lvl="4" indent="-190500">
              <a:lnSpc>
                <a:spcPct val="100000"/>
              </a:lnSpc>
              <a:tabLst/>
            </a:pPr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32AA-EDC0-5348-914F-D8255FAFE69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8619" y="6364224"/>
            <a:ext cx="1106424" cy="3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70" r:id="rId3"/>
    <p:sldLayoutId id="2147483671" r:id="rId4"/>
    <p:sldLayoutId id="2147483701" r:id="rId5"/>
    <p:sldLayoutId id="2147483675" r:id="rId6"/>
    <p:sldLayoutId id="2147483676" r:id="rId7"/>
    <p:sldLayoutId id="2147483680" r:id="rId8"/>
    <p:sldLayoutId id="2147483681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2"/>
          </a:solidFill>
          <a:latin typeface="Patron" pitchFamily="2" charset="77"/>
          <a:ea typeface="+mj-ea"/>
          <a:cs typeface="Heebo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2"/>
          </a:solidFill>
          <a:latin typeface="Patron Thin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FB939-7306-4080-BB67-5E8FD1097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26853"/>
              </p:ext>
            </p:extLst>
          </p:nvPr>
        </p:nvGraphicFramePr>
        <p:xfrm>
          <a:off x="5839855" y="1462897"/>
          <a:ext cx="5580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998084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6938339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99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Patron Thin" panose="00000300000000000000" pitchFamily="50" charset="0"/>
                        </a:rPr>
                        <a:t>MENDIX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Patron Thin" panose="00000300000000000000" pitchFamily="50" charset="0"/>
                        </a:rPr>
                        <a:t>CUSTOMER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Mx for Private Cloud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1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Mendix Operator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Online Platform Services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Mendix Gateway Agent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Kubernetes-based Cluster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accent3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8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Data Storage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accent3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Networking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8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Monitoring and Logging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22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tron Thin" panose="00000300000000000000" pitchFamily="50" charset="0"/>
                        </a:rPr>
                        <a:t>Registry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✓</a:t>
                      </a:r>
                      <a:endParaRPr lang="en-US" sz="1600" dirty="0">
                        <a:solidFill>
                          <a:schemeClr val="bg1"/>
                        </a:solidFill>
                        <a:latin typeface="Patron Thin" panose="00000300000000000000" pitchFamily="50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068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772BE-4654-4170-B755-51A61FD49401}"/>
              </a:ext>
            </a:extLst>
          </p:cNvPr>
          <p:cNvSpPr txBox="1"/>
          <p:nvPr/>
        </p:nvSpPr>
        <p:spPr>
          <a:xfrm>
            <a:off x="2038082" y="2531513"/>
            <a:ext cx="34129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Responsibility Matrix</a:t>
            </a:r>
          </a:p>
        </p:txBody>
      </p:sp>
    </p:spTree>
    <p:extLst>
      <p:ext uri="{BB962C8B-B14F-4D97-AF65-F5344CB8AC3E}">
        <p14:creationId xmlns:p14="http://schemas.microsoft.com/office/powerpoint/2010/main" val="21387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EBBDEBD-BE15-4C5D-98C6-6CF83FBD9D5E}"/>
              </a:ext>
            </a:extLst>
          </p:cNvPr>
          <p:cNvGrpSpPr/>
          <p:nvPr/>
        </p:nvGrpSpPr>
        <p:grpSpPr>
          <a:xfrm>
            <a:off x="897548" y="356946"/>
            <a:ext cx="2740289" cy="4258596"/>
            <a:chOff x="897548" y="356946"/>
            <a:chExt cx="2740289" cy="42585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820F50-3638-4299-B83F-4A5D51140FA3}"/>
                </a:ext>
              </a:extLst>
            </p:cNvPr>
            <p:cNvSpPr/>
            <p:nvPr/>
          </p:nvSpPr>
          <p:spPr>
            <a:xfrm>
              <a:off x="897548" y="503139"/>
              <a:ext cx="2740289" cy="4112403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>
                <a:solidFill>
                  <a:schemeClr val="bg1"/>
                </a:solidFill>
                <a:latin typeface="Patron" panose="00000500000000000000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248258-19D7-40DC-AEDA-538FAE0EFD00}"/>
                </a:ext>
              </a:extLst>
            </p:cNvPr>
            <p:cNvSpPr txBox="1"/>
            <p:nvPr/>
          </p:nvSpPr>
          <p:spPr>
            <a:xfrm>
              <a:off x="1050628" y="356946"/>
              <a:ext cx="2255746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solidFill>
                    <a:schemeClr val="bg1"/>
                  </a:solidFill>
                  <a:latin typeface="Patron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Mendix Private Cloud Portal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B237E6-65C6-4B1F-9521-3E77804A1161}"/>
                </a:ext>
              </a:extLst>
            </p:cNvPr>
            <p:cNvGrpSpPr/>
            <p:nvPr/>
          </p:nvGrpSpPr>
          <p:grpSpPr>
            <a:xfrm>
              <a:off x="1125232" y="793121"/>
              <a:ext cx="2272513" cy="3543802"/>
              <a:chOff x="1125232" y="793121"/>
              <a:chExt cx="2272513" cy="354380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B7ED34-FF42-46DA-AEDD-C2A7104E1C01}"/>
                  </a:ext>
                </a:extLst>
              </p:cNvPr>
              <p:cNvSpPr/>
              <p:nvPr/>
            </p:nvSpPr>
            <p:spPr>
              <a:xfrm>
                <a:off x="1125232" y="929448"/>
                <a:ext cx="2272513" cy="3407475"/>
              </a:xfrm>
              <a:prstGeom prst="roundRect">
                <a:avLst>
                  <a:gd name="adj" fmla="val 3188"/>
                </a:avLst>
              </a:prstGeom>
              <a:noFill/>
              <a:ln w="254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FBD3CA-5B1E-4710-A5EF-D575BB71758C}"/>
                  </a:ext>
                </a:extLst>
              </p:cNvPr>
              <p:cNvGrpSpPr/>
              <p:nvPr/>
            </p:nvGrpSpPr>
            <p:grpSpPr>
              <a:xfrm>
                <a:off x="1388510" y="1151503"/>
                <a:ext cx="1662858" cy="582440"/>
                <a:chOff x="1109050" y="1305209"/>
                <a:chExt cx="2110966" cy="58244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FCD8381-79BB-447C-B54E-18FD14B4E2FA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Test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29E9397D-FD31-45E4-BC5F-9889B9D6A636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CF98E-DBCD-4DBD-BDA3-5273FC694DEE}"/>
                  </a:ext>
                </a:extLst>
              </p:cNvPr>
              <p:cNvSpPr txBox="1"/>
              <p:nvPr/>
            </p:nvSpPr>
            <p:spPr>
              <a:xfrm>
                <a:off x="1187660" y="793121"/>
                <a:ext cx="489236" cy="284693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5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D11FB60-6AF3-457B-A07A-D93C058A1102}"/>
                  </a:ext>
                </a:extLst>
              </p:cNvPr>
              <p:cNvGrpSpPr/>
              <p:nvPr/>
            </p:nvGrpSpPr>
            <p:grpSpPr>
              <a:xfrm>
                <a:off x="1388510" y="3538903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A7877884-75A3-4CD5-A6B7-A5D92BC40E14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Production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CE40CD0-341A-4855-91F3-09A14CC503A2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67A36-1A4A-48F8-BD0E-7773BDA1B2D1}"/>
                  </a:ext>
                </a:extLst>
              </p:cNvPr>
              <p:cNvGrpSpPr/>
              <p:nvPr/>
            </p:nvGrpSpPr>
            <p:grpSpPr>
              <a:xfrm>
                <a:off x="1388510" y="2345436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74F8CD0-B8C8-4AD1-82DC-3AC3B9891712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Acceptance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540054BE-F6DC-4BE1-B1A1-61B7F869333E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8EDAA5-BFD1-420B-B18B-4908632E8CE8}"/>
              </a:ext>
            </a:extLst>
          </p:cNvPr>
          <p:cNvGrpSpPr/>
          <p:nvPr/>
        </p:nvGrpSpPr>
        <p:grpSpPr>
          <a:xfrm>
            <a:off x="4410269" y="356946"/>
            <a:ext cx="6796451" cy="4258597"/>
            <a:chOff x="4410269" y="356946"/>
            <a:chExt cx="6796451" cy="42585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1938BE6-8033-4379-B349-585B461AC81B}"/>
                </a:ext>
              </a:extLst>
            </p:cNvPr>
            <p:cNvSpPr/>
            <p:nvPr/>
          </p:nvSpPr>
          <p:spPr>
            <a:xfrm>
              <a:off x="4410269" y="503140"/>
              <a:ext cx="6796451" cy="4112403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>
                <a:solidFill>
                  <a:schemeClr val="bg1"/>
                </a:solidFill>
                <a:latin typeface="Patron" panose="00000500000000000000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989516-090D-4A86-9541-0B3148E43624}"/>
                </a:ext>
              </a:extLst>
            </p:cNvPr>
            <p:cNvSpPr txBox="1"/>
            <p:nvPr/>
          </p:nvSpPr>
          <p:spPr>
            <a:xfrm>
              <a:off x="4584612" y="356946"/>
              <a:ext cx="1654620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solidFill>
                    <a:schemeClr val="bg1"/>
                  </a:solidFill>
                  <a:latin typeface="Patron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 Cluster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0AB029-ABFC-415E-B5F8-97DFEC8295C9}"/>
                </a:ext>
              </a:extLst>
            </p:cNvPr>
            <p:cNvGrpSpPr/>
            <p:nvPr/>
          </p:nvGrpSpPr>
          <p:grpSpPr>
            <a:xfrm>
              <a:off x="4702629" y="929448"/>
              <a:ext cx="6244481" cy="1670683"/>
              <a:chOff x="4702629" y="929448"/>
              <a:chExt cx="6244481" cy="167068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F7A5AB-1125-425E-A8E4-943290F736D1}"/>
                  </a:ext>
                </a:extLst>
              </p:cNvPr>
              <p:cNvSpPr/>
              <p:nvPr/>
            </p:nvSpPr>
            <p:spPr>
              <a:xfrm>
                <a:off x="4702629" y="929448"/>
                <a:ext cx="6244481" cy="1670683"/>
              </a:xfrm>
              <a:prstGeom prst="roundRect">
                <a:avLst>
                  <a:gd name="adj" fmla="val 3188"/>
                </a:avLst>
              </a:prstGeom>
              <a:noFill/>
              <a:ln w="254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9AD35CF-C8CE-433E-84FA-3C256F8EA943}"/>
                  </a:ext>
                </a:extLst>
              </p:cNvPr>
              <p:cNvGrpSpPr/>
              <p:nvPr/>
            </p:nvGrpSpPr>
            <p:grpSpPr>
              <a:xfrm>
                <a:off x="9041363" y="1152779"/>
                <a:ext cx="1662858" cy="581164"/>
                <a:chOff x="1109050" y="1302512"/>
                <a:chExt cx="2110966" cy="582440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E5BF29-3D2E-4ECC-8331-DF21572CF0D5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3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Test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7F592FE3-364B-4764-8BBA-45E6EA713C52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01B0A0-AF29-4266-A3AE-577045B026FE}"/>
                  </a:ext>
                </a:extLst>
              </p:cNvPr>
              <p:cNvSpPr txBox="1"/>
              <p:nvPr/>
            </p:nvSpPr>
            <p:spPr>
              <a:xfrm>
                <a:off x="4813040" y="1006459"/>
                <a:ext cx="1197764" cy="284693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5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Namespace 1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94EB3A-5B4B-4B2F-91DE-5C8FE4A6E747}"/>
                  </a:ext>
                </a:extLst>
              </p:cNvPr>
              <p:cNvGrpSpPr/>
              <p:nvPr/>
            </p:nvGrpSpPr>
            <p:grpSpPr>
              <a:xfrm>
                <a:off x="9041363" y="1912693"/>
                <a:ext cx="1662858" cy="581163"/>
                <a:chOff x="1109050" y="1302512"/>
                <a:chExt cx="2110966" cy="58244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822AC595-8719-4A17-90E9-EED6AF50047E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3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Acceptance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B7B3531-2ADE-402C-932A-AEDE14392994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E6F108A-C7AD-4D3B-B6F6-A7C32BA6C19B}"/>
                  </a:ext>
                </a:extLst>
              </p:cNvPr>
              <p:cNvGrpSpPr/>
              <p:nvPr/>
            </p:nvGrpSpPr>
            <p:grpSpPr>
              <a:xfrm>
                <a:off x="6977065" y="1541554"/>
                <a:ext cx="1662858" cy="581164"/>
                <a:chOff x="1109050" y="1302512"/>
                <a:chExt cx="2110966" cy="582440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E4F041AA-98C1-4838-AAD4-C3832ACF521D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6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Operator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3789980B-39D4-44FA-8C1C-CD0C6D8B7C02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7D44E3D-13D0-4D90-B8A2-7BDB4491C539}"/>
                  </a:ext>
                </a:extLst>
              </p:cNvPr>
              <p:cNvGrpSpPr/>
              <p:nvPr/>
            </p:nvGrpSpPr>
            <p:grpSpPr>
              <a:xfrm>
                <a:off x="4906447" y="1537094"/>
                <a:ext cx="1662858" cy="581164"/>
                <a:chOff x="1109050" y="1302512"/>
                <a:chExt cx="2110966" cy="582440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8F9450E-A5EF-4034-9263-57217DD5EC2B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1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Gateway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7056047E-34EB-4E64-A6D8-37247488DD54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28636C-AB81-4D42-8160-47A59465EAFD}"/>
                </a:ext>
              </a:extLst>
            </p:cNvPr>
            <p:cNvGrpSpPr/>
            <p:nvPr/>
          </p:nvGrpSpPr>
          <p:grpSpPr>
            <a:xfrm>
              <a:off x="4702629" y="2815406"/>
              <a:ext cx="6244481" cy="1521517"/>
              <a:chOff x="4702629" y="2815406"/>
              <a:chExt cx="6244481" cy="1521517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B4D2CA71-93F4-42B4-8EB0-4EAFC6617C7D}"/>
                  </a:ext>
                </a:extLst>
              </p:cNvPr>
              <p:cNvSpPr/>
              <p:nvPr/>
            </p:nvSpPr>
            <p:spPr>
              <a:xfrm>
                <a:off x="4702629" y="2815406"/>
                <a:ext cx="6244481" cy="1521517"/>
              </a:xfrm>
              <a:prstGeom prst="roundRect">
                <a:avLst>
                  <a:gd name="adj" fmla="val 3188"/>
                </a:avLst>
              </a:prstGeom>
              <a:noFill/>
              <a:ln w="254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3D8782-416E-4BEC-A5DC-E55216EF4BA3}"/>
                  </a:ext>
                </a:extLst>
              </p:cNvPr>
              <p:cNvSpPr txBox="1"/>
              <p:nvPr/>
            </p:nvSpPr>
            <p:spPr>
              <a:xfrm>
                <a:off x="4813040" y="2902356"/>
                <a:ext cx="1197764" cy="284693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5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Namespace 2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909D9A9-A1BC-4E05-AAC2-4602B80DDACB}"/>
                  </a:ext>
                </a:extLst>
              </p:cNvPr>
              <p:cNvGrpSpPr/>
              <p:nvPr/>
            </p:nvGrpSpPr>
            <p:grpSpPr>
              <a:xfrm>
                <a:off x="9041363" y="3539542"/>
                <a:ext cx="1662858" cy="581163"/>
                <a:chOff x="1109050" y="1302512"/>
                <a:chExt cx="2110966" cy="582440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890274C-CD19-4EA5-9914-E08329317F0D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3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Production</a:t>
                  </a: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0FFD9F82-6C42-4490-A166-826236E2594B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D05C6ED-B9E7-4CF7-8EFD-EEB2411EFAB9}"/>
                  </a:ext>
                </a:extLst>
              </p:cNvPr>
              <p:cNvGrpSpPr/>
              <p:nvPr/>
            </p:nvGrpSpPr>
            <p:grpSpPr>
              <a:xfrm>
                <a:off x="6992289" y="3539541"/>
                <a:ext cx="1662858" cy="581164"/>
                <a:chOff x="1109050" y="1302512"/>
                <a:chExt cx="2110966" cy="5824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7B1282EF-300F-4F99-A37F-D9D3D1440376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6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Operator</a:t>
                  </a: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88738058-AEA8-428F-8BE6-99A90B63AEEF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1A2F967-2D25-4312-8C64-410AB8A403EB}"/>
                  </a:ext>
                </a:extLst>
              </p:cNvPr>
              <p:cNvGrpSpPr/>
              <p:nvPr/>
            </p:nvGrpSpPr>
            <p:grpSpPr>
              <a:xfrm>
                <a:off x="4906447" y="3539541"/>
                <a:ext cx="1662858" cy="581164"/>
                <a:chOff x="1109050" y="1302512"/>
                <a:chExt cx="2110966" cy="582440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277CC8FE-8759-4A01-81DE-1A45AC1D24F6}"/>
                    </a:ext>
                  </a:extLst>
                </p:cNvPr>
                <p:cNvSpPr/>
                <p:nvPr/>
              </p:nvSpPr>
              <p:spPr>
                <a:xfrm>
                  <a:off x="1182986" y="1375174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1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Gateway</a:t>
                  </a: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B4B9BBEA-8A4B-4D14-BC90-2C00156AB1AE}"/>
                    </a:ext>
                  </a:extLst>
                </p:cNvPr>
                <p:cNvSpPr/>
                <p:nvPr/>
              </p:nvSpPr>
              <p:spPr>
                <a:xfrm>
                  <a:off x="1109050" y="1302512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</p:grp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25C1A7-2760-42B4-AD56-A6B950C13665}"/>
              </a:ext>
            </a:extLst>
          </p:cNvPr>
          <p:cNvCxnSpPr>
            <a:stCxn id="8" idx="3"/>
            <a:endCxn id="78" idx="1"/>
          </p:cNvCxnSpPr>
          <p:nvPr/>
        </p:nvCxnSpPr>
        <p:spPr>
          <a:xfrm>
            <a:off x="3051368" y="1442723"/>
            <a:ext cx="1855079" cy="3849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88BD78E-F0F6-4B73-B4D2-11ED9E7E96E6}"/>
              </a:ext>
            </a:extLst>
          </p:cNvPr>
          <p:cNvCxnSpPr>
            <a:cxnSpLocks/>
            <a:stCxn id="16" idx="3"/>
            <a:endCxn id="78" idx="1"/>
          </p:cNvCxnSpPr>
          <p:nvPr/>
        </p:nvCxnSpPr>
        <p:spPr>
          <a:xfrm flipV="1">
            <a:off x="3051368" y="1827676"/>
            <a:ext cx="1855079" cy="8089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FF38896-49D9-42C6-9190-7C2EA1AE7FE5}"/>
              </a:ext>
            </a:extLst>
          </p:cNvPr>
          <p:cNvCxnSpPr>
            <a:cxnSpLocks/>
          </p:cNvCxnSpPr>
          <p:nvPr/>
        </p:nvCxnSpPr>
        <p:spPr>
          <a:xfrm>
            <a:off x="3051368" y="3823773"/>
            <a:ext cx="1855079" cy="12700"/>
          </a:xfrm>
          <a:prstGeom prst="bentConnector3">
            <a:avLst>
              <a:gd name="adj1" fmla="val -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CD99C3-1055-4088-8E2C-037E6F663164}"/>
              </a:ext>
            </a:extLst>
          </p:cNvPr>
          <p:cNvGrpSpPr/>
          <p:nvPr/>
        </p:nvGrpSpPr>
        <p:grpSpPr>
          <a:xfrm>
            <a:off x="4611244" y="434259"/>
            <a:ext cx="7204736" cy="4845614"/>
            <a:chOff x="4410269" y="356946"/>
            <a:chExt cx="6796451" cy="42585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1938BE6-8033-4379-B349-585B461AC81B}"/>
                </a:ext>
              </a:extLst>
            </p:cNvPr>
            <p:cNvSpPr/>
            <p:nvPr/>
          </p:nvSpPr>
          <p:spPr>
            <a:xfrm>
              <a:off x="4410269" y="503140"/>
              <a:ext cx="6796451" cy="4112403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>
                <a:solidFill>
                  <a:schemeClr val="bg1"/>
                </a:solidFill>
                <a:latin typeface="Patron" panose="00000500000000000000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989516-090D-4A86-9541-0B3148E43624}"/>
                </a:ext>
              </a:extLst>
            </p:cNvPr>
            <p:cNvSpPr txBox="1"/>
            <p:nvPr/>
          </p:nvSpPr>
          <p:spPr>
            <a:xfrm>
              <a:off x="4584612" y="356946"/>
              <a:ext cx="1808508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solidFill>
                    <a:schemeClr val="bg1"/>
                  </a:solidFill>
                  <a:latin typeface="Patron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(Virtual) Private Cloud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93234-F4B2-49A3-AE66-801451CE8B77}"/>
              </a:ext>
            </a:extLst>
          </p:cNvPr>
          <p:cNvGrpSpPr/>
          <p:nvPr/>
        </p:nvGrpSpPr>
        <p:grpSpPr>
          <a:xfrm>
            <a:off x="4847169" y="706970"/>
            <a:ext cx="6796451" cy="4382481"/>
            <a:chOff x="4813040" y="2218807"/>
            <a:chExt cx="6796451" cy="425859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3408792-30E6-41C0-BEA5-4D710233C61A}"/>
                </a:ext>
              </a:extLst>
            </p:cNvPr>
            <p:cNvSpPr/>
            <p:nvPr/>
          </p:nvSpPr>
          <p:spPr>
            <a:xfrm>
              <a:off x="4813040" y="2365001"/>
              <a:ext cx="6796451" cy="4112403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>
                <a:solidFill>
                  <a:schemeClr val="bg1"/>
                </a:solidFill>
                <a:latin typeface="Patron" panose="00000500000000000000" pitchFamily="50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71FD4-06D1-4C7A-970B-306450C4683A}"/>
                </a:ext>
              </a:extLst>
            </p:cNvPr>
            <p:cNvSpPr txBox="1"/>
            <p:nvPr/>
          </p:nvSpPr>
          <p:spPr>
            <a:xfrm>
              <a:off x="4987383" y="2218807"/>
              <a:ext cx="723275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solidFill>
                    <a:schemeClr val="bg1"/>
                  </a:solidFill>
                  <a:latin typeface="Patron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Cluster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79E667-207E-43E6-A09C-EDAE4C4EE3D7}"/>
              </a:ext>
            </a:extLst>
          </p:cNvPr>
          <p:cNvCxnSpPr>
            <a:cxnSpLocks/>
            <a:stCxn id="109" idx="1"/>
            <a:endCxn id="13" idx="3"/>
          </p:cNvCxnSpPr>
          <p:nvPr/>
        </p:nvCxnSpPr>
        <p:spPr>
          <a:xfrm flipH="1">
            <a:off x="2352001" y="4426020"/>
            <a:ext cx="300478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D15EBF2-90CF-4DA6-8631-984AA497A31F}"/>
              </a:ext>
            </a:extLst>
          </p:cNvPr>
          <p:cNvSpPr txBox="1"/>
          <p:nvPr/>
        </p:nvSpPr>
        <p:spPr>
          <a:xfrm>
            <a:off x="2908292" y="4244942"/>
            <a:ext cx="1473480" cy="400110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Secured Bidirectional</a:t>
            </a:r>
          </a:p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3ECE58-575E-40E7-A1D0-BBFB5A9D2ACA}"/>
              </a:ext>
            </a:extLst>
          </p:cNvPr>
          <p:cNvGrpSpPr/>
          <p:nvPr/>
        </p:nvGrpSpPr>
        <p:grpSpPr>
          <a:xfrm>
            <a:off x="376020" y="434260"/>
            <a:ext cx="2296347" cy="4845613"/>
            <a:chOff x="376020" y="434260"/>
            <a:chExt cx="2296347" cy="48456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C55E66-33AA-45F3-BF7E-B10497690B90}"/>
                </a:ext>
              </a:extLst>
            </p:cNvPr>
            <p:cNvGrpSpPr/>
            <p:nvPr/>
          </p:nvGrpSpPr>
          <p:grpSpPr>
            <a:xfrm>
              <a:off x="376020" y="434260"/>
              <a:ext cx="2296347" cy="4845613"/>
              <a:chOff x="376020" y="434261"/>
              <a:chExt cx="2296347" cy="425859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820F50-3638-4299-B83F-4A5D51140FA3}"/>
                  </a:ext>
                </a:extLst>
              </p:cNvPr>
              <p:cNvSpPr/>
              <p:nvPr/>
            </p:nvSpPr>
            <p:spPr>
              <a:xfrm>
                <a:off x="376020" y="580454"/>
                <a:ext cx="2296347" cy="4112403"/>
              </a:xfrm>
              <a:prstGeom prst="roundRect">
                <a:avLst>
                  <a:gd name="adj" fmla="val 3641"/>
                </a:avLst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48258-19D7-40DC-AEDA-538FAE0EFD00}"/>
                  </a:ext>
                </a:extLst>
              </p:cNvPr>
              <p:cNvSpPr txBox="1"/>
              <p:nvPr/>
            </p:nvSpPr>
            <p:spPr>
              <a:xfrm>
                <a:off x="529100" y="434261"/>
                <a:ext cx="1417376" cy="284693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5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Mendix Platform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5BD5146-9DA9-4C98-A428-7C6D061CB28E}"/>
                </a:ext>
              </a:extLst>
            </p:cNvPr>
            <p:cNvGrpSpPr/>
            <p:nvPr/>
          </p:nvGrpSpPr>
          <p:grpSpPr>
            <a:xfrm>
              <a:off x="601913" y="1762160"/>
              <a:ext cx="1752358" cy="2955080"/>
              <a:chOff x="601913" y="1762160"/>
              <a:chExt cx="1752358" cy="2955080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4C0F5-6590-409D-9858-BF637247AB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7786" y="3530907"/>
                <a:ext cx="0" cy="60389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E0651E9-E07D-4A52-AFDD-ACD4A3302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0181" y="2335775"/>
                <a:ext cx="0" cy="59673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8DAABC2-6B8D-491C-8711-257A83094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84" y="3530906"/>
                <a:ext cx="0" cy="59673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FBD3CA-5B1E-4710-A5EF-D575BB71758C}"/>
                  </a:ext>
                </a:extLst>
              </p:cNvPr>
              <p:cNvGrpSpPr/>
              <p:nvPr/>
            </p:nvGrpSpPr>
            <p:grpSpPr>
              <a:xfrm>
                <a:off x="689143" y="1762160"/>
                <a:ext cx="1662858" cy="582440"/>
                <a:chOff x="1109050" y="1305209"/>
                <a:chExt cx="2110966" cy="58244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FCD8381-79BB-447C-B54E-18FD14B4E2FA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Manage App &amp; Choose</a:t>
                  </a:r>
                </a:p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Deployment Target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29E9397D-FD31-45E4-BC5F-9889B9D6A636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D11FB60-6AF3-457B-A07A-D93C058A1102}"/>
                  </a:ext>
                </a:extLst>
              </p:cNvPr>
              <p:cNvGrpSpPr/>
              <p:nvPr/>
            </p:nvGrpSpPr>
            <p:grpSpPr>
              <a:xfrm>
                <a:off x="689143" y="4134800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A7877884-75A3-4CD5-A6B7-A5D92BC40E14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6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Interactor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CE40CD0-341A-4855-91F3-09A14CC503A2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67A36-1A4A-48F8-BD0E-7773BDA1B2D1}"/>
                  </a:ext>
                </a:extLst>
              </p:cNvPr>
              <p:cNvGrpSpPr/>
              <p:nvPr/>
            </p:nvGrpSpPr>
            <p:grpSpPr>
              <a:xfrm>
                <a:off x="689143" y="2941333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74F8CD0-B8C8-4AD1-82DC-3AC3B9891712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6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Manage</a:t>
                  </a:r>
                </a:p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Private Cloud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540054BE-F6DC-4BE1-B1A1-61B7F869333E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616CEBD-8137-45BF-AA1F-B9FD858C3F52}"/>
                  </a:ext>
                </a:extLst>
              </p:cNvPr>
              <p:cNvSpPr txBox="1"/>
              <p:nvPr/>
            </p:nvSpPr>
            <p:spPr>
              <a:xfrm>
                <a:off x="1030266" y="2490636"/>
                <a:ext cx="1019831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Environments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495CC14-481C-47D7-B4FF-6104A3C9B96C}"/>
                  </a:ext>
                </a:extLst>
              </p:cNvPr>
              <p:cNvSpPr txBox="1"/>
              <p:nvPr/>
            </p:nvSpPr>
            <p:spPr>
              <a:xfrm>
                <a:off x="601913" y="3717928"/>
                <a:ext cx="865943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Commands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19DCD67-0A07-4ACC-9839-5715EEB5CDDB}"/>
                  </a:ext>
                </a:extLst>
              </p:cNvPr>
              <p:cNvSpPr txBox="1"/>
              <p:nvPr/>
            </p:nvSpPr>
            <p:spPr>
              <a:xfrm>
                <a:off x="1581302" y="3717928"/>
                <a:ext cx="772969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Feedback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B9B46F-C7D2-454E-9D8F-53C9716226A1}"/>
              </a:ext>
            </a:extLst>
          </p:cNvPr>
          <p:cNvGrpSpPr/>
          <p:nvPr/>
        </p:nvGrpSpPr>
        <p:grpSpPr>
          <a:xfrm>
            <a:off x="5149180" y="964385"/>
            <a:ext cx="2130241" cy="3969122"/>
            <a:chOff x="5149180" y="964385"/>
            <a:chExt cx="2130241" cy="396912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1BBAA4-DCE5-4324-81E3-994A94770234}"/>
                </a:ext>
              </a:extLst>
            </p:cNvPr>
            <p:cNvGrpSpPr/>
            <p:nvPr/>
          </p:nvGrpSpPr>
          <p:grpSpPr>
            <a:xfrm>
              <a:off x="5149180" y="964385"/>
              <a:ext cx="2130241" cy="3969122"/>
              <a:chOff x="4220940" y="1000958"/>
              <a:chExt cx="2130241" cy="33583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F7A5AB-1125-425E-A8E4-943290F736D1}"/>
                  </a:ext>
                </a:extLst>
              </p:cNvPr>
              <p:cNvSpPr/>
              <p:nvPr/>
            </p:nvSpPr>
            <p:spPr>
              <a:xfrm>
                <a:off x="4220940" y="1123628"/>
                <a:ext cx="2130241" cy="3235721"/>
              </a:xfrm>
              <a:prstGeom prst="roundRect">
                <a:avLst>
                  <a:gd name="adj" fmla="val 3188"/>
                </a:avLst>
              </a:prstGeom>
              <a:noFill/>
              <a:ln w="254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01B0A0-AF29-4266-A3AE-577045B026FE}"/>
                  </a:ext>
                </a:extLst>
              </p:cNvPr>
              <p:cNvSpPr txBox="1"/>
              <p:nvPr/>
            </p:nvSpPr>
            <p:spPr>
              <a:xfrm>
                <a:off x="4323942" y="1000958"/>
                <a:ext cx="1069524" cy="24088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5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Namespace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450C5E-68EE-4F90-B519-0785C380FD84}"/>
                </a:ext>
              </a:extLst>
            </p:cNvPr>
            <p:cNvGrpSpPr/>
            <p:nvPr/>
          </p:nvGrpSpPr>
          <p:grpSpPr>
            <a:xfrm>
              <a:off x="5356790" y="1762160"/>
              <a:ext cx="1743531" cy="2955080"/>
              <a:chOff x="5356790" y="1762160"/>
              <a:chExt cx="1743531" cy="2955080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FA7CF6F-1FF8-49C1-8513-2116BC33F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356" y="2353315"/>
                <a:ext cx="0" cy="58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23D82DC-6738-4054-BAC4-634514CEE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356" y="3536403"/>
                <a:ext cx="0" cy="57027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099EDBC-E833-4D2E-BEB9-50A274AF7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233" y="3523746"/>
                <a:ext cx="0" cy="60389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92926C4-0506-4DD4-A511-CC78FC979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233" y="2341019"/>
                <a:ext cx="0" cy="60389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9A7C46A-365C-4BC8-A5B0-AE1BB8FB2254}"/>
                  </a:ext>
                </a:extLst>
              </p:cNvPr>
              <p:cNvGrpSpPr/>
              <p:nvPr/>
            </p:nvGrpSpPr>
            <p:grpSpPr>
              <a:xfrm>
                <a:off x="5377753" y="1762160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20144D16-5A99-42D9-9865-4C33E6F971E9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Mendix Operator</a:t>
                  </a: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7AA6F789-42C2-4B97-8F26-A6774819775D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DAE3338-66C2-433A-A0CB-F61775310D05}"/>
                  </a:ext>
                </a:extLst>
              </p:cNvPr>
              <p:cNvGrpSpPr/>
              <p:nvPr/>
            </p:nvGrpSpPr>
            <p:grpSpPr>
              <a:xfrm>
                <a:off x="5356790" y="4134800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4CAD1285-6715-4237-8500-472A3E6C4065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Mendix Gateway</a:t>
                  </a:r>
                </a:p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Agent</a:t>
                  </a: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9EA5FC52-2DCE-40F5-9A29-5AEAF4D56892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7445365-E10A-4285-8D55-414F7E99B3F6}"/>
                  </a:ext>
                </a:extLst>
              </p:cNvPr>
              <p:cNvGrpSpPr/>
              <p:nvPr/>
            </p:nvGrpSpPr>
            <p:grpSpPr>
              <a:xfrm>
                <a:off x="5356790" y="2941333"/>
                <a:ext cx="1662858" cy="582440"/>
                <a:chOff x="1109050" y="1305209"/>
                <a:chExt cx="2110966" cy="582440"/>
              </a:xfrm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093CCB73-784C-4834-923B-3711ACC34BD1}"/>
                    </a:ext>
                  </a:extLst>
                </p:cNvPr>
                <p:cNvSpPr/>
                <p:nvPr/>
              </p:nvSpPr>
              <p:spPr>
                <a:xfrm>
                  <a:off x="1182986" y="1377871"/>
                  <a:ext cx="2012887" cy="475071"/>
                </a:xfrm>
                <a:prstGeom prst="roundRect">
                  <a:avLst>
                    <a:gd name="adj" fmla="val 7774"/>
                  </a:avLst>
                </a:prstGeom>
                <a:solidFill>
                  <a:schemeClr val="accent3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Patron" panose="00000500000000000000" pitchFamily="50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Kubernetes API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1F41603-1A30-42BA-B161-660348D02ECE}"/>
                    </a:ext>
                  </a:extLst>
                </p:cNvPr>
                <p:cNvSpPr/>
                <p:nvPr/>
              </p:nvSpPr>
              <p:spPr>
                <a:xfrm>
                  <a:off x="1109050" y="1305209"/>
                  <a:ext cx="2110966" cy="582440"/>
                </a:xfrm>
                <a:prstGeom prst="roundRect">
                  <a:avLst>
                    <a:gd name="adj" fmla="val 11591"/>
                  </a:avLst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Patron" panose="00000500000000000000" pitchFamily="50" charset="0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D4496D-705C-4BDC-AF96-ABCF44250D57}"/>
                  </a:ext>
                </a:extLst>
              </p:cNvPr>
              <p:cNvSpPr txBox="1"/>
              <p:nvPr/>
            </p:nvSpPr>
            <p:spPr>
              <a:xfrm>
                <a:off x="5407037" y="3744740"/>
                <a:ext cx="596638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Events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00C3163-CE63-444B-BE0F-98A7501222A0}"/>
                  </a:ext>
                </a:extLst>
              </p:cNvPr>
              <p:cNvSpPr txBox="1"/>
              <p:nvPr/>
            </p:nvSpPr>
            <p:spPr>
              <a:xfrm>
                <a:off x="5418258" y="2522160"/>
                <a:ext cx="574196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Status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315BAFA-77BB-418C-BFFA-9BAEDB038B61}"/>
                  </a:ext>
                </a:extLst>
              </p:cNvPr>
              <p:cNvSpPr txBox="1"/>
              <p:nvPr/>
            </p:nvSpPr>
            <p:spPr>
              <a:xfrm>
                <a:off x="6324146" y="2522160"/>
                <a:ext cx="776175" cy="246221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Reconcile</a:t>
                </a:r>
              </a:p>
            </p:txBody>
          </p: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B4E9B5A-DD78-4D0F-AA36-D7C76D6B78AA}"/>
              </a:ext>
            </a:extLst>
          </p:cNvPr>
          <p:cNvSpPr txBox="1"/>
          <p:nvPr/>
        </p:nvSpPr>
        <p:spPr>
          <a:xfrm>
            <a:off x="6252011" y="3744740"/>
            <a:ext cx="920445" cy="24622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 Activity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0B94D27-508E-40CA-A3E1-C26D5E5F63C3}"/>
              </a:ext>
            </a:extLst>
          </p:cNvPr>
          <p:cNvCxnSpPr>
            <a:cxnSpLocks/>
            <a:stCxn id="106" idx="3"/>
            <a:endCxn id="33" idx="1"/>
          </p:cNvCxnSpPr>
          <p:nvPr/>
        </p:nvCxnSpPr>
        <p:spPr>
          <a:xfrm flipV="1">
            <a:off x="7040611" y="1406788"/>
            <a:ext cx="2479585" cy="6465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CB84F55-F282-49BD-8D98-A1D21057E7B3}"/>
              </a:ext>
            </a:extLst>
          </p:cNvPr>
          <p:cNvSpPr txBox="1"/>
          <p:nvPr/>
        </p:nvSpPr>
        <p:spPr>
          <a:xfrm>
            <a:off x="7767367" y="1272499"/>
            <a:ext cx="1024639" cy="24622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 Database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A834E28-8CE1-4C06-AAC3-B3BDF0AAE225}"/>
              </a:ext>
            </a:extLst>
          </p:cNvPr>
          <p:cNvGrpSpPr/>
          <p:nvPr/>
        </p:nvGrpSpPr>
        <p:grpSpPr>
          <a:xfrm>
            <a:off x="9520196" y="1116206"/>
            <a:ext cx="1662858" cy="3592597"/>
            <a:chOff x="9520196" y="1116206"/>
            <a:chExt cx="1662858" cy="359259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AD35CF-C8CE-433E-84FA-3C256F8EA943}"/>
                </a:ext>
              </a:extLst>
            </p:cNvPr>
            <p:cNvGrpSpPr/>
            <p:nvPr/>
          </p:nvGrpSpPr>
          <p:grpSpPr>
            <a:xfrm>
              <a:off x="9520196" y="1116206"/>
              <a:ext cx="1662858" cy="581164"/>
              <a:chOff x="1109050" y="1302512"/>
              <a:chExt cx="2110966" cy="58244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2E5BF29-3D2E-4ECC-8331-DF21572CF0D5}"/>
                  </a:ext>
                </a:extLst>
              </p:cNvPr>
              <p:cNvSpPr/>
              <p:nvPr/>
            </p:nvSpPr>
            <p:spPr>
              <a:xfrm>
                <a:off x="1182986" y="1375174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chemeClr val="accent2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Database Server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F592FE3-364B-4764-8BBA-45E6EA713C52}"/>
                  </a:ext>
                </a:extLst>
              </p:cNvPr>
              <p:cNvSpPr/>
              <p:nvPr/>
            </p:nvSpPr>
            <p:spPr>
              <a:xfrm>
                <a:off x="1109050" y="1302512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CB72680-21AD-420E-8D58-5AC3EF8118BB}"/>
                </a:ext>
              </a:extLst>
            </p:cNvPr>
            <p:cNvGrpSpPr/>
            <p:nvPr/>
          </p:nvGrpSpPr>
          <p:grpSpPr>
            <a:xfrm>
              <a:off x="9520196" y="2120017"/>
              <a:ext cx="1662858" cy="581164"/>
              <a:chOff x="1109050" y="1302512"/>
              <a:chExt cx="2110966" cy="582440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8A21E122-2A6A-4DD8-B489-1D2AC5B97C42}"/>
                  </a:ext>
                </a:extLst>
              </p:cNvPr>
              <p:cNvSpPr/>
              <p:nvPr/>
            </p:nvSpPr>
            <p:spPr>
              <a:xfrm>
                <a:off x="1182986" y="1375174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chemeClr val="accent2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File Storage</a:t>
                </a: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3EC53629-014D-4457-BFA2-E9C4F174EC4D}"/>
                  </a:ext>
                </a:extLst>
              </p:cNvPr>
              <p:cNvSpPr/>
              <p:nvPr/>
            </p:nvSpPr>
            <p:spPr>
              <a:xfrm>
                <a:off x="1109050" y="1302512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F94ECFA-3474-4BBA-A500-6F8CC2C01DEC}"/>
                </a:ext>
              </a:extLst>
            </p:cNvPr>
            <p:cNvGrpSpPr/>
            <p:nvPr/>
          </p:nvGrpSpPr>
          <p:grpSpPr>
            <a:xfrm>
              <a:off x="9520196" y="3123828"/>
              <a:ext cx="1662858" cy="581164"/>
              <a:chOff x="1109050" y="1302512"/>
              <a:chExt cx="2110966" cy="582440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A150748-8DC1-48B1-B98E-99A6315D09B5}"/>
                  </a:ext>
                </a:extLst>
              </p:cNvPr>
              <p:cNvSpPr/>
              <p:nvPr/>
            </p:nvSpPr>
            <p:spPr>
              <a:xfrm>
                <a:off x="1182986" y="1375174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chemeClr val="accent2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Image Registry</a:t>
                </a:r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6FB1605F-3685-4B6C-8DA0-C56CF7885B87}"/>
                  </a:ext>
                </a:extLst>
              </p:cNvPr>
              <p:cNvSpPr/>
              <p:nvPr/>
            </p:nvSpPr>
            <p:spPr>
              <a:xfrm>
                <a:off x="1109050" y="1302512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154C6E3-7B43-4D00-9D60-786549048629}"/>
                </a:ext>
              </a:extLst>
            </p:cNvPr>
            <p:cNvGrpSpPr/>
            <p:nvPr/>
          </p:nvGrpSpPr>
          <p:grpSpPr>
            <a:xfrm>
              <a:off x="9520196" y="4127639"/>
              <a:ext cx="1662858" cy="581164"/>
              <a:chOff x="1109050" y="1302512"/>
              <a:chExt cx="2110966" cy="58244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60BCC3E-FE0C-47FA-9ED9-AAA987C96FBF}"/>
                  </a:ext>
                </a:extLst>
              </p:cNvPr>
              <p:cNvSpPr/>
              <p:nvPr/>
            </p:nvSpPr>
            <p:spPr>
              <a:xfrm>
                <a:off x="1182986" y="1375174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chemeClr val="accent2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Patron" panose="000005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Networking</a:t>
                </a: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7D0357A-D721-4D2A-866A-2E3E33290486}"/>
                  </a:ext>
                </a:extLst>
              </p:cNvPr>
              <p:cNvSpPr/>
              <p:nvPr/>
            </p:nvSpPr>
            <p:spPr>
              <a:xfrm>
                <a:off x="1109050" y="1302512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Patron" panose="00000500000000000000" pitchFamily="50" charset="0"/>
                </a:endParaRPr>
              </a:p>
            </p:txBody>
          </p:sp>
        </p:grpSp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94EB3F7-E3AF-4E87-9170-B5E7C23EAEB2}"/>
              </a:ext>
            </a:extLst>
          </p:cNvPr>
          <p:cNvCxnSpPr>
            <a:cxnSpLocks/>
            <a:stCxn id="106" idx="3"/>
            <a:endCxn id="136" idx="1"/>
          </p:cNvCxnSpPr>
          <p:nvPr/>
        </p:nvCxnSpPr>
        <p:spPr>
          <a:xfrm>
            <a:off x="7040611" y="2053380"/>
            <a:ext cx="2479585" cy="35721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CF7E07D-02CA-4073-9C24-12AE4575C594}"/>
              </a:ext>
            </a:extLst>
          </p:cNvPr>
          <p:cNvCxnSpPr>
            <a:cxnSpLocks/>
            <a:stCxn id="106" idx="3"/>
            <a:endCxn id="139" idx="1"/>
          </p:cNvCxnSpPr>
          <p:nvPr/>
        </p:nvCxnSpPr>
        <p:spPr>
          <a:xfrm>
            <a:off x="7040611" y="2053380"/>
            <a:ext cx="2479585" cy="136103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743FB5D-E513-4E98-B90F-205D84CA5515}"/>
              </a:ext>
            </a:extLst>
          </p:cNvPr>
          <p:cNvCxnSpPr>
            <a:cxnSpLocks/>
            <a:stCxn id="106" idx="3"/>
            <a:endCxn id="142" idx="1"/>
          </p:cNvCxnSpPr>
          <p:nvPr/>
        </p:nvCxnSpPr>
        <p:spPr>
          <a:xfrm>
            <a:off x="7040611" y="2053380"/>
            <a:ext cx="2479585" cy="236484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195C766-7CEA-4A8B-BE3E-EF02B08A3AC1}"/>
              </a:ext>
            </a:extLst>
          </p:cNvPr>
          <p:cNvSpPr txBox="1"/>
          <p:nvPr/>
        </p:nvSpPr>
        <p:spPr>
          <a:xfrm>
            <a:off x="7817258" y="2295245"/>
            <a:ext cx="938077" cy="24622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 Storage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4F186B-9EC6-4399-A0F7-57378C65977C}"/>
              </a:ext>
            </a:extLst>
          </p:cNvPr>
          <p:cNvSpPr txBox="1"/>
          <p:nvPr/>
        </p:nvSpPr>
        <p:spPr>
          <a:xfrm>
            <a:off x="7860538" y="3277525"/>
            <a:ext cx="894797" cy="24622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 Images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2AAD880-1C17-48A1-9DA5-BD5791D04FC8}"/>
              </a:ext>
            </a:extLst>
          </p:cNvPr>
          <p:cNvSpPr txBox="1"/>
          <p:nvPr/>
        </p:nvSpPr>
        <p:spPr>
          <a:xfrm>
            <a:off x="7840034" y="4302909"/>
            <a:ext cx="1002197" cy="24622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Patro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 Endpoint</a:t>
            </a:r>
          </a:p>
        </p:txBody>
      </p:sp>
    </p:spTree>
    <p:extLst>
      <p:ext uri="{BB962C8B-B14F-4D97-AF65-F5344CB8AC3E}">
        <p14:creationId xmlns:p14="http://schemas.microsoft.com/office/powerpoint/2010/main" val="336275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Black Slides">
  <a:themeElements>
    <a:clrScheme name="Mendix Presentation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CABF9"/>
      </a:accent1>
      <a:accent2>
        <a:srgbClr val="0627E8"/>
      </a:accent2>
      <a:accent3>
        <a:srgbClr val="45CE61"/>
      </a:accent3>
      <a:accent4>
        <a:srgbClr val="6750FF"/>
      </a:accent4>
      <a:accent5>
        <a:srgbClr val="FF6161"/>
      </a:accent5>
      <a:accent6>
        <a:srgbClr val="FACA49"/>
      </a:accent6>
      <a:hlink>
        <a:srgbClr val="0CABF9"/>
      </a:hlink>
      <a:folHlink>
        <a:srgbClr val="0CABF9"/>
      </a:folHlink>
    </a:clrScheme>
    <a:fontScheme name="Patron">
      <a:majorFont>
        <a:latin typeface="Patron"/>
        <a:ea typeface=""/>
        <a:cs typeface=""/>
      </a:majorFont>
      <a:minorFont>
        <a:latin typeface="Patr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-Template-2021.potx" id="{A498E346-B7A1-4A8B-9908-386F9E729228}" vid="{7B934AA1-0773-4185-ADF5-ED158FBE90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Mendix-Template-2021</Template>
  <TotalTime>97</TotalTime>
  <Words>107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Segoe UI Symbol</vt:lpstr>
      <vt:lpstr>Patron</vt:lpstr>
      <vt:lpstr>Patron Thin</vt:lpstr>
      <vt:lpstr>Arial</vt:lpstr>
      <vt:lpstr>Patron Bold</vt:lpstr>
      <vt:lpstr>Work Sans</vt:lpstr>
      <vt:lpstr>Black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the  future w/  Mendix.</dc:title>
  <dc:creator>Mark van Ments</dc:creator>
  <cp:lastModifiedBy>Mark van Ments</cp:lastModifiedBy>
  <cp:revision>1</cp:revision>
  <dcterms:created xsi:type="dcterms:W3CDTF">2021-09-09T08:44:22Z</dcterms:created>
  <dcterms:modified xsi:type="dcterms:W3CDTF">2021-09-27T09:57:19Z</dcterms:modified>
</cp:coreProperties>
</file>