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</p:sldIdLst>
  <p:sldSz cx="8999538" cy="158400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9" userDrawn="1">
          <p15:clr>
            <a:srgbClr val="A4A3A4"/>
          </p15:clr>
        </p15:guide>
        <p15:guide id="2" pos="48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145A6-9247-4765-B517-F9DF5DE5E609}" v="3" dt="2020-10-13T13:52:42.664"/>
    <p1510:client id="{F2362471-EDE1-4B0C-8AD0-5705622CA63E}" v="5" dt="2019-04-01T14:28:56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87" autoAdjust="0"/>
    <p:restoredTop sz="94660"/>
  </p:normalViewPr>
  <p:slideViewPr>
    <p:cSldViewPr showGuides="1">
      <p:cViewPr>
        <p:scale>
          <a:sx n="130" d="100"/>
          <a:sy n="130" d="100"/>
        </p:scale>
        <p:origin x="5800" y="144"/>
      </p:cViewPr>
      <p:guideLst>
        <p:guide orient="horz" pos="499"/>
        <p:guide pos="48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149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540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017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5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 Custom App Sc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10623" y="3780759"/>
            <a:ext cx="4088925" cy="9543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910035" y="3780757"/>
            <a:ext cx="4621529" cy="9543158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app screen here</a:t>
            </a:r>
          </a:p>
        </p:txBody>
      </p:sp>
    </p:spTree>
    <p:extLst>
      <p:ext uri="{BB962C8B-B14F-4D97-AF65-F5344CB8AC3E}">
        <p14:creationId xmlns:p14="http://schemas.microsoft.com/office/powerpoint/2010/main" val="1187989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 Custom App Sc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637460" y="3196556"/>
            <a:ext cx="3376079" cy="9364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5636892" y="3196561"/>
            <a:ext cx="4146505" cy="936550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app screen here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377584" y="7392035"/>
            <a:ext cx="1028220" cy="575570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app screen here</a:t>
            </a:r>
          </a:p>
        </p:txBody>
      </p:sp>
    </p:spTree>
    <p:extLst>
      <p:ext uri="{BB962C8B-B14F-4D97-AF65-F5344CB8AC3E}">
        <p14:creationId xmlns:p14="http://schemas.microsoft.com/office/powerpoint/2010/main" val="967655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Content headline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28597" marR="0" indent="-128597" algn="l" defTabSz="514385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>
                <a:solidFill>
                  <a:srgbClr val="555555"/>
                </a:solidFill>
              </a:defRPr>
            </a:lvl1pPr>
            <a:lvl2pPr marL="385789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>
                <a:solidFill>
                  <a:srgbClr val="555555"/>
                </a:solidFill>
              </a:defRPr>
            </a:lvl2pPr>
            <a:lvl3pPr marL="642982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900174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157366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55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9" y="4216687"/>
            <a:ext cx="3824804" cy="10050382"/>
          </a:xfrm>
        </p:spPr>
        <p:txBody>
          <a:bodyPr/>
          <a:lstStyle>
            <a:lvl1pPr marL="128597" marR="0" indent="-128597" algn="l" defTabSz="514385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385789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642982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900174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157366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4797062" y="5195696"/>
            <a:ext cx="3819725" cy="78759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Insert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74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pp Screens 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9" y="4216687"/>
            <a:ext cx="3824804" cy="10050382"/>
          </a:xfrm>
        </p:spPr>
        <p:txBody>
          <a:bodyPr/>
          <a:lstStyle>
            <a:lvl1pPr marL="128597" marR="0" indent="-128597" algn="l" defTabSz="514385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385789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642982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900174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157366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38"/>
          <a:stretch/>
        </p:blipFill>
        <p:spPr>
          <a:xfrm>
            <a:off x="4443532" y="4576312"/>
            <a:ext cx="4556017" cy="933113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5079818" y="5195694"/>
            <a:ext cx="3819725" cy="7505701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Insert app screen here</a:t>
            </a:r>
          </a:p>
        </p:txBody>
      </p:sp>
    </p:spTree>
    <p:extLst>
      <p:ext uri="{BB962C8B-B14F-4D97-AF65-F5344CB8AC3E}">
        <p14:creationId xmlns:p14="http://schemas.microsoft.com/office/powerpoint/2010/main" val="111355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pp Screens 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9" y="4216687"/>
            <a:ext cx="3824804" cy="10050382"/>
          </a:xfrm>
        </p:spPr>
        <p:txBody>
          <a:bodyPr/>
          <a:lstStyle>
            <a:lvl1pPr marL="128597" marR="0" indent="-128597" algn="l" defTabSz="514385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385789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642982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900174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157366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21"/>
          <a:stretch/>
        </p:blipFill>
        <p:spPr>
          <a:xfrm>
            <a:off x="5006497" y="4216690"/>
            <a:ext cx="2668681" cy="11623387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5310674" y="6171036"/>
            <a:ext cx="2051849" cy="1138505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app screen here</a:t>
            </a:r>
          </a:p>
        </p:txBody>
      </p:sp>
    </p:spTree>
    <p:extLst>
      <p:ext uri="{BB962C8B-B14F-4D97-AF65-F5344CB8AC3E}">
        <p14:creationId xmlns:p14="http://schemas.microsoft.com/office/powerpoint/2010/main" val="3507246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898" y="843340"/>
            <a:ext cx="7762102" cy="3061682"/>
          </a:xfrm>
        </p:spPr>
        <p:txBody>
          <a:bodyPr/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3883026"/>
            <a:ext cx="3807226" cy="1903007"/>
          </a:xfrm>
        </p:spPr>
        <p:txBody>
          <a:bodyPr anchor="b"/>
          <a:lstStyle>
            <a:lvl1pPr marL="0" indent="0">
              <a:buNone/>
              <a:defRPr sz="1350" b="0">
                <a:solidFill>
                  <a:srgbClr val="A7A9AC"/>
                </a:solidFill>
              </a:defRPr>
            </a:lvl1pPr>
            <a:lvl2pPr marL="257193" indent="0">
              <a:buNone/>
              <a:defRPr sz="1125" b="1"/>
            </a:lvl2pPr>
            <a:lvl3pPr marL="514385" indent="0">
              <a:buNone/>
              <a:defRPr sz="1013" b="1"/>
            </a:lvl3pPr>
            <a:lvl4pPr marL="771578" indent="0">
              <a:buNone/>
              <a:defRPr sz="900" b="1"/>
            </a:lvl4pPr>
            <a:lvl5pPr marL="1028769" indent="0">
              <a:buNone/>
              <a:defRPr sz="900" b="1"/>
            </a:lvl5pPr>
            <a:lvl6pPr marL="1285963" indent="0">
              <a:buNone/>
              <a:defRPr sz="900" b="1"/>
            </a:lvl6pPr>
            <a:lvl7pPr marL="1543155" indent="0">
              <a:buNone/>
              <a:defRPr sz="900" b="1"/>
            </a:lvl7pPr>
            <a:lvl8pPr marL="1800347" indent="0">
              <a:buNone/>
              <a:defRPr sz="900" b="1"/>
            </a:lvl8pPr>
            <a:lvl9pPr marL="2057542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5786033"/>
            <a:ext cx="3807226" cy="8510375"/>
          </a:xfrm>
        </p:spPr>
        <p:txBody>
          <a:bodyPr/>
          <a:lstStyle>
            <a:lvl1pPr marL="128597" marR="0" indent="-128597" algn="l" defTabSz="514385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385789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642982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900174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157366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26" y="3883026"/>
            <a:ext cx="3825976" cy="1903007"/>
          </a:xfrm>
        </p:spPr>
        <p:txBody>
          <a:bodyPr anchor="b"/>
          <a:lstStyle>
            <a:lvl1pPr marL="0" indent="0">
              <a:buNone/>
              <a:defRPr sz="1350" b="0">
                <a:solidFill>
                  <a:srgbClr val="A7A9AC"/>
                </a:solidFill>
              </a:defRPr>
            </a:lvl1pPr>
            <a:lvl2pPr marL="257193" indent="0">
              <a:buNone/>
              <a:defRPr sz="1125" b="1"/>
            </a:lvl2pPr>
            <a:lvl3pPr marL="514385" indent="0">
              <a:buNone/>
              <a:defRPr sz="1013" b="1"/>
            </a:lvl3pPr>
            <a:lvl4pPr marL="771578" indent="0">
              <a:buNone/>
              <a:defRPr sz="900" b="1"/>
            </a:lvl4pPr>
            <a:lvl5pPr marL="1028769" indent="0">
              <a:buNone/>
              <a:defRPr sz="900" b="1"/>
            </a:lvl5pPr>
            <a:lvl6pPr marL="1285963" indent="0">
              <a:buNone/>
              <a:defRPr sz="900" b="1"/>
            </a:lvl6pPr>
            <a:lvl7pPr marL="1543155" indent="0">
              <a:buNone/>
              <a:defRPr sz="900" b="1"/>
            </a:lvl7pPr>
            <a:lvl8pPr marL="1800347" indent="0">
              <a:buNone/>
              <a:defRPr sz="900" b="1"/>
            </a:lvl8pPr>
            <a:lvl9pPr marL="2057542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26" y="5786033"/>
            <a:ext cx="3825976" cy="8510375"/>
          </a:xfrm>
        </p:spPr>
        <p:txBody>
          <a:bodyPr/>
          <a:lstStyle>
            <a:lvl1pPr marL="128597" marR="0" indent="-128597" algn="l" defTabSz="514385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385789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642982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900174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157366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8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929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573167" y="5503308"/>
            <a:ext cx="5853215" cy="48334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7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Quote or Stat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83" y="14152410"/>
            <a:ext cx="1005082" cy="9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41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Stat w/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573167" y="4224028"/>
            <a:ext cx="5853215" cy="35570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7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Quote or Stat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383203" y="8591219"/>
            <a:ext cx="223313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092861" y="9199712"/>
            <a:ext cx="4813816" cy="1305340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 text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83" y="14152410"/>
            <a:ext cx="1005082" cy="9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900" y="1056008"/>
            <a:ext cx="2902585" cy="3696017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85" y="1056011"/>
            <a:ext cx="4556017" cy="12481393"/>
          </a:xfrm>
        </p:spPr>
        <p:txBody>
          <a:bodyPr/>
          <a:lstStyle>
            <a:lvl1pPr marL="128597" marR="0" indent="-128597" algn="l" defTabSz="514385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1pPr>
            <a:lvl2pPr marL="385789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575"/>
            </a:lvl2pPr>
            <a:lvl3pPr marL="642982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350"/>
            </a:lvl3pPr>
            <a:lvl4pPr marL="900174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25"/>
            </a:lvl4pPr>
            <a:lvl5pPr marL="1157366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19900" y="5716279"/>
            <a:ext cx="2902585" cy="7839454"/>
          </a:xfrm>
        </p:spPr>
        <p:txBody>
          <a:bodyPr/>
          <a:lstStyle>
            <a:lvl1pPr marL="0" indent="0">
              <a:buNone/>
              <a:defRPr sz="9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257193" indent="0">
              <a:buNone/>
              <a:defRPr sz="788"/>
            </a:lvl2pPr>
            <a:lvl3pPr marL="514385" indent="0">
              <a:buNone/>
              <a:defRPr sz="675"/>
            </a:lvl3pPr>
            <a:lvl4pPr marL="771578" indent="0">
              <a:buNone/>
              <a:defRPr sz="563"/>
            </a:lvl4pPr>
            <a:lvl5pPr marL="1028769" indent="0">
              <a:buNone/>
              <a:defRPr sz="563"/>
            </a:lvl5pPr>
            <a:lvl6pPr marL="1285963" indent="0">
              <a:buNone/>
              <a:defRPr sz="563"/>
            </a:lvl6pPr>
            <a:lvl7pPr marL="1543155" indent="0">
              <a:buNone/>
              <a:defRPr sz="563"/>
            </a:lvl7pPr>
            <a:lvl8pPr marL="1800347" indent="0">
              <a:buNone/>
              <a:defRPr sz="563"/>
            </a:lvl8pPr>
            <a:lvl9pPr marL="2057542" indent="0">
              <a:buNone/>
              <a:defRPr sz="563"/>
            </a:lvl9pPr>
          </a:lstStyle>
          <a:p>
            <a:pPr lvl="0"/>
            <a:r>
              <a:rPr lang="en-US" dirty="0"/>
              <a:t>Space for caption, quote or stat that backs up content on right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02211" y="5234149"/>
            <a:ext cx="1552420" cy="0"/>
          </a:xfrm>
          <a:prstGeom prst="line">
            <a:avLst/>
          </a:prstGeom>
          <a:ln w="38100">
            <a:solidFill>
              <a:srgbClr val="0595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676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900" y="1056008"/>
            <a:ext cx="2902585" cy="3696017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25985" y="1056011"/>
            <a:ext cx="4556017" cy="12481393"/>
          </a:xfrm>
        </p:spPr>
        <p:txBody>
          <a:bodyPr/>
          <a:lstStyle>
            <a:lvl1pPr marL="0" indent="0">
              <a:buNone/>
              <a:defRPr sz="1800"/>
            </a:lvl1pPr>
            <a:lvl2pPr marL="257193" indent="0">
              <a:buNone/>
              <a:defRPr sz="1575"/>
            </a:lvl2pPr>
            <a:lvl3pPr marL="514385" indent="0">
              <a:buNone/>
              <a:defRPr sz="1350"/>
            </a:lvl3pPr>
            <a:lvl4pPr marL="771578" indent="0">
              <a:buNone/>
              <a:defRPr sz="1125"/>
            </a:lvl4pPr>
            <a:lvl5pPr marL="1028769" indent="0">
              <a:buNone/>
              <a:defRPr sz="1125"/>
            </a:lvl5pPr>
            <a:lvl6pPr marL="1285963" indent="0">
              <a:buNone/>
              <a:defRPr sz="1125"/>
            </a:lvl6pPr>
            <a:lvl7pPr marL="1543155" indent="0">
              <a:buNone/>
              <a:defRPr sz="1125"/>
            </a:lvl7pPr>
            <a:lvl8pPr marL="1800347" indent="0">
              <a:buNone/>
              <a:defRPr sz="1125"/>
            </a:lvl8pPr>
            <a:lvl9pPr marL="2057542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19900" y="5716279"/>
            <a:ext cx="2902585" cy="7839454"/>
          </a:xfrm>
        </p:spPr>
        <p:txBody>
          <a:bodyPr/>
          <a:lstStyle>
            <a:lvl1pPr marL="0" indent="0">
              <a:buNone/>
              <a:defRPr sz="9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257193" indent="0">
              <a:buNone/>
              <a:defRPr sz="788"/>
            </a:lvl2pPr>
            <a:lvl3pPr marL="514385" indent="0">
              <a:buNone/>
              <a:defRPr sz="675"/>
            </a:lvl3pPr>
            <a:lvl4pPr marL="771578" indent="0">
              <a:buNone/>
              <a:defRPr sz="563"/>
            </a:lvl4pPr>
            <a:lvl5pPr marL="1028769" indent="0">
              <a:buNone/>
              <a:defRPr sz="563"/>
            </a:lvl5pPr>
            <a:lvl6pPr marL="1285963" indent="0">
              <a:buNone/>
              <a:defRPr sz="563"/>
            </a:lvl6pPr>
            <a:lvl7pPr marL="1543155" indent="0">
              <a:buNone/>
              <a:defRPr sz="563"/>
            </a:lvl7pPr>
            <a:lvl8pPr marL="1800347" indent="0">
              <a:buNone/>
              <a:defRPr sz="563"/>
            </a:lvl8pPr>
            <a:lvl9pPr marL="2057542" indent="0">
              <a:buNone/>
              <a:defRPr sz="563"/>
            </a:lvl9pPr>
          </a:lstStyle>
          <a:p>
            <a:pPr lvl="0"/>
            <a:r>
              <a:rPr lang="en-US" dirty="0"/>
              <a:t>Space for caption, quote or stat that backs up image on right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02211" y="5234149"/>
            <a:ext cx="1552420" cy="0"/>
          </a:xfrm>
          <a:prstGeom prst="line">
            <a:avLst/>
          </a:prstGeom>
          <a:ln w="38100">
            <a:solidFill>
              <a:srgbClr val="0595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1649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3990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51C5-78E8-43E5-816D-9A065A35D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942" y="2592349"/>
            <a:ext cx="6749654" cy="551469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9C636-E3B5-4A0F-8533-5C39047F0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942" y="8319712"/>
            <a:ext cx="6749654" cy="382434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93" indent="0" algn="ctr">
              <a:buNone/>
              <a:defRPr sz="1125"/>
            </a:lvl2pPr>
            <a:lvl3pPr marL="514385" indent="0" algn="ctr">
              <a:buNone/>
              <a:defRPr sz="1013"/>
            </a:lvl3pPr>
            <a:lvl4pPr marL="771578" indent="0" algn="ctr">
              <a:buNone/>
              <a:defRPr sz="900"/>
            </a:lvl4pPr>
            <a:lvl5pPr marL="1028769" indent="0" algn="ctr">
              <a:buNone/>
              <a:defRPr sz="900"/>
            </a:lvl5pPr>
            <a:lvl6pPr marL="1285963" indent="0" algn="ctr">
              <a:buNone/>
              <a:defRPr sz="900"/>
            </a:lvl6pPr>
            <a:lvl7pPr marL="1543155" indent="0" algn="ctr">
              <a:buNone/>
              <a:defRPr sz="900"/>
            </a:lvl7pPr>
            <a:lvl8pPr marL="1800347" indent="0" algn="ctr">
              <a:buNone/>
              <a:defRPr sz="900"/>
            </a:lvl8pPr>
            <a:lvl9pPr marL="2057542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96A09-645D-429B-8B13-1C752927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7BBD-0E9F-45A8-A3F0-0E6F9916CA4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EF27-29D7-4CE5-8525-D5037B31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9AD92-1F4A-4E3A-BE4E-A5D86A3A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EC28-72D1-4987-A7CD-DA03FF2B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5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144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120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936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823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717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888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573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23" y="843340"/>
            <a:ext cx="7762102" cy="3061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23" y="4216687"/>
            <a:ext cx="7762102" cy="10050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999" y="14178411"/>
            <a:ext cx="1006552" cy="97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2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xStyles>
    <p:titleStyle>
      <a:lvl1pPr algn="l" defTabSz="514385" rtl="0" eaLnBrk="1" latinLnBrk="0" hangingPunct="1">
        <a:lnSpc>
          <a:spcPct val="90000"/>
        </a:lnSpc>
        <a:spcBef>
          <a:spcPct val="0"/>
        </a:spcBef>
        <a:buNone/>
        <a:defRPr sz="2138" kern="1200" baseline="0">
          <a:solidFill>
            <a:srgbClr val="0595DB"/>
          </a:solidFill>
          <a:latin typeface="Arial" charset="0"/>
          <a:ea typeface="Arial" charset="0"/>
          <a:cs typeface="Arial" charset="0"/>
        </a:defRPr>
      </a:lvl1pPr>
    </p:titleStyle>
    <p:bodyStyle>
      <a:lvl1pPr marL="128597" marR="0" indent="-128597" algn="l" defTabSz="514385" rtl="0" eaLnBrk="1" fontAlgn="auto" latinLnBrk="0" hangingPunct="1">
        <a:lnSpc>
          <a:spcPct val="90000"/>
        </a:lnSpc>
        <a:spcBef>
          <a:spcPts val="563"/>
        </a:spcBef>
        <a:spcAft>
          <a:spcPts val="0"/>
        </a:spcAft>
        <a:buClrTx/>
        <a:buSzTx/>
        <a:buFont typeface="Arial"/>
        <a:buChar char="•"/>
        <a:tabLst/>
        <a:defRPr sz="1575" kern="1200">
          <a:solidFill>
            <a:srgbClr val="555555"/>
          </a:solidFill>
          <a:latin typeface="Arial" charset="0"/>
          <a:ea typeface="Arial" charset="0"/>
          <a:cs typeface="Arial" charset="0"/>
        </a:defRPr>
      </a:lvl1pPr>
      <a:lvl2pPr marL="385789" marR="0" indent="-128597" algn="l" defTabSz="514385" rtl="0" eaLnBrk="1" fontAlgn="auto" latinLnBrk="0" hangingPunct="1">
        <a:lnSpc>
          <a:spcPct val="90000"/>
        </a:lnSpc>
        <a:spcBef>
          <a:spcPts val="281"/>
        </a:spcBef>
        <a:spcAft>
          <a:spcPts val="0"/>
        </a:spcAft>
        <a:buClrTx/>
        <a:buSzTx/>
        <a:buFont typeface="Arial"/>
        <a:buChar char="•"/>
        <a:tabLst/>
        <a:defRPr sz="1350" kern="1200">
          <a:solidFill>
            <a:srgbClr val="555555"/>
          </a:solidFill>
          <a:latin typeface="Arial" charset="0"/>
          <a:ea typeface="Arial" charset="0"/>
          <a:cs typeface="Arial" charset="0"/>
        </a:defRPr>
      </a:lvl2pPr>
      <a:lvl3pPr marL="642982" marR="0" indent="-128597" algn="l" defTabSz="514385" rtl="0" eaLnBrk="1" fontAlgn="auto" latinLnBrk="0" hangingPunct="1">
        <a:lnSpc>
          <a:spcPct val="90000"/>
        </a:lnSpc>
        <a:spcBef>
          <a:spcPts val="281"/>
        </a:spcBef>
        <a:spcAft>
          <a:spcPts val="0"/>
        </a:spcAft>
        <a:buClrTx/>
        <a:buSzTx/>
        <a:buFont typeface="Arial"/>
        <a:buChar char="•"/>
        <a:tabLst/>
        <a:defRPr sz="1125" kern="1200">
          <a:solidFill>
            <a:schemeClr val="tx1">
              <a:lumMod val="60000"/>
              <a:lumOff val="40000"/>
            </a:schemeClr>
          </a:solidFill>
          <a:latin typeface="Arial" charset="0"/>
          <a:ea typeface="Arial" charset="0"/>
          <a:cs typeface="Arial" charset="0"/>
        </a:defRPr>
      </a:lvl3pPr>
      <a:lvl4pPr marL="900174" marR="0" indent="-128597" algn="l" defTabSz="514385" rtl="0" eaLnBrk="1" fontAlgn="auto" latinLnBrk="0" hangingPunct="1">
        <a:lnSpc>
          <a:spcPct val="90000"/>
        </a:lnSpc>
        <a:spcBef>
          <a:spcPts val="281"/>
        </a:spcBef>
        <a:spcAft>
          <a:spcPts val="0"/>
        </a:spcAft>
        <a:buClrTx/>
        <a:buSzTx/>
        <a:buFont typeface="Arial"/>
        <a:buChar char="•"/>
        <a:tabLst/>
        <a:defRPr sz="1013" kern="1200">
          <a:solidFill>
            <a:schemeClr val="tx1">
              <a:lumMod val="60000"/>
              <a:lumOff val="40000"/>
            </a:schemeClr>
          </a:solidFill>
          <a:latin typeface="Arial" charset="0"/>
          <a:ea typeface="Arial" charset="0"/>
          <a:cs typeface="Arial" charset="0"/>
        </a:defRPr>
      </a:lvl4pPr>
      <a:lvl5pPr marL="1157366" marR="0" indent="-128597" algn="l" defTabSz="514385" rtl="0" eaLnBrk="1" fontAlgn="auto" latinLnBrk="0" hangingPunct="1">
        <a:lnSpc>
          <a:spcPct val="90000"/>
        </a:lnSpc>
        <a:spcBef>
          <a:spcPts val="281"/>
        </a:spcBef>
        <a:spcAft>
          <a:spcPts val="0"/>
        </a:spcAft>
        <a:buClrTx/>
        <a:buSzTx/>
        <a:buFont typeface="Arial"/>
        <a:buChar char="•"/>
        <a:tabLst/>
        <a:defRPr sz="1013" kern="1200">
          <a:solidFill>
            <a:schemeClr val="tx1">
              <a:lumMod val="60000"/>
              <a:lumOff val="40000"/>
            </a:schemeClr>
          </a:solidFill>
          <a:latin typeface="Arial" charset="0"/>
          <a:ea typeface="Arial" charset="0"/>
          <a:cs typeface="Arial" charset="0"/>
        </a:defRPr>
      </a:lvl5pPr>
      <a:lvl6pPr marL="1414560" indent="-128597" algn="l" defTabSz="514385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752" indent="-128597" algn="l" defTabSz="514385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944" indent="-128597" algn="l" defTabSz="514385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6138" indent="-128597" algn="l" defTabSz="514385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8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93" algn="l" defTabSz="51438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85" algn="l" defTabSz="51438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78" algn="l" defTabSz="51438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69" algn="l" defTabSz="51438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963" algn="l" defTabSz="51438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155" algn="l" defTabSz="51438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347" algn="l" defTabSz="51438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542" algn="l" defTabSz="51438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1228D5F6-CBF0-400A-B2FA-72659218C973}"/>
              </a:ext>
            </a:extLst>
          </p:cNvPr>
          <p:cNvSpPr/>
          <p:nvPr/>
        </p:nvSpPr>
        <p:spPr>
          <a:xfrm>
            <a:off x="1037784" y="9773199"/>
            <a:ext cx="6911999" cy="2892903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3A6D6C2-AC74-445E-B351-7B0AFBE95FCE}"/>
              </a:ext>
            </a:extLst>
          </p:cNvPr>
          <p:cNvSpPr/>
          <p:nvPr/>
        </p:nvSpPr>
        <p:spPr>
          <a:xfrm>
            <a:off x="1037785" y="8089759"/>
            <a:ext cx="6911999" cy="745380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186F894-82E0-4242-80A7-30076C194F16}"/>
              </a:ext>
            </a:extLst>
          </p:cNvPr>
          <p:cNvSpPr/>
          <p:nvPr/>
        </p:nvSpPr>
        <p:spPr>
          <a:xfrm>
            <a:off x="1041050" y="6302467"/>
            <a:ext cx="6911999" cy="745380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E296C-5870-416A-A4D2-3F77DF27A75D}"/>
              </a:ext>
            </a:extLst>
          </p:cNvPr>
          <p:cNvSpPr/>
          <p:nvPr/>
        </p:nvSpPr>
        <p:spPr>
          <a:xfrm>
            <a:off x="1043769" y="4476942"/>
            <a:ext cx="6911999" cy="745380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2944F8F-8684-4DAA-A12B-AC36667AF876}"/>
              </a:ext>
            </a:extLst>
          </p:cNvPr>
          <p:cNvCxnSpPr>
            <a:cxnSpLocks/>
          </p:cNvCxnSpPr>
          <p:nvPr/>
        </p:nvCxnSpPr>
        <p:spPr>
          <a:xfrm flipH="1">
            <a:off x="6660829" y="2159000"/>
            <a:ext cx="1" cy="11161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Flowchart: Merge 199">
            <a:extLst>
              <a:ext uri="{FF2B5EF4-FFF2-40B4-BE49-F238E27FC236}">
                <a16:creationId xmlns:a16="http://schemas.microsoft.com/office/drawing/2014/main" id="{BCE88276-4629-470A-8407-CF5269DB542A}"/>
              </a:ext>
            </a:extLst>
          </p:cNvPr>
          <p:cNvSpPr/>
          <p:nvPr/>
        </p:nvSpPr>
        <p:spPr>
          <a:xfrm>
            <a:off x="2708186" y="8280870"/>
            <a:ext cx="719180" cy="35511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Merge</a:t>
            </a:r>
            <a:endParaRPr lang="en-US" sz="4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DB0051B-576B-44D9-A7DC-103BA5DA5D56}"/>
              </a:ext>
            </a:extLst>
          </p:cNvPr>
          <p:cNvSpPr/>
          <p:nvPr/>
        </p:nvSpPr>
        <p:spPr>
          <a:xfrm>
            <a:off x="1270870" y="10081049"/>
            <a:ext cx="720076" cy="360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Resolve</a:t>
            </a:r>
            <a:br>
              <a:rPr lang="en-US" sz="1100" dirty="0"/>
            </a:br>
            <a:r>
              <a:rPr lang="en-US" sz="1100" dirty="0"/>
              <a:t>Conflicts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EF04FEC-0085-47CF-9744-F1CCF963E24D}"/>
              </a:ext>
            </a:extLst>
          </p:cNvPr>
          <p:cNvSpPr txBox="1"/>
          <p:nvPr/>
        </p:nvSpPr>
        <p:spPr>
          <a:xfrm>
            <a:off x="1263631" y="9732355"/>
            <a:ext cx="734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Commit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3E5E72-67B3-42AD-AE38-F451951ED0B0}"/>
              </a:ext>
            </a:extLst>
          </p:cNvPr>
          <p:cNvCxnSpPr>
            <a:cxnSpLocks/>
          </p:cNvCxnSpPr>
          <p:nvPr/>
        </p:nvCxnSpPr>
        <p:spPr>
          <a:xfrm>
            <a:off x="3779838" y="2157823"/>
            <a:ext cx="0" cy="1116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D725FD-3BCC-498D-A2FA-43F5AEBED228}"/>
              </a:ext>
            </a:extLst>
          </p:cNvPr>
          <p:cNvCxnSpPr>
            <a:cxnSpLocks/>
          </p:cNvCxnSpPr>
          <p:nvPr/>
        </p:nvCxnSpPr>
        <p:spPr>
          <a:xfrm>
            <a:off x="2345103" y="2157823"/>
            <a:ext cx="0" cy="1116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8D8870-8A84-4C5E-8A13-B1467BD42DAB}"/>
              </a:ext>
            </a:extLst>
          </p:cNvPr>
          <p:cNvCxnSpPr>
            <a:cxnSpLocks/>
          </p:cNvCxnSpPr>
          <p:nvPr/>
        </p:nvCxnSpPr>
        <p:spPr>
          <a:xfrm>
            <a:off x="5223614" y="2159000"/>
            <a:ext cx="0" cy="11161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0C29E-EE6D-4268-8CE5-4A995FD8204B}"/>
              </a:ext>
            </a:extLst>
          </p:cNvPr>
          <p:cNvSpPr/>
          <p:nvPr/>
        </p:nvSpPr>
        <p:spPr>
          <a:xfrm>
            <a:off x="6294888" y="3601307"/>
            <a:ext cx="725969" cy="720080"/>
          </a:xfrm>
          <a:prstGeom prst="rect">
            <a:avLst/>
          </a:prstGeom>
          <a:pattFill prst="ltHorz">
            <a:fgClr>
              <a:schemeClr val="accent3"/>
            </a:fgClr>
            <a:bgClr>
              <a:schemeClr val="bg1"/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E0301-1CB2-4B3F-9FA5-6DC74425615E}"/>
              </a:ext>
            </a:extLst>
          </p:cNvPr>
          <p:cNvSpPr txBox="1"/>
          <p:nvPr/>
        </p:nvSpPr>
        <p:spPr>
          <a:xfrm>
            <a:off x="904940" y="2164083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Studio</a:t>
            </a:r>
            <a:br>
              <a:rPr lang="en-US" dirty="0"/>
            </a:br>
            <a:r>
              <a:rPr lang="en-US" dirty="0"/>
              <a:t>Pro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F21DB-9438-4775-9C97-2FF27C70E03B}"/>
              </a:ext>
            </a:extLst>
          </p:cNvPr>
          <p:cNvSpPr txBox="1"/>
          <p:nvPr/>
        </p:nvSpPr>
        <p:spPr>
          <a:xfrm>
            <a:off x="5223614" y="215900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Studio</a:t>
            </a:r>
            <a:br>
              <a:rPr lang="en-US" dirty="0"/>
            </a:br>
            <a:r>
              <a:rPr lang="en-US" dirty="0"/>
              <a:t>Storage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DD3BAF-63D3-4EE8-92A1-31E73F51A07F}"/>
              </a:ext>
            </a:extLst>
          </p:cNvPr>
          <p:cNvSpPr txBox="1"/>
          <p:nvPr/>
        </p:nvSpPr>
        <p:spPr>
          <a:xfrm>
            <a:off x="3791398" y="215900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A306D-2BE3-46E1-AE07-AF3EA4C5BF83}"/>
              </a:ext>
            </a:extLst>
          </p:cNvPr>
          <p:cNvSpPr txBox="1"/>
          <p:nvPr/>
        </p:nvSpPr>
        <p:spPr>
          <a:xfrm>
            <a:off x="2341820" y="2163959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BDFC17-6FF4-464D-AA0C-23EF0AE601EB}"/>
              </a:ext>
            </a:extLst>
          </p:cNvPr>
          <p:cNvSpPr/>
          <p:nvPr/>
        </p:nvSpPr>
        <p:spPr>
          <a:xfrm>
            <a:off x="4137012" y="2886007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72B695-CE25-4F10-98D3-5A2C89CC28A5}"/>
              </a:ext>
            </a:extLst>
          </p:cNvPr>
          <p:cNvSpPr/>
          <p:nvPr/>
        </p:nvSpPr>
        <p:spPr>
          <a:xfrm>
            <a:off x="2699833" y="6479285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D25BA4-2F6C-4871-904D-1F7E1BBE5390}"/>
              </a:ext>
            </a:extLst>
          </p:cNvPr>
          <p:cNvSpPr/>
          <p:nvPr/>
        </p:nvSpPr>
        <p:spPr>
          <a:xfrm>
            <a:off x="7025173" y="3601307"/>
            <a:ext cx="720076" cy="72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Develop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05DA7F-7362-41A2-BB1E-0C13127143D7}"/>
              </a:ext>
            </a:extLst>
          </p:cNvPr>
          <p:cNvSpPr/>
          <p:nvPr/>
        </p:nvSpPr>
        <p:spPr>
          <a:xfrm>
            <a:off x="1255836" y="5402373"/>
            <a:ext cx="727806" cy="7160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Develop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A519E3-8192-49AD-B9A6-742A43CB7069}"/>
              </a:ext>
            </a:extLst>
          </p:cNvPr>
          <p:cNvSpPr/>
          <p:nvPr/>
        </p:nvSpPr>
        <p:spPr>
          <a:xfrm>
            <a:off x="2699833" y="5402373"/>
            <a:ext cx="720076" cy="717440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C0A4F5-3309-488C-86B0-EA4B09D48A42}"/>
              </a:ext>
            </a:extLst>
          </p:cNvPr>
          <p:cNvSpPr/>
          <p:nvPr/>
        </p:nvSpPr>
        <p:spPr>
          <a:xfrm>
            <a:off x="4137012" y="6479285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883FBD-30C2-43D1-B0AD-1FF947F2852B}"/>
              </a:ext>
            </a:extLst>
          </p:cNvPr>
          <p:cNvSpPr/>
          <p:nvPr/>
        </p:nvSpPr>
        <p:spPr>
          <a:xfrm>
            <a:off x="6289919" y="7199313"/>
            <a:ext cx="735907" cy="720080"/>
          </a:xfrm>
          <a:prstGeom prst="rect">
            <a:avLst/>
          </a:prstGeom>
          <a:pattFill prst="ltHorz">
            <a:fgClr>
              <a:schemeClr val="accent3"/>
            </a:fgClr>
            <a:bgClr>
              <a:schemeClr val="bg1"/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61D81D-6505-45EF-9C37-FDD064D89E50}"/>
              </a:ext>
            </a:extLst>
          </p:cNvPr>
          <p:cNvSpPr/>
          <p:nvPr/>
        </p:nvSpPr>
        <p:spPr>
          <a:xfrm>
            <a:off x="7025173" y="7199313"/>
            <a:ext cx="720076" cy="72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Develop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8B90E6-5C69-44FC-A116-AA8F7204EA35}"/>
              </a:ext>
            </a:extLst>
          </p:cNvPr>
          <p:cNvSpPr/>
          <p:nvPr/>
        </p:nvSpPr>
        <p:spPr>
          <a:xfrm>
            <a:off x="4137012" y="8278472"/>
            <a:ext cx="72007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63D4BF-594D-418F-B5AB-DDCEB6FC16DA}"/>
              </a:ext>
            </a:extLst>
          </p:cNvPr>
          <p:cNvSpPr/>
          <p:nvPr/>
        </p:nvSpPr>
        <p:spPr>
          <a:xfrm>
            <a:off x="6301088" y="8999538"/>
            <a:ext cx="735907" cy="720080"/>
          </a:xfrm>
          <a:prstGeom prst="rect">
            <a:avLst/>
          </a:prstGeom>
          <a:pattFill prst="ltHorz">
            <a:fgClr>
              <a:schemeClr val="accent3"/>
            </a:fgClr>
            <a:bgClr>
              <a:schemeClr val="bg1"/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B1D50A-E839-474A-BFE9-F05A7B5E4B32}"/>
              </a:ext>
            </a:extLst>
          </p:cNvPr>
          <p:cNvSpPr/>
          <p:nvPr/>
        </p:nvSpPr>
        <p:spPr>
          <a:xfrm>
            <a:off x="7031094" y="8999538"/>
            <a:ext cx="725324" cy="72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Develop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70D77F-0960-4438-992A-BA36005B5401}"/>
              </a:ext>
            </a:extLst>
          </p:cNvPr>
          <p:cNvSpPr/>
          <p:nvPr/>
        </p:nvSpPr>
        <p:spPr>
          <a:xfrm>
            <a:off x="2711002" y="8999538"/>
            <a:ext cx="720076" cy="1442170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4F023-F086-4433-8032-C3EF9B6AF11A}"/>
              </a:ext>
            </a:extLst>
          </p:cNvPr>
          <p:cNvSpPr/>
          <p:nvPr/>
        </p:nvSpPr>
        <p:spPr>
          <a:xfrm>
            <a:off x="1270870" y="8999538"/>
            <a:ext cx="720076" cy="72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Develop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560A62-37E1-4EDB-8336-97A2B52D832F}"/>
              </a:ext>
            </a:extLst>
          </p:cNvPr>
          <p:cNvSpPr/>
          <p:nvPr/>
        </p:nvSpPr>
        <p:spPr>
          <a:xfrm>
            <a:off x="4148181" y="10801129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AB33F8-F8E3-4A42-ADA3-EA538A952254}"/>
              </a:ext>
            </a:extLst>
          </p:cNvPr>
          <p:cNvSpPr/>
          <p:nvPr/>
        </p:nvSpPr>
        <p:spPr>
          <a:xfrm>
            <a:off x="2711002" y="12254063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71B0584-122C-4AAB-9CCA-12BCB80022BB}"/>
              </a:ext>
            </a:extLst>
          </p:cNvPr>
          <p:cNvSpPr/>
          <p:nvPr/>
        </p:nvSpPr>
        <p:spPr>
          <a:xfrm>
            <a:off x="7033454" y="10798738"/>
            <a:ext cx="722964" cy="18153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Locked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AAB72B-40F2-488F-87D4-CB25BC976B9F}"/>
              </a:ext>
            </a:extLst>
          </p:cNvPr>
          <p:cNvSpPr/>
          <p:nvPr/>
        </p:nvSpPr>
        <p:spPr>
          <a:xfrm>
            <a:off x="4137012" y="4678725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2EBBD1-0DEB-4A07-8238-0E640BE327CC}"/>
              </a:ext>
            </a:extLst>
          </p:cNvPr>
          <p:cNvSpPr/>
          <p:nvPr/>
        </p:nvSpPr>
        <p:spPr>
          <a:xfrm>
            <a:off x="4148181" y="12254063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11758C-B3D6-48E3-9859-B71D9B10C259}"/>
              </a:ext>
            </a:extLst>
          </p:cNvPr>
          <p:cNvSpPr/>
          <p:nvPr/>
        </p:nvSpPr>
        <p:spPr>
          <a:xfrm>
            <a:off x="2699833" y="4678725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B800727-B5C6-433E-B585-BDC911F2B8A3}"/>
              </a:ext>
            </a:extLst>
          </p:cNvPr>
          <p:cNvCxnSpPr>
            <a:cxnSpLocks/>
          </p:cNvCxnSpPr>
          <p:nvPr/>
        </p:nvCxnSpPr>
        <p:spPr>
          <a:xfrm flipH="1">
            <a:off x="3419909" y="4858745"/>
            <a:ext cx="717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9E27567-9919-4E21-BDE0-E4273177BD85}"/>
              </a:ext>
            </a:extLst>
          </p:cNvPr>
          <p:cNvCxnSpPr>
            <a:cxnSpLocks/>
          </p:cNvCxnSpPr>
          <p:nvPr/>
        </p:nvCxnSpPr>
        <p:spPr>
          <a:xfrm>
            <a:off x="3419909" y="6659305"/>
            <a:ext cx="717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36371CE-F34E-4E8F-8D5E-4BF58E582C62}"/>
              </a:ext>
            </a:extLst>
          </p:cNvPr>
          <p:cNvCxnSpPr>
            <a:cxnSpLocks/>
          </p:cNvCxnSpPr>
          <p:nvPr/>
        </p:nvCxnSpPr>
        <p:spPr>
          <a:xfrm flipH="1">
            <a:off x="3239666" y="8458492"/>
            <a:ext cx="8973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486C6E3-63BE-403E-AD9D-3F34A1E29A24}"/>
              </a:ext>
            </a:extLst>
          </p:cNvPr>
          <p:cNvCxnSpPr>
            <a:cxnSpLocks/>
            <a:stCxn id="70" idx="2"/>
            <a:endCxn id="19" idx="0"/>
          </p:cNvCxnSpPr>
          <p:nvPr/>
        </p:nvCxnSpPr>
        <p:spPr>
          <a:xfrm>
            <a:off x="3059871" y="5038765"/>
            <a:ext cx="0" cy="363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795B8A6-44B4-4BB3-9CAD-CF499404ABF9}"/>
              </a:ext>
            </a:extLst>
          </p:cNvPr>
          <p:cNvCxnSpPr>
            <a:cxnSpLocks/>
          </p:cNvCxnSpPr>
          <p:nvPr/>
        </p:nvCxnSpPr>
        <p:spPr>
          <a:xfrm>
            <a:off x="3059871" y="6119813"/>
            <a:ext cx="0" cy="360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805C9F0-E673-459F-9086-796184DA9870}"/>
              </a:ext>
            </a:extLst>
          </p:cNvPr>
          <p:cNvCxnSpPr>
            <a:cxnSpLocks/>
          </p:cNvCxnSpPr>
          <p:nvPr/>
        </p:nvCxnSpPr>
        <p:spPr>
          <a:xfrm flipH="1">
            <a:off x="3059654" y="6839889"/>
            <a:ext cx="434" cy="361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10D0D74-4FA6-42AA-9B6D-4B9DB4457205}"/>
              </a:ext>
            </a:extLst>
          </p:cNvPr>
          <p:cNvCxnSpPr>
            <a:cxnSpLocks/>
          </p:cNvCxnSpPr>
          <p:nvPr/>
        </p:nvCxnSpPr>
        <p:spPr>
          <a:xfrm flipV="1">
            <a:off x="4857088" y="6654182"/>
            <a:ext cx="717443" cy="10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4EF7DFC-B6DA-4E72-8309-BD69EA8298F2}"/>
              </a:ext>
            </a:extLst>
          </p:cNvPr>
          <p:cNvCxnSpPr>
            <a:cxnSpLocks/>
          </p:cNvCxnSpPr>
          <p:nvPr/>
        </p:nvCxnSpPr>
        <p:spPr>
          <a:xfrm>
            <a:off x="3058430" y="7199313"/>
            <a:ext cx="2883" cy="360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74B0CF8-8A0D-48FF-AEAB-D0E887F64920}"/>
              </a:ext>
            </a:extLst>
          </p:cNvPr>
          <p:cNvCxnSpPr>
            <a:cxnSpLocks/>
            <a:stCxn id="40" idx="2"/>
            <a:endCxn id="202" idx="0"/>
          </p:cNvCxnSpPr>
          <p:nvPr/>
        </p:nvCxnSpPr>
        <p:spPr>
          <a:xfrm>
            <a:off x="3071040" y="10441708"/>
            <a:ext cx="0" cy="359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42EA72D-86EB-4678-B77D-BB8F40790268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3431078" y="12434083"/>
            <a:ext cx="717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5F12214-B7FC-4700-ABD4-E818BB595146}"/>
              </a:ext>
            </a:extLst>
          </p:cNvPr>
          <p:cNvCxnSpPr>
            <a:cxnSpLocks/>
            <a:stCxn id="43" idx="1"/>
            <a:endCxn id="202" idx="3"/>
          </p:cNvCxnSpPr>
          <p:nvPr/>
        </p:nvCxnSpPr>
        <p:spPr>
          <a:xfrm flipH="1" flipV="1">
            <a:off x="3250835" y="10978685"/>
            <a:ext cx="897346" cy="2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43B5E18-BDCA-42E2-9554-C7F130A442CD}"/>
              </a:ext>
            </a:extLst>
          </p:cNvPr>
          <p:cNvSpPr txBox="1"/>
          <p:nvPr/>
        </p:nvSpPr>
        <p:spPr>
          <a:xfrm>
            <a:off x="1259706" y="6520806"/>
            <a:ext cx="72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Commit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691809B-F3E8-44CE-BED9-80327D5EF893}"/>
              </a:ext>
            </a:extLst>
          </p:cNvPr>
          <p:cNvSpPr txBox="1"/>
          <p:nvPr/>
        </p:nvSpPr>
        <p:spPr>
          <a:xfrm>
            <a:off x="1209665" y="4626874"/>
            <a:ext cx="856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Get Local Copy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BFA8770-BEC1-42B9-8849-13799D530A78}"/>
              </a:ext>
            </a:extLst>
          </p:cNvPr>
          <p:cNvSpPr txBox="1"/>
          <p:nvPr/>
        </p:nvSpPr>
        <p:spPr>
          <a:xfrm>
            <a:off x="1265775" y="8319926"/>
            <a:ext cx="72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Update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E1F1E39-22F9-49B9-9642-90A891161681}"/>
              </a:ext>
            </a:extLst>
          </p:cNvPr>
          <p:cNvSpPr txBox="1"/>
          <p:nvPr/>
        </p:nvSpPr>
        <p:spPr>
          <a:xfrm>
            <a:off x="1277971" y="11429313"/>
            <a:ext cx="144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conflicts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33C8894-3AEF-4CF8-9740-96C4B31384CB}"/>
              </a:ext>
            </a:extLst>
          </p:cNvPr>
          <p:cNvSpPr txBox="1"/>
          <p:nvPr/>
        </p:nvSpPr>
        <p:spPr>
          <a:xfrm>
            <a:off x="2049240" y="1203756"/>
            <a:ext cx="2109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 Studio, every change is stored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0DCD763-958F-4DA4-A17B-6100291E5FCA}"/>
              </a:ext>
            </a:extLst>
          </p:cNvPr>
          <p:cNvSpPr/>
          <p:nvPr/>
        </p:nvSpPr>
        <p:spPr>
          <a:xfrm>
            <a:off x="7025173" y="4678725"/>
            <a:ext cx="720076" cy="3600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Locked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0C7E6-8DA1-4653-8F24-1879C10107EF}"/>
              </a:ext>
            </a:extLst>
          </p:cNvPr>
          <p:cNvSpPr txBox="1"/>
          <p:nvPr/>
        </p:nvSpPr>
        <p:spPr>
          <a:xfrm>
            <a:off x="1163650" y="17935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Legend...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A9D9238-6FF5-4E06-AE36-32FB3CD971DD}"/>
              </a:ext>
            </a:extLst>
          </p:cNvPr>
          <p:cNvSpPr/>
          <p:nvPr/>
        </p:nvSpPr>
        <p:spPr>
          <a:xfrm>
            <a:off x="7025173" y="6479285"/>
            <a:ext cx="720076" cy="3600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Locked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1458E60-3966-4677-9625-0E57649F5F80}"/>
              </a:ext>
            </a:extLst>
          </p:cNvPr>
          <p:cNvCxnSpPr>
            <a:cxnSpLocks/>
            <a:stCxn id="183" idx="1"/>
            <a:endCxn id="48" idx="2"/>
          </p:cNvCxnSpPr>
          <p:nvPr/>
        </p:nvCxnSpPr>
        <p:spPr>
          <a:xfrm rot="10800000">
            <a:off x="1630908" y="10442031"/>
            <a:ext cx="1078150" cy="1270594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476A822-B51A-4CEC-AE21-1E278F5394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84036" y="11344958"/>
            <a:ext cx="374009" cy="1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27A5C0B-671E-4FE3-945E-704C740F512F}"/>
              </a:ext>
            </a:extLst>
          </p:cNvPr>
          <p:cNvSpPr/>
          <p:nvPr/>
        </p:nvSpPr>
        <p:spPr>
          <a:xfrm>
            <a:off x="1278827" y="1259811"/>
            <a:ext cx="719359" cy="288000"/>
          </a:xfrm>
          <a:prstGeom prst="rect">
            <a:avLst/>
          </a:prstGeom>
          <a:pattFill prst="ltHorz">
            <a:fgClr>
              <a:schemeClr val="accent3"/>
            </a:fgClr>
            <a:bgClr>
              <a:schemeClr val="bg1"/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2688B0B-21C9-437B-B9D0-A38D5B4666A4}"/>
              </a:ext>
            </a:extLst>
          </p:cNvPr>
          <p:cNvSpPr/>
          <p:nvPr/>
        </p:nvSpPr>
        <p:spPr>
          <a:xfrm>
            <a:off x="1285792" y="555160"/>
            <a:ext cx="720076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3A31157-F216-4A15-B011-679732F328AE}"/>
              </a:ext>
            </a:extLst>
          </p:cNvPr>
          <p:cNvSpPr/>
          <p:nvPr/>
        </p:nvSpPr>
        <p:spPr>
          <a:xfrm>
            <a:off x="4769833" y="907138"/>
            <a:ext cx="720076" cy="28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Develop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C820AAA-2865-4F71-BD83-1A605094AC60}"/>
              </a:ext>
            </a:extLst>
          </p:cNvPr>
          <p:cNvSpPr/>
          <p:nvPr/>
        </p:nvSpPr>
        <p:spPr>
          <a:xfrm>
            <a:off x="1278110" y="907138"/>
            <a:ext cx="720076" cy="288000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F21DA24-6E38-4078-9465-7B1273AF071E}"/>
              </a:ext>
            </a:extLst>
          </p:cNvPr>
          <p:cNvSpPr/>
          <p:nvPr/>
        </p:nvSpPr>
        <p:spPr>
          <a:xfrm>
            <a:off x="4770190" y="1259811"/>
            <a:ext cx="720076" cy="28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Locked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C1A914-596C-435A-9088-DEA686E222E7}"/>
              </a:ext>
            </a:extLst>
          </p:cNvPr>
          <p:cNvCxnSpPr>
            <a:cxnSpLocks/>
            <a:stCxn id="200" idx="2"/>
            <a:endCxn id="40" idx="0"/>
          </p:cNvCxnSpPr>
          <p:nvPr/>
        </p:nvCxnSpPr>
        <p:spPr>
          <a:xfrm>
            <a:off x="3067776" y="8635982"/>
            <a:ext cx="3264" cy="363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9738BD8-C63C-4E66-B13F-314F7E731327}"/>
              </a:ext>
            </a:extLst>
          </p:cNvPr>
          <p:cNvSpPr txBox="1"/>
          <p:nvPr/>
        </p:nvSpPr>
        <p:spPr>
          <a:xfrm>
            <a:off x="2056565" y="499105"/>
            <a:ext cx="210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 revision of the app model on the Team Server, or local.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E777548-5DF1-4535-9490-C193AF482BB2}"/>
              </a:ext>
            </a:extLst>
          </p:cNvPr>
          <p:cNvSpPr txBox="1"/>
          <p:nvPr/>
        </p:nvSpPr>
        <p:spPr>
          <a:xfrm>
            <a:off x="2046023" y="928028"/>
            <a:ext cx="2109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Models stored with Studio (Pro)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686BE47-5AA0-44E7-9913-B713E199D047}"/>
              </a:ext>
            </a:extLst>
          </p:cNvPr>
          <p:cNvSpPr txBox="1"/>
          <p:nvPr/>
        </p:nvSpPr>
        <p:spPr>
          <a:xfrm>
            <a:off x="5570351" y="499105"/>
            <a:ext cx="210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Merge Team Server revision into local model.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8DA7F-35B4-47EE-9E14-D6EA7EC62786}"/>
              </a:ext>
            </a:extLst>
          </p:cNvPr>
          <p:cNvSpPr txBox="1"/>
          <p:nvPr/>
        </p:nvSpPr>
        <p:spPr>
          <a:xfrm>
            <a:off x="5562669" y="928028"/>
            <a:ext cx="2109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Make changes to the model.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23224A-163E-4E1F-B2E5-D092543D6395}"/>
              </a:ext>
            </a:extLst>
          </p:cNvPr>
          <p:cNvSpPr txBox="1"/>
          <p:nvPr/>
        </p:nvSpPr>
        <p:spPr>
          <a:xfrm>
            <a:off x="5563026" y="1203756"/>
            <a:ext cx="210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Studio cannot be used to make changes to the model.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8FEDEBB-E300-4797-87B4-C053AE007E37}"/>
              </a:ext>
            </a:extLst>
          </p:cNvPr>
          <p:cNvSpPr/>
          <p:nvPr/>
        </p:nvSpPr>
        <p:spPr>
          <a:xfrm>
            <a:off x="7025173" y="8278472"/>
            <a:ext cx="720076" cy="3600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Locked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F677C01-15DA-422E-AC7A-BC17F746B76B}"/>
              </a:ext>
            </a:extLst>
          </p:cNvPr>
          <p:cNvSpPr txBox="1"/>
          <p:nvPr/>
        </p:nvSpPr>
        <p:spPr>
          <a:xfrm>
            <a:off x="6660828" y="21590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Studio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F58A0E-5C0E-4E97-8A23-5B6FD4F1950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857088" y="3066027"/>
            <a:ext cx="7229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F031FED-C6A0-40A5-AEE2-F254BA8BB6B9}"/>
              </a:ext>
            </a:extLst>
          </p:cNvPr>
          <p:cNvCxnSpPr>
            <a:cxnSpLocks/>
          </p:cNvCxnSpPr>
          <p:nvPr/>
        </p:nvCxnSpPr>
        <p:spPr>
          <a:xfrm flipH="1" flipV="1">
            <a:off x="4857088" y="4857563"/>
            <a:ext cx="722064" cy="2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E318F1D-06DA-41EC-9D78-2283CE32E3F1}"/>
              </a:ext>
            </a:extLst>
          </p:cNvPr>
          <p:cNvSpPr/>
          <p:nvPr/>
        </p:nvSpPr>
        <p:spPr>
          <a:xfrm>
            <a:off x="1255836" y="7199313"/>
            <a:ext cx="727806" cy="7160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Develop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E222FE7-B997-4A0C-BFEB-351EC5306179}"/>
              </a:ext>
            </a:extLst>
          </p:cNvPr>
          <p:cNvSpPr/>
          <p:nvPr/>
        </p:nvSpPr>
        <p:spPr>
          <a:xfrm>
            <a:off x="2699833" y="7199313"/>
            <a:ext cx="720076" cy="717440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D61268B-FF24-41ED-84D5-3335912ACB31}"/>
              </a:ext>
            </a:extLst>
          </p:cNvPr>
          <p:cNvCxnSpPr>
            <a:cxnSpLocks/>
          </p:cNvCxnSpPr>
          <p:nvPr/>
        </p:nvCxnSpPr>
        <p:spPr>
          <a:xfrm flipH="1">
            <a:off x="4857088" y="8458492"/>
            <a:ext cx="705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0381FFE-1540-4D86-B0A4-F656FA8E39FC}"/>
              </a:ext>
            </a:extLst>
          </p:cNvPr>
          <p:cNvSpPr/>
          <p:nvPr/>
        </p:nvSpPr>
        <p:spPr>
          <a:xfrm>
            <a:off x="5580062" y="2888798"/>
            <a:ext cx="713805" cy="10075812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AF63D40E-77AB-433D-B2B3-EE69B4B630AF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4868257" y="10981149"/>
            <a:ext cx="7167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3" name="Diamond 182">
            <a:extLst>
              <a:ext uri="{FF2B5EF4-FFF2-40B4-BE49-F238E27FC236}">
                <a16:creationId xmlns:a16="http://schemas.microsoft.com/office/drawing/2014/main" id="{AC41BB79-305F-419F-9AF4-7C6CC0A1DADD}"/>
              </a:ext>
            </a:extLst>
          </p:cNvPr>
          <p:cNvSpPr/>
          <p:nvPr/>
        </p:nvSpPr>
        <p:spPr>
          <a:xfrm>
            <a:off x="2709058" y="11532572"/>
            <a:ext cx="723964" cy="3601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OK?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B525D071-5D5A-4C05-A790-18BDECE98C1A}"/>
              </a:ext>
            </a:extLst>
          </p:cNvPr>
          <p:cNvCxnSpPr/>
          <p:nvPr/>
        </p:nvCxnSpPr>
        <p:spPr>
          <a:xfrm>
            <a:off x="1990946" y="10261540"/>
            <a:ext cx="7200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2" name="Flowchart: Merge 201">
            <a:extLst>
              <a:ext uri="{FF2B5EF4-FFF2-40B4-BE49-F238E27FC236}">
                <a16:creationId xmlns:a16="http://schemas.microsoft.com/office/drawing/2014/main" id="{1255369C-F460-4E78-A9A9-0EA14BEA9C8F}"/>
              </a:ext>
            </a:extLst>
          </p:cNvPr>
          <p:cNvSpPr/>
          <p:nvPr/>
        </p:nvSpPr>
        <p:spPr>
          <a:xfrm>
            <a:off x="2711450" y="10801129"/>
            <a:ext cx="719180" cy="35511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Merge</a:t>
            </a:r>
            <a:endParaRPr lang="en-US" sz="48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C2D14AA-F83D-49EF-9C2B-6D66C4B2A863}"/>
              </a:ext>
            </a:extLst>
          </p:cNvPr>
          <p:cNvSpPr txBox="1"/>
          <p:nvPr/>
        </p:nvSpPr>
        <p:spPr>
          <a:xfrm>
            <a:off x="2541992" y="11906581"/>
            <a:ext cx="144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no  conflicts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0E40B3EE-1AFE-429B-8F16-9AE05F7FFCBB}"/>
              </a:ext>
            </a:extLst>
          </p:cNvPr>
          <p:cNvCxnSpPr/>
          <p:nvPr/>
        </p:nvCxnSpPr>
        <p:spPr>
          <a:xfrm>
            <a:off x="3071040" y="11892677"/>
            <a:ext cx="0" cy="361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556868B-57FF-4031-9BC9-A60096145E7A}"/>
              </a:ext>
            </a:extLst>
          </p:cNvPr>
          <p:cNvCxnSpPr>
            <a:stCxn id="47" idx="3"/>
          </p:cNvCxnSpPr>
          <p:nvPr/>
        </p:nvCxnSpPr>
        <p:spPr>
          <a:xfrm flipV="1">
            <a:off x="4868257" y="12429294"/>
            <a:ext cx="716714" cy="4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ABDCAD9A-9804-47E0-B405-C828B673A64C}"/>
              </a:ext>
            </a:extLst>
          </p:cNvPr>
          <p:cNvCxnSpPr>
            <a:stCxn id="148" idx="2"/>
            <a:endCxn id="200" idx="0"/>
          </p:cNvCxnSpPr>
          <p:nvPr/>
        </p:nvCxnSpPr>
        <p:spPr>
          <a:xfrm>
            <a:off x="3059871" y="7916753"/>
            <a:ext cx="7905" cy="364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Flowchart: Merge 93">
            <a:extLst>
              <a:ext uri="{FF2B5EF4-FFF2-40B4-BE49-F238E27FC236}">
                <a16:creationId xmlns:a16="http://schemas.microsoft.com/office/drawing/2014/main" id="{20BC92B4-2988-49F2-BE21-72FD37F14B22}"/>
              </a:ext>
            </a:extLst>
          </p:cNvPr>
          <p:cNvSpPr/>
          <p:nvPr/>
        </p:nvSpPr>
        <p:spPr>
          <a:xfrm>
            <a:off x="4778411" y="552547"/>
            <a:ext cx="719180" cy="29322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Merge</a:t>
            </a:r>
            <a:endParaRPr lang="en-US" sz="4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DEDA51-0CD5-4443-BE9D-9806EB25AA81}"/>
              </a:ext>
            </a:extLst>
          </p:cNvPr>
          <p:cNvCxnSpPr>
            <a:stCxn id="20" idx="3"/>
            <a:endCxn id="19" idx="1"/>
          </p:cNvCxnSpPr>
          <p:nvPr/>
        </p:nvCxnSpPr>
        <p:spPr>
          <a:xfrm>
            <a:off x="1983642" y="5760390"/>
            <a:ext cx="716191" cy="70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CBA6B-6537-4714-8F11-322665D3F6E6}"/>
              </a:ext>
            </a:extLst>
          </p:cNvPr>
          <p:cNvCxnSpPr>
            <a:stCxn id="147" idx="3"/>
            <a:endCxn id="148" idx="1"/>
          </p:cNvCxnSpPr>
          <p:nvPr/>
        </p:nvCxnSpPr>
        <p:spPr>
          <a:xfrm>
            <a:off x="1983642" y="7557330"/>
            <a:ext cx="716191" cy="70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BC7572-6756-4E59-886C-576A4F01685F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990946" y="9359578"/>
            <a:ext cx="727085" cy="593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Diamond 96">
            <a:extLst>
              <a:ext uri="{FF2B5EF4-FFF2-40B4-BE49-F238E27FC236}">
                <a16:creationId xmlns:a16="http://schemas.microsoft.com/office/drawing/2014/main" id="{F0FCB9D4-40F0-42AC-A4D2-A8FD53FD3076}"/>
              </a:ext>
            </a:extLst>
          </p:cNvPr>
          <p:cNvSpPr/>
          <p:nvPr/>
        </p:nvSpPr>
        <p:spPr>
          <a:xfrm>
            <a:off x="1274345" y="1601098"/>
            <a:ext cx="714289" cy="2669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OK?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8BE3509-3E30-48D4-8EB8-E35A6E0B0D67}"/>
              </a:ext>
            </a:extLst>
          </p:cNvPr>
          <p:cNvSpPr txBox="1"/>
          <p:nvPr/>
        </p:nvSpPr>
        <p:spPr>
          <a:xfrm>
            <a:off x="2024064" y="1611449"/>
            <a:ext cx="2109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Are there conflicts in the merge?</a:t>
            </a:r>
          </a:p>
        </p:txBody>
      </p:sp>
    </p:spTree>
    <p:extLst>
      <p:ext uri="{BB962C8B-B14F-4D97-AF65-F5344CB8AC3E}">
        <p14:creationId xmlns:p14="http://schemas.microsoft.com/office/powerpoint/2010/main" val="377772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186F894-82E0-4242-80A7-30076C194F16}"/>
              </a:ext>
            </a:extLst>
          </p:cNvPr>
          <p:cNvSpPr/>
          <p:nvPr/>
        </p:nvSpPr>
        <p:spPr>
          <a:xfrm>
            <a:off x="1080152" y="5030066"/>
            <a:ext cx="5541117" cy="745380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3E5E72-67B3-42AD-AE38-F451951ED0B0}"/>
              </a:ext>
            </a:extLst>
          </p:cNvPr>
          <p:cNvCxnSpPr>
            <a:cxnSpLocks/>
          </p:cNvCxnSpPr>
          <p:nvPr/>
        </p:nvCxnSpPr>
        <p:spPr>
          <a:xfrm flipH="1">
            <a:off x="3812308" y="1821978"/>
            <a:ext cx="15474" cy="6916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D725FD-3BCC-498D-A2FA-43F5AEBED228}"/>
              </a:ext>
            </a:extLst>
          </p:cNvPr>
          <p:cNvCxnSpPr>
            <a:cxnSpLocks/>
          </p:cNvCxnSpPr>
          <p:nvPr/>
        </p:nvCxnSpPr>
        <p:spPr>
          <a:xfrm flipH="1">
            <a:off x="2381486" y="1821978"/>
            <a:ext cx="66666" cy="6916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8D8870-8A84-4C5E-8A13-B1467BD42DAB}"/>
              </a:ext>
            </a:extLst>
          </p:cNvPr>
          <p:cNvCxnSpPr>
            <a:cxnSpLocks/>
          </p:cNvCxnSpPr>
          <p:nvPr/>
        </p:nvCxnSpPr>
        <p:spPr>
          <a:xfrm flipH="1">
            <a:off x="5259997" y="1821978"/>
            <a:ext cx="7944" cy="6916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4E0301-1CB2-4B3F-9FA5-6DC74425615E}"/>
              </a:ext>
            </a:extLst>
          </p:cNvPr>
          <p:cNvSpPr txBox="1"/>
          <p:nvPr/>
        </p:nvSpPr>
        <p:spPr>
          <a:xfrm>
            <a:off x="941323" y="1827061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Studio</a:t>
            </a:r>
            <a:br>
              <a:rPr lang="en-US" dirty="0"/>
            </a:br>
            <a:r>
              <a:rPr lang="en-US" dirty="0"/>
              <a:t>Pro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F21DB-9438-4775-9C97-2FF27C70E03B}"/>
              </a:ext>
            </a:extLst>
          </p:cNvPr>
          <p:cNvSpPr txBox="1"/>
          <p:nvPr/>
        </p:nvSpPr>
        <p:spPr>
          <a:xfrm>
            <a:off x="5259997" y="182197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DD3BAF-63D3-4EE8-92A1-31E73F51A07F}"/>
              </a:ext>
            </a:extLst>
          </p:cNvPr>
          <p:cNvSpPr txBox="1"/>
          <p:nvPr/>
        </p:nvSpPr>
        <p:spPr>
          <a:xfrm>
            <a:off x="3827781" y="182197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</a:t>
            </a:r>
            <a:br>
              <a:rPr lang="en-US" dirty="0"/>
            </a:br>
            <a:r>
              <a:rPr lang="en-US" dirty="0"/>
              <a:t>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A306D-2BE3-46E1-AE07-AF3EA4C5BF83}"/>
              </a:ext>
            </a:extLst>
          </p:cNvPr>
          <p:cNvSpPr txBox="1"/>
          <p:nvPr/>
        </p:nvSpPr>
        <p:spPr>
          <a:xfrm>
            <a:off x="2378203" y="1826937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72B695-CE25-4F10-98D3-5A2C89CC28A5}"/>
              </a:ext>
            </a:extLst>
          </p:cNvPr>
          <p:cNvSpPr/>
          <p:nvPr/>
        </p:nvSpPr>
        <p:spPr>
          <a:xfrm>
            <a:off x="2734296" y="5225869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05DA7F-7362-41A2-BB1E-0C13127143D7}"/>
              </a:ext>
            </a:extLst>
          </p:cNvPr>
          <p:cNvSpPr/>
          <p:nvPr/>
        </p:nvSpPr>
        <p:spPr>
          <a:xfrm>
            <a:off x="1307507" y="4143128"/>
            <a:ext cx="727806" cy="7160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Develop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A519E3-8192-49AD-B9A6-742A43CB7069}"/>
              </a:ext>
            </a:extLst>
          </p:cNvPr>
          <p:cNvSpPr/>
          <p:nvPr/>
        </p:nvSpPr>
        <p:spPr>
          <a:xfrm>
            <a:off x="2735999" y="4147739"/>
            <a:ext cx="720076" cy="717440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C0A4F5-3309-488C-86B0-EA4B09D48A42}"/>
              </a:ext>
            </a:extLst>
          </p:cNvPr>
          <p:cNvSpPr/>
          <p:nvPr/>
        </p:nvSpPr>
        <p:spPr>
          <a:xfrm>
            <a:off x="4186765" y="5221637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486C6E3-63BE-403E-AD9D-3F34A1E29A2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096037" y="3784131"/>
            <a:ext cx="0" cy="363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795B8A6-44B4-4BB3-9CAD-CF499404ABF9}"/>
              </a:ext>
            </a:extLst>
          </p:cNvPr>
          <p:cNvCxnSpPr>
            <a:cxnSpLocks/>
          </p:cNvCxnSpPr>
          <p:nvPr/>
        </p:nvCxnSpPr>
        <p:spPr>
          <a:xfrm>
            <a:off x="3094334" y="4866397"/>
            <a:ext cx="0" cy="360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43B5E18-BDCA-42E2-9554-C7F130A442CD}"/>
              </a:ext>
            </a:extLst>
          </p:cNvPr>
          <p:cNvSpPr txBox="1"/>
          <p:nvPr/>
        </p:nvSpPr>
        <p:spPr>
          <a:xfrm>
            <a:off x="1322817" y="5172975"/>
            <a:ext cx="72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Commit &amp; Push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288ECD4-D976-FE4F-B599-0D4B9B2C7FBC}"/>
              </a:ext>
            </a:extLst>
          </p:cNvPr>
          <p:cNvSpPr/>
          <p:nvPr/>
        </p:nvSpPr>
        <p:spPr>
          <a:xfrm>
            <a:off x="1307507" y="3242917"/>
            <a:ext cx="727806" cy="7160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Create</a:t>
            </a:r>
          </a:p>
          <a:p>
            <a:pPr algn="ctr"/>
            <a:r>
              <a:rPr lang="en-US" sz="1100" dirty="0"/>
              <a:t>App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040E658-847C-3C4B-97F6-E20F5C9D5115}"/>
              </a:ext>
            </a:extLst>
          </p:cNvPr>
          <p:cNvSpPr/>
          <p:nvPr/>
        </p:nvSpPr>
        <p:spPr>
          <a:xfrm>
            <a:off x="2744814" y="3416271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3BAB6A8-169C-E34F-811B-6F3D78B10619}"/>
              </a:ext>
            </a:extLst>
          </p:cNvPr>
          <p:cNvSpPr/>
          <p:nvPr/>
        </p:nvSpPr>
        <p:spPr>
          <a:xfrm>
            <a:off x="4183856" y="3413453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64ACEA4-190A-2043-9681-6FBD106A0D7D}"/>
              </a:ext>
            </a:extLst>
          </p:cNvPr>
          <p:cNvSpPr/>
          <p:nvPr/>
        </p:nvSpPr>
        <p:spPr>
          <a:xfrm>
            <a:off x="5616072" y="3416482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28E135D-B5FE-724D-8B68-FE5C1E88E82E}"/>
              </a:ext>
            </a:extLst>
          </p:cNvPr>
          <p:cNvCxnSpPr/>
          <p:nvPr/>
        </p:nvCxnSpPr>
        <p:spPr>
          <a:xfrm>
            <a:off x="2034384" y="3599334"/>
            <a:ext cx="716191" cy="70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5E0724B-1F7B-1942-9374-E9F34AA77BBB}"/>
              </a:ext>
            </a:extLst>
          </p:cNvPr>
          <p:cNvCxnSpPr>
            <a:cxnSpLocks/>
          </p:cNvCxnSpPr>
          <p:nvPr/>
        </p:nvCxnSpPr>
        <p:spPr>
          <a:xfrm>
            <a:off x="3463749" y="3600037"/>
            <a:ext cx="717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64716C-2B69-8F43-90C5-E3890D7B5177}"/>
              </a:ext>
            </a:extLst>
          </p:cNvPr>
          <p:cNvCxnSpPr>
            <a:cxnSpLocks/>
          </p:cNvCxnSpPr>
          <p:nvPr/>
        </p:nvCxnSpPr>
        <p:spPr>
          <a:xfrm>
            <a:off x="4904445" y="3600037"/>
            <a:ext cx="717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82A76B9-2145-0E4D-B6F4-5ABD5B9B6D8C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>
            <a:off x="2035313" y="4501145"/>
            <a:ext cx="700686" cy="531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B4A0D3F-D76B-7649-8553-766959E306B9}"/>
              </a:ext>
            </a:extLst>
          </p:cNvPr>
          <p:cNvSpPr/>
          <p:nvPr/>
        </p:nvSpPr>
        <p:spPr>
          <a:xfrm>
            <a:off x="5616072" y="5221637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03196F6-6AE4-534B-B5AF-532618168949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3454372" y="5401657"/>
            <a:ext cx="732393" cy="4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DE7AD7D-4617-6C48-B4D0-A4554BCD2FAA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4910617" y="5394376"/>
            <a:ext cx="705455" cy="7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7A8F441-6594-8C47-89B6-57DCBF9C2701}"/>
              </a:ext>
            </a:extLst>
          </p:cNvPr>
          <p:cNvSpPr/>
          <p:nvPr/>
        </p:nvSpPr>
        <p:spPr>
          <a:xfrm>
            <a:off x="1076033" y="6846315"/>
            <a:ext cx="5541117" cy="745380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5E46693-D41C-4845-8C24-9C1234DE417C}"/>
              </a:ext>
            </a:extLst>
          </p:cNvPr>
          <p:cNvSpPr/>
          <p:nvPr/>
        </p:nvSpPr>
        <p:spPr>
          <a:xfrm>
            <a:off x="2730177" y="7042118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64203A-A234-3748-84C3-FECAF6281441}"/>
              </a:ext>
            </a:extLst>
          </p:cNvPr>
          <p:cNvSpPr/>
          <p:nvPr/>
        </p:nvSpPr>
        <p:spPr>
          <a:xfrm>
            <a:off x="1303388" y="5959377"/>
            <a:ext cx="727806" cy="7160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Develop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04DF5E1-7B24-F04B-B1FC-85A255BE4966}"/>
              </a:ext>
            </a:extLst>
          </p:cNvPr>
          <p:cNvSpPr/>
          <p:nvPr/>
        </p:nvSpPr>
        <p:spPr>
          <a:xfrm>
            <a:off x="2731880" y="5963988"/>
            <a:ext cx="720076" cy="717440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AAE87F5-2803-334B-8584-3E0F16C8609A}"/>
              </a:ext>
            </a:extLst>
          </p:cNvPr>
          <p:cNvSpPr/>
          <p:nvPr/>
        </p:nvSpPr>
        <p:spPr>
          <a:xfrm>
            <a:off x="4182646" y="7037886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F67C41C-F8F8-434D-A3A0-DA09C7AE7D1F}"/>
              </a:ext>
            </a:extLst>
          </p:cNvPr>
          <p:cNvCxnSpPr>
            <a:cxnSpLocks/>
          </p:cNvCxnSpPr>
          <p:nvPr/>
        </p:nvCxnSpPr>
        <p:spPr>
          <a:xfrm>
            <a:off x="3090215" y="6682646"/>
            <a:ext cx="0" cy="360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4F878D3-4980-2D4C-8869-BDA06989D965}"/>
              </a:ext>
            </a:extLst>
          </p:cNvPr>
          <p:cNvSpPr txBox="1"/>
          <p:nvPr/>
        </p:nvSpPr>
        <p:spPr>
          <a:xfrm>
            <a:off x="1314354" y="7081214"/>
            <a:ext cx="72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Commit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9EB3D92-0437-9C45-912F-6E1D778BDA9E}"/>
              </a:ext>
            </a:extLst>
          </p:cNvPr>
          <p:cNvCxnSpPr>
            <a:cxnSpLocks/>
            <a:stCxn id="126" idx="3"/>
            <a:endCxn id="128" idx="1"/>
          </p:cNvCxnSpPr>
          <p:nvPr/>
        </p:nvCxnSpPr>
        <p:spPr>
          <a:xfrm>
            <a:off x="2031194" y="6317394"/>
            <a:ext cx="700686" cy="531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A3F7358-CBCF-3240-A3A4-FB86A30115B7}"/>
              </a:ext>
            </a:extLst>
          </p:cNvPr>
          <p:cNvCxnSpPr>
            <a:cxnSpLocks/>
            <a:stCxn id="125" idx="3"/>
            <a:endCxn id="129" idx="1"/>
          </p:cNvCxnSpPr>
          <p:nvPr/>
        </p:nvCxnSpPr>
        <p:spPr>
          <a:xfrm flipV="1">
            <a:off x="3450253" y="7217906"/>
            <a:ext cx="732393" cy="4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0098299-7374-724D-A2B4-18694362D8E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094334" y="5585909"/>
            <a:ext cx="1818" cy="373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B82B091-E824-AC43-88DB-AFE2AF1F1106}"/>
              </a:ext>
            </a:extLst>
          </p:cNvPr>
          <p:cNvSpPr/>
          <p:nvPr/>
        </p:nvSpPr>
        <p:spPr>
          <a:xfrm>
            <a:off x="5620039" y="7037886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E222986-B96A-4843-86DD-50248A51B0E8}"/>
              </a:ext>
            </a:extLst>
          </p:cNvPr>
          <p:cNvSpPr/>
          <p:nvPr/>
        </p:nvSpPr>
        <p:spPr>
          <a:xfrm>
            <a:off x="1076033" y="7793621"/>
            <a:ext cx="5541117" cy="745380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2937745-4F87-4140-B926-AC4408A09695}"/>
              </a:ext>
            </a:extLst>
          </p:cNvPr>
          <p:cNvSpPr/>
          <p:nvPr/>
        </p:nvSpPr>
        <p:spPr>
          <a:xfrm>
            <a:off x="4182646" y="7985192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44D3550-1F01-D146-A482-4098E6CF6FDE}"/>
              </a:ext>
            </a:extLst>
          </p:cNvPr>
          <p:cNvSpPr txBox="1"/>
          <p:nvPr/>
        </p:nvSpPr>
        <p:spPr>
          <a:xfrm>
            <a:off x="1314354" y="8028520"/>
            <a:ext cx="72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Push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4175E02-35C3-6648-8F78-50F09D38FDA1}"/>
              </a:ext>
            </a:extLst>
          </p:cNvPr>
          <p:cNvSpPr/>
          <p:nvPr/>
        </p:nvSpPr>
        <p:spPr>
          <a:xfrm>
            <a:off x="5620039" y="7985192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ECB4DED-27EF-9C4B-859F-9193E184A0D8}"/>
              </a:ext>
            </a:extLst>
          </p:cNvPr>
          <p:cNvCxnSpPr>
            <a:cxnSpLocks/>
            <a:stCxn id="129" idx="2"/>
            <a:endCxn id="151" idx="0"/>
          </p:cNvCxnSpPr>
          <p:nvPr/>
        </p:nvCxnSpPr>
        <p:spPr>
          <a:xfrm>
            <a:off x="4542684" y="7397926"/>
            <a:ext cx="0" cy="587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0E8B176-73FD-0746-BC14-B4DAF99375C0}"/>
              </a:ext>
            </a:extLst>
          </p:cNvPr>
          <p:cNvCxnSpPr>
            <a:cxnSpLocks/>
            <a:stCxn id="151" idx="3"/>
            <a:endCxn id="155" idx="1"/>
          </p:cNvCxnSpPr>
          <p:nvPr/>
        </p:nvCxnSpPr>
        <p:spPr>
          <a:xfrm>
            <a:off x="4902722" y="8165212"/>
            <a:ext cx="7173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613900D-6201-B630-DDAE-2471E872A43D}"/>
              </a:ext>
            </a:extLst>
          </p:cNvPr>
          <p:cNvSpPr txBox="1"/>
          <p:nvPr/>
        </p:nvSpPr>
        <p:spPr>
          <a:xfrm>
            <a:off x="1163650" y="17935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Legend...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CF3759-20DB-A8F3-160A-D931DD413578}"/>
              </a:ext>
            </a:extLst>
          </p:cNvPr>
          <p:cNvSpPr/>
          <p:nvPr/>
        </p:nvSpPr>
        <p:spPr>
          <a:xfrm>
            <a:off x="1285792" y="555160"/>
            <a:ext cx="720076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523782-DF85-C5AC-FC3F-CF1E9A4E8E19}"/>
              </a:ext>
            </a:extLst>
          </p:cNvPr>
          <p:cNvSpPr/>
          <p:nvPr/>
        </p:nvSpPr>
        <p:spPr>
          <a:xfrm>
            <a:off x="1278110" y="1262131"/>
            <a:ext cx="720076" cy="28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Develop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C963C6-3DC2-6D60-C9EF-2AA0D845E64A}"/>
              </a:ext>
            </a:extLst>
          </p:cNvPr>
          <p:cNvSpPr/>
          <p:nvPr/>
        </p:nvSpPr>
        <p:spPr>
          <a:xfrm>
            <a:off x="1278110" y="907138"/>
            <a:ext cx="720076" cy="288000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047310-4BE7-8839-67DB-A9DAE28C5783}"/>
              </a:ext>
            </a:extLst>
          </p:cNvPr>
          <p:cNvSpPr txBox="1"/>
          <p:nvPr/>
        </p:nvSpPr>
        <p:spPr>
          <a:xfrm>
            <a:off x="2056565" y="499105"/>
            <a:ext cx="210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 revision of the app model on the Team Server, or local.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A76C32-20F4-97B6-3069-E04BCCEE3A76}"/>
              </a:ext>
            </a:extLst>
          </p:cNvPr>
          <p:cNvSpPr txBox="1"/>
          <p:nvPr/>
        </p:nvSpPr>
        <p:spPr>
          <a:xfrm>
            <a:off x="2046023" y="928028"/>
            <a:ext cx="2109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Models stored with Studio Pro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92CB5E-9F3B-C90F-2B24-6EAD3966F513}"/>
              </a:ext>
            </a:extLst>
          </p:cNvPr>
          <p:cNvSpPr txBox="1"/>
          <p:nvPr/>
        </p:nvSpPr>
        <p:spPr>
          <a:xfrm>
            <a:off x="2070946" y="1283021"/>
            <a:ext cx="2109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Make changes to the model.</a:t>
            </a:r>
          </a:p>
        </p:txBody>
      </p:sp>
    </p:spTree>
    <p:extLst>
      <p:ext uri="{BB962C8B-B14F-4D97-AF65-F5344CB8AC3E}">
        <p14:creationId xmlns:p14="http://schemas.microsoft.com/office/powerpoint/2010/main" val="1376897211"/>
      </p:ext>
    </p:extLst>
  </p:cSld>
  <p:clrMapOvr>
    <a:masterClrMapping/>
  </p:clrMapOvr>
</p:sld>
</file>

<file path=ppt/theme/theme1.xml><?xml version="1.0" encoding="utf-8"?>
<a:theme xmlns:a="http://schemas.openxmlformats.org/drawingml/2006/main" name="Mendix2018 Theme">
  <a:themeElements>
    <a:clrScheme name="Mendix">
      <a:dk1>
        <a:srgbClr val="000000"/>
      </a:dk1>
      <a:lt1>
        <a:srgbClr val="FFFFFF"/>
      </a:lt1>
      <a:dk2>
        <a:srgbClr val="555555"/>
      </a:dk2>
      <a:lt2>
        <a:srgbClr val="F5F5F5"/>
      </a:lt2>
      <a:accent1>
        <a:srgbClr val="0595DB"/>
      </a:accent1>
      <a:accent2>
        <a:srgbClr val="F99D1D"/>
      </a:accent2>
      <a:accent3>
        <a:srgbClr val="888888"/>
      </a:accent3>
      <a:accent4>
        <a:srgbClr val="EA202D"/>
      </a:accent4>
      <a:accent5>
        <a:srgbClr val="48B0F7"/>
      </a:accent5>
      <a:accent6>
        <a:srgbClr val="76CA02"/>
      </a:accent6>
      <a:hlink>
        <a:srgbClr val="0595DB"/>
      </a:hlink>
      <a:folHlink>
        <a:srgbClr val="88888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ndix2018 Theme" id="{1FAEA714-C84A-4A40-BD75-725978D7940A}" vid="{39E8A704-5FE3-49C7-94CE-5042346F193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10EEC9AA2FB7408E4323A6A779B041" ma:contentTypeVersion="12" ma:contentTypeDescription="Create a new document." ma:contentTypeScope="" ma:versionID="0ccd36f27b3fab66da7d3daa9156da05">
  <xsd:schema xmlns:xsd="http://www.w3.org/2001/XMLSchema" xmlns:xs="http://www.w3.org/2001/XMLSchema" xmlns:p="http://schemas.microsoft.com/office/2006/metadata/properties" xmlns:ns3="416c5dfc-1efd-4b21-a4bc-b8850f7bb253" xmlns:ns4="3d1d779b-3ed4-468b-9ba2-fdda46887e73" targetNamespace="http://schemas.microsoft.com/office/2006/metadata/properties" ma:root="true" ma:fieldsID="c26b511b8e7b72d7d12d1f12c5f09521" ns3:_="" ns4:_="">
    <xsd:import namespace="416c5dfc-1efd-4b21-a4bc-b8850f7bb253"/>
    <xsd:import namespace="3d1d779b-3ed4-468b-9ba2-fdda46887e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6c5dfc-1efd-4b21-a4bc-b8850f7bb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1d779b-3ed4-468b-9ba2-fdda46887e7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9ADF19-CB64-4721-8E58-B7C01F3819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6c5dfc-1efd-4b21-a4bc-b8850f7bb253"/>
    <ds:schemaRef ds:uri="3d1d779b-3ed4-468b-9ba2-fdda46887e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87D90F-6BE3-4885-A9F7-DA895AA34A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151227-4A3A-4E37-8E20-819026BD1323}">
  <ds:schemaRefs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  <ds:schemaRef ds:uri="416c5dfc-1efd-4b21-a4bc-b8850f7bb253"/>
    <ds:schemaRef ds:uri="http://schemas.microsoft.com/office/2006/documentManagement/types"/>
    <ds:schemaRef ds:uri="http://schemas.microsoft.com/office/infopath/2007/PartnerControls"/>
    <ds:schemaRef ds:uri="3d1d779b-3ed4-468b-9ba2-fdda46887e73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Mendix2018 Theme</Template>
  <TotalTime>831</TotalTime>
  <Words>177</Words>
  <Application>Microsoft Macintosh PowerPoint</Application>
  <PresentationFormat>Custom</PresentationFormat>
  <Paragraphs>75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Mendix2018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van Ments</dc:creator>
  <cp:lastModifiedBy>Robbert Grootjans</cp:lastModifiedBy>
  <cp:revision>27</cp:revision>
  <dcterms:created xsi:type="dcterms:W3CDTF">2018-12-03T08:05:42Z</dcterms:created>
  <dcterms:modified xsi:type="dcterms:W3CDTF">2023-03-10T12:40:36Z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0x010100CB10EEC9AA2FB7408E4323A6A779B041</vt:lpwstr>
  </property>
</Properties>
</file>