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8645C-49D3-B51F-0358-C14D3B24C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A7C5F3-6D33-26DA-DBD3-FF854E37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9C427-03E8-5CF6-F923-B2F6443A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212A-091C-4E56-98ED-7777709190DC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A9710-44FB-BB0E-4B0D-530FD26C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759EA-E9C5-4E8C-B8DE-D112ECAA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6BE5-DF7D-43B5-8A1D-3370CD1A2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81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21B56-F52C-6011-1A35-EE13F695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392906-E663-6E58-7654-831596A85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F465B7-881E-950E-E930-4B7425E5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212A-091C-4E56-98ED-7777709190DC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5554C-5CD2-2C82-21D3-BFC97B56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95451-B188-BE47-9F84-372DAC74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6BE5-DF7D-43B5-8A1D-3370CD1A2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72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9C9F8F-73EB-0703-22F4-7DE978243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B7425D-A439-155A-3AD4-95CC81EA6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A5AB8-B3BC-7670-489E-2C3DA145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212A-091C-4E56-98ED-7777709190DC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4DF8C-ADA3-8CF0-3FFD-8EB6692E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13564-9711-64B2-7D43-DB3A6DC6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6BE5-DF7D-43B5-8A1D-3370CD1A2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1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96599-2055-C796-9631-B37E0070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6F251-47AE-6244-EF7F-C57F05C1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241B5-B9A3-1DC0-2AA7-B3752752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212A-091C-4E56-98ED-7777709190DC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ED33E-297E-8301-658B-C153B845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A4217-4B23-93BB-726D-A4A89973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6BE5-DF7D-43B5-8A1D-3370CD1A2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48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1351E-FCDC-9A94-9310-39F062B0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54CF27-D366-84A5-119C-AC1EF9067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CED8D-EE97-05CE-4542-3F47E501E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212A-091C-4E56-98ED-7777709190DC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1690B-E913-17B2-7413-20087239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92B8D-BF07-6512-B117-FCF98816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6BE5-DF7D-43B5-8A1D-3370CD1A2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43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82E42-05BF-24C6-3589-6AB5447E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66F67-3707-32CC-A34E-5EF3196C5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EE2174-876E-4792-E411-3DBC4B05F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7C89D1-72C1-77C6-3077-D62C33CB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212A-091C-4E56-98ED-7777709190DC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E3DB3B-8F02-6574-E3BB-0637613A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FD3B8A-8EBE-5A03-F160-62E179B7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6BE5-DF7D-43B5-8A1D-3370CD1A2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78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F5823-E597-020E-B225-40B4196E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888058-3EFF-FA60-6259-03E807DB0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5EE93A-C10D-BB82-F4EC-CD4449609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B0BF02-356C-5F2B-3877-B71FCB4B7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DB74DB-D470-C28E-8379-7089DDBB7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BE6B6B-BBCA-956C-1881-29FA2966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212A-091C-4E56-98ED-7777709190DC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457CE7-4402-1ADC-2CAE-3B76D8C1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5B5AF3-D176-7CC1-EC2B-381CC391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6BE5-DF7D-43B5-8A1D-3370CD1A2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3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0AF18-DADC-8DF9-E303-7D44A6B7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AF3CB5-97A1-DEAF-BDBB-BAF1C7A0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212A-091C-4E56-98ED-7777709190DC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98B372-4BAF-F534-57EE-2700E078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72147E-B0E5-4704-414F-52CAFA29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6BE5-DF7D-43B5-8A1D-3370CD1A2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95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6541A8-5B8D-4BA2-29E9-53C433FA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212A-091C-4E56-98ED-7777709190DC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D52EDE-7781-8217-95F5-BC987DAE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9ED2BA-DED5-2421-D938-0B366589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6BE5-DF7D-43B5-8A1D-3370CD1A2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81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B628E-AB12-8AE7-6ABC-4060B80F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FF6F8-107C-77DB-8BDA-4D472A825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DD33E7-D5A0-C00E-C144-1B87C1EE5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C288FB-D431-A4F6-1290-0C47CD4B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212A-091C-4E56-98ED-7777709190DC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36EB62-B97A-89E4-C1A5-639774CF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F32333-1134-2FD2-428D-101F778F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6BE5-DF7D-43B5-8A1D-3370CD1A2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88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0ED04-A3A7-EA87-0656-B97B448D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2A41EB-E9F5-8617-ED59-8A383E78D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665D07-55D5-D7CE-5C47-4E4AA8488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EC7E4A-999C-B48D-FD70-C3BFF452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212A-091C-4E56-98ED-7777709190DC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DE7278-ED1C-F736-D989-BA6022CD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524439-1702-864E-AFDE-DBC362CB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6BE5-DF7D-43B5-8A1D-3370CD1A2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17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AECB99-C254-5FBC-CAFC-BB575352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E6B4D3-3A6D-4BCE-AEE4-2F12ACE63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32137-B58F-08C1-32D8-BB2C9A995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4212A-091C-4E56-98ED-7777709190DC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BE93BA-7A93-2B3E-4EFE-0F778CAE9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072F8-9BC9-CC0A-40C6-D95CD7455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86BE5-DF7D-43B5-8A1D-3370CD1A2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8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2C05E-A83E-34D2-4C98-D89E8CF1C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BFD2FC-F1E4-45CA-A42B-041DF8F75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10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A06DCD4-E02C-7E04-45B9-98F06D5A99E6}"/>
              </a:ext>
            </a:extLst>
          </p:cNvPr>
          <p:cNvCxnSpPr>
            <a:cxnSpLocks/>
          </p:cNvCxnSpPr>
          <p:nvPr/>
        </p:nvCxnSpPr>
        <p:spPr>
          <a:xfrm>
            <a:off x="2327563" y="1422400"/>
            <a:ext cx="0" cy="44519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4F7A864-D457-351A-D74E-CEA4B9602830}"/>
              </a:ext>
            </a:extLst>
          </p:cNvPr>
          <p:cNvSpPr txBox="1"/>
          <p:nvPr/>
        </p:nvSpPr>
        <p:spPr>
          <a:xfrm>
            <a:off x="1510146" y="975555"/>
            <a:ext cx="163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Order</a:t>
            </a:r>
            <a:endParaRPr lang="zh-CN" altLang="en-US" b="1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12991C9-205E-699B-4D9B-2385A70148B6}"/>
              </a:ext>
            </a:extLst>
          </p:cNvPr>
          <p:cNvCxnSpPr>
            <a:cxnSpLocks/>
          </p:cNvCxnSpPr>
          <p:nvPr/>
        </p:nvCxnSpPr>
        <p:spPr>
          <a:xfrm>
            <a:off x="4673599" y="1422400"/>
            <a:ext cx="0" cy="4451927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03CE673-FF43-229E-AF4E-87BD080E5D79}"/>
              </a:ext>
            </a:extLst>
          </p:cNvPr>
          <p:cNvSpPr txBox="1"/>
          <p:nvPr/>
        </p:nvSpPr>
        <p:spPr>
          <a:xfrm>
            <a:off x="3939309" y="983673"/>
            <a:ext cx="163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Repository</a:t>
            </a:r>
            <a:endParaRPr lang="zh-CN" altLang="en-US" b="1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563F216-8803-C3E7-EA4A-DD971E8635AD}"/>
              </a:ext>
            </a:extLst>
          </p:cNvPr>
          <p:cNvCxnSpPr>
            <a:cxnSpLocks/>
          </p:cNvCxnSpPr>
          <p:nvPr/>
        </p:nvCxnSpPr>
        <p:spPr>
          <a:xfrm>
            <a:off x="7130472" y="1422400"/>
            <a:ext cx="0" cy="4451927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27ADC4F-41AD-A9FC-E186-8346B2DD5045}"/>
              </a:ext>
            </a:extLst>
          </p:cNvPr>
          <p:cNvSpPr txBox="1"/>
          <p:nvPr/>
        </p:nvSpPr>
        <p:spPr>
          <a:xfrm>
            <a:off x="6396182" y="983673"/>
            <a:ext cx="163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Delivery</a:t>
            </a:r>
            <a:endParaRPr lang="zh-CN" altLang="en-US" b="1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4AB1626-0B44-1DDC-3C0D-A3F4C6EBBBDB}"/>
              </a:ext>
            </a:extLst>
          </p:cNvPr>
          <p:cNvCxnSpPr>
            <a:cxnSpLocks/>
          </p:cNvCxnSpPr>
          <p:nvPr/>
        </p:nvCxnSpPr>
        <p:spPr>
          <a:xfrm>
            <a:off x="9707417" y="1422400"/>
            <a:ext cx="0" cy="445192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D4F0915-5CF5-BF25-E346-653A888B24EB}"/>
              </a:ext>
            </a:extLst>
          </p:cNvPr>
          <p:cNvSpPr txBox="1"/>
          <p:nvPr/>
        </p:nvSpPr>
        <p:spPr>
          <a:xfrm>
            <a:off x="8973127" y="983673"/>
            <a:ext cx="163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Search</a:t>
            </a:r>
            <a:endParaRPr lang="zh-CN" altLang="en-US" b="1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3DB6610-0E87-4728-8861-400E959B986A}"/>
              </a:ext>
            </a:extLst>
          </p:cNvPr>
          <p:cNvCxnSpPr/>
          <p:nvPr/>
        </p:nvCxnSpPr>
        <p:spPr>
          <a:xfrm>
            <a:off x="638300" y="1558776"/>
            <a:ext cx="164407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2D4823AA-3229-7B96-BC01-884DAC92AE7B}"/>
              </a:ext>
            </a:extLst>
          </p:cNvPr>
          <p:cNvSpPr/>
          <p:nvPr/>
        </p:nvSpPr>
        <p:spPr>
          <a:xfrm>
            <a:off x="2183080" y="1619730"/>
            <a:ext cx="288964" cy="5085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24B84CF-E446-2833-649E-DB692B3EC849}"/>
              </a:ext>
            </a:extLst>
          </p:cNvPr>
          <p:cNvCxnSpPr>
            <a:cxnSpLocks/>
          </p:cNvCxnSpPr>
          <p:nvPr/>
        </p:nvCxnSpPr>
        <p:spPr>
          <a:xfrm>
            <a:off x="2402442" y="2221249"/>
            <a:ext cx="2193923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D486E8D-9EF0-BABF-BD22-D887D0DE6CDD}"/>
              </a:ext>
            </a:extLst>
          </p:cNvPr>
          <p:cNvSpPr txBox="1"/>
          <p:nvPr/>
        </p:nvSpPr>
        <p:spPr>
          <a:xfrm>
            <a:off x="2697490" y="1871200"/>
            <a:ext cx="2122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OrderCreateEvent</a:t>
            </a:r>
            <a:endParaRPr lang="zh-CN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741DAF2-D9EA-ABC6-2251-86D20CDA2C3D}"/>
              </a:ext>
            </a:extLst>
          </p:cNvPr>
          <p:cNvSpPr/>
          <p:nvPr/>
        </p:nvSpPr>
        <p:spPr>
          <a:xfrm>
            <a:off x="4530907" y="2290645"/>
            <a:ext cx="288964" cy="5085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B862F4A-00C5-0F63-4359-932252B2CF42}"/>
              </a:ext>
            </a:extLst>
          </p:cNvPr>
          <p:cNvCxnSpPr>
            <a:cxnSpLocks/>
          </p:cNvCxnSpPr>
          <p:nvPr/>
        </p:nvCxnSpPr>
        <p:spPr>
          <a:xfrm>
            <a:off x="2402442" y="2389200"/>
            <a:ext cx="7236080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FC2A120-79A0-016A-3FA7-145535EE607E}"/>
              </a:ext>
            </a:extLst>
          </p:cNvPr>
          <p:cNvCxnSpPr>
            <a:cxnSpLocks/>
          </p:cNvCxnSpPr>
          <p:nvPr/>
        </p:nvCxnSpPr>
        <p:spPr>
          <a:xfrm flipH="1">
            <a:off x="2415861" y="3023681"/>
            <a:ext cx="2167083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899F8F2-1B3F-8428-2AC1-3BB57AF8363E}"/>
              </a:ext>
            </a:extLst>
          </p:cNvPr>
          <p:cNvSpPr txBox="1"/>
          <p:nvPr/>
        </p:nvSpPr>
        <p:spPr>
          <a:xfrm>
            <a:off x="2538587" y="2654753"/>
            <a:ext cx="2122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RepositoryReduceEvent</a:t>
            </a:r>
            <a:endParaRPr lang="zh-CN" altLang="en-US" sz="1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CC4EB54-FD3C-7696-C1CB-C8686DF87123}"/>
              </a:ext>
            </a:extLst>
          </p:cNvPr>
          <p:cNvSpPr/>
          <p:nvPr/>
        </p:nvSpPr>
        <p:spPr>
          <a:xfrm>
            <a:off x="2183080" y="3107480"/>
            <a:ext cx="288964" cy="3825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6617703-44AA-4CBF-9176-3CE203E8A813}"/>
              </a:ext>
            </a:extLst>
          </p:cNvPr>
          <p:cNvCxnSpPr>
            <a:cxnSpLocks/>
          </p:cNvCxnSpPr>
          <p:nvPr/>
        </p:nvCxnSpPr>
        <p:spPr>
          <a:xfrm>
            <a:off x="2402442" y="3630171"/>
            <a:ext cx="465150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3C253AE-EEBD-CC38-F890-88050B4A4591}"/>
              </a:ext>
            </a:extLst>
          </p:cNvPr>
          <p:cNvSpPr txBox="1"/>
          <p:nvPr/>
        </p:nvSpPr>
        <p:spPr>
          <a:xfrm>
            <a:off x="2669174" y="3293920"/>
            <a:ext cx="2122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OrderUpdateEvent</a:t>
            </a:r>
            <a:endParaRPr lang="zh-CN" altLang="en-US" sz="14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60B856E-8EDE-6CC9-73C1-A3AD571FB80A}"/>
              </a:ext>
            </a:extLst>
          </p:cNvPr>
          <p:cNvSpPr/>
          <p:nvPr/>
        </p:nvSpPr>
        <p:spPr>
          <a:xfrm>
            <a:off x="6985990" y="3968447"/>
            <a:ext cx="288964" cy="5085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250471B-4C7F-9530-9A7E-99384B297D8A}"/>
              </a:ext>
            </a:extLst>
          </p:cNvPr>
          <p:cNvCxnSpPr>
            <a:cxnSpLocks/>
          </p:cNvCxnSpPr>
          <p:nvPr/>
        </p:nvCxnSpPr>
        <p:spPr>
          <a:xfrm>
            <a:off x="7213598" y="4628632"/>
            <a:ext cx="2424924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6187F0B-BCAC-6748-4DB0-7B13B5F3621F}"/>
              </a:ext>
            </a:extLst>
          </p:cNvPr>
          <p:cNvSpPr txBox="1"/>
          <p:nvPr/>
        </p:nvSpPr>
        <p:spPr>
          <a:xfrm>
            <a:off x="7516141" y="4257466"/>
            <a:ext cx="2122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DeliveryCreateEvent</a:t>
            </a:r>
            <a:endParaRPr lang="zh-CN" altLang="en-US" sz="1400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5BCFF2C-5831-325C-5A02-BC70D4B57523}"/>
              </a:ext>
            </a:extLst>
          </p:cNvPr>
          <p:cNvCxnSpPr>
            <a:cxnSpLocks/>
          </p:cNvCxnSpPr>
          <p:nvPr/>
        </p:nvCxnSpPr>
        <p:spPr>
          <a:xfrm>
            <a:off x="2402442" y="3816783"/>
            <a:ext cx="7236080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8FA2647D-31BF-F2CF-2C6D-5B6EFFAD6A45}"/>
              </a:ext>
            </a:extLst>
          </p:cNvPr>
          <p:cNvSpPr txBox="1"/>
          <p:nvPr/>
        </p:nvSpPr>
        <p:spPr>
          <a:xfrm>
            <a:off x="556483" y="790889"/>
            <a:ext cx="15213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u="sng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Inter"/>
              </a:rPr>
              <a:t>Post:</a:t>
            </a:r>
          </a:p>
          <a:p>
            <a:r>
              <a:rPr lang="en-US" altLang="zh-CN" sz="14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Inter"/>
              </a:rPr>
              <a:t>http://localhost:8082/order/create</a:t>
            </a:r>
            <a:endParaRPr lang="zh-CN" altLang="en-US" sz="14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173C6E9-D156-7D57-F2E9-2F94A7968D09}"/>
              </a:ext>
            </a:extLst>
          </p:cNvPr>
          <p:cNvSpPr/>
          <p:nvPr/>
        </p:nvSpPr>
        <p:spPr>
          <a:xfrm>
            <a:off x="9562935" y="2463497"/>
            <a:ext cx="288964" cy="3825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84E5AE7-64F6-8B6C-7016-C2679A95F9F7}"/>
              </a:ext>
            </a:extLst>
          </p:cNvPr>
          <p:cNvSpPr/>
          <p:nvPr/>
        </p:nvSpPr>
        <p:spPr>
          <a:xfrm>
            <a:off x="9562935" y="3951493"/>
            <a:ext cx="288964" cy="24258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7140645-79DA-E7BA-492E-39D0ED0C7594}"/>
              </a:ext>
            </a:extLst>
          </p:cNvPr>
          <p:cNvSpPr/>
          <p:nvPr/>
        </p:nvSpPr>
        <p:spPr>
          <a:xfrm>
            <a:off x="9562935" y="4741805"/>
            <a:ext cx="288964" cy="30777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86B9BA-E370-5B18-B5AB-D35F9250DEA0}"/>
              </a:ext>
            </a:extLst>
          </p:cNvPr>
          <p:cNvSpPr txBox="1"/>
          <p:nvPr/>
        </p:nvSpPr>
        <p:spPr>
          <a:xfrm>
            <a:off x="8335819" y="5377091"/>
            <a:ext cx="1274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@mxhe1996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1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柱体 5">
            <a:extLst>
              <a:ext uri="{FF2B5EF4-FFF2-40B4-BE49-F238E27FC236}">
                <a16:creationId xmlns:a16="http://schemas.microsoft.com/office/drawing/2014/main" id="{A6E7E1BC-E589-EC3A-D84E-9C7F503AF8B5}"/>
              </a:ext>
            </a:extLst>
          </p:cNvPr>
          <p:cNvSpPr/>
          <p:nvPr/>
        </p:nvSpPr>
        <p:spPr>
          <a:xfrm>
            <a:off x="1782142" y="5164493"/>
            <a:ext cx="606490" cy="83975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2A6C370F-AF84-C32E-353A-52BE5DB9B396}"/>
              </a:ext>
            </a:extLst>
          </p:cNvPr>
          <p:cNvSpPr/>
          <p:nvPr/>
        </p:nvSpPr>
        <p:spPr>
          <a:xfrm>
            <a:off x="4516010" y="5159827"/>
            <a:ext cx="606490" cy="83975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211D1F-9EC8-3F21-97D2-D191A75B6FC4}"/>
              </a:ext>
            </a:extLst>
          </p:cNvPr>
          <p:cNvSpPr txBox="1"/>
          <p:nvPr/>
        </p:nvSpPr>
        <p:spPr>
          <a:xfrm>
            <a:off x="4376050" y="6074294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outbox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B25A171-EE47-635C-286F-A2A0A970254A}"/>
              </a:ext>
            </a:extLst>
          </p:cNvPr>
          <p:cNvSpPr txBox="1"/>
          <p:nvPr/>
        </p:nvSpPr>
        <p:spPr>
          <a:xfrm>
            <a:off x="1586198" y="6105072"/>
            <a:ext cx="961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业务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C581987-6F47-F446-A34C-62F1FE22AC80}"/>
              </a:ext>
            </a:extLst>
          </p:cNvPr>
          <p:cNvCxnSpPr>
            <a:cxnSpLocks/>
          </p:cNvCxnSpPr>
          <p:nvPr/>
        </p:nvCxnSpPr>
        <p:spPr>
          <a:xfrm>
            <a:off x="2085387" y="3135086"/>
            <a:ext cx="0" cy="18381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88A4FC7-8051-494C-DFD5-E70B2EE5CF93}"/>
              </a:ext>
            </a:extLst>
          </p:cNvPr>
          <p:cNvSpPr/>
          <p:nvPr/>
        </p:nvSpPr>
        <p:spPr>
          <a:xfrm>
            <a:off x="1604862" y="2575249"/>
            <a:ext cx="3928189" cy="4385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有效事件处理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1822F46-D487-F2FE-C4E6-D16A0522931D}"/>
              </a:ext>
            </a:extLst>
          </p:cNvPr>
          <p:cNvSpPr txBox="1"/>
          <p:nvPr/>
        </p:nvSpPr>
        <p:spPr>
          <a:xfrm>
            <a:off x="1045012" y="3776950"/>
            <a:ext cx="961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业务入库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9311609-400A-3E3F-66A2-81140ED7D9F3}"/>
              </a:ext>
            </a:extLst>
          </p:cNvPr>
          <p:cNvCxnSpPr>
            <a:cxnSpLocks/>
          </p:cNvCxnSpPr>
          <p:nvPr/>
        </p:nvCxnSpPr>
        <p:spPr>
          <a:xfrm>
            <a:off x="4819256" y="3142469"/>
            <a:ext cx="0" cy="6344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987FF8C-72AB-CDD0-0614-9719B6FFE84E}"/>
              </a:ext>
            </a:extLst>
          </p:cNvPr>
          <p:cNvSpPr/>
          <p:nvPr/>
        </p:nvSpPr>
        <p:spPr>
          <a:xfrm>
            <a:off x="3876864" y="3844212"/>
            <a:ext cx="1884783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事件构建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8E4C291-BFD0-BA83-9B06-4247DF373073}"/>
              </a:ext>
            </a:extLst>
          </p:cNvPr>
          <p:cNvCxnSpPr>
            <a:cxnSpLocks/>
          </p:cNvCxnSpPr>
          <p:nvPr/>
        </p:nvCxnSpPr>
        <p:spPr>
          <a:xfrm>
            <a:off x="4819256" y="4369445"/>
            <a:ext cx="0" cy="6344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柱体 24">
            <a:extLst>
              <a:ext uri="{FF2B5EF4-FFF2-40B4-BE49-F238E27FC236}">
                <a16:creationId xmlns:a16="http://schemas.microsoft.com/office/drawing/2014/main" id="{A6C8982D-234B-AAEB-7206-622DD2E90D35}"/>
              </a:ext>
            </a:extLst>
          </p:cNvPr>
          <p:cNvSpPr/>
          <p:nvPr/>
        </p:nvSpPr>
        <p:spPr>
          <a:xfrm>
            <a:off x="3139744" y="5164493"/>
            <a:ext cx="606490" cy="83975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6140D46-BE02-3BA3-2616-1127C1441D3E}"/>
              </a:ext>
            </a:extLst>
          </p:cNvPr>
          <p:cNvSpPr txBox="1"/>
          <p:nvPr/>
        </p:nvSpPr>
        <p:spPr>
          <a:xfrm>
            <a:off x="2705872" y="6109738"/>
            <a:ext cx="1418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事件处理历史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0B9FFBE-EACF-E095-D7F8-26B9E3F5282C}"/>
              </a:ext>
            </a:extLst>
          </p:cNvPr>
          <p:cNvCxnSpPr>
            <a:cxnSpLocks/>
          </p:cNvCxnSpPr>
          <p:nvPr/>
        </p:nvCxnSpPr>
        <p:spPr>
          <a:xfrm>
            <a:off x="3428988" y="3135086"/>
            <a:ext cx="0" cy="18381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8EE150E-654D-B362-8683-C5421DA6FB3C}"/>
              </a:ext>
            </a:extLst>
          </p:cNvPr>
          <p:cNvSpPr txBox="1"/>
          <p:nvPr/>
        </p:nvSpPr>
        <p:spPr>
          <a:xfrm>
            <a:off x="2435279" y="3776950"/>
            <a:ext cx="96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事件处理记录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9BF8071-A330-3F7E-CEBA-F35D21440017}"/>
              </a:ext>
            </a:extLst>
          </p:cNvPr>
          <p:cNvCxnSpPr>
            <a:cxnSpLocks/>
          </p:cNvCxnSpPr>
          <p:nvPr/>
        </p:nvCxnSpPr>
        <p:spPr>
          <a:xfrm>
            <a:off x="3466287" y="1418254"/>
            <a:ext cx="0" cy="10450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箭头: 环形 31">
            <a:extLst>
              <a:ext uri="{FF2B5EF4-FFF2-40B4-BE49-F238E27FC236}">
                <a16:creationId xmlns:a16="http://schemas.microsoft.com/office/drawing/2014/main" id="{5C5B337D-9408-7D22-C157-8876F85CB1D0}"/>
              </a:ext>
            </a:extLst>
          </p:cNvPr>
          <p:cNvSpPr/>
          <p:nvPr/>
        </p:nvSpPr>
        <p:spPr>
          <a:xfrm rot="4854937">
            <a:off x="7254612" y="4805263"/>
            <a:ext cx="1296956" cy="1436914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环形 32">
            <a:extLst>
              <a:ext uri="{FF2B5EF4-FFF2-40B4-BE49-F238E27FC236}">
                <a16:creationId xmlns:a16="http://schemas.microsoft.com/office/drawing/2014/main" id="{A38CA3FD-B1D6-92C7-BFDC-28208A0D7261}"/>
              </a:ext>
            </a:extLst>
          </p:cNvPr>
          <p:cNvSpPr/>
          <p:nvPr/>
        </p:nvSpPr>
        <p:spPr>
          <a:xfrm rot="15975944">
            <a:off x="6698234" y="4816514"/>
            <a:ext cx="1296956" cy="1436914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43612C3-98C4-B192-22DF-CE7B8593EA88}"/>
              </a:ext>
            </a:extLst>
          </p:cNvPr>
          <p:cNvSpPr txBox="1"/>
          <p:nvPr/>
        </p:nvSpPr>
        <p:spPr>
          <a:xfrm>
            <a:off x="7244970" y="5242583"/>
            <a:ext cx="860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Outbox Service</a:t>
            </a:r>
            <a:endParaRPr lang="zh-CN" altLang="en-US" sz="16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452B999-306D-0EA0-1B3C-CD43B8FF45AB}"/>
              </a:ext>
            </a:extLst>
          </p:cNvPr>
          <p:cNvCxnSpPr>
            <a:cxnSpLocks/>
          </p:cNvCxnSpPr>
          <p:nvPr/>
        </p:nvCxnSpPr>
        <p:spPr>
          <a:xfrm>
            <a:off x="5262459" y="5393093"/>
            <a:ext cx="131103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90AE132-B28B-BF33-6C5F-CF2C751858E9}"/>
              </a:ext>
            </a:extLst>
          </p:cNvPr>
          <p:cNvSpPr txBox="1"/>
          <p:nvPr/>
        </p:nvSpPr>
        <p:spPr>
          <a:xfrm>
            <a:off x="5411127" y="5069325"/>
            <a:ext cx="961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select</a:t>
            </a:r>
            <a:endParaRPr lang="zh-CN" altLang="en-US" sz="14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033DA76-8072-80B0-C15E-BA4A82B62D9A}"/>
              </a:ext>
            </a:extLst>
          </p:cNvPr>
          <p:cNvCxnSpPr>
            <a:cxnSpLocks/>
          </p:cNvCxnSpPr>
          <p:nvPr/>
        </p:nvCxnSpPr>
        <p:spPr>
          <a:xfrm flipH="1">
            <a:off x="5218047" y="5798501"/>
            <a:ext cx="13472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DF5BE05E-05A8-14CB-3F03-32937140A1C3}"/>
              </a:ext>
            </a:extLst>
          </p:cNvPr>
          <p:cNvSpPr txBox="1"/>
          <p:nvPr/>
        </p:nvSpPr>
        <p:spPr>
          <a:xfrm>
            <a:off x="5437450" y="5845693"/>
            <a:ext cx="961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delete</a:t>
            </a:r>
            <a:endParaRPr lang="zh-CN" altLang="en-US" sz="1400" dirty="0"/>
          </a:p>
        </p:txBody>
      </p:sp>
      <p:sp>
        <p:nvSpPr>
          <p:cNvPr id="47" name="圆柱体 46">
            <a:extLst>
              <a:ext uri="{FF2B5EF4-FFF2-40B4-BE49-F238E27FC236}">
                <a16:creationId xmlns:a16="http://schemas.microsoft.com/office/drawing/2014/main" id="{E28503A6-1006-0788-14D7-AC08686AF3E0}"/>
              </a:ext>
            </a:extLst>
          </p:cNvPr>
          <p:cNvSpPr/>
          <p:nvPr/>
        </p:nvSpPr>
        <p:spPr>
          <a:xfrm rot="16200000">
            <a:off x="10348577" y="4449775"/>
            <a:ext cx="606490" cy="2026593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BBD617D-C6A2-2334-9F65-324B1B4333BA}"/>
              </a:ext>
            </a:extLst>
          </p:cNvPr>
          <p:cNvSpPr txBox="1"/>
          <p:nvPr/>
        </p:nvSpPr>
        <p:spPr>
          <a:xfrm>
            <a:off x="10003976" y="5845693"/>
            <a:ext cx="1454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Kafka Topic</a:t>
            </a:r>
            <a:endParaRPr lang="zh-CN" altLang="en-US" sz="1400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627569D-CEED-3F5F-2DBA-7E191A7507ED}"/>
              </a:ext>
            </a:extLst>
          </p:cNvPr>
          <p:cNvCxnSpPr>
            <a:cxnSpLocks/>
          </p:cNvCxnSpPr>
          <p:nvPr/>
        </p:nvCxnSpPr>
        <p:spPr>
          <a:xfrm>
            <a:off x="8714923" y="5463071"/>
            <a:ext cx="8351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E0D464EA-A73C-1582-7CF8-4F3943EB02BC}"/>
              </a:ext>
            </a:extLst>
          </p:cNvPr>
          <p:cNvSpPr txBox="1"/>
          <p:nvPr/>
        </p:nvSpPr>
        <p:spPr>
          <a:xfrm>
            <a:off x="8589042" y="5085316"/>
            <a:ext cx="961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send</a:t>
            </a:r>
            <a:endParaRPr lang="zh-CN" altLang="en-US" sz="14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518A154-A81E-8445-0059-6AC17D945743}"/>
              </a:ext>
            </a:extLst>
          </p:cNvPr>
          <p:cNvSpPr/>
          <p:nvPr/>
        </p:nvSpPr>
        <p:spPr>
          <a:xfrm>
            <a:off x="2550704" y="909598"/>
            <a:ext cx="1831165" cy="41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Kafka Listener</a:t>
            </a:r>
            <a:endParaRPr lang="zh-CN" altLang="en-US" sz="1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E50C07-AC8E-CC09-E173-D3782DF0F798}"/>
              </a:ext>
            </a:extLst>
          </p:cNvPr>
          <p:cNvSpPr txBox="1"/>
          <p:nvPr/>
        </p:nvSpPr>
        <p:spPr>
          <a:xfrm>
            <a:off x="9712308" y="4600662"/>
            <a:ext cx="1274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@mxhe1996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02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59DF578-207F-A5F5-CE2E-BC6E4075BC33}"/>
              </a:ext>
            </a:extLst>
          </p:cNvPr>
          <p:cNvSpPr/>
          <p:nvPr/>
        </p:nvSpPr>
        <p:spPr>
          <a:xfrm>
            <a:off x="4603748" y="5684979"/>
            <a:ext cx="1357746" cy="4710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Kafka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62BD77-080F-5DD6-3595-0D1CC53EF4C9}"/>
              </a:ext>
            </a:extLst>
          </p:cNvPr>
          <p:cNvSpPr/>
          <p:nvPr/>
        </p:nvSpPr>
        <p:spPr>
          <a:xfrm>
            <a:off x="2094345" y="5004950"/>
            <a:ext cx="1357746" cy="4710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1CA894-248D-CFE3-A8AC-E41CCC15AEA1}"/>
              </a:ext>
            </a:extLst>
          </p:cNvPr>
          <p:cNvSpPr/>
          <p:nvPr/>
        </p:nvSpPr>
        <p:spPr>
          <a:xfrm>
            <a:off x="3652980" y="5004950"/>
            <a:ext cx="1357746" cy="4710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4864C7-FAD1-B3DC-2C0F-3C8C27B127E6}"/>
              </a:ext>
            </a:extLst>
          </p:cNvPr>
          <p:cNvSpPr/>
          <p:nvPr/>
        </p:nvSpPr>
        <p:spPr>
          <a:xfrm>
            <a:off x="1893456" y="4793674"/>
            <a:ext cx="5551053" cy="15609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9B2439-5012-2A6D-B561-667FE30FD81A}"/>
              </a:ext>
            </a:extLst>
          </p:cNvPr>
          <p:cNvSpPr/>
          <p:nvPr/>
        </p:nvSpPr>
        <p:spPr>
          <a:xfrm>
            <a:off x="1885950" y="2540000"/>
            <a:ext cx="5551053" cy="2044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740967-8ABD-C75D-CAB1-55EB4A0EAA9A}"/>
              </a:ext>
            </a:extLst>
          </p:cNvPr>
          <p:cNvSpPr/>
          <p:nvPr/>
        </p:nvSpPr>
        <p:spPr>
          <a:xfrm>
            <a:off x="7518399" y="2539998"/>
            <a:ext cx="1438567" cy="38146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9A4B5D-2AB0-F096-3171-1981F20BAE3D}"/>
              </a:ext>
            </a:extLst>
          </p:cNvPr>
          <p:cNvSpPr/>
          <p:nvPr/>
        </p:nvSpPr>
        <p:spPr>
          <a:xfrm>
            <a:off x="2087418" y="3888509"/>
            <a:ext cx="1357746" cy="4710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1681C2-87E1-05AD-D4C0-1FB12751CFE8}"/>
              </a:ext>
            </a:extLst>
          </p:cNvPr>
          <p:cNvSpPr/>
          <p:nvPr/>
        </p:nvSpPr>
        <p:spPr>
          <a:xfrm>
            <a:off x="2087418" y="3253505"/>
            <a:ext cx="1357746" cy="4710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Delivery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61C33A-BCC3-A01D-5E4C-59B5B5E739C2}"/>
              </a:ext>
            </a:extLst>
          </p:cNvPr>
          <p:cNvSpPr/>
          <p:nvPr/>
        </p:nvSpPr>
        <p:spPr>
          <a:xfrm>
            <a:off x="2094345" y="2623126"/>
            <a:ext cx="1357746" cy="4710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Repository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E86DE9-89C1-6194-30D0-601857F89445}"/>
              </a:ext>
            </a:extLst>
          </p:cNvPr>
          <p:cNvSpPr/>
          <p:nvPr/>
        </p:nvSpPr>
        <p:spPr>
          <a:xfrm>
            <a:off x="7681190" y="4983017"/>
            <a:ext cx="1112983" cy="43872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Nacos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9E8891-7C3D-5755-9991-662064753191}"/>
              </a:ext>
            </a:extLst>
          </p:cNvPr>
          <p:cNvSpPr/>
          <p:nvPr/>
        </p:nvSpPr>
        <p:spPr>
          <a:xfrm>
            <a:off x="5745019" y="3359149"/>
            <a:ext cx="1357746" cy="47105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Search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5D823B5-EB3B-2885-1BCF-E8259C8DCF10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3445164" y="3594677"/>
            <a:ext cx="2299855" cy="529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4CFA880-9C6E-4FF8-B1B2-F043CE03B0E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445164" y="3489033"/>
            <a:ext cx="2299855" cy="1056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6EAC5C5-728B-81BE-B45D-B632595ADE6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452091" y="2858654"/>
            <a:ext cx="2292928" cy="7360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75E2211-D43D-D6FC-61E9-6121E164546B}"/>
              </a:ext>
            </a:extLst>
          </p:cNvPr>
          <p:cNvSpPr/>
          <p:nvPr/>
        </p:nvSpPr>
        <p:spPr>
          <a:xfrm>
            <a:off x="7681190" y="3703779"/>
            <a:ext cx="1112983" cy="4387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Role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EE2CAA1-5426-920D-FBCB-7683222BB052}"/>
              </a:ext>
            </a:extLst>
          </p:cNvPr>
          <p:cNvSpPr/>
          <p:nvPr/>
        </p:nvSpPr>
        <p:spPr>
          <a:xfrm>
            <a:off x="5481781" y="4994559"/>
            <a:ext cx="1893454" cy="47105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ElasticSearch</a:t>
            </a:r>
            <a:endParaRPr lang="zh-CN" altLang="en-US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EE0D986-DE9E-B847-A288-9A1F042BC08A}"/>
              </a:ext>
            </a:extLst>
          </p:cNvPr>
          <p:cNvSpPr/>
          <p:nvPr/>
        </p:nvSpPr>
        <p:spPr>
          <a:xfrm>
            <a:off x="4054764" y="968810"/>
            <a:ext cx="2041236" cy="47105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query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4DA99A9-4E21-3905-7735-DF656E2409A2}"/>
              </a:ext>
            </a:extLst>
          </p:cNvPr>
          <p:cNvCxnSpPr>
            <a:cxnSpLocks/>
            <a:stCxn id="61" idx="2"/>
            <a:endCxn id="73" idx="0"/>
          </p:cNvCxnSpPr>
          <p:nvPr/>
        </p:nvCxnSpPr>
        <p:spPr>
          <a:xfrm>
            <a:off x="5075382" y="1439864"/>
            <a:ext cx="0" cy="229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567BAC95-40FF-3C97-37DB-9B7A529C0928}"/>
              </a:ext>
            </a:extLst>
          </p:cNvPr>
          <p:cNvSpPr txBox="1"/>
          <p:nvPr/>
        </p:nvSpPr>
        <p:spPr>
          <a:xfrm>
            <a:off x="7760856" y="6436319"/>
            <a:ext cx="1274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@mxhe1996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81BC1FB-92FB-B401-EBEC-95E266CB0EC4}"/>
              </a:ext>
            </a:extLst>
          </p:cNvPr>
          <p:cNvSpPr/>
          <p:nvPr/>
        </p:nvSpPr>
        <p:spPr>
          <a:xfrm>
            <a:off x="2389908" y="1669616"/>
            <a:ext cx="5370948" cy="438728"/>
          </a:xfrm>
          <a:prstGeom prst="rect">
            <a:avLst/>
          </a:prstGeom>
          <a:solidFill>
            <a:srgbClr val="9999FF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Gateway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1C39317-C61D-7C28-09D7-23E2B1ECABB6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5075382" y="2108344"/>
            <a:ext cx="0" cy="431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93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61</Words>
  <Application>Microsoft Office PowerPoint</Application>
  <PresentationFormat>宽屏</PresentationFormat>
  <Paragraphs>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Inter</vt:lpstr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萧 何</dc:creator>
  <cp:lastModifiedBy>萧 何</cp:lastModifiedBy>
  <cp:revision>23</cp:revision>
  <dcterms:created xsi:type="dcterms:W3CDTF">2024-07-11T07:50:04Z</dcterms:created>
  <dcterms:modified xsi:type="dcterms:W3CDTF">2024-07-25T08:39:13Z</dcterms:modified>
</cp:coreProperties>
</file>