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4" r:id="rId3"/>
    <p:sldId id="259" r:id="rId4"/>
    <p:sldId id="272" r:id="rId5"/>
    <p:sldId id="263" r:id="rId6"/>
    <p:sldId id="262" r:id="rId7"/>
    <p:sldId id="271" r:id="rId8"/>
    <p:sldId id="257" r:id="rId9"/>
    <p:sldId id="258" r:id="rId10"/>
    <p:sldId id="274" r:id="rId11"/>
    <p:sldId id="260" r:id="rId12"/>
    <p:sldId id="261" r:id="rId13"/>
    <p:sldId id="275" r:id="rId14"/>
    <p:sldId id="276" r:id="rId15"/>
    <p:sldId id="27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49B72-42B6-4110-B360-C0982F9527D1}" v="54" dt="2024-07-22T10:19:04.0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janovic, Mehmet" userId="6c3c0504-6c74-4525-be69-5ea3eb76330a" providerId="ADAL" clId="{05E49B72-42B6-4110-B360-C0982F9527D1}"/>
    <pc:docChg chg="undo custSel addSld delSld modSld sldOrd">
      <pc:chgData name="Marijanovic, Mehmet" userId="6c3c0504-6c74-4525-be69-5ea3eb76330a" providerId="ADAL" clId="{05E49B72-42B6-4110-B360-C0982F9527D1}" dt="2024-07-22T10:19:36.933" v="542" actId="20577"/>
      <pc:docMkLst>
        <pc:docMk/>
      </pc:docMkLst>
      <pc:sldChg chg="addSp delSp modSp new del mod ord">
        <pc:chgData name="Marijanovic, Mehmet" userId="6c3c0504-6c74-4525-be69-5ea3eb76330a" providerId="ADAL" clId="{05E49B72-42B6-4110-B360-C0982F9527D1}" dt="2024-07-22T09:36:59.390" v="90" actId="47"/>
        <pc:sldMkLst>
          <pc:docMk/>
          <pc:sldMk cId="3375678794" sldId="257"/>
        </pc:sldMkLst>
        <pc:spChg chg="mod">
          <ac:chgData name="Marijanovic, Mehmet" userId="6c3c0504-6c74-4525-be69-5ea3eb76330a" providerId="ADAL" clId="{05E49B72-42B6-4110-B360-C0982F9527D1}" dt="2024-07-22T09:31:22.491" v="47" actId="20577"/>
          <ac:spMkLst>
            <pc:docMk/>
            <pc:sldMk cId="3375678794" sldId="257"/>
            <ac:spMk id="2" creationId="{07EC6873-4809-6DC8-2359-A8A2AE2F49CA}"/>
          </ac:spMkLst>
        </pc:spChg>
        <pc:spChg chg="mod">
          <ac:chgData name="Marijanovic, Mehmet" userId="6c3c0504-6c74-4525-be69-5ea3eb76330a" providerId="ADAL" clId="{05E49B72-42B6-4110-B360-C0982F9527D1}" dt="2024-07-22T09:30:29.970" v="33" actId="20577"/>
          <ac:spMkLst>
            <pc:docMk/>
            <pc:sldMk cId="3375678794" sldId="257"/>
            <ac:spMk id="3" creationId="{0B7C8820-FBCC-3DAD-AF9E-CDD8501AEC79}"/>
          </ac:spMkLst>
        </pc:spChg>
        <pc:spChg chg="add del mod">
          <ac:chgData name="Marijanovic, Mehmet" userId="6c3c0504-6c74-4525-be69-5ea3eb76330a" providerId="ADAL" clId="{05E49B72-42B6-4110-B360-C0982F9527D1}" dt="2024-07-22T09:33:02.462" v="53"/>
          <ac:spMkLst>
            <pc:docMk/>
            <pc:sldMk cId="3375678794" sldId="257"/>
            <ac:spMk id="6" creationId="{0107DB15-8C56-290A-839F-3A6A73268842}"/>
          </ac:spMkLst>
        </pc:spChg>
        <pc:spChg chg="add del mod">
          <ac:chgData name="Marijanovic, Mehmet" userId="6c3c0504-6c74-4525-be69-5ea3eb76330a" providerId="ADAL" clId="{05E49B72-42B6-4110-B360-C0982F9527D1}" dt="2024-07-22T09:33:05.175" v="55"/>
          <ac:spMkLst>
            <pc:docMk/>
            <pc:sldMk cId="3375678794" sldId="257"/>
            <ac:spMk id="8" creationId="{1D7209EC-6317-5639-244C-8422D0E0D107}"/>
          </ac:spMkLst>
        </pc:spChg>
        <pc:spChg chg="add del">
          <ac:chgData name="Marijanovic, Mehmet" userId="6c3c0504-6c74-4525-be69-5ea3eb76330a" providerId="ADAL" clId="{05E49B72-42B6-4110-B360-C0982F9527D1}" dt="2024-07-22T09:35:32.959" v="71"/>
          <ac:spMkLst>
            <pc:docMk/>
            <pc:sldMk cId="3375678794" sldId="257"/>
            <ac:spMk id="10" creationId="{0031EC02-23A5-976E-AC17-60625A8DA5B8}"/>
          </ac:spMkLst>
        </pc:spChg>
        <pc:graphicFrameChg chg="add del mod modGraphic">
          <ac:chgData name="Marijanovic, Mehmet" userId="6c3c0504-6c74-4525-be69-5ea3eb76330a" providerId="ADAL" clId="{05E49B72-42B6-4110-B360-C0982F9527D1}" dt="2024-07-22T09:33:06.094" v="57"/>
          <ac:graphicFrameMkLst>
            <pc:docMk/>
            <pc:sldMk cId="3375678794" sldId="257"/>
            <ac:graphicFrameMk id="4" creationId="{E7F34FDF-B8CE-C379-28D8-BFD648BE4566}"/>
          </ac:graphicFrameMkLst>
        </pc:graphicFrameChg>
        <pc:graphicFrameChg chg="add del mod">
          <ac:chgData name="Marijanovic, Mehmet" userId="6c3c0504-6c74-4525-be69-5ea3eb76330a" providerId="ADAL" clId="{05E49B72-42B6-4110-B360-C0982F9527D1}" dt="2024-07-22T09:33:02.462" v="53"/>
          <ac:graphicFrameMkLst>
            <pc:docMk/>
            <pc:sldMk cId="3375678794" sldId="257"/>
            <ac:graphicFrameMk id="5" creationId="{87B88E94-98CE-C611-103D-B987F6BF2040}"/>
          </ac:graphicFrameMkLst>
        </pc:graphicFrameChg>
        <pc:graphicFrameChg chg="add del mod">
          <ac:chgData name="Marijanovic, Mehmet" userId="6c3c0504-6c74-4525-be69-5ea3eb76330a" providerId="ADAL" clId="{05E49B72-42B6-4110-B360-C0982F9527D1}" dt="2024-07-22T09:33:05.175" v="55"/>
          <ac:graphicFrameMkLst>
            <pc:docMk/>
            <pc:sldMk cId="3375678794" sldId="257"/>
            <ac:graphicFrameMk id="7" creationId="{2E3D625E-EA7F-9C10-D2C4-974D7FB6E2B1}"/>
          </ac:graphicFrameMkLst>
        </pc:graphicFrameChg>
        <pc:graphicFrameChg chg="add mod modGraphic">
          <ac:chgData name="Marijanovic, Mehmet" userId="6c3c0504-6c74-4525-be69-5ea3eb76330a" providerId="ADAL" clId="{05E49B72-42B6-4110-B360-C0982F9527D1}" dt="2024-07-22T09:36:54.497" v="89" actId="6549"/>
          <ac:graphicFrameMkLst>
            <pc:docMk/>
            <pc:sldMk cId="3375678794" sldId="257"/>
            <ac:graphicFrameMk id="9" creationId="{7E1F26B3-073F-F2B1-C83C-2C475E6E8803}"/>
          </ac:graphicFrameMkLst>
        </pc:graphicFrameChg>
      </pc:sldChg>
      <pc:sldChg chg="addSp delSp modSp new del mod">
        <pc:chgData name="Marijanovic, Mehmet" userId="6c3c0504-6c74-4525-be69-5ea3eb76330a" providerId="ADAL" clId="{05E49B72-42B6-4110-B360-C0982F9527D1}" dt="2024-07-22T09:55:09.511" v="298" actId="47"/>
        <pc:sldMkLst>
          <pc:docMk/>
          <pc:sldMk cId="124194857" sldId="258"/>
        </pc:sldMkLst>
        <pc:spChg chg="mod">
          <ac:chgData name="Marijanovic, Mehmet" userId="6c3c0504-6c74-4525-be69-5ea3eb76330a" providerId="ADAL" clId="{05E49B72-42B6-4110-B360-C0982F9527D1}" dt="2024-07-22T09:36:44.645" v="86"/>
          <ac:spMkLst>
            <pc:docMk/>
            <pc:sldMk cId="124194857" sldId="258"/>
            <ac:spMk id="2" creationId="{EB17869F-8E70-1A88-837C-2D050E5E9026}"/>
          </ac:spMkLst>
        </pc:spChg>
        <pc:spChg chg="del">
          <ac:chgData name="Marijanovic, Mehmet" userId="6c3c0504-6c74-4525-be69-5ea3eb76330a" providerId="ADAL" clId="{05E49B72-42B6-4110-B360-C0982F9527D1}" dt="2024-07-22T09:35:42.442" v="73"/>
          <ac:spMkLst>
            <pc:docMk/>
            <pc:sldMk cId="124194857" sldId="258"/>
            <ac:spMk id="3" creationId="{E2A0180F-6B3A-76E7-1A8F-3F22EE797362}"/>
          </ac:spMkLst>
        </pc:spChg>
        <pc:spChg chg="add mod">
          <ac:chgData name="Marijanovic, Mehmet" userId="6c3c0504-6c74-4525-be69-5ea3eb76330a" providerId="ADAL" clId="{05E49B72-42B6-4110-B360-C0982F9527D1}" dt="2024-07-22T09:49:30.734" v="211" actId="20577"/>
          <ac:spMkLst>
            <pc:docMk/>
            <pc:sldMk cId="124194857" sldId="258"/>
            <ac:spMk id="4" creationId="{9F3D0A7A-E5D7-C008-6EFC-36856E56B1CE}"/>
          </ac:spMkLst>
        </pc:spChg>
      </pc:sldChg>
      <pc:sldChg chg="addSp delSp modSp new mod">
        <pc:chgData name="Marijanovic, Mehmet" userId="6c3c0504-6c74-4525-be69-5ea3eb76330a" providerId="ADAL" clId="{05E49B72-42B6-4110-B360-C0982F9527D1}" dt="2024-07-22T09:41:24.964" v="125" actId="255"/>
        <pc:sldMkLst>
          <pc:docMk/>
          <pc:sldMk cId="2772635990" sldId="259"/>
        </pc:sldMkLst>
        <pc:spChg chg="mod">
          <ac:chgData name="Marijanovic, Mehmet" userId="6c3c0504-6c74-4525-be69-5ea3eb76330a" providerId="ADAL" clId="{05E49B72-42B6-4110-B360-C0982F9527D1}" dt="2024-07-22T09:41:04.371" v="124"/>
          <ac:spMkLst>
            <pc:docMk/>
            <pc:sldMk cId="2772635990" sldId="259"/>
            <ac:spMk id="2" creationId="{3CECC7E4-F900-12A4-0E24-477481200688}"/>
          </ac:spMkLst>
        </pc:spChg>
        <pc:spChg chg="add del">
          <ac:chgData name="Marijanovic, Mehmet" userId="6c3c0504-6c74-4525-be69-5ea3eb76330a" providerId="ADAL" clId="{05E49B72-42B6-4110-B360-C0982F9527D1}" dt="2024-07-22T09:38:25.445" v="108"/>
          <ac:spMkLst>
            <pc:docMk/>
            <pc:sldMk cId="2772635990" sldId="259"/>
            <ac:spMk id="3" creationId="{B85258E3-C3E7-4508-68AE-F7C773E61C94}"/>
          </ac:spMkLst>
        </pc:spChg>
        <pc:spChg chg="add del mod">
          <ac:chgData name="Marijanovic, Mehmet" userId="6c3c0504-6c74-4525-be69-5ea3eb76330a" providerId="ADAL" clId="{05E49B72-42B6-4110-B360-C0982F9527D1}" dt="2024-07-22T09:39:36.295" v="117"/>
          <ac:spMkLst>
            <pc:docMk/>
            <pc:sldMk cId="2772635990" sldId="259"/>
            <ac:spMk id="7" creationId="{37273773-000C-3CF5-94C6-4F298E7EC0E2}"/>
          </ac:spMkLst>
        </pc:spChg>
        <pc:graphicFrameChg chg="add del mod modGraphic">
          <ac:chgData name="Marijanovic, Mehmet" userId="6c3c0504-6c74-4525-be69-5ea3eb76330a" providerId="ADAL" clId="{05E49B72-42B6-4110-B360-C0982F9527D1}" dt="2024-07-22T09:38:22.094" v="106"/>
          <ac:graphicFrameMkLst>
            <pc:docMk/>
            <pc:sldMk cId="2772635990" sldId="259"/>
            <ac:graphicFrameMk id="4" creationId="{E6E3E5FF-61E3-13FA-34E1-5D65C84329A1}"/>
          </ac:graphicFrameMkLst>
        </pc:graphicFrameChg>
        <pc:graphicFrameChg chg="add del mod modGraphic">
          <ac:chgData name="Marijanovic, Mehmet" userId="6c3c0504-6c74-4525-be69-5ea3eb76330a" providerId="ADAL" clId="{05E49B72-42B6-4110-B360-C0982F9527D1}" dt="2024-07-22T09:39:13.323" v="114" actId="478"/>
          <ac:graphicFrameMkLst>
            <pc:docMk/>
            <pc:sldMk cId="2772635990" sldId="259"/>
            <ac:graphicFrameMk id="5" creationId="{D103A557-CFB7-BB7E-8DC5-E89BE1F4C593}"/>
          </ac:graphicFrameMkLst>
        </pc:graphicFrameChg>
        <pc:graphicFrameChg chg="add del mod">
          <ac:chgData name="Marijanovic, Mehmet" userId="6c3c0504-6c74-4525-be69-5ea3eb76330a" providerId="ADAL" clId="{05E49B72-42B6-4110-B360-C0982F9527D1}" dt="2024-07-22T09:39:15.334" v="116"/>
          <ac:graphicFrameMkLst>
            <pc:docMk/>
            <pc:sldMk cId="2772635990" sldId="259"/>
            <ac:graphicFrameMk id="8" creationId="{9532647E-AEB6-20C4-5254-B8AD5FB43D32}"/>
          </ac:graphicFrameMkLst>
        </pc:graphicFrameChg>
        <pc:graphicFrameChg chg="add mod modGraphic">
          <ac:chgData name="Marijanovic, Mehmet" userId="6c3c0504-6c74-4525-be69-5ea3eb76330a" providerId="ADAL" clId="{05E49B72-42B6-4110-B360-C0982F9527D1}" dt="2024-07-22T09:41:24.964" v="125" actId="255"/>
          <ac:graphicFrameMkLst>
            <pc:docMk/>
            <pc:sldMk cId="2772635990" sldId="259"/>
            <ac:graphicFrameMk id="9" creationId="{25E2F704-E6E1-720B-A7B7-E5A8FEF91619}"/>
          </ac:graphicFrameMkLst>
        </pc:graphicFrameChg>
      </pc:sldChg>
      <pc:sldChg chg="addSp delSp modSp new del mod">
        <pc:chgData name="Marijanovic, Mehmet" userId="6c3c0504-6c74-4525-be69-5ea3eb76330a" providerId="ADAL" clId="{05E49B72-42B6-4110-B360-C0982F9527D1}" dt="2024-07-22T10:19:12.902" v="526" actId="47"/>
        <pc:sldMkLst>
          <pc:docMk/>
          <pc:sldMk cId="1544425821" sldId="260"/>
        </pc:sldMkLst>
        <pc:spChg chg="mod">
          <ac:chgData name="Marijanovic, Mehmet" userId="6c3c0504-6c74-4525-be69-5ea3eb76330a" providerId="ADAL" clId="{05E49B72-42B6-4110-B360-C0982F9527D1}" dt="2024-07-22T09:55:28.444" v="299"/>
          <ac:spMkLst>
            <pc:docMk/>
            <pc:sldMk cId="1544425821" sldId="260"/>
            <ac:spMk id="2" creationId="{85AF7156-DB89-EACC-BB0D-8BFF1F7EF673}"/>
          </ac:spMkLst>
        </pc:spChg>
        <pc:spChg chg="del">
          <ac:chgData name="Marijanovic, Mehmet" userId="6c3c0504-6c74-4525-be69-5ea3eb76330a" providerId="ADAL" clId="{05E49B72-42B6-4110-B360-C0982F9527D1}" dt="2024-07-22T09:43:11.816" v="127" actId="22"/>
          <ac:spMkLst>
            <pc:docMk/>
            <pc:sldMk cId="1544425821" sldId="260"/>
            <ac:spMk id="3" creationId="{9FC734B4-1B9E-4AD6-1344-60D3EE26F0C3}"/>
          </ac:spMkLst>
        </pc:spChg>
        <pc:picChg chg="add mod ord">
          <ac:chgData name="Marijanovic, Mehmet" userId="6c3c0504-6c74-4525-be69-5ea3eb76330a" providerId="ADAL" clId="{05E49B72-42B6-4110-B360-C0982F9527D1}" dt="2024-07-22T09:43:11.816" v="127" actId="22"/>
          <ac:picMkLst>
            <pc:docMk/>
            <pc:sldMk cId="1544425821" sldId="260"/>
            <ac:picMk id="5" creationId="{46C92A27-2FF9-6935-4BE8-B23779418CE0}"/>
          </ac:picMkLst>
        </pc:picChg>
      </pc:sldChg>
      <pc:sldChg chg="addSp delSp modSp new del mod">
        <pc:chgData name="Marijanovic, Mehmet" userId="6c3c0504-6c74-4525-be69-5ea3eb76330a" providerId="ADAL" clId="{05E49B72-42B6-4110-B360-C0982F9527D1}" dt="2024-07-22T09:52:17.175" v="236" actId="47"/>
        <pc:sldMkLst>
          <pc:docMk/>
          <pc:sldMk cId="2935412050" sldId="261"/>
        </pc:sldMkLst>
        <pc:spChg chg="mod">
          <ac:chgData name="Marijanovic, Mehmet" userId="6c3c0504-6c74-4525-be69-5ea3eb76330a" providerId="ADAL" clId="{05E49B72-42B6-4110-B360-C0982F9527D1}" dt="2024-07-22T09:44:45.044" v="134"/>
          <ac:spMkLst>
            <pc:docMk/>
            <pc:sldMk cId="2935412050" sldId="261"/>
            <ac:spMk id="2" creationId="{657CA715-8193-7A25-3BE3-C0FCA787687D}"/>
          </ac:spMkLst>
        </pc:spChg>
        <pc:spChg chg="del mod">
          <ac:chgData name="Marijanovic, Mehmet" userId="6c3c0504-6c74-4525-be69-5ea3eb76330a" providerId="ADAL" clId="{05E49B72-42B6-4110-B360-C0982F9527D1}" dt="2024-07-22T09:48:56.009" v="206"/>
          <ac:spMkLst>
            <pc:docMk/>
            <pc:sldMk cId="2935412050" sldId="261"/>
            <ac:spMk id="3" creationId="{B0AE4514-48FB-45EB-1FE2-01E2BBF2E1EB}"/>
          </ac:spMkLst>
        </pc:spChg>
        <pc:spChg chg="add del">
          <ac:chgData name="Marijanovic, Mehmet" userId="6c3c0504-6c74-4525-be69-5ea3eb76330a" providerId="ADAL" clId="{05E49B72-42B6-4110-B360-C0982F9527D1}" dt="2024-07-22T09:46:13.696" v="169"/>
          <ac:spMkLst>
            <pc:docMk/>
            <pc:sldMk cId="2935412050" sldId="261"/>
            <ac:spMk id="4" creationId="{420F7499-E360-8323-8063-FF4E580A337D}"/>
          </ac:spMkLst>
        </pc:spChg>
        <pc:spChg chg="add mod">
          <ac:chgData name="Marijanovic, Mehmet" userId="6c3c0504-6c74-4525-be69-5ea3eb76330a" providerId="ADAL" clId="{05E49B72-42B6-4110-B360-C0982F9527D1}" dt="2024-07-22T09:49:06.115" v="208" actId="14"/>
          <ac:spMkLst>
            <pc:docMk/>
            <pc:sldMk cId="2935412050" sldId="261"/>
            <ac:spMk id="5" creationId="{9D3C631C-454F-7DA0-AE2C-FFCCDAE5F522}"/>
          </ac:spMkLst>
        </pc:spChg>
      </pc:sldChg>
      <pc:sldChg chg="addSp delSp modSp new mod">
        <pc:chgData name="Marijanovic, Mehmet" userId="6c3c0504-6c74-4525-be69-5ea3eb76330a" providerId="ADAL" clId="{05E49B72-42B6-4110-B360-C0982F9527D1}" dt="2024-07-22T09:47:31.847" v="200"/>
        <pc:sldMkLst>
          <pc:docMk/>
          <pc:sldMk cId="1696926256" sldId="262"/>
        </pc:sldMkLst>
        <pc:spChg chg="mod">
          <ac:chgData name="Marijanovic, Mehmet" userId="6c3c0504-6c74-4525-be69-5ea3eb76330a" providerId="ADAL" clId="{05E49B72-42B6-4110-B360-C0982F9527D1}" dt="2024-07-22T09:47:31.847" v="200"/>
          <ac:spMkLst>
            <pc:docMk/>
            <pc:sldMk cId="1696926256" sldId="262"/>
            <ac:spMk id="2" creationId="{4FCA09AA-DAE9-6FCF-CC3B-0581FA2374B3}"/>
          </ac:spMkLst>
        </pc:spChg>
        <pc:spChg chg="del">
          <ac:chgData name="Marijanovic, Mehmet" userId="6c3c0504-6c74-4525-be69-5ea3eb76330a" providerId="ADAL" clId="{05E49B72-42B6-4110-B360-C0982F9527D1}" dt="2024-07-22T09:47:24.847" v="199" actId="22"/>
          <ac:spMkLst>
            <pc:docMk/>
            <pc:sldMk cId="1696926256" sldId="262"/>
            <ac:spMk id="3" creationId="{BAE069B7-DE59-2B56-AFBB-42130125570F}"/>
          </ac:spMkLst>
        </pc:spChg>
        <pc:picChg chg="add mod ord">
          <ac:chgData name="Marijanovic, Mehmet" userId="6c3c0504-6c74-4525-be69-5ea3eb76330a" providerId="ADAL" clId="{05E49B72-42B6-4110-B360-C0982F9527D1}" dt="2024-07-22T09:47:24.847" v="199" actId="22"/>
          <ac:picMkLst>
            <pc:docMk/>
            <pc:sldMk cId="1696926256" sldId="262"/>
            <ac:picMk id="5" creationId="{09476167-953B-B533-7F57-5C5A755AD207}"/>
          </ac:picMkLst>
        </pc:picChg>
      </pc:sldChg>
      <pc:sldChg chg="addSp delSp modSp new mod ord">
        <pc:chgData name="Marijanovic, Mehmet" userId="6c3c0504-6c74-4525-be69-5ea3eb76330a" providerId="ADAL" clId="{05E49B72-42B6-4110-B360-C0982F9527D1}" dt="2024-07-22T10:12:44.326" v="348" actId="113"/>
        <pc:sldMkLst>
          <pc:docMk/>
          <pc:sldMk cId="3810320686" sldId="263"/>
        </pc:sldMkLst>
        <pc:spChg chg="mod">
          <ac:chgData name="Marijanovic, Mehmet" userId="6c3c0504-6c74-4525-be69-5ea3eb76330a" providerId="ADAL" clId="{05E49B72-42B6-4110-B360-C0982F9527D1}" dt="2024-07-22T09:52:13.245" v="233"/>
          <ac:spMkLst>
            <pc:docMk/>
            <pc:sldMk cId="3810320686" sldId="263"/>
            <ac:spMk id="2" creationId="{14E748EE-0ABC-6FC7-0A0D-7E4C87F38ABC}"/>
          </ac:spMkLst>
        </pc:spChg>
        <pc:spChg chg="mod">
          <ac:chgData name="Marijanovic, Mehmet" userId="6c3c0504-6c74-4525-be69-5ea3eb76330a" providerId="ADAL" clId="{05E49B72-42B6-4110-B360-C0982F9527D1}" dt="2024-07-22T10:12:44.326" v="348" actId="113"/>
          <ac:spMkLst>
            <pc:docMk/>
            <pc:sldMk cId="3810320686" sldId="263"/>
            <ac:spMk id="3" creationId="{5EC08B60-4658-937A-B580-C4C959B60CBD}"/>
          </ac:spMkLst>
        </pc:spChg>
        <pc:spChg chg="add del">
          <ac:chgData name="Marijanovic, Mehmet" userId="6c3c0504-6c74-4525-be69-5ea3eb76330a" providerId="ADAL" clId="{05E49B72-42B6-4110-B360-C0982F9527D1}" dt="2024-07-22T10:12:33.570" v="342"/>
          <ac:spMkLst>
            <pc:docMk/>
            <pc:sldMk cId="3810320686" sldId="263"/>
            <ac:spMk id="4" creationId="{EA6486C9-B362-4D6A-EC43-C8407E288CBF}"/>
          </ac:spMkLst>
        </pc:spChg>
        <pc:spChg chg="add del">
          <ac:chgData name="Marijanovic, Mehmet" userId="6c3c0504-6c74-4525-be69-5ea3eb76330a" providerId="ADAL" clId="{05E49B72-42B6-4110-B360-C0982F9527D1}" dt="2024-07-22T10:12:40.877" v="346"/>
          <ac:spMkLst>
            <pc:docMk/>
            <pc:sldMk cId="3810320686" sldId="263"/>
            <ac:spMk id="5" creationId="{10A759DE-1EE3-6017-6408-50D7D238C4CD}"/>
          </ac:spMkLst>
        </pc:spChg>
      </pc:sldChg>
      <pc:sldChg chg="modSp new mod ord">
        <pc:chgData name="Marijanovic, Mehmet" userId="6c3c0504-6c74-4525-be69-5ea3eb76330a" providerId="ADAL" clId="{05E49B72-42B6-4110-B360-C0982F9527D1}" dt="2024-07-22T09:55:06.591" v="297"/>
        <pc:sldMkLst>
          <pc:docMk/>
          <pc:sldMk cId="188702444" sldId="264"/>
        </pc:sldMkLst>
        <pc:spChg chg="mod">
          <ac:chgData name="Marijanovic, Mehmet" userId="6c3c0504-6c74-4525-be69-5ea3eb76330a" providerId="ADAL" clId="{05E49B72-42B6-4110-B360-C0982F9527D1}" dt="2024-07-22T09:55:06.591" v="297"/>
          <ac:spMkLst>
            <pc:docMk/>
            <pc:sldMk cId="188702444" sldId="264"/>
            <ac:spMk id="2" creationId="{950323BF-ECC6-9B31-9AFE-64A1CA136E26}"/>
          </ac:spMkLst>
        </pc:spChg>
        <pc:spChg chg="mod">
          <ac:chgData name="Marijanovic, Mehmet" userId="6c3c0504-6c74-4525-be69-5ea3eb76330a" providerId="ADAL" clId="{05E49B72-42B6-4110-B360-C0982F9527D1}" dt="2024-07-22T09:54:55.025" v="294" actId="403"/>
          <ac:spMkLst>
            <pc:docMk/>
            <pc:sldMk cId="188702444" sldId="264"/>
            <ac:spMk id="3" creationId="{F6B0992F-593A-BA05-6BEB-6C4D1923884C}"/>
          </ac:spMkLst>
        </pc:spChg>
      </pc:sldChg>
      <pc:sldChg chg="addSp delSp modSp new del mod">
        <pc:chgData name="Marijanovic, Mehmet" userId="6c3c0504-6c74-4525-be69-5ea3eb76330a" providerId="ADAL" clId="{05E49B72-42B6-4110-B360-C0982F9527D1}" dt="2024-07-22T10:14:52.487" v="401" actId="2696"/>
        <pc:sldMkLst>
          <pc:docMk/>
          <pc:sldMk cId="405882520" sldId="265"/>
        </pc:sldMkLst>
        <pc:spChg chg="mod">
          <ac:chgData name="Marijanovic, Mehmet" userId="6c3c0504-6c74-4525-be69-5ea3eb76330a" providerId="ADAL" clId="{05E49B72-42B6-4110-B360-C0982F9527D1}" dt="2024-07-22T10:09:27.697" v="329"/>
          <ac:spMkLst>
            <pc:docMk/>
            <pc:sldMk cId="405882520" sldId="265"/>
            <ac:spMk id="2" creationId="{4273A14D-24BA-4BC8-7FF8-4D32AD397F4B}"/>
          </ac:spMkLst>
        </pc:spChg>
        <pc:spChg chg="del mod">
          <ac:chgData name="Marijanovic, Mehmet" userId="6c3c0504-6c74-4525-be69-5ea3eb76330a" providerId="ADAL" clId="{05E49B72-42B6-4110-B360-C0982F9527D1}" dt="2024-07-22T10:11:33.957" v="333"/>
          <ac:spMkLst>
            <pc:docMk/>
            <pc:sldMk cId="405882520" sldId="265"/>
            <ac:spMk id="3" creationId="{9DAF3D0B-BC9A-DDD6-25CB-399FA787F246}"/>
          </ac:spMkLst>
        </pc:spChg>
        <pc:spChg chg="add del">
          <ac:chgData name="Marijanovic, Mehmet" userId="6c3c0504-6c74-4525-be69-5ea3eb76330a" providerId="ADAL" clId="{05E49B72-42B6-4110-B360-C0982F9527D1}" dt="2024-07-22T10:11:30.566" v="331"/>
          <ac:spMkLst>
            <pc:docMk/>
            <pc:sldMk cId="405882520" sldId="265"/>
            <ac:spMk id="4" creationId="{F3AC595F-899C-68D6-ED1A-9ECE2BD02715}"/>
          </ac:spMkLst>
        </pc:spChg>
        <pc:spChg chg="add mod">
          <ac:chgData name="Marijanovic, Mehmet" userId="6c3c0504-6c74-4525-be69-5ea3eb76330a" providerId="ADAL" clId="{05E49B72-42B6-4110-B360-C0982F9527D1}" dt="2024-07-22T10:14:51.802" v="399" actId="12"/>
          <ac:spMkLst>
            <pc:docMk/>
            <pc:sldMk cId="405882520" sldId="265"/>
            <ac:spMk id="5" creationId="{335AD0BA-C51F-DA63-DE04-982779E97EFE}"/>
          </ac:spMkLst>
        </pc:spChg>
      </pc:sldChg>
      <pc:sldChg chg="addSp delSp modSp new del mod">
        <pc:chgData name="Marijanovic, Mehmet" userId="6c3c0504-6c74-4525-be69-5ea3eb76330a" providerId="ADAL" clId="{05E49B72-42B6-4110-B360-C0982F9527D1}" dt="2024-07-22T10:04:00.251" v="325" actId="47"/>
        <pc:sldMkLst>
          <pc:docMk/>
          <pc:sldMk cId="511386423" sldId="266"/>
        </pc:sldMkLst>
        <pc:spChg chg="mod">
          <ac:chgData name="Marijanovic, Mehmet" userId="6c3c0504-6c74-4525-be69-5ea3eb76330a" providerId="ADAL" clId="{05E49B72-42B6-4110-B360-C0982F9527D1}" dt="2024-07-22T09:58:44.585" v="314"/>
          <ac:spMkLst>
            <pc:docMk/>
            <pc:sldMk cId="511386423" sldId="266"/>
            <ac:spMk id="2" creationId="{778C16BB-4FC4-73E2-E1AA-2082F1A770CE}"/>
          </ac:spMkLst>
        </pc:spChg>
        <pc:spChg chg="del">
          <ac:chgData name="Marijanovic, Mehmet" userId="6c3c0504-6c74-4525-be69-5ea3eb76330a" providerId="ADAL" clId="{05E49B72-42B6-4110-B360-C0982F9527D1}" dt="2024-07-22T09:58:37.095" v="313"/>
          <ac:spMkLst>
            <pc:docMk/>
            <pc:sldMk cId="511386423" sldId="266"/>
            <ac:spMk id="3" creationId="{20E68983-D370-77D4-0514-555A6539709A}"/>
          </ac:spMkLst>
        </pc:spChg>
        <pc:picChg chg="add mod">
          <ac:chgData name="Marijanovic, Mehmet" userId="6c3c0504-6c74-4525-be69-5ea3eb76330a" providerId="ADAL" clId="{05E49B72-42B6-4110-B360-C0982F9527D1}" dt="2024-07-22T09:58:37.095" v="313"/>
          <ac:picMkLst>
            <pc:docMk/>
            <pc:sldMk cId="511386423" sldId="266"/>
            <ac:picMk id="5122" creationId="{840DD1E5-9362-E214-9AA1-C86B4AAE6CDA}"/>
          </ac:picMkLst>
        </pc:picChg>
      </pc:sldChg>
      <pc:sldChg chg="modSp add del mod">
        <pc:chgData name="Marijanovic, Mehmet" userId="6c3c0504-6c74-4525-be69-5ea3eb76330a" providerId="ADAL" clId="{05E49B72-42B6-4110-B360-C0982F9527D1}" dt="2024-07-22T10:14:53.571" v="405" actId="2696"/>
        <pc:sldMkLst>
          <pc:docMk/>
          <pc:sldMk cId="3506560999" sldId="266"/>
        </pc:sldMkLst>
        <pc:spChg chg="mod">
          <ac:chgData name="Marijanovic, Mehmet" userId="6c3c0504-6c74-4525-be69-5ea3eb76330a" providerId="ADAL" clId="{05E49B72-42B6-4110-B360-C0982F9527D1}" dt="2024-07-22T10:14:53.421" v="403" actId="12"/>
          <ac:spMkLst>
            <pc:docMk/>
            <pc:sldMk cId="3506560999" sldId="266"/>
            <ac:spMk id="5" creationId="{335AD0BA-C51F-DA63-DE04-982779E97EFE}"/>
          </ac:spMkLst>
        </pc:spChg>
      </pc:sldChg>
      <pc:sldChg chg="addSp modSp new del mod">
        <pc:chgData name="Marijanovic, Mehmet" userId="6c3c0504-6c74-4525-be69-5ea3eb76330a" providerId="ADAL" clId="{05E49B72-42B6-4110-B360-C0982F9527D1}" dt="2024-07-22T10:03:58.692" v="324" actId="47"/>
        <pc:sldMkLst>
          <pc:docMk/>
          <pc:sldMk cId="573876696" sldId="267"/>
        </pc:sldMkLst>
        <pc:spChg chg="mod">
          <ac:chgData name="Marijanovic, Mehmet" userId="6c3c0504-6c74-4525-be69-5ea3eb76330a" providerId="ADAL" clId="{05E49B72-42B6-4110-B360-C0982F9527D1}" dt="2024-07-22T09:59:24.647" v="318" actId="27636"/>
          <ac:spMkLst>
            <pc:docMk/>
            <pc:sldMk cId="573876696" sldId="267"/>
            <ac:spMk id="3" creationId="{C1219494-DB3A-2497-0CBC-5CE32E8DE79C}"/>
          </ac:spMkLst>
        </pc:spChg>
        <pc:picChg chg="add mod">
          <ac:chgData name="Marijanovic, Mehmet" userId="6c3c0504-6c74-4525-be69-5ea3eb76330a" providerId="ADAL" clId="{05E49B72-42B6-4110-B360-C0982F9527D1}" dt="2024-07-22T10:00:05.320" v="323" actId="1076"/>
          <ac:picMkLst>
            <pc:docMk/>
            <pc:sldMk cId="573876696" sldId="267"/>
            <ac:picMk id="4" creationId="{FAE38E2E-4E14-35C6-4F24-2B3E38E5417D}"/>
          </ac:picMkLst>
        </pc:picChg>
      </pc:sldChg>
      <pc:sldChg chg="modSp add del mod">
        <pc:chgData name="Marijanovic, Mehmet" userId="6c3c0504-6c74-4525-be69-5ea3eb76330a" providerId="ADAL" clId="{05E49B72-42B6-4110-B360-C0982F9527D1}" dt="2024-07-22T10:14:56.840" v="410" actId="2696"/>
        <pc:sldMkLst>
          <pc:docMk/>
          <pc:sldMk cId="2601481860" sldId="267"/>
        </pc:sldMkLst>
        <pc:spChg chg="mod">
          <ac:chgData name="Marijanovic, Mehmet" userId="6c3c0504-6c74-4525-be69-5ea3eb76330a" providerId="ADAL" clId="{05E49B72-42B6-4110-B360-C0982F9527D1}" dt="2024-07-22T10:14:56.727" v="408" actId="12"/>
          <ac:spMkLst>
            <pc:docMk/>
            <pc:sldMk cId="2601481860" sldId="267"/>
            <ac:spMk id="5" creationId="{335AD0BA-C51F-DA63-DE04-982779E97EFE}"/>
          </ac:spMkLst>
        </pc:spChg>
      </pc:sldChg>
      <pc:sldChg chg="modSp add del mod">
        <pc:chgData name="Marijanovic, Mehmet" userId="6c3c0504-6c74-4525-be69-5ea3eb76330a" providerId="ADAL" clId="{05E49B72-42B6-4110-B360-C0982F9527D1}" dt="2024-07-22T10:15:01.896" v="414" actId="2696"/>
        <pc:sldMkLst>
          <pc:docMk/>
          <pc:sldMk cId="792477403" sldId="268"/>
        </pc:sldMkLst>
        <pc:spChg chg="mod">
          <ac:chgData name="Marijanovic, Mehmet" userId="6c3c0504-6c74-4525-be69-5ea3eb76330a" providerId="ADAL" clId="{05E49B72-42B6-4110-B360-C0982F9527D1}" dt="2024-07-22T10:15:01.773" v="412" actId="12"/>
          <ac:spMkLst>
            <pc:docMk/>
            <pc:sldMk cId="792477403" sldId="268"/>
            <ac:spMk id="5" creationId="{335AD0BA-C51F-DA63-DE04-982779E97EFE}"/>
          </ac:spMkLst>
        </pc:spChg>
      </pc:sldChg>
      <pc:sldChg chg="modSp add del mod">
        <pc:chgData name="Marijanovic, Mehmet" userId="6c3c0504-6c74-4525-be69-5ea3eb76330a" providerId="ADAL" clId="{05E49B72-42B6-4110-B360-C0982F9527D1}" dt="2024-07-22T10:15:02.565" v="418" actId="2696"/>
        <pc:sldMkLst>
          <pc:docMk/>
          <pc:sldMk cId="3746579552" sldId="269"/>
        </pc:sldMkLst>
        <pc:spChg chg="mod">
          <ac:chgData name="Marijanovic, Mehmet" userId="6c3c0504-6c74-4525-be69-5ea3eb76330a" providerId="ADAL" clId="{05E49B72-42B6-4110-B360-C0982F9527D1}" dt="2024-07-22T10:15:02.430" v="416" actId="12"/>
          <ac:spMkLst>
            <pc:docMk/>
            <pc:sldMk cId="3746579552" sldId="269"/>
            <ac:spMk id="5" creationId="{335AD0BA-C51F-DA63-DE04-982779E97EFE}"/>
          </ac:spMkLst>
        </pc:spChg>
      </pc:sldChg>
      <pc:sldChg chg="modSp add del mod">
        <pc:chgData name="Marijanovic, Mehmet" userId="6c3c0504-6c74-4525-be69-5ea3eb76330a" providerId="ADAL" clId="{05E49B72-42B6-4110-B360-C0982F9527D1}" dt="2024-07-22T10:18:23.348" v="520" actId="47"/>
        <pc:sldMkLst>
          <pc:docMk/>
          <pc:sldMk cId="3202488285" sldId="270"/>
        </pc:sldMkLst>
        <pc:spChg chg="mod">
          <ac:chgData name="Marijanovic, Mehmet" userId="6c3c0504-6c74-4525-be69-5ea3eb76330a" providerId="ADAL" clId="{05E49B72-42B6-4110-B360-C0982F9527D1}" dt="2024-07-22T10:16:22.349" v="429" actId="20577"/>
          <ac:spMkLst>
            <pc:docMk/>
            <pc:sldMk cId="3202488285" sldId="270"/>
            <ac:spMk id="5" creationId="{335AD0BA-C51F-DA63-DE04-982779E97EFE}"/>
          </ac:spMkLst>
        </pc:spChg>
      </pc:sldChg>
      <pc:sldChg chg="addSp delSp modSp new mod">
        <pc:chgData name="Marijanovic, Mehmet" userId="6c3c0504-6c74-4525-be69-5ea3eb76330a" providerId="ADAL" clId="{05E49B72-42B6-4110-B360-C0982F9527D1}" dt="2024-07-22T10:19:36.933" v="542" actId="20577"/>
        <pc:sldMkLst>
          <pc:docMk/>
          <pc:sldMk cId="1051805430" sldId="271"/>
        </pc:sldMkLst>
        <pc:spChg chg="mod">
          <ac:chgData name="Marijanovic, Mehmet" userId="6c3c0504-6c74-4525-be69-5ea3eb76330a" providerId="ADAL" clId="{05E49B72-42B6-4110-B360-C0982F9527D1}" dt="2024-07-22T10:18:21.392" v="519"/>
          <ac:spMkLst>
            <pc:docMk/>
            <pc:sldMk cId="1051805430" sldId="271"/>
            <ac:spMk id="2" creationId="{05961E6F-6234-9677-B05D-C1349DEB3C29}"/>
          </ac:spMkLst>
        </pc:spChg>
        <pc:spChg chg="mod">
          <ac:chgData name="Marijanovic, Mehmet" userId="6c3c0504-6c74-4525-be69-5ea3eb76330a" providerId="ADAL" clId="{05E49B72-42B6-4110-B360-C0982F9527D1}" dt="2024-07-22T10:19:36.933" v="542" actId="20577"/>
          <ac:spMkLst>
            <pc:docMk/>
            <pc:sldMk cId="1051805430" sldId="271"/>
            <ac:spMk id="3" creationId="{36584E26-D8B8-7A52-379E-DA4DDFFBDE77}"/>
          </ac:spMkLst>
        </pc:spChg>
        <pc:spChg chg="del mod">
          <ac:chgData name="Marijanovic, Mehmet" userId="6c3c0504-6c74-4525-be69-5ea3eb76330a" providerId="ADAL" clId="{05E49B72-42B6-4110-B360-C0982F9527D1}" dt="2024-07-22T10:16:51.297" v="432"/>
          <ac:spMkLst>
            <pc:docMk/>
            <pc:sldMk cId="1051805430" sldId="271"/>
            <ac:spMk id="4" creationId="{BDB3ECCE-E6B1-1678-C80D-504CCF855DAD}"/>
          </ac:spMkLst>
        </pc:spChg>
        <pc:picChg chg="add mod">
          <ac:chgData name="Marijanovic, Mehmet" userId="6c3c0504-6c74-4525-be69-5ea3eb76330a" providerId="ADAL" clId="{05E49B72-42B6-4110-B360-C0982F9527D1}" dt="2024-07-22T10:16:51.297" v="432"/>
          <ac:picMkLst>
            <pc:docMk/>
            <pc:sldMk cId="1051805430" sldId="271"/>
            <ac:picMk id="8194" creationId="{3294D4F0-EA0F-38EE-58B9-5BCD32C910E4}"/>
          </ac:picMkLst>
        </pc:picChg>
      </pc:sldChg>
      <pc:sldChg chg="addSp delSp modSp new mod ord">
        <pc:chgData name="Marijanovic, Mehmet" userId="6c3c0504-6c74-4525-be69-5ea3eb76330a" providerId="ADAL" clId="{05E49B72-42B6-4110-B360-C0982F9527D1}" dt="2024-07-22T10:19:10.853" v="525"/>
        <pc:sldMkLst>
          <pc:docMk/>
          <pc:sldMk cId="930646904" sldId="272"/>
        </pc:sldMkLst>
        <pc:spChg chg="mod">
          <ac:chgData name="Marijanovic, Mehmet" userId="6c3c0504-6c74-4525-be69-5ea3eb76330a" providerId="ADAL" clId="{05E49B72-42B6-4110-B360-C0982F9527D1}" dt="2024-07-22T10:19:09.278" v="523"/>
          <ac:spMkLst>
            <pc:docMk/>
            <pc:sldMk cId="930646904" sldId="272"/>
            <ac:spMk id="2" creationId="{CC4D64F4-9D3A-4550-0BA9-858C7230153F}"/>
          </ac:spMkLst>
        </pc:spChg>
        <pc:spChg chg="del">
          <ac:chgData name="Marijanovic, Mehmet" userId="6c3c0504-6c74-4525-be69-5ea3eb76330a" providerId="ADAL" clId="{05E49B72-42B6-4110-B360-C0982F9527D1}" dt="2024-07-22T10:19:04.016" v="522"/>
          <ac:spMkLst>
            <pc:docMk/>
            <pc:sldMk cId="930646904" sldId="272"/>
            <ac:spMk id="3" creationId="{BBE2FFBB-F055-6CF7-ECB9-E3CD01C1CE88}"/>
          </ac:spMkLst>
        </pc:spChg>
        <pc:picChg chg="add mod">
          <ac:chgData name="Marijanovic, Mehmet" userId="6c3c0504-6c74-4525-be69-5ea3eb76330a" providerId="ADAL" clId="{05E49B72-42B6-4110-B360-C0982F9527D1}" dt="2024-07-22T10:19:04.016" v="522"/>
          <ac:picMkLst>
            <pc:docMk/>
            <pc:sldMk cId="930646904" sldId="272"/>
            <ac:picMk id="9218" creationId="{64A3D0DA-1C37-B1D0-7D8D-2657C6E4398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E721B-6474-49FF-BB9B-F4A574FCD99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8545B9-2811-446F-9608-2998A56F7D62}">
      <dgm:prSet custT="1"/>
      <dgm:spPr/>
      <dgm:t>
        <a:bodyPr/>
        <a:lstStyle/>
        <a:p>
          <a:r>
            <a:rPr lang="de-DE" sz="2000" b="1" i="0" baseline="0" dirty="0">
              <a:latin typeface="+mj-lt"/>
            </a:rPr>
            <a:t>Duplikate entfernt</a:t>
          </a:r>
        </a:p>
        <a:p>
          <a:endParaRPr lang="de-DE" sz="2000" b="1" i="0" baseline="0" dirty="0">
            <a:latin typeface="+mj-lt"/>
          </a:endParaRPr>
        </a:p>
        <a:p>
          <a:r>
            <a:rPr lang="de-DE" sz="2000" b="0" i="0" baseline="0" dirty="0">
              <a:latin typeface="+mj-lt"/>
            </a:rPr>
            <a:t>3.911</a:t>
          </a:r>
          <a:endParaRPr lang="en-US" sz="2000" dirty="0">
            <a:latin typeface="+mj-lt"/>
          </a:endParaRPr>
        </a:p>
      </dgm:t>
    </dgm:pt>
    <dgm:pt modelId="{804E4D64-A63C-49DA-B140-D0B64427EFC1}" type="parTrans" cxnId="{560F5EA0-4E9B-49C3-B94F-D417F6BBCC6A}">
      <dgm:prSet/>
      <dgm:spPr/>
      <dgm:t>
        <a:bodyPr/>
        <a:lstStyle/>
        <a:p>
          <a:endParaRPr lang="en-US"/>
        </a:p>
      </dgm:t>
    </dgm:pt>
    <dgm:pt modelId="{ABFE96FA-1F56-4C8E-B31D-60B5D3BC6E0C}" type="sibTrans" cxnId="{560F5EA0-4E9B-49C3-B94F-D417F6BBCC6A}">
      <dgm:prSet/>
      <dgm:spPr/>
      <dgm:t>
        <a:bodyPr/>
        <a:lstStyle/>
        <a:p>
          <a:endParaRPr lang="en-US"/>
        </a:p>
      </dgm:t>
    </dgm:pt>
    <dgm:pt modelId="{F10F5834-8093-4AEB-8533-AAAE11803782}">
      <dgm:prSet custT="1"/>
      <dgm:spPr/>
      <dgm:t>
        <a:bodyPr/>
        <a:lstStyle/>
        <a:p>
          <a:r>
            <a:rPr lang="de-DE" sz="2000" b="1" i="0" baseline="0" dirty="0">
              <a:latin typeface="+mj-lt"/>
            </a:rPr>
            <a:t>Fehlende Werte</a:t>
          </a:r>
        </a:p>
        <a:p>
          <a:endParaRPr lang="de-DE" sz="2000" b="1" i="0" baseline="0" dirty="0">
            <a:latin typeface="+mj-lt"/>
          </a:endParaRPr>
        </a:p>
        <a:p>
          <a:r>
            <a:rPr lang="de-DE" sz="2000" b="0" i="0" baseline="0" dirty="0">
              <a:latin typeface="+mj-lt"/>
            </a:rPr>
            <a:t>Keine</a:t>
          </a:r>
          <a:endParaRPr lang="en-US" sz="2000" dirty="0">
            <a:latin typeface="+mj-lt"/>
          </a:endParaRPr>
        </a:p>
      </dgm:t>
    </dgm:pt>
    <dgm:pt modelId="{F2C214C7-C9C5-4AC4-B5D4-C79453A18B92}" type="parTrans" cxnId="{9FA3399A-B95C-45B5-B8C7-030D00A31547}">
      <dgm:prSet/>
      <dgm:spPr/>
      <dgm:t>
        <a:bodyPr/>
        <a:lstStyle/>
        <a:p>
          <a:endParaRPr lang="en-US"/>
        </a:p>
      </dgm:t>
    </dgm:pt>
    <dgm:pt modelId="{C731E8B9-10A8-4DE0-9D2F-38B6792DAD4A}" type="sibTrans" cxnId="{9FA3399A-B95C-45B5-B8C7-030D00A31547}">
      <dgm:prSet/>
      <dgm:spPr/>
      <dgm:t>
        <a:bodyPr/>
        <a:lstStyle/>
        <a:p>
          <a:endParaRPr lang="en-US"/>
        </a:p>
      </dgm:t>
    </dgm:pt>
    <dgm:pt modelId="{457443D9-A32B-47B9-A4A8-DE2AD6F0D21C}">
      <dgm:prSet custT="1"/>
      <dgm:spPr/>
      <dgm:t>
        <a:bodyPr/>
        <a:lstStyle/>
        <a:p>
          <a:endParaRPr lang="de-DE" sz="1600" b="1" i="0" baseline="0" dirty="0">
            <a:latin typeface="+mj-lt"/>
          </a:endParaRPr>
        </a:p>
        <a:p>
          <a:r>
            <a:rPr lang="de-DE" sz="1600" b="1" i="0" baseline="0" dirty="0">
              <a:latin typeface="+mj-lt"/>
            </a:rPr>
            <a:t>Kategorische zu numerischen Spalten</a:t>
          </a:r>
        </a:p>
        <a:p>
          <a:endParaRPr lang="de-DE" sz="1600" b="1" i="0" baseline="0" dirty="0">
            <a:latin typeface="+mj-lt"/>
          </a:endParaRPr>
        </a:p>
        <a:p>
          <a:r>
            <a:rPr lang="de-DE" sz="1600" b="0" i="0" baseline="0" dirty="0">
              <a:latin typeface="+mj-lt"/>
            </a:rPr>
            <a:t>Dummy Encoding: </a:t>
          </a:r>
          <a:r>
            <a:rPr lang="de-DE" sz="1600" b="0" i="0" baseline="0" dirty="0" err="1">
              <a:latin typeface="+mj-lt"/>
            </a:rPr>
            <a:t>key</a:t>
          </a:r>
          <a:endParaRPr lang="de-DE" sz="1600" b="0" i="0" baseline="0" dirty="0">
            <a:latin typeface="+mj-lt"/>
          </a:endParaRPr>
        </a:p>
        <a:p>
          <a:r>
            <a:rPr lang="de-DE" sz="1600" b="0" i="0" baseline="0" dirty="0" err="1">
              <a:latin typeface="+mj-lt"/>
            </a:rPr>
            <a:t>One</a:t>
          </a:r>
          <a:r>
            <a:rPr lang="de-DE" sz="1600" b="0" i="0" baseline="0" dirty="0">
              <a:latin typeface="+mj-lt"/>
            </a:rPr>
            <a:t>-Hot Encoding: </a:t>
          </a:r>
          <a:r>
            <a:rPr lang="de-DE" sz="1600" b="0" i="0" baseline="0" dirty="0" err="1">
              <a:latin typeface="+mj-lt"/>
            </a:rPr>
            <a:t>audio_mode</a:t>
          </a:r>
          <a:r>
            <a:rPr lang="de-DE" sz="1600" b="0" i="0" baseline="0" dirty="0">
              <a:latin typeface="+mj-lt"/>
            </a:rPr>
            <a:t>, </a:t>
          </a:r>
          <a:r>
            <a:rPr lang="de-DE" sz="1600" b="0" i="0" baseline="0" dirty="0" err="1">
              <a:latin typeface="+mj-lt"/>
            </a:rPr>
            <a:t>time_signature</a:t>
          </a:r>
          <a:endParaRPr lang="de-DE" sz="1600" b="0" i="0" baseline="0" dirty="0">
            <a:latin typeface="+mj-lt"/>
          </a:endParaRPr>
        </a:p>
        <a:p>
          <a:endParaRPr lang="en-US" sz="1600" dirty="0">
            <a:latin typeface="+mj-lt"/>
          </a:endParaRPr>
        </a:p>
      </dgm:t>
    </dgm:pt>
    <dgm:pt modelId="{9B333D9C-D7C7-48A4-A17D-62929D02AEAF}" type="parTrans" cxnId="{21EADF44-FBEB-40D0-A682-951ABBAE3503}">
      <dgm:prSet/>
      <dgm:spPr/>
      <dgm:t>
        <a:bodyPr/>
        <a:lstStyle/>
        <a:p>
          <a:endParaRPr lang="en-US"/>
        </a:p>
      </dgm:t>
    </dgm:pt>
    <dgm:pt modelId="{BFE68A76-435A-4E6C-8A3A-85618483D01B}" type="sibTrans" cxnId="{21EADF44-FBEB-40D0-A682-951ABBAE3503}">
      <dgm:prSet/>
      <dgm:spPr/>
      <dgm:t>
        <a:bodyPr/>
        <a:lstStyle/>
        <a:p>
          <a:endParaRPr lang="en-US"/>
        </a:p>
      </dgm:t>
    </dgm:pt>
    <dgm:pt modelId="{8E4401E6-B533-4C0A-833F-23065757C4D8}">
      <dgm:prSet custT="1"/>
      <dgm:spPr/>
      <dgm:t>
        <a:bodyPr/>
        <a:lstStyle/>
        <a:p>
          <a:pPr algn="ctr"/>
          <a:r>
            <a:rPr lang="de-DE" sz="2000" b="1" i="0" baseline="0" dirty="0">
              <a:latin typeface="+mj-lt"/>
            </a:rPr>
            <a:t>Ausreißer entfernt</a:t>
          </a:r>
        </a:p>
        <a:p>
          <a:pPr algn="ctr"/>
          <a:endParaRPr lang="de-DE" sz="2000" b="1" i="0" baseline="0" dirty="0">
            <a:latin typeface="+mj-lt"/>
          </a:endParaRPr>
        </a:p>
        <a:p>
          <a:pPr algn="ctr"/>
          <a:r>
            <a:rPr lang="de-DE" sz="2000" b="0" i="0" baseline="0" dirty="0">
              <a:latin typeface="+mj-lt"/>
            </a:rPr>
            <a:t>Vorher: 14.924 Proben</a:t>
          </a:r>
        </a:p>
        <a:p>
          <a:pPr algn="ctr"/>
          <a:r>
            <a:rPr lang="de-DE" sz="2000" b="0" i="0" baseline="0" dirty="0">
              <a:latin typeface="+mj-lt"/>
            </a:rPr>
            <a:t>Nachher: 8.950 Proben</a:t>
          </a:r>
          <a:endParaRPr lang="en-US" sz="2000" b="0" dirty="0">
            <a:latin typeface="+mj-lt"/>
          </a:endParaRPr>
        </a:p>
      </dgm:t>
    </dgm:pt>
    <dgm:pt modelId="{A45FB63E-8988-446C-ADB2-51341773CDBA}" type="parTrans" cxnId="{126401AA-9BFA-4762-9099-EB2002E11E63}">
      <dgm:prSet/>
      <dgm:spPr/>
      <dgm:t>
        <a:bodyPr/>
        <a:lstStyle/>
        <a:p>
          <a:endParaRPr lang="en-US"/>
        </a:p>
      </dgm:t>
    </dgm:pt>
    <dgm:pt modelId="{FE72D2B0-CCCE-4C94-B0FE-8EB38104CC15}" type="sibTrans" cxnId="{126401AA-9BFA-4762-9099-EB2002E11E63}">
      <dgm:prSet/>
      <dgm:spPr/>
      <dgm:t>
        <a:bodyPr/>
        <a:lstStyle/>
        <a:p>
          <a:endParaRPr lang="en-US"/>
        </a:p>
      </dgm:t>
    </dgm:pt>
    <dgm:pt modelId="{8ECBACAA-C52B-473A-BC04-5D467E0AD913}" type="pres">
      <dgm:prSet presAssocID="{001E721B-6474-49FF-BB9B-F4A574FCD99D}" presName="matrix" presStyleCnt="0">
        <dgm:presLayoutVars>
          <dgm:chMax val="1"/>
          <dgm:dir/>
          <dgm:resizeHandles val="exact"/>
        </dgm:presLayoutVars>
      </dgm:prSet>
      <dgm:spPr/>
    </dgm:pt>
    <dgm:pt modelId="{FF844E36-AC75-4107-B6FB-69856C9A967B}" type="pres">
      <dgm:prSet presAssocID="{001E721B-6474-49FF-BB9B-F4A574FCD99D}" presName="diamond" presStyleLbl="bgShp" presStyleIdx="0" presStyleCnt="1" custScaleX="114813"/>
      <dgm:spPr/>
    </dgm:pt>
    <dgm:pt modelId="{F581879A-1528-4B86-9A92-30057D29C602}" type="pres">
      <dgm:prSet presAssocID="{001E721B-6474-49FF-BB9B-F4A574FCD99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EEDA89-9665-48D9-9B4E-E0BA1DC1D4C7}" type="pres">
      <dgm:prSet presAssocID="{001E721B-6474-49FF-BB9B-F4A574FCD99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83C4957-5244-443A-A407-A951192475F8}" type="pres">
      <dgm:prSet presAssocID="{001E721B-6474-49FF-BB9B-F4A574FCD99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E43E3AC-60B7-46AE-A7B3-D781ED6B958B}" type="pres">
      <dgm:prSet presAssocID="{001E721B-6474-49FF-BB9B-F4A574FCD99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1EADF44-FBEB-40D0-A682-951ABBAE3503}" srcId="{001E721B-6474-49FF-BB9B-F4A574FCD99D}" destId="{457443D9-A32B-47B9-A4A8-DE2AD6F0D21C}" srcOrd="2" destOrd="0" parTransId="{9B333D9C-D7C7-48A4-A17D-62929D02AEAF}" sibTransId="{BFE68A76-435A-4E6C-8A3A-85618483D01B}"/>
    <dgm:cxn modelId="{175AD779-F1BF-43AE-8501-E4F7E5088BF2}" type="presOf" srcId="{8E4401E6-B533-4C0A-833F-23065757C4D8}" destId="{0E43E3AC-60B7-46AE-A7B3-D781ED6B958B}" srcOrd="0" destOrd="0" presId="urn:microsoft.com/office/officeart/2005/8/layout/matrix3"/>
    <dgm:cxn modelId="{E883C57E-11A6-4BB0-823D-13A1DA2DE9E0}" type="presOf" srcId="{F10F5834-8093-4AEB-8533-AAAE11803782}" destId="{22EEDA89-9665-48D9-9B4E-E0BA1DC1D4C7}" srcOrd="0" destOrd="0" presId="urn:microsoft.com/office/officeart/2005/8/layout/matrix3"/>
    <dgm:cxn modelId="{E8D13099-DDE9-4C91-A8AB-029C86CBC19C}" type="presOf" srcId="{457443D9-A32B-47B9-A4A8-DE2AD6F0D21C}" destId="{E83C4957-5244-443A-A407-A951192475F8}" srcOrd="0" destOrd="0" presId="urn:microsoft.com/office/officeart/2005/8/layout/matrix3"/>
    <dgm:cxn modelId="{9FA3399A-B95C-45B5-B8C7-030D00A31547}" srcId="{001E721B-6474-49FF-BB9B-F4A574FCD99D}" destId="{F10F5834-8093-4AEB-8533-AAAE11803782}" srcOrd="1" destOrd="0" parTransId="{F2C214C7-C9C5-4AC4-B5D4-C79453A18B92}" sibTransId="{C731E8B9-10A8-4DE0-9D2F-38B6792DAD4A}"/>
    <dgm:cxn modelId="{560F5EA0-4E9B-49C3-B94F-D417F6BBCC6A}" srcId="{001E721B-6474-49FF-BB9B-F4A574FCD99D}" destId="{5A8545B9-2811-446F-9608-2998A56F7D62}" srcOrd="0" destOrd="0" parTransId="{804E4D64-A63C-49DA-B140-D0B64427EFC1}" sibTransId="{ABFE96FA-1F56-4C8E-B31D-60B5D3BC6E0C}"/>
    <dgm:cxn modelId="{126401AA-9BFA-4762-9099-EB2002E11E63}" srcId="{001E721B-6474-49FF-BB9B-F4A574FCD99D}" destId="{8E4401E6-B533-4C0A-833F-23065757C4D8}" srcOrd="3" destOrd="0" parTransId="{A45FB63E-8988-446C-ADB2-51341773CDBA}" sibTransId="{FE72D2B0-CCCE-4C94-B0FE-8EB38104CC15}"/>
    <dgm:cxn modelId="{4FE926B5-3341-4018-B268-E381F3A16E7A}" type="presOf" srcId="{001E721B-6474-49FF-BB9B-F4A574FCD99D}" destId="{8ECBACAA-C52B-473A-BC04-5D467E0AD913}" srcOrd="0" destOrd="0" presId="urn:microsoft.com/office/officeart/2005/8/layout/matrix3"/>
    <dgm:cxn modelId="{3B0662C3-94FE-43E1-B175-4F0FD8C31F47}" type="presOf" srcId="{5A8545B9-2811-446F-9608-2998A56F7D62}" destId="{F581879A-1528-4B86-9A92-30057D29C602}" srcOrd="0" destOrd="0" presId="urn:microsoft.com/office/officeart/2005/8/layout/matrix3"/>
    <dgm:cxn modelId="{1EEA7415-7305-4DA0-BC9F-09898F26CD6B}" type="presParOf" srcId="{8ECBACAA-C52B-473A-BC04-5D467E0AD913}" destId="{FF844E36-AC75-4107-B6FB-69856C9A967B}" srcOrd="0" destOrd="0" presId="urn:microsoft.com/office/officeart/2005/8/layout/matrix3"/>
    <dgm:cxn modelId="{47A4E89F-7880-47AE-9623-8D924E156BF7}" type="presParOf" srcId="{8ECBACAA-C52B-473A-BC04-5D467E0AD913}" destId="{F581879A-1528-4B86-9A92-30057D29C602}" srcOrd="1" destOrd="0" presId="urn:microsoft.com/office/officeart/2005/8/layout/matrix3"/>
    <dgm:cxn modelId="{C418046A-7C1E-4D44-8967-1BDD7D5647AC}" type="presParOf" srcId="{8ECBACAA-C52B-473A-BC04-5D467E0AD913}" destId="{22EEDA89-9665-48D9-9B4E-E0BA1DC1D4C7}" srcOrd="2" destOrd="0" presId="urn:microsoft.com/office/officeart/2005/8/layout/matrix3"/>
    <dgm:cxn modelId="{95E90F5F-51D0-42CD-8A1F-6B59F750565C}" type="presParOf" srcId="{8ECBACAA-C52B-473A-BC04-5D467E0AD913}" destId="{E83C4957-5244-443A-A407-A951192475F8}" srcOrd="3" destOrd="0" presId="urn:microsoft.com/office/officeart/2005/8/layout/matrix3"/>
    <dgm:cxn modelId="{2A64F233-37CC-4D88-ADD2-2E54C8D4CD9C}" type="presParOf" srcId="{8ECBACAA-C52B-473A-BC04-5D467E0AD913}" destId="{0E43E3AC-60B7-46AE-A7B3-D781ED6B958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44E36-AC75-4107-B6FB-69856C9A967B}">
      <dsp:nvSpPr>
        <dsp:cNvPr id="0" name=""/>
        <dsp:cNvSpPr/>
      </dsp:nvSpPr>
      <dsp:spPr>
        <a:xfrm>
          <a:off x="282280" y="0"/>
          <a:ext cx="7278959" cy="633983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1879A-1528-4B86-9A92-30057D29C602}">
      <dsp:nvSpPr>
        <dsp:cNvPr id="0" name=""/>
        <dsp:cNvSpPr/>
      </dsp:nvSpPr>
      <dsp:spPr>
        <a:xfrm>
          <a:off x="1354125" y="602284"/>
          <a:ext cx="2472537" cy="2472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i="0" kern="1200" baseline="0" dirty="0">
              <a:latin typeface="+mj-lt"/>
            </a:rPr>
            <a:t>Duplikate entfernt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b="1" i="0" kern="1200" baseline="0" dirty="0">
            <a:latin typeface="+mj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baseline="0" dirty="0">
              <a:latin typeface="+mj-lt"/>
            </a:rPr>
            <a:t>3.911</a:t>
          </a:r>
          <a:endParaRPr lang="en-US" sz="2000" kern="1200" dirty="0">
            <a:latin typeface="+mj-lt"/>
          </a:endParaRPr>
        </a:p>
      </dsp:txBody>
      <dsp:txXfrm>
        <a:off x="1474824" y="722983"/>
        <a:ext cx="2231139" cy="2231139"/>
      </dsp:txXfrm>
    </dsp:sp>
    <dsp:sp modelId="{22EEDA89-9665-48D9-9B4E-E0BA1DC1D4C7}">
      <dsp:nvSpPr>
        <dsp:cNvPr id="0" name=""/>
        <dsp:cNvSpPr/>
      </dsp:nvSpPr>
      <dsp:spPr>
        <a:xfrm>
          <a:off x="4016857" y="602284"/>
          <a:ext cx="2472537" cy="2472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i="0" kern="1200" baseline="0" dirty="0">
              <a:latin typeface="+mj-lt"/>
            </a:rPr>
            <a:t>Fehlende Werte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b="1" i="0" kern="1200" baseline="0" dirty="0">
            <a:latin typeface="+mj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baseline="0" dirty="0">
              <a:latin typeface="+mj-lt"/>
            </a:rPr>
            <a:t>Keine</a:t>
          </a:r>
          <a:endParaRPr lang="en-US" sz="2000" kern="1200" dirty="0">
            <a:latin typeface="+mj-lt"/>
          </a:endParaRPr>
        </a:p>
      </dsp:txBody>
      <dsp:txXfrm>
        <a:off x="4137556" y="722983"/>
        <a:ext cx="2231139" cy="2231139"/>
      </dsp:txXfrm>
    </dsp:sp>
    <dsp:sp modelId="{E83C4957-5244-443A-A407-A951192475F8}">
      <dsp:nvSpPr>
        <dsp:cNvPr id="0" name=""/>
        <dsp:cNvSpPr/>
      </dsp:nvSpPr>
      <dsp:spPr>
        <a:xfrm>
          <a:off x="1354125" y="3265017"/>
          <a:ext cx="2472537" cy="2472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b="1" i="0" kern="1200" baseline="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i="0" kern="1200" baseline="0" dirty="0">
              <a:latin typeface="+mj-lt"/>
            </a:rPr>
            <a:t>Kategorische zu numerischen Spalten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b="1" i="0" kern="1200" baseline="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baseline="0" dirty="0">
              <a:latin typeface="+mj-lt"/>
            </a:rPr>
            <a:t>Dummy Encoding: </a:t>
          </a:r>
          <a:r>
            <a:rPr lang="de-DE" sz="1600" b="0" i="0" kern="1200" baseline="0" dirty="0" err="1">
              <a:latin typeface="+mj-lt"/>
            </a:rPr>
            <a:t>key</a:t>
          </a:r>
          <a:endParaRPr lang="de-DE" sz="1600" b="0" i="0" kern="1200" baseline="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baseline="0" dirty="0" err="1">
              <a:latin typeface="+mj-lt"/>
            </a:rPr>
            <a:t>One</a:t>
          </a:r>
          <a:r>
            <a:rPr lang="de-DE" sz="1600" b="0" i="0" kern="1200" baseline="0" dirty="0">
              <a:latin typeface="+mj-lt"/>
            </a:rPr>
            <a:t>-Hot Encoding: </a:t>
          </a:r>
          <a:r>
            <a:rPr lang="de-DE" sz="1600" b="0" i="0" kern="1200" baseline="0" dirty="0" err="1">
              <a:latin typeface="+mj-lt"/>
            </a:rPr>
            <a:t>audio_mode</a:t>
          </a:r>
          <a:r>
            <a:rPr lang="de-DE" sz="1600" b="0" i="0" kern="1200" baseline="0" dirty="0">
              <a:latin typeface="+mj-lt"/>
            </a:rPr>
            <a:t>, </a:t>
          </a:r>
          <a:r>
            <a:rPr lang="de-DE" sz="1600" b="0" i="0" kern="1200" baseline="0" dirty="0" err="1">
              <a:latin typeface="+mj-lt"/>
            </a:rPr>
            <a:t>time_signature</a:t>
          </a:r>
          <a:endParaRPr lang="de-DE" sz="1600" b="0" i="0" kern="1200" baseline="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+mj-lt"/>
          </a:endParaRPr>
        </a:p>
      </dsp:txBody>
      <dsp:txXfrm>
        <a:off x="1474824" y="3385716"/>
        <a:ext cx="2231139" cy="2231139"/>
      </dsp:txXfrm>
    </dsp:sp>
    <dsp:sp modelId="{0E43E3AC-60B7-46AE-A7B3-D781ED6B958B}">
      <dsp:nvSpPr>
        <dsp:cNvPr id="0" name=""/>
        <dsp:cNvSpPr/>
      </dsp:nvSpPr>
      <dsp:spPr>
        <a:xfrm>
          <a:off x="4016857" y="3265017"/>
          <a:ext cx="2472537" cy="2472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i="0" kern="1200" baseline="0" dirty="0">
              <a:latin typeface="+mj-lt"/>
            </a:rPr>
            <a:t>Ausreißer entfernt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b="1" i="0" kern="1200" baseline="0" dirty="0">
            <a:latin typeface="+mj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baseline="0" dirty="0">
              <a:latin typeface="+mj-lt"/>
            </a:rPr>
            <a:t>Vorher: 14.924 Proben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baseline="0" dirty="0">
              <a:latin typeface="+mj-lt"/>
            </a:rPr>
            <a:t>Nachher: 8.950 Proben</a:t>
          </a:r>
          <a:endParaRPr lang="en-US" sz="2000" b="0" kern="1200" dirty="0">
            <a:latin typeface="+mj-lt"/>
          </a:endParaRPr>
        </a:p>
      </dsp:txBody>
      <dsp:txXfrm>
        <a:off x="4137556" y="3385716"/>
        <a:ext cx="2231139" cy="223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C493-63E5-428A-535D-D769D1AEC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B13FA9-DB73-6D0F-976F-E8045908B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60B5F-121E-CB8E-2B99-DAC86F51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C1188-6531-1206-7FA4-7F218D08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847408-92E9-708B-7D0F-96830DD6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8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9D742-649C-C7A8-80ED-C4F3FFD4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0A10A3-EB7C-0727-787E-3965B5D82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BB0BB-2ACC-6A6F-CCE0-D7F1EC2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C70214-DAE7-E69E-32E9-318F2C48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93200-9B57-5655-C16C-C22A1A0B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5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176807-D89E-4083-6977-DEDB30B45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A4BC13-E634-5393-BA3D-C390128D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86376-3E74-2562-033E-6EF29E47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099EB-375D-E2B0-C14E-6EF0ED4F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0F086-61B5-169A-2EC7-4A41096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84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E2FF5-F7E6-7709-700C-7E6A1C57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F32B9-F858-3C4E-4BBE-7006D2AC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109A8A-6640-6FEB-2919-32303A57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E3AEB-C703-3007-55EF-3472120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93F1-C098-0A7E-CC77-5291E94C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1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CD1DE-6018-3409-612E-3B6A2E93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C9D63-B410-BB1E-1226-2D83FC94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A643C-835E-8A01-40FC-905191E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BE61D-509F-EA80-E6CB-091B5861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C6D79-CC92-250A-0074-3230BBF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1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5E189-7EFE-9943-0430-D4F02977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1B3FED-9B7C-308C-666E-75415052A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539BAB-7316-EC8B-FFC0-307B9A1CB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2B02C2-FCBE-DFCA-94CA-8A15CE45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1A9351-34D8-609C-CAF5-9E38A29A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F75F1-CE2C-3BA5-0119-6B5D2A8C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2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B1BFD-8CE5-6E23-556B-DA425BD2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034CD-CFF3-CE6A-704D-21ADF74ED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BC984-BECC-1A96-E5FB-AC14F2638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E830A1-2852-DAB6-B2F7-AB92F500D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36782D-623D-B704-CA42-3879FDB4D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6ED613-3EB3-B4FB-D27D-1A56331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91569B-AD43-31ED-87FF-1427C6BC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A2952D-1D7B-F633-B230-2F179C0A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1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080DA-589B-4E20-C60D-E394684E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10728E-87CC-048E-2374-2E9360B5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17B738-6A03-A786-6F10-B556859F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1A5583-FD18-B040-5D3D-5C70420B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6CEE48-6DBD-6051-CD38-405D6407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5A644E-9033-03A9-1BBD-24945FC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B81402-1E3B-8534-5182-10BF708E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2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003CC-353F-3073-834A-028D35A2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E83D7-6EB7-7AD6-A716-9A1D423E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B2F54-5C83-59E6-F461-7E41A484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8C910-3D50-9FB6-2C8A-E8D22AF4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A929B-FAFD-4450-65CF-E2798424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1F4AF1-636F-568E-F925-5C0479C2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92234-958E-A1E3-C6A3-299D68BF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8F585C-5496-3C68-154F-CCCB89D2E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2C7D8-32E2-8E99-1DFE-6B1E2247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5F2DB2-1823-B8AE-F81D-BD2F102E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66C351-D289-F476-8D3A-0E5AD542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0B4D59-6286-5637-A26F-3FB22B14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7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1B2DF2-A16B-F759-80BE-EAAA9C57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7FDDF-E291-560F-7D10-DC580DF14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3F94C3-1D6C-C4A9-7E89-12F158533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41C43-E200-7AF2-3F88-7A3A995EA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98AB9-6C57-6F3B-6AF7-EA24EE49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yasserh/song-popularity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C624431-D99B-B0F1-EC30-123839E1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746DC98-32E3-C59C-F51D-3EB06622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60959"/>
            <a:ext cx="9144000" cy="1324284"/>
          </a:xfrm>
        </p:spPr>
        <p:txBody>
          <a:bodyPr>
            <a:normAutofit/>
          </a:bodyPr>
          <a:lstStyle/>
          <a:p>
            <a:r>
              <a:rPr lang="de-DE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 </a:t>
            </a:r>
            <a:r>
              <a:rPr lang="de-DE" b="1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de-DE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de-DE" b="1" dirty="0">
              <a:ln w="22225">
                <a:solidFill>
                  <a:schemeClr val="tx1"/>
                </a:solidFill>
                <a:miter lim="800000"/>
              </a:ln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E37F49-F731-ED63-FD70-40A699D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449" y="6568293"/>
            <a:ext cx="7918627" cy="414085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Mehmet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Marijanovic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: 3544801      Luis Litters: 4512765         Rouah Abdul Jawad: 5382671</a:t>
            </a:r>
            <a:endParaRPr lang="de-DE" sz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28C51FF-5416-EA50-69A5-50CB3BB96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707" y="5475125"/>
            <a:ext cx="172353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4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4E4EA1-E0E9-FC81-9E45-6B99DFDC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09" y="475654"/>
            <a:ext cx="4741496" cy="1200361"/>
          </a:xfrm>
        </p:spPr>
        <p:txBody>
          <a:bodyPr anchor="b">
            <a:normAutofit/>
          </a:bodyPr>
          <a:lstStyle/>
          <a:p>
            <a:r>
              <a:rPr lang="de-DE" sz="3600" b="1" dirty="0"/>
              <a:t>Random Forest Modell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BAD604-9BC5-7AC7-CC86-A0FFB963F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552" y="2548023"/>
            <a:ext cx="5209232" cy="2774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Struktur: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Kombiniert viele unabhängig trainierte Entscheidungsbäume.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Endentscheidung durch Mehrheitsentscheid oder Mittelwert.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Aufbau: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Nutzt Bootstrapping für Datenstichproben jedes Baumes.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Zufällige Merkmalsauswahl bei jedem Split.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Vorteile: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Höhere Genauigkeit und Robustheit.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Reduzierte Überanpassung und Störanfälligkeit.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Diagramm, Screenshot, Text, Reihe enthält.&#10;&#10;Automatisch generierte Beschreibung">
            <a:extLst>
              <a:ext uri="{FF2B5EF4-FFF2-40B4-BE49-F238E27FC236}">
                <a16:creationId xmlns:a16="http://schemas.microsoft.com/office/drawing/2014/main" id="{22A9194F-DED7-BD6A-F1D0-E8CE30FE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7" r="19903" b="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A1A5BA2-AA27-B50E-0296-D3E1D3EDE625}"/>
              </a:ext>
            </a:extLst>
          </p:cNvPr>
          <p:cNvSpPr txBox="1"/>
          <p:nvPr/>
        </p:nvSpPr>
        <p:spPr>
          <a:xfrm>
            <a:off x="7208209" y="5863941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+mj-lt"/>
              </a:rPr>
              <a:t>Quelle: https://medium.com/@roiyeho/random-forests-98892261dc49</a:t>
            </a:r>
          </a:p>
          <a:p>
            <a:endParaRPr lang="de-DE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671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D605B2-5976-27DA-5F8E-DC117B83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38" y="883920"/>
            <a:ext cx="4741496" cy="598583"/>
          </a:xfrm>
        </p:spPr>
        <p:txBody>
          <a:bodyPr anchor="b">
            <a:normAutofit/>
          </a:bodyPr>
          <a:lstStyle/>
          <a:p>
            <a:r>
              <a:rPr lang="de-DE" sz="3600" b="1" dirty="0"/>
              <a:t>Neuronales Netzwerk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4C78D4-1953-99DC-3246-9429B0A150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274" y="1847005"/>
            <a:ext cx="5469039" cy="405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Grundkonzept: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Netzwerk aus künstlichen Neuronen, die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Eingangssignale gewichten und verarbeiten.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Komponenten: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Neuronen: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Verarbeiten Eingänge.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Gewichte: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Steuern Signaleingang.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Aktivierungsfunktionen: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Bestimmen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Neuronenausgabe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Architektur und Training: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Topologie: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Struktur der Neuronen und Schichten.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Backpropagation: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Passt Gewichte zur Fehlerminimierung 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Kreis, Reihe, Diagramm, Origami enthält.&#10;&#10;Automatisch generierte Beschreibung">
            <a:extLst>
              <a:ext uri="{FF2B5EF4-FFF2-40B4-BE49-F238E27FC236}">
                <a16:creationId xmlns:a16="http://schemas.microsoft.com/office/drawing/2014/main" id="{A5D667EE-E5D9-83C9-A9BD-9F268D58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r="3359" b="-2"/>
          <a:stretch/>
        </p:blipFill>
        <p:spPr>
          <a:xfrm>
            <a:off x="5624316" y="1021080"/>
            <a:ext cx="6257449" cy="451272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3C8175D-08CD-15F6-1C8D-CF140EC8A13A}"/>
              </a:ext>
            </a:extLst>
          </p:cNvPr>
          <p:cNvSpPr txBox="1"/>
          <p:nvPr/>
        </p:nvSpPr>
        <p:spPr>
          <a:xfrm>
            <a:off x="6901582" y="5573970"/>
            <a:ext cx="3483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+mj-lt"/>
              </a:rPr>
              <a:t>Quelle: https://datasolut.com/neuronale-netzwerke-einfuehrung/</a:t>
            </a:r>
          </a:p>
          <a:p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898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E3FF28-B594-3681-7B41-18A20D10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77" y="2751294"/>
            <a:ext cx="4437163" cy="1441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Vergleich</a:t>
            </a: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der </a:t>
            </a:r>
            <a:r>
              <a:rPr lang="en-US" sz="4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Modellleistung</a:t>
            </a:r>
            <a:endParaRPr lang="en-US" sz="4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FB20BC4E-FBAE-94A3-177F-FE8D2A5A1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729879"/>
              </p:ext>
            </p:extLst>
          </p:nvPr>
        </p:nvGraphicFramePr>
        <p:xfrm>
          <a:off x="942597" y="1122408"/>
          <a:ext cx="5608832" cy="467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612435287"/>
                    </a:ext>
                  </a:extLst>
                </a:gridCol>
                <a:gridCol w="1727560">
                  <a:extLst>
                    <a:ext uri="{9D8B030D-6E8A-4147-A177-3AD203B41FA5}">
                      <a16:colId xmlns:a16="http://schemas.microsoft.com/office/drawing/2014/main" val="3256081817"/>
                    </a:ext>
                  </a:extLst>
                </a:gridCol>
                <a:gridCol w="1792128">
                  <a:extLst>
                    <a:ext uri="{9D8B030D-6E8A-4147-A177-3AD203B41FA5}">
                      <a16:colId xmlns:a16="http://schemas.microsoft.com/office/drawing/2014/main" val="3937534013"/>
                    </a:ext>
                  </a:extLst>
                </a:gridCol>
                <a:gridCol w="1570985">
                  <a:extLst>
                    <a:ext uri="{9D8B030D-6E8A-4147-A177-3AD203B41FA5}">
                      <a16:colId xmlns:a16="http://schemas.microsoft.com/office/drawing/2014/main" val="2841056844"/>
                    </a:ext>
                  </a:extLst>
                </a:gridCol>
              </a:tblGrid>
              <a:tr h="943400">
                <a:tc>
                  <a:txBody>
                    <a:bodyPr/>
                    <a:lstStyle/>
                    <a:p>
                      <a:pPr algn="r" fontAlgn="ctr"/>
                      <a:br>
                        <a:rPr lang="de-DE" sz="1700" b="1" cap="all" spc="6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endParaRPr lang="de-DE" sz="1700" b="1" cap="all" spc="6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9669" marR="189669" marT="189669" marB="1896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700" b="1" cap="all" spc="6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Model</a:t>
                      </a:r>
                    </a:p>
                  </a:txBody>
                  <a:tcPr marL="189669" marR="189669" marT="189669" marB="18966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700" b="1" cap="all" spc="6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1" cap="all" spc="6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MSE</a:t>
                      </a:r>
                    </a:p>
                    <a:p>
                      <a:pPr algn="ctr" fontAlgn="ctr"/>
                      <a:r>
                        <a:rPr lang="de-DE" sz="1700" b="1" cap="all" spc="6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</a:t>
                      </a:r>
                    </a:p>
                  </a:txBody>
                  <a:tcPr marL="189669" marR="189669" marT="189669" marB="189669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700" b="1" cap="all" spc="6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/>
                      <a:r>
                        <a:rPr lang="de-DE" sz="1700" b="1" cap="all" spc="6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R2 Score</a:t>
                      </a:r>
                      <a:endParaRPr lang="de-DE" sz="1700" b="1" cap="all" spc="6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9669" marR="189669" marT="189669" marB="189669"/>
                </a:tc>
                <a:extLst>
                  <a:ext uri="{0D108BD9-81ED-4DB2-BD59-A6C34878D82A}">
                    <a16:rowId xmlns:a16="http://schemas.microsoft.com/office/drawing/2014/main" val="3369923424"/>
                  </a:ext>
                </a:extLst>
              </a:tr>
              <a:tr h="880593">
                <a:tc>
                  <a:txBody>
                    <a:bodyPr/>
                    <a:lstStyle/>
                    <a:p>
                      <a:pPr algn="r" fontAlgn="ctr"/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Linear Regression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428.601813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0.034843</a:t>
                      </a:r>
                    </a:p>
                  </a:txBody>
                  <a:tcPr marL="70247" marR="70247" marT="35125" marB="126446" anchor="ctr"/>
                </a:tc>
                <a:extLst>
                  <a:ext uri="{0D108BD9-81ED-4DB2-BD59-A6C34878D82A}">
                    <a16:rowId xmlns:a16="http://schemas.microsoft.com/office/drawing/2014/main" val="155488706"/>
                  </a:ext>
                </a:extLst>
              </a:tr>
              <a:tr h="880593">
                <a:tc>
                  <a:txBody>
                    <a:bodyPr/>
                    <a:lstStyle/>
                    <a:p>
                      <a:pPr algn="r" fontAlgn="ctr"/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Decision Tree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835.072975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-0.880479</a:t>
                      </a:r>
                    </a:p>
                  </a:txBody>
                  <a:tcPr marL="70247" marR="70247" marT="35125" marB="126446" anchor="ctr"/>
                </a:tc>
                <a:extLst>
                  <a:ext uri="{0D108BD9-81ED-4DB2-BD59-A6C34878D82A}">
                    <a16:rowId xmlns:a16="http://schemas.microsoft.com/office/drawing/2014/main" val="640117274"/>
                  </a:ext>
                </a:extLst>
              </a:tr>
              <a:tr h="880593">
                <a:tc>
                  <a:txBody>
                    <a:bodyPr/>
                    <a:lstStyle/>
                    <a:p>
                      <a:pPr algn="r" fontAlgn="ctr"/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Random Forest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436.354165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0.017385</a:t>
                      </a:r>
                    </a:p>
                  </a:txBody>
                  <a:tcPr marL="70247" marR="70247" marT="35125" marB="126446" anchor="ctr"/>
                </a:tc>
                <a:extLst>
                  <a:ext uri="{0D108BD9-81ED-4DB2-BD59-A6C34878D82A}">
                    <a16:rowId xmlns:a16="http://schemas.microsoft.com/office/drawing/2014/main" val="1745664902"/>
                  </a:ext>
                </a:extLst>
              </a:tr>
              <a:tr h="880593">
                <a:tc>
                  <a:txBody>
                    <a:bodyPr/>
                    <a:lstStyle/>
                    <a:p>
                      <a:pPr algn="r" fontAlgn="ctr"/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Neural Network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432.997530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0.024944</a:t>
                      </a:r>
                    </a:p>
                  </a:txBody>
                  <a:tcPr marL="70247" marR="70247" marT="35125" marB="126446" anchor="ctr"/>
                </a:tc>
                <a:extLst>
                  <a:ext uri="{0D108BD9-81ED-4DB2-BD59-A6C34878D82A}">
                    <a16:rowId xmlns:a16="http://schemas.microsoft.com/office/drawing/2014/main" val="12473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26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F13F1-F468-0A54-121D-BAE564A8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8" y="4883544"/>
            <a:ext cx="4338591" cy="1556907"/>
          </a:xfrm>
        </p:spPr>
        <p:txBody>
          <a:bodyPr anchor="ctr">
            <a:normAutofit/>
          </a:bodyPr>
          <a:lstStyle/>
          <a:p>
            <a:r>
              <a:rPr lang="de-DE" sz="3200" b="1" dirty="0"/>
              <a:t>Hyperparameter-Tuning für alle Modell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Reihe, Diagramm enthält.&#10;&#10;Automatisch generierte Beschreibung">
            <a:extLst>
              <a:ext uri="{FF2B5EF4-FFF2-40B4-BE49-F238E27FC236}">
                <a16:creationId xmlns:a16="http://schemas.microsoft.com/office/drawing/2014/main" id="{25F6249A-5C14-9309-02C4-1DB270414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0" b="8730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4CFFD-3D36-6DB0-4E2E-82D0FD99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GridSearchCV</a:t>
            </a:r>
            <a:endParaRPr lang="de-DE" sz="32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RandomizedSearchCV</a:t>
            </a:r>
            <a:endParaRPr lang="de-DE" sz="3200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8F69E0-0EBD-E860-AEE9-53F49038C6C2}"/>
              </a:ext>
            </a:extLst>
          </p:cNvPr>
          <p:cNvSpPr txBox="1"/>
          <p:nvPr/>
        </p:nvSpPr>
        <p:spPr>
          <a:xfrm>
            <a:off x="3302000" y="4304977"/>
            <a:ext cx="49119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j-lt"/>
              </a:rPr>
              <a:t>Quelle: https://360digitmg.com/blog/comparison-gridsearchcv-and-randomsearchcv</a:t>
            </a:r>
          </a:p>
          <a:p>
            <a:endParaRPr lang="de-DE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7A3BD7-1B1F-F398-6C05-2A07F21C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b="1" dirty="0"/>
              <a:t>Überblick Ergebnisse aller Modelle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Inhaltsplatzhalter 4">
            <a:extLst>
              <a:ext uri="{FF2B5EF4-FFF2-40B4-BE49-F238E27FC236}">
                <a16:creationId xmlns:a16="http://schemas.microsoft.com/office/drawing/2014/main" id="{97C444BB-E26B-69F7-D32C-EEC89C548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11565"/>
              </p:ext>
            </p:extLst>
          </p:nvPr>
        </p:nvGraphicFramePr>
        <p:xfrm>
          <a:off x="924561" y="2143760"/>
          <a:ext cx="10359137" cy="434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842">
                  <a:extLst>
                    <a:ext uri="{9D8B030D-6E8A-4147-A177-3AD203B41FA5}">
                      <a16:colId xmlns:a16="http://schemas.microsoft.com/office/drawing/2014/main" val="129240048"/>
                    </a:ext>
                  </a:extLst>
                </a:gridCol>
                <a:gridCol w="2274009">
                  <a:extLst>
                    <a:ext uri="{9D8B030D-6E8A-4147-A177-3AD203B41FA5}">
                      <a16:colId xmlns:a16="http://schemas.microsoft.com/office/drawing/2014/main" val="4051572466"/>
                    </a:ext>
                  </a:extLst>
                </a:gridCol>
                <a:gridCol w="1667464">
                  <a:extLst>
                    <a:ext uri="{9D8B030D-6E8A-4147-A177-3AD203B41FA5}">
                      <a16:colId xmlns:a16="http://schemas.microsoft.com/office/drawing/2014/main" val="3059278789"/>
                    </a:ext>
                  </a:extLst>
                </a:gridCol>
                <a:gridCol w="1997911">
                  <a:extLst>
                    <a:ext uri="{9D8B030D-6E8A-4147-A177-3AD203B41FA5}">
                      <a16:colId xmlns:a16="http://schemas.microsoft.com/office/drawing/2014/main" val="3159482703"/>
                    </a:ext>
                  </a:extLst>
                </a:gridCol>
                <a:gridCol w="1997911">
                  <a:extLst>
                    <a:ext uri="{9D8B030D-6E8A-4147-A177-3AD203B41FA5}">
                      <a16:colId xmlns:a16="http://schemas.microsoft.com/office/drawing/2014/main" val="3600521933"/>
                    </a:ext>
                  </a:extLst>
                </a:gridCol>
              </a:tblGrid>
              <a:tr h="926676">
                <a:tc>
                  <a:txBody>
                    <a:bodyPr/>
                    <a:lstStyle/>
                    <a:p>
                      <a:r>
                        <a:rPr lang="de-DE" sz="1900" b="1" cap="none" spc="0">
                          <a:solidFill>
                            <a:schemeClr val="bg1"/>
                          </a:solidFill>
                          <a:latin typeface="+mj-lt"/>
                        </a:rPr>
                        <a:t>Modell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900" b="1" cap="none" spc="0">
                          <a:solidFill>
                            <a:schemeClr val="bg1"/>
                          </a:solidFill>
                          <a:latin typeface="+mj-lt"/>
                        </a:rPr>
                        <a:t>MSE (Default)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900" b="1" cap="none" spc="0">
                          <a:solidFill>
                            <a:schemeClr val="bg1"/>
                          </a:solidFill>
                          <a:latin typeface="+mj-lt"/>
                        </a:rPr>
                        <a:t>R2 Score (Default)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900" b="1" cap="none" spc="0">
                          <a:solidFill>
                            <a:schemeClr val="bg1"/>
                          </a:solidFill>
                          <a:latin typeface="+mj-lt"/>
                        </a:rPr>
                        <a:t>MSE (Optimized)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900" b="1" cap="none" spc="0" dirty="0">
                          <a:solidFill>
                            <a:schemeClr val="bg1"/>
                          </a:solidFill>
                          <a:latin typeface="+mj-lt"/>
                        </a:rPr>
                        <a:t>R2 Score (</a:t>
                      </a:r>
                      <a:r>
                        <a:rPr lang="de-DE" sz="1900" b="1" cap="none" spc="0" dirty="0" err="1">
                          <a:solidFill>
                            <a:schemeClr val="bg1"/>
                          </a:solidFill>
                          <a:latin typeface="+mj-lt"/>
                        </a:rPr>
                        <a:t>Optimized</a:t>
                      </a:r>
                      <a:r>
                        <a:rPr lang="de-DE" sz="1900" b="1" cap="none" spc="0" dirty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730669232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Linear Regression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428.601813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0.034843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428.601813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0.034843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1586558837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Decision Tree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835.072975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-0.880479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505.758250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-0.138904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1315454517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Random Forest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436.354165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0.017385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426.014283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0.040670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1932141321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 dirty="0" err="1">
                          <a:solidFill>
                            <a:schemeClr val="tx1"/>
                          </a:solidFill>
                          <a:latin typeface="+mj-lt"/>
                        </a:rPr>
                        <a:t>Neural</a:t>
                      </a:r>
                      <a:r>
                        <a:rPr lang="de-DE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 Network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432.997530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0.024944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427.331231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0.037704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2204431424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Ridge Regression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NaN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NaN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428.880998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0.034214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2057111571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Lasso Regression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NaN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NaN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428.602600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0.034841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2375091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83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nhaltsplatzhalter 16" descr="Ein Bild, das Säugetier, draußen, Schwanz, hölzern enthält.&#10;&#10;Automatisch generierte Beschreibung">
            <a:extLst>
              <a:ext uri="{FF2B5EF4-FFF2-40B4-BE49-F238E27FC236}">
                <a16:creationId xmlns:a16="http://schemas.microsoft.com/office/drawing/2014/main" id="{6306FD12-4EA3-20E9-5089-42DCFC941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85" y="643467"/>
            <a:ext cx="4345430" cy="5571065"/>
          </a:xfrm>
          <a:prstGeom prst="rect">
            <a:avLst/>
          </a:prstGeom>
          <a:ln>
            <a:noFill/>
          </a:ln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323BF-ECC6-9B31-9AFE-64A1CA13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511" y="745991"/>
            <a:ext cx="5929422" cy="830238"/>
          </a:xfrm>
        </p:spPr>
        <p:txBody>
          <a:bodyPr anchor="b">
            <a:normAutofit/>
          </a:bodyPr>
          <a:lstStyle/>
          <a:p>
            <a:r>
              <a:rPr lang="en-GB" sz="4800" b="1" dirty="0" err="1"/>
              <a:t>Datenüberblick</a:t>
            </a:r>
            <a:endParaRPr lang="en-GB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992F-593A-BA05-6BEB-6C4D19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88" y="2014582"/>
            <a:ext cx="6210800" cy="3765175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Datensatz-Name</a:t>
            </a:r>
            <a:endParaRPr lang="de-DE" altLang="de-DE" sz="1900" b="1" dirty="0">
              <a:latin typeface="+mj-lt"/>
            </a:endParaRP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Song </a:t>
            </a:r>
            <a:r>
              <a:rPr kumimoji="0" lang="de-DE" altLang="de-DE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Popularity</a:t>
            </a: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Dataset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Quelle</a:t>
            </a:r>
            <a:endParaRPr lang="de-DE" altLang="de-DE" sz="1900" dirty="0">
              <a:latin typeface="+mj-lt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Heruntergeladen von </a:t>
            </a:r>
            <a:r>
              <a:rPr lang="de-DE" sz="1900" dirty="0">
                <a:latin typeface="+mj-lt"/>
                <a:hlinkClick r:id="rId2"/>
              </a:rPr>
              <a:t>Song </a:t>
            </a:r>
            <a:r>
              <a:rPr lang="de-DE" sz="1900" dirty="0" err="1">
                <a:latin typeface="+mj-lt"/>
                <a:hlinkClick r:id="rId2"/>
              </a:rPr>
              <a:t>Popularity</a:t>
            </a:r>
            <a:r>
              <a:rPr lang="de-DE" sz="1900" dirty="0">
                <a:latin typeface="+mj-lt"/>
                <a:hlinkClick r:id="rId2"/>
              </a:rPr>
              <a:t> Dataset (kaggle.com)</a:t>
            </a:r>
            <a:endParaRPr lang="de-DE" sz="1900" dirty="0">
              <a:latin typeface="+mj-lt"/>
            </a:endParaRPr>
          </a:p>
          <a:p>
            <a:pPr eaLnBrk="0" fontAlgn="base" hangingPunct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Anzahl der Lieder</a:t>
            </a: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18.835</a:t>
            </a:r>
          </a:p>
          <a:p>
            <a:pPr eaLnBrk="0" fontAlgn="base" hangingPunct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Anzahl der Merkmale pro Lied</a:t>
            </a: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14</a:t>
            </a:r>
          </a:p>
          <a:p>
            <a:pPr eaLnBrk="0" fontAlgn="base" hangingPunct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Merkmale</a:t>
            </a:r>
            <a:endParaRPr kumimoji="0" lang="de-DE" altLang="de-DE" sz="19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Repräsentieren verschiedene akustische Eigenschaften</a:t>
            </a: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Bieten Einblicke in technische Eigenschaften</a:t>
            </a: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Enthalten Popularitätsbewertungen der Lieder</a:t>
            </a:r>
          </a:p>
          <a:p>
            <a:endParaRPr lang="en-GB" sz="1900" dirty="0"/>
          </a:p>
        </p:txBody>
      </p:sp>
      <p:pic>
        <p:nvPicPr>
          <p:cNvPr id="35" name="Graphic 34" descr="Musik">
            <a:extLst>
              <a:ext uri="{FF2B5EF4-FFF2-40B4-BE49-F238E27FC236}">
                <a16:creationId xmlns:a16="http://schemas.microsoft.com/office/drawing/2014/main" id="{37A72DF8-BCB5-6889-4758-55B8792D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4" descr="Musik">
            <a:extLst>
              <a:ext uri="{FF2B5EF4-FFF2-40B4-BE49-F238E27FC236}">
                <a16:creationId xmlns:a16="http://schemas.microsoft.com/office/drawing/2014/main" id="{09E4F1CA-CD5E-06CB-B9BD-88B5572D5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122" y="226378"/>
            <a:ext cx="1198532" cy="11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CC7E4-F900-12A4-0E24-47748120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800" dirty="0" err="1">
                <a:solidFill>
                  <a:srgbClr val="FFFFFF"/>
                </a:solidFill>
              </a:rPr>
              <a:t>Datenüberblick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5E2F704-E6E1-720B-A7B7-E5A8FEF9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612544"/>
              </p:ext>
            </p:extLst>
          </p:nvPr>
        </p:nvGraphicFramePr>
        <p:xfrm>
          <a:off x="233680" y="1924820"/>
          <a:ext cx="11653520" cy="458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74">
                  <a:extLst>
                    <a:ext uri="{9D8B030D-6E8A-4147-A177-3AD203B41FA5}">
                      <a16:colId xmlns:a16="http://schemas.microsoft.com/office/drawing/2014/main" val="240739554"/>
                    </a:ext>
                  </a:extLst>
                </a:gridCol>
                <a:gridCol w="1003260">
                  <a:extLst>
                    <a:ext uri="{9D8B030D-6E8A-4147-A177-3AD203B41FA5}">
                      <a16:colId xmlns:a16="http://schemas.microsoft.com/office/drawing/2014/main" val="1256556980"/>
                    </a:ext>
                  </a:extLst>
                </a:gridCol>
                <a:gridCol w="1126860">
                  <a:extLst>
                    <a:ext uri="{9D8B030D-6E8A-4147-A177-3AD203B41FA5}">
                      <a16:colId xmlns:a16="http://schemas.microsoft.com/office/drawing/2014/main" val="291156207"/>
                    </a:ext>
                  </a:extLst>
                </a:gridCol>
                <a:gridCol w="855836">
                  <a:extLst>
                    <a:ext uri="{9D8B030D-6E8A-4147-A177-3AD203B41FA5}">
                      <a16:colId xmlns:a16="http://schemas.microsoft.com/office/drawing/2014/main" val="1515399228"/>
                    </a:ext>
                  </a:extLst>
                </a:gridCol>
                <a:gridCol w="793961">
                  <a:extLst>
                    <a:ext uri="{9D8B030D-6E8A-4147-A177-3AD203B41FA5}">
                      <a16:colId xmlns:a16="http://schemas.microsoft.com/office/drawing/2014/main" val="321945261"/>
                    </a:ext>
                  </a:extLst>
                </a:gridCol>
                <a:gridCol w="593801">
                  <a:extLst>
                    <a:ext uri="{9D8B030D-6E8A-4147-A177-3AD203B41FA5}">
                      <a16:colId xmlns:a16="http://schemas.microsoft.com/office/drawing/2014/main" val="856002267"/>
                    </a:ext>
                  </a:extLst>
                </a:gridCol>
                <a:gridCol w="1057645">
                  <a:extLst>
                    <a:ext uri="{9D8B030D-6E8A-4147-A177-3AD203B41FA5}">
                      <a16:colId xmlns:a16="http://schemas.microsoft.com/office/drawing/2014/main" val="857554631"/>
                    </a:ext>
                  </a:extLst>
                </a:gridCol>
                <a:gridCol w="374615">
                  <a:extLst>
                    <a:ext uri="{9D8B030D-6E8A-4147-A177-3AD203B41FA5}">
                      <a16:colId xmlns:a16="http://schemas.microsoft.com/office/drawing/2014/main" val="3231384629"/>
                    </a:ext>
                  </a:extLst>
                </a:gridCol>
                <a:gridCol w="681147">
                  <a:extLst>
                    <a:ext uri="{9D8B030D-6E8A-4147-A177-3AD203B41FA5}">
                      <a16:colId xmlns:a16="http://schemas.microsoft.com/office/drawing/2014/main" val="1533558032"/>
                    </a:ext>
                  </a:extLst>
                </a:gridCol>
                <a:gridCol w="645639">
                  <a:extLst>
                    <a:ext uri="{9D8B030D-6E8A-4147-A177-3AD203B41FA5}">
                      <a16:colId xmlns:a16="http://schemas.microsoft.com/office/drawing/2014/main" val="2370581287"/>
                    </a:ext>
                  </a:extLst>
                </a:gridCol>
                <a:gridCol w="803849">
                  <a:extLst>
                    <a:ext uri="{9D8B030D-6E8A-4147-A177-3AD203B41FA5}">
                      <a16:colId xmlns:a16="http://schemas.microsoft.com/office/drawing/2014/main" val="2322098529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103276593"/>
                    </a:ext>
                  </a:extLst>
                </a:gridCol>
                <a:gridCol w="768491">
                  <a:extLst>
                    <a:ext uri="{9D8B030D-6E8A-4147-A177-3AD203B41FA5}">
                      <a16:colId xmlns:a16="http://schemas.microsoft.com/office/drawing/2014/main" val="2096912110"/>
                    </a:ext>
                  </a:extLst>
                </a:gridCol>
                <a:gridCol w="934042">
                  <a:extLst>
                    <a:ext uri="{9D8B030D-6E8A-4147-A177-3AD203B41FA5}">
                      <a16:colId xmlns:a16="http://schemas.microsoft.com/office/drawing/2014/main" val="1284987456"/>
                    </a:ext>
                  </a:extLst>
                </a:gridCol>
                <a:gridCol w="912619">
                  <a:extLst>
                    <a:ext uri="{9D8B030D-6E8A-4147-A177-3AD203B41FA5}">
                      <a16:colId xmlns:a16="http://schemas.microsoft.com/office/drawing/2014/main" val="2006379323"/>
                    </a:ext>
                  </a:extLst>
                </a:gridCol>
              </a:tblGrid>
              <a:tr h="633137">
                <a:tc>
                  <a:txBody>
                    <a:bodyPr/>
                    <a:lstStyle/>
                    <a:p>
                      <a:pPr algn="r" fontAlgn="ctr"/>
                      <a:endParaRPr lang="de-DE" sz="9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song_popularity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song_duration_ms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acousticness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danceability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energy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instrumentalness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key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liveness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loudness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audio_mode</a:t>
                      </a:r>
                      <a:endParaRPr lang="de-DE" sz="9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speechiness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tempo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time_signature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audio_valence</a:t>
                      </a:r>
                      <a:endParaRPr lang="de-DE" sz="9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2729905765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73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262333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0.005520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0.496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0.682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0.000029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0.0589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-4.095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0.0294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167.060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0.474</a:t>
                      </a: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3485486863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216933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0.010300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0.542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0.853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0.1080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-6.407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0.0498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105.256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0.370</a:t>
                      </a: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8724177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76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231733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0.008170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0.737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0.463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0.447000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0.2550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-7.828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0.0792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123.881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0.324</a:t>
                      </a: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3369606488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216933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0.026400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0.451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0.970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0.003550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0.1020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-4.938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0.1070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122.444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0.198</a:t>
                      </a: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3771143909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223826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0.000954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0.447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0.766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0.1130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-5.065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0.0313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172.011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0.574</a:t>
                      </a:r>
                    </a:p>
                  </a:txBody>
                  <a:tcPr marL="55167" marR="23821" marT="42436" marB="42436" anchor="ctr"/>
                </a:tc>
                <a:extLst>
                  <a:ext uri="{0D108BD9-81ED-4DB2-BD59-A6C34878D82A}">
                    <a16:rowId xmlns:a16="http://schemas.microsoft.com/office/drawing/2014/main" val="195758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63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6" name="Rectangle 92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8" name="Rectangle 924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0" name="Rectangle 924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7" name="Rectangle 925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D64F4-9D3A-4550-0BA9-858C7230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Datenüberblick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Ein Bild, das Text, Diagramm, Karte, Plan enthält.&#10;&#10;Automatisch generierte Beschreibung">
            <a:extLst>
              <a:ext uri="{FF2B5EF4-FFF2-40B4-BE49-F238E27FC236}">
                <a16:creationId xmlns:a16="http://schemas.microsoft.com/office/drawing/2014/main" id="{64A3D0DA-1C37-B1D0-7D8D-2657C6E4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8560" y="1822348"/>
            <a:ext cx="7000240" cy="470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4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48EE-0ABC-6FC7-0A0D-7E4C87F3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672079"/>
            <a:ext cx="3571810" cy="15406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Datenaufbereitung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für das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Modelltraining</a:t>
            </a:r>
            <a:endParaRPr lang="en-US" sz="3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0180045-0397-AA12-A24F-7DBB8A87A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858601"/>
              </p:ext>
            </p:extLst>
          </p:nvPr>
        </p:nvGraphicFramePr>
        <p:xfrm>
          <a:off x="4053840" y="223520"/>
          <a:ext cx="7843520" cy="6339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32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A09AA-DAE9-6FCF-CC3B-0581FA23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79" y="2869276"/>
            <a:ext cx="438914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Datenaufbereitung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für das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Modelltraining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76167-953B-B533-7F57-5C5A755A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5" r="-3" b="2679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2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E6F-6234-9677-B05D-C1349DEB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Datenmanipulation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Feature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Auswahl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4E26-D8B8-7A52-379E-DA4DDFFBD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Original </a:t>
            </a:r>
            <a:r>
              <a:rPr lang="en-US" sz="2400" dirty="0" err="1">
                <a:latin typeface="+mj-lt"/>
              </a:rPr>
              <a:t>Datensatz</a:t>
            </a:r>
            <a:r>
              <a:rPr lang="en-US" sz="2400" dirty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Form: (8950, 26) (8950,)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Training </a:t>
            </a:r>
            <a:r>
              <a:rPr lang="en-US" sz="2400" dirty="0" err="1">
                <a:latin typeface="+mj-lt"/>
              </a:rPr>
              <a:t>Datensatz</a:t>
            </a:r>
            <a:r>
              <a:rPr lang="en-US" sz="2400" dirty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Form: (7160, 26) (7160,)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Testing </a:t>
            </a:r>
            <a:r>
              <a:rPr lang="en-US" sz="2400" dirty="0" err="1">
                <a:latin typeface="+mj-lt"/>
              </a:rPr>
              <a:t>Datensatz</a:t>
            </a:r>
            <a:endParaRPr lang="en-US" sz="2400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Form: (1790, 26) (1790,)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Feature-</a:t>
            </a:r>
            <a:r>
              <a:rPr lang="en-US" sz="2400" dirty="0" err="1">
                <a:latin typeface="+mj-lt"/>
              </a:rPr>
              <a:t>Skalierung</a:t>
            </a: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</a:rPr>
              <a:t>Multikollinearität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reduzieren</a:t>
            </a:r>
            <a:endParaRPr lang="en-US" sz="2400" dirty="0">
              <a:latin typeface="+mj-lt"/>
            </a:endParaRP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F2B541-67D3-C25E-4306-40AB5888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793" y="1726343"/>
            <a:ext cx="6257404" cy="31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A1FA09-5A54-AB84-A8DB-BB9A4542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34" y="630592"/>
            <a:ext cx="4893809" cy="951104"/>
          </a:xfrm>
        </p:spPr>
        <p:txBody>
          <a:bodyPr anchor="b">
            <a:noAutofit/>
          </a:bodyPr>
          <a:lstStyle/>
          <a:p>
            <a:pPr algn="ctr"/>
            <a:r>
              <a:rPr lang="de-DE" sz="3600" b="1" dirty="0"/>
              <a:t>Lineares Regressionsmodell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AD31D-A79C-DC0B-6437-0D32992A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01" y="1972345"/>
            <a:ext cx="4807073" cy="3570699"/>
          </a:xfrm>
        </p:spPr>
        <p:txBody>
          <a:bodyPr anchor="ctr">
            <a:normAutofit/>
          </a:bodyPr>
          <a:lstStyle/>
          <a:p>
            <a:r>
              <a:rPr lang="de-DE" sz="1800" b="1" dirty="0">
                <a:latin typeface="+mj-lt"/>
              </a:rPr>
              <a:t>Modelldefinition und Funktion: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>
                <a:latin typeface="+mj-lt"/>
              </a:rPr>
              <a:t>Verknüpft eine abhängige Variable y mit mehreren unabhängigen Variablen X. </a:t>
            </a:r>
          </a:p>
          <a:p>
            <a:r>
              <a:rPr lang="de-DE" sz="1800" b="1" dirty="0">
                <a:latin typeface="+mj-lt"/>
              </a:rPr>
              <a:t>Methodik des überwachten Lernens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Farbigkeit, Dunkelheit, Raum, Reihe enthält.&#10;&#10;Automatisch generierte Beschreibung">
            <a:extLst>
              <a:ext uri="{FF2B5EF4-FFF2-40B4-BE49-F238E27FC236}">
                <a16:creationId xmlns:a16="http://schemas.microsoft.com/office/drawing/2014/main" id="{A771D2E4-F37A-0480-A325-C5CDD4FD6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455319"/>
            <a:ext cx="5628018" cy="37144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B8C9AA0-CF82-D3F6-C2F3-8AE94A3B6DC2}"/>
              </a:ext>
            </a:extLst>
          </p:cNvPr>
          <p:cNvSpPr txBox="1"/>
          <p:nvPr/>
        </p:nvSpPr>
        <p:spPr>
          <a:xfrm>
            <a:off x="6812423" y="5483499"/>
            <a:ext cx="5915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+mj-lt"/>
              </a:rPr>
              <a:t>Quelle: https://de.wikipedia.org/wiki/Lineare_Einfachregression</a:t>
            </a:r>
          </a:p>
          <a:p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51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A963FF-1A3D-D15A-F4D1-A4AE24F5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DE" sz="4800" b="1" dirty="0"/>
              <a:t>Entscheidungsbaum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04865C-F2A2-408C-2EBE-A6A5636048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392" y="2521957"/>
            <a:ext cx="5106362" cy="36302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Struktur: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Besteht aus Knoten (Entscheidungen) und Zweigen (Ergebnisse).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Endet in Blättern, die die Vorhersagen repräsentieren.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Split-Kriterien: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Gini-Index: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Niedriger Wert für homogene Gruppen.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Entropie/Information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Gain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Misst Informationszuwachs durch einen Split.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6" name="Grafik 5" descr="Ein Bild, das Diagramm, Text enthält.&#10;&#10;Automatisch generierte Beschreibung">
            <a:extLst>
              <a:ext uri="{FF2B5EF4-FFF2-40B4-BE49-F238E27FC236}">
                <a16:creationId xmlns:a16="http://schemas.microsoft.com/office/drawing/2014/main" id="{2DFDA963-D3DE-016A-168C-D452949A2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0" y="2895898"/>
            <a:ext cx="5736026" cy="28823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A00C45-1A86-B69F-4019-7E6E709DDDE1}"/>
              </a:ext>
            </a:extLst>
          </p:cNvPr>
          <p:cNvSpPr txBox="1"/>
          <p:nvPr/>
        </p:nvSpPr>
        <p:spPr>
          <a:xfrm>
            <a:off x="6502400" y="5902471"/>
            <a:ext cx="4339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+mj-lt"/>
              </a:rPr>
              <a:t>Quelle: https://blog.iao.fraunhofer.de/endlich-verstaendlich-ki-verfahren-einfach-erklaert/</a:t>
            </a: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852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0">
      <a:dk1>
        <a:srgbClr val="003300"/>
      </a:dk1>
      <a:lt1>
        <a:sysClr val="window" lastClr="FFFFFF"/>
      </a:lt1>
      <a:dk2>
        <a:srgbClr val="FFFFFF"/>
      </a:dk2>
      <a:lt2>
        <a:srgbClr val="082E2C"/>
      </a:lt2>
      <a:accent1>
        <a:srgbClr val="006666"/>
      </a:accent1>
      <a:accent2>
        <a:srgbClr val="006666"/>
      </a:accent2>
      <a:accent3>
        <a:srgbClr val="003332"/>
      </a:accent3>
      <a:accent4>
        <a:srgbClr val="004C4C"/>
      </a:accent4>
      <a:accent5>
        <a:srgbClr val="070D0C"/>
      </a:accent5>
      <a:accent6>
        <a:srgbClr val="003300"/>
      </a:accent6>
      <a:hlink>
        <a:srgbClr val="082E2C"/>
      </a:hlink>
      <a:folHlink>
        <a:srgbClr val="00666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578</Words>
  <Application>Microsoft Office PowerPoint</Application>
  <PresentationFormat>Breitbild</PresentationFormat>
  <Paragraphs>232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</vt:lpstr>
      <vt:lpstr>Song Popularity Prediction</vt:lpstr>
      <vt:lpstr>Datenüberblick</vt:lpstr>
      <vt:lpstr>Datenüberblick</vt:lpstr>
      <vt:lpstr>Datenüberblick</vt:lpstr>
      <vt:lpstr>Datenaufbereitung für das Modelltraining</vt:lpstr>
      <vt:lpstr>Datenaufbereitung für das Modelltraining</vt:lpstr>
      <vt:lpstr>Datenmanipulation &amp; Feature Auswahl</vt:lpstr>
      <vt:lpstr>Lineares Regressionsmodell</vt:lpstr>
      <vt:lpstr>Entscheidungsbaum</vt:lpstr>
      <vt:lpstr>Random Forest Modell</vt:lpstr>
      <vt:lpstr>Neuronales Netzwerk</vt:lpstr>
      <vt:lpstr>Vergleich der Modellleistung</vt:lpstr>
      <vt:lpstr>Hyperparameter-Tuning für alle Modell</vt:lpstr>
      <vt:lpstr>Überblick Ergebnisse aller Modelle</vt:lpstr>
      <vt:lpstr>PowerPoint-Präsentation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Marijanovic, Mehmet</dc:creator>
  <cp:lastModifiedBy>Rouah Abdul Jawad</cp:lastModifiedBy>
  <cp:revision>8</cp:revision>
  <dcterms:created xsi:type="dcterms:W3CDTF">2024-07-22T09:22:58Z</dcterms:created>
  <dcterms:modified xsi:type="dcterms:W3CDTF">2024-07-22T17:48:37Z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2024-07-22T09:23:19Z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ae78a22c-9b3f-4572-9978-d13380989faf</vt:lpwstr>
  </property>
  <property fmtid="{D5CDD505-2E9C-101B-9397-08002B2CF9AE}" pid="8" name="MSIP_Label_ea60d57e-af5b-4752-ac57-3e4f28ca11dc_ContentBits">
    <vt:lpwstr>0</vt:lpwstr>
  </property>
</Properties>
</file>