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3" r:id="rId2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80" r:id="rId7"/>
    <p:sldId id="263" r:id="rId8"/>
    <p:sldId id="262" r:id="rId9"/>
    <p:sldId id="268" r:id="rId10"/>
    <p:sldId id="270" r:id="rId11"/>
    <p:sldId id="266" r:id="rId12"/>
    <p:sldId id="275" r:id="rId13"/>
    <p:sldId id="267" r:id="rId14"/>
    <p:sldId id="276" r:id="rId15"/>
    <p:sldId id="279" r:id="rId16"/>
    <p:sldId id="271" r:id="rId17"/>
    <p:sldId id="269" r:id="rId18"/>
    <p:sldId id="278" r:id="rId19"/>
    <p:sldId id="265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9E9E9"/>
    <a:srgbClr val="FFFFFF"/>
    <a:srgbClr val="434343"/>
    <a:srgbClr val="0097A7"/>
    <a:srgbClr val="595959"/>
    <a:srgbClr val="898989"/>
    <a:srgbClr val="E1E1E1"/>
    <a:srgbClr val="E8E8E8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3965-1942-4FA9-9C4D-58C4D7E7FA57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8144-FEB6-49A7-B9B3-1DBADC3CD8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8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93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6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6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767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0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4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3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3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9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58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5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154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6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1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5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366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954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406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506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736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3492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8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36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7983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661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9234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135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380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370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0693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1498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242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77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7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5075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089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1944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4329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264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3780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233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962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6" r:id="rId21"/>
    <p:sldLayoutId id="214748374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2400" dirty="0">
                <a:solidFill>
                  <a:schemeClr val="tx2">
                    <a:lumMod val="25000"/>
                  </a:schemeClr>
                </a:solidFill>
                <a:latin typeface="Exo 2" panose="020B0604020202020204" charset="0"/>
              </a:rPr>
              <a:t>Optimisation par appel de bibliothèques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Exo 2" panose="020B0604020202020204" charset="0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rgbClr val="434343"/>
                </a:solidFill>
              </a:rPr>
              <a:t>PROJET</a:t>
            </a:r>
            <a:br>
              <a:rPr lang="fr-FR" dirty="0">
                <a:solidFill>
                  <a:srgbClr val="434343"/>
                </a:solidFill>
              </a:rPr>
            </a:br>
            <a:r>
              <a:rPr lang="fr-FR" dirty="0">
                <a:solidFill>
                  <a:srgbClr val="434343"/>
                </a:solidFill>
              </a:rPr>
              <a:t>BLASTER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9527567" y="4234667"/>
            <a:ext cx="27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6;p28">
            <a:extLst>
              <a:ext uri="{FF2B5EF4-FFF2-40B4-BE49-F238E27FC236}">
                <a16:creationId xmlns:a16="http://schemas.microsoft.com/office/drawing/2014/main" id="{FC757525-A9FB-4D4B-AFF8-F18C538D1DCB}"/>
              </a:ext>
            </a:extLst>
          </p:cNvPr>
          <p:cNvSpPr txBox="1">
            <a:spLocks/>
          </p:cNvSpPr>
          <p:nvPr/>
        </p:nvSpPr>
        <p:spPr>
          <a:xfrm>
            <a:off x="5663955" y="6427431"/>
            <a:ext cx="6545802" cy="50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dirty="0">
                <a:solidFill>
                  <a:srgbClr val="25252B">
                    <a:lumMod val="75000"/>
                    <a:lumOff val="25000"/>
                  </a:srgbClr>
                </a:solidFill>
                <a:latin typeface="Calibri" panose="020F0502020204030204"/>
              </a:rPr>
              <a:t>Maxime DESGRANDCHAMPS | Maxime HOLH | Baptiste FOREST | Miguel GERVILLA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Planning initial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AA01256-E69D-4E61-9042-B960AE44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0" y="348572"/>
            <a:ext cx="10197279" cy="61608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2619801" y="23964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Cycle et méthode de développement</a:t>
            </a:r>
          </a:p>
        </p:txBody>
      </p:sp>
      <p:grpSp>
        <p:nvGrpSpPr>
          <p:cNvPr id="440" name="Google Shape;440;p47"/>
          <p:cNvGrpSpPr/>
          <p:nvPr/>
        </p:nvGrpSpPr>
        <p:grpSpPr>
          <a:xfrm>
            <a:off x="1531759" y="3617612"/>
            <a:ext cx="2497484" cy="1721201"/>
            <a:chOff x="720000" y="2341741"/>
            <a:chExt cx="2120585" cy="1442831"/>
          </a:xfrm>
        </p:grpSpPr>
        <p:sp>
          <p:nvSpPr>
            <p:cNvPr id="441" name="Google Shape;441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47"/>
          <p:cNvGrpSpPr/>
          <p:nvPr/>
        </p:nvGrpSpPr>
        <p:grpSpPr>
          <a:xfrm rot="10800000" flipH="1">
            <a:off x="3599558" y="2762086"/>
            <a:ext cx="2497484" cy="1739236"/>
            <a:chOff x="720000" y="2341741"/>
            <a:chExt cx="2120585" cy="1457949"/>
          </a:xfrm>
        </p:grpSpPr>
        <p:sp>
          <p:nvSpPr>
            <p:cNvPr id="445" name="Google Shape;445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8" name="Google Shape;448;p47"/>
          <p:cNvGrpSpPr/>
          <p:nvPr/>
        </p:nvGrpSpPr>
        <p:grpSpPr>
          <a:xfrm>
            <a:off x="5620111" y="3617612"/>
            <a:ext cx="2497484" cy="1721201"/>
            <a:chOff x="720000" y="2341741"/>
            <a:chExt cx="2120585" cy="1442831"/>
          </a:xfrm>
        </p:grpSpPr>
        <p:sp>
          <p:nvSpPr>
            <p:cNvPr id="449" name="Google Shape;449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7"/>
          <p:cNvGrpSpPr/>
          <p:nvPr/>
        </p:nvGrpSpPr>
        <p:grpSpPr>
          <a:xfrm rot="10800000" flipH="1">
            <a:off x="7637451" y="2763413"/>
            <a:ext cx="2497484" cy="1739236"/>
            <a:chOff x="720000" y="2341741"/>
            <a:chExt cx="2120585" cy="1457949"/>
          </a:xfrm>
        </p:grpSpPr>
        <p:sp>
          <p:nvSpPr>
            <p:cNvPr id="453" name="Google Shape;453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47"/>
          <p:cNvSpPr/>
          <p:nvPr/>
        </p:nvSpPr>
        <p:spPr>
          <a:xfrm>
            <a:off x="9606541" y="4264415"/>
            <a:ext cx="1051600" cy="1065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1219735" y="5486433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Réfléchir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5314235" y="5486433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Partager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9310335" y="5486433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Corriger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7337128" y="2110948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Discuter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3275751" y="2113957"/>
            <a:ext cx="1644000" cy="49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Coder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3" name="Google Shape;6561;p62">
            <a:extLst>
              <a:ext uri="{FF2B5EF4-FFF2-40B4-BE49-F238E27FC236}">
                <a16:creationId xmlns:a16="http://schemas.microsoft.com/office/drawing/2014/main" id="{A2531126-62CB-4C5B-A622-9A811DEAE61A}"/>
              </a:ext>
            </a:extLst>
          </p:cNvPr>
          <p:cNvGrpSpPr/>
          <p:nvPr/>
        </p:nvGrpSpPr>
        <p:grpSpPr>
          <a:xfrm>
            <a:off x="7812954" y="2983964"/>
            <a:ext cx="692347" cy="689682"/>
            <a:chOff x="-35123050" y="3561225"/>
            <a:chExt cx="292225" cy="291100"/>
          </a:xfrm>
          <a:solidFill>
            <a:srgbClr val="EAEAEA"/>
          </a:solidFill>
        </p:grpSpPr>
        <p:sp>
          <p:nvSpPr>
            <p:cNvPr id="34" name="Google Shape;6562;p62">
              <a:extLst>
                <a:ext uri="{FF2B5EF4-FFF2-40B4-BE49-F238E27FC236}">
                  <a16:creationId xmlns:a16="http://schemas.microsoft.com/office/drawing/2014/main" id="{F304D012-3E8C-448B-8D81-779DBC72CCC2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63;p62">
              <a:extLst>
                <a:ext uri="{FF2B5EF4-FFF2-40B4-BE49-F238E27FC236}">
                  <a16:creationId xmlns:a16="http://schemas.microsoft.com/office/drawing/2014/main" id="{CE1C8D69-12E7-476F-8D6A-B4EEC320C811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8163;p66">
            <a:extLst>
              <a:ext uri="{FF2B5EF4-FFF2-40B4-BE49-F238E27FC236}">
                <a16:creationId xmlns:a16="http://schemas.microsoft.com/office/drawing/2014/main" id="{69AC3ABC-950E-46D4-8E18-752BA01AC44D}"/>
              </a:ext>
            </a:extLst>
          </p:cNvPr>
          <p:cNvGrpSpPr/>
          <p:nvPr/>
        </p:nvGrpSpPr>
        <p:grpSpPr>
          <a:xfrm>
            <a:off x="3844370" y="2967398"/>
            <a:ext cx="659294" cy="627106"/>
            <a:chOff x="-6690625" y="3631325"/>
            <a:chExt cx="307225" cy="292225"/>
          </a:xfrm>
          <a:solidFill>
            <a:srgbClr val="EAEAEA"/>
          </a:solidFill>
        </p:grpSpPr>
        <p:sp>
          <p:nvSpPr>
            <p:cNvPr id="37" name="Google Shape;8164;p66">
              <a:extLst>
                <a:ext uri="{FF2B5EF4-FFF2-40B4-BE49-F238E27FC236}">
                  <a16:creationId xmlns:a16="http://schemas.microsoft.com/office/drawing/2014/main" id="{CF45A92C-9C8C-4B82-BE1A-E1513E223103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65;p66">
              <a:extLst>
                <a:ext uri="{FF2B5EF4-FFF2-40B4-BE49-F238E27FC236}">
                  <a16:creationId xmlns:a16="http://schemas.microsoft.com/office/drawing/2014/main" id="{A1FD1CAD-13E4-4AE8-8FAF-5D9120E18D7C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66;p66">
              <a:extLst>
                <a:ext uri="{FF2B5EF4-FFF2-40B4-BE49-F238E27FC236}">
                  <a16:creationId xmlns:a16="http://schemas.microsoft.com/office/drawing/2014/main" id="{AB52BE07-7370-4369-B2BC-DB6E93357765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67;p66">
              <a:extLst>
                <a:ext uri="{FF2B5EF4-FFF2-40B4-BE49-F238E27FC236}">
                  <a16:creationId xmlns:a16="http://schemas.microsoft.com/office/drawing/2014/main" id="{F20F13C2-D04F-4901-87BF-CBC3129018D0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68;p66">
              <a:extLst>
                <a:ext uri="{FF2B5EF4-FFF2-40B4-BE49-F238E27FC236}">
                  <a16:creationId xmlns:a16="http://schemas.microsoft.com/office/drawing/2014/main" id="{E4D1333B-C1E9-4AF3-9B53-7678741A5FCF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613;p62">
            <a:extLst>
              <a:ext uri="{FF2B5EF4-FFF2-40B4-BE49-F238E27FC236}">
                <a16:creationId xmlns:a16="http://schemas.microsoft.com/office/drawing/2014/main" id="{ADA09A31-0126-4AEF-93E9-A806DCD1E6C0}"/>
              </a:ext>
            </a:extLst>
          </p:cNvPr>
          <p:cNvGrpSpPr/>
          <p:nvPr/>
        </p:nvGrpSpPr>
        <p:grpSpPr>
          <a:xfrm>
            <a:off x="1708180" y="4465147"/>
            <a:ext cx="690511" cy="690511"/>
            <a:chOff x="-34763900" y="3561225"/>
            <a:chExt cx="291450" cy="291450"/>
          </a:xfrm>
          <a:solidFill>
            <a:srgbClr val="EAEAEA"/>
          </a:solidFill>
        </p:grpSpPr>
        <p:sp>
          <p:nvSpPr>
            <p:cNvPr id="43" name="Google Shape;6614;p62">
              <a:extLst>
                <a:ext uri="{FF2B5EF4-FFF2-40B4-BE49-F238E27FC236}">
                  <a16:creationId xmlns:a16="http://schemas.microsoft.com/office/drawing/2014/main" id="{A1CE2472-9A51-4FF9-9423-9D464D6218A4}"/>
                </a:ext>
              </a:extLst>
            </p:cNvPr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15;p62">
              <a:extLst>
                <a:ext uri="{FF2B5EF4-FFF2-40B4-BE49-F238E27FC236}">
                  <a16:creationId xmlns:a16="http://schemas.microsoft.com/office/drawing/2014/main" id="{60187AAE-D2EA-446F-95BD-5422725AF4F7}"/>
                </a:ext>
              </a:extLst>
            </p:cNvPr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16;p62">
              <a:extLst>
                <a:ext uri="{FF2B5EF4-FFF2-40B4-BE49-F238E27FC236}">
                  <a16:creationId xmlns:a16="http://schemas.microsoft.com/office/drawing/2014/main" id="{BD325032-58C3-4AD9-8EEC-A0369A781A19}"/>
                </a:ext>
              </a:extLst>
            </p:cNvPr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501;p62">
            <a:extLst>
              <a:ext uri="{FF2B5EF4-FFF2-40B4-BE49-F238E27FC236}">
                <a16:creationId xmlns:a16="http://schemas.microsoft.com/office/drawing/2014/main" id="{53A01B9B-53D1-4748-8D96-83C2FD344FB9}"/>
              </a:ext>
            </a:extLst>
          </p:cNvPr>
          <p:cNvGrpSpPr/>
          <p:nvPr/>
        </p:nvGrpSpPr>
        <p:grpSpPr>
          <a:xfrm>
            <a:off x="5790979" y="4451789"/>
            <a:ext cx="690511" cy="690451"/>
            <a:chOff x="-35481425" y="3919600"/>
            <a:chExt cx="291450" cy="291425"/>
          </a:xfrm>
          <a:solidFill>
            <a:srgbClr val="EAEAEA"/>
          </a:solidFill>
        </p:grpSpPr>
        <p:sp>
          <p:nvSpPr>
            <p:cNvPr id="47" name="Google Shape;6502;p62">
              <a:extLst>
                <a:ext uri="{FF2B5EF4-FFF2-40B4-BE49-F238E27FC236}">
                  <a16:creationId xmlns:a16="http://schemas.microsoft.com/office/drawing/2014/main" id="{B2D9DEC5-6DF8-4979-B17E-BA9C431024B8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3;p62">
              <a:extLst>
                <a:ext uri="{FF2B5EF4-FFF2-40B4-BE49-F238E27FC236}">
                  <a16:creationId xmlns:a16="http://schemas.microsoft.com/office/drawing/2014/main" id="{38DE1CDC-B933-45CF-8AE3-8B6E7225040A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04;p62">
              <a:extLst>
                <a:ext uri="{FF2B5EF4-FFF2-40B4-BE49-F238E27FC236}">
                  <a16:creationId xmlns:a16="http://schemas.microsoft.com/office/drawing/2014/main" id="{6A15EE67-B2C4-4E4F-90EE-C81CA365F1F0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5;p62">
              <a:extLst>
                <a:ext uri="{FF2B5EF4-FFF2-40B4-BE49-F238E27FC236}">
                  <a16:creationId xmlns:a16="http://schemas.microsoft.com/office/drawing/2014/main" id="{502E347A-CF20-4B82-8F51-0F9C8CE9031F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6;p62">
              <a:extLst>
                <a:ext uri="{FF2B5EF4-FFF2-40B4-BE49-F238E27FC236}">
                  <a16:creationId xmlns:a16="http://schemas.microsoft.com/office/drawing/2014/main" id="{F7ABD98A-2DAE-4C11-82C3-03D8FA36772E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7;p62">
              <a:extLst>
                <a:ext uri="{FF2B5EF4-FFF2-40B4-BE49-F238E27FC236}">
                  <a16:creationId xmlns:a16="http://schemas.microsoft.com/office/drawing/2014/main" id="{660C7834-0437-4BBE-842C-7515A6ECF531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08;p62">
              <a:extLst>
                <a:ext uri="{FF2B5EF4-FFF2-40B4-BE49-F238E27FC236}">
                  <a16:creationId xmlns:a16="http://schemas.microsoft.com/office/drawing/2014/main" id="{2FC404FB-AEF8-4D3D-98E2-98301B298964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09;p62">
              <a:extLst>
                <a:ext uri="{FF2B5EF4-FFF2-40B4-BE49-F238E27FC236}">
                  <a16:creationId xmlns:a16="http://schemas.microsoft.com/office/drawing/2014/main" id="{EE391855-C295-4006-9DB6-2EE96B33F153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374;p66">
            <a:extLst>
              <a:ext uri="{FF2B5EF4-FFF2-40B4-BE49-F238E27FC236}">
                <a16:creationId xmlns:a16="http://schemas.microsoft.com/office/drawing/2014/main" id="{59462BD1-F106-4896-8FFC-4EB35B002773}"/>
              </a:ext>
            </a:extLst>
          </p:cNvPr>
          <p:cNvGrpSpPr/>
          <p:nvPr/>
        </p:nvGrpSpPr>
        <p:grpSpPr>
          <a:xfrm>
            <a:off x="9893971" y="4484322"/>
            <a:ext cx="476727" cy="625388"/>
            <a:chOff x="-3379121" y="3271154"/>
            <a:chExt cx="222150" cy="291425"/>
          </a:xfrm>
          <a:solidFill>
            <a:srgbClr val="EAEAEA"/>
          </a:solidFill>
        </p:grpSpPr>
        <p:sp>
          <p:nvSpPr>
            <p:cNvPr id="56" name="Google Shape;8375;p66">
              <a:extLst>
                <a:ext uri="{FF2B5EF4-FFF2-40B4-BE49-F238E27FC236}">
                  <a16:creationId xmlns:a16="http://schemas.microsoft.com/office/drawing/2014/main" id="{72D080BA-8883-412D-891E-C71C214B6B4A}"/>
                </a:ext>
              </a:extLst>
            </p:cNvPr>
            <p:cNvSpPr/>
            <p:nvPr/>
          </p:nvSpPr>
          <p:spPr>
            <a:xfrm>
              <a:off x="-3379121" y="3271154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376;p66">
              <a:extLst>
                <a:ext uri="{FF2B5EF4-FFF2-40B4-BE49-F238E27FC236}">
                  <a16:creationId xmlns:a16="http://schemas.microsoft.com/office/drawing/2014/main" id="{6E474AD2-8376-4099-819D-5FB4E9C417D5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SUIVI DU PROJET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10169100" y="3659600"/>
            <a:ext cx="208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2214016" y="450748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275534" y="4876483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Maxime D.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8061933" y="450748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8144868" y="4876483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Baptiste F.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Gestion de l’équipe</a:t>
            </a:r>
          </a:p>
        </p:txBody>
      </p:sp>
      <p:cxnSp>
        <p:nvCxnSpPr>
          <p:cNvPr id="198" name="Google Shape;198;p33"/>
          <p:cNvCxnSpPr>
            <a:cxnSpLocks/>
          </p:cNvCxnSpPr>
          <p:nvPr/>
        </p:nvCxnSpPr>
        <p:spPr>
          <a:xfrm rot="16200000" flipH="1">
            <a:off x="5408408" y="3665018"/>
            <a:ext cx="1375608" cy="4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33"/>
          <p:cNvSpPr/>
          <p:nvPr/>
        </p:nvSpPr>
        <p:spPr>
          <a:xfrm>
            <a:off x="5112467" y="157856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1" name="Google Shape;201;p33"/>
          <p:cNvCxnSpPr>
            <a:cxnSpLocks/>
          </p:cNvCxnSpPr>
          <p:nvPr/>
        </p:nvCxnSpPr>
        <p:spPr>
          <a:xfrm rot="5400000">
            <a:off x="3211200" y="3612683"/>
            <a:ext cx="814800" cy="7796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cxnSpLocks/>
          </p:cNvCxnSpPr>
          <p:nvPr/>
        </p:nvCxnSpPr>
        <p:spPr>
          <a:xfrm>
            <a:off x="8328268" y="3592265"/>
            <a:ext cx="770400" cy="7468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3"/>
          <p:cNvSpPr txBox="1"/>
          <p:nvPr/>
        </p:nvSpPr>
        <p:spPr>
          <a:xfrm>
            <a:off x="5142200" y="1924290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Maxime H.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8A5D92-7B90-4965-9DB1-B74FD92B5F0D}"/>
              </a:ext>
            </a:extLst>
          </p:cNvPr>
          <p:cNvCxnSpPr>
            <a:cxnSpLocks/>
          </p:cNvCxnSpPr>
          <p:nvPr/>
        </p:nvCxnSpPr>
        <p:spPr>
          <a:xfrm>
            <a:off x="4008401" y="3590003"/>
            <a:ext cx="5061547" cy="508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194;p33">
            <a:extLst>
              <a:ext uri="{FF2B5EF4-FFF2-40B4-BE49-F238E27FC236}">
                <a16:creationId xmlns:a16="http://schemas.microsoft.com/office/drawing/2014/main" id="{C58C6F61-712F-4B24-BC96-66F35C24A4C1}"/>
              </a:ext>
            </a:extLst>
          </p:cNvPr>
          <p:cNvSpPr/>
          <p:nvPr/>
        </p:nvSpPr>
        <p:spPr>
          <a:xfrm>
            <a:off x="5164041" y="450748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95;p33">
            <a:extLst>
              <a:ext uri="{FF2B5EF4-FFF2-40B4-BE49-F238E27FC236}">
                <a16:creationId xmlns:a16="http://schemas.microsoft.com/office/drawing/2014/main" id="{FDA089E7-DA7F-40EF-839A-1883446781F3}"/>
              </a:ext>
            </a:extLst>
          </p:cNvPr>
          <p:cNvSpPr txBox="1"/>
          <p:nvPr/>
        </p:nvSpPr>
        <p:spPr>
          <a:xfrm>
            <a:off x="5148973" y="4876483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Miguel G.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Planning (tâches, charges) et évolution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Travailler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Faire le maximum de chose basique possible avant les vacances.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Communiquer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4"/>
          </p:nvPr>
        </p:nvSpPr>
        <p:spPr>
          <a:xfrm>
            <a:off x="4617200" y="2715664"/>
            <a:ext cx="29576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Communiquer un maximum avant les vacances et de pouvoir se voir sur ce qui doit être fait.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Finaliser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Finir tout ce qu’on peut avant la date de rendu afin de rendre notre projet le plus complet possible.</a:t>
            </a:r>
            <a:endParaRPr dirty="0"/>
          </a:p>
          <a:p>
            <a:pPr marL="0" indent="0"/>
            <a:endParaRPr dirty="0"/>
          </a:p>
        </p:txBody>
      </p:sp>
      <p:cxnSp>
        <p:nvCxnSpPr>
          <p:cNvPr id="275" name="Google Shape;275;p38"/>
          <p:cNvCxnSpPr/>
          <p:nvPr/>
        </p:nvCxnSpPr>
        <p:spPr>
          <a:xfrm>
            <a:off x="4313600" y="2914900"/>
            <a:ext cx="0" cy="2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878400" y="2914900"/>
            <a:ext cx="0" cy="2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2101400" y="2471533"/>
            <a:ext cx="859600" cy="859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5666200" y="4688732"/>
            <a:ext cx="859600" cy="859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9231000" y="2473547"/>
            <a:ext cx="859600" cy="859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8" name="Google Shape;298;p38"/>
          <p:cNvGrpSpPr/>
          <p:nvPr/>
        </p:nvGrpSpPr>
        <p:grpSpPr>
          <a:xfrm>
            <a:off x="2311241" y="2684209"/>
            <a:ext cx="441821" cy="438260"/>
            <a:chOff x="-5613150" y="3991275"/>
            <a:chExt cx="294600" cy="292225"/>
          </a:xfrm>
          <a:solidFill>
            <a:srgbClr val="E9E9E9"/>
          </a:solidFill>
        </p:grpSpPr>
        <p:sp>
          <p:nvSpPr>
            <p:cNvPr id="299" name="Google Shape;299;p3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8292;p66">
            <a:extLst>
              <a:ext uri="{FF2B5EF4-FFF2-40B4-BE49-F238E27FC236}">
                <a16:creationId xmlns:a16="http://schemas.microsoft.com/office/drawing/2014/main" id="{34E1263B-6E71-4D19-97C1-27E19945A9D3}"/>
              </a:ext>
            </a:extLst>
          </p:cNvPr>
          <p:cNvGrpSpPr/>
          <p:nvPr/>
        </p:nvGrpSpPr>
        <p:grpSpPr>
          <a:xfrm>
            <a:off x="5859612" y="4877981"/>
            <a:ext cx="472776" cy="468954"/>
            <a:chOff x="-2310650" y="3958175"/>
            <a:chExt cx="293825" cy="291450"/>
          </a:xfrm>
          <a:solidFill>
            <a:srgbClr val="E9E9E9"/>
          </a:solidFill>
        </p:grpSpPr>
        <p:sp>
          <p:nvSpPr>
            <p:cNvPr id="43" name="Google Shape;8293;p66">
              <a:extLst>
                <a:ext uri="{FF2B5EF4-FFF2-40B4-BE49-F238E27FC236}">
                  <a16:creationId xmlns:a16="http://schemas.microsoft.com/office/drawing/2014/main" id="{E9AC7B2F-ACD4-4116-B69A-969FCF74C11E}"/>
                </a:ext>
              </a:extLst>
            </p:cNvPr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94;p66">
              <a:extLst>
                <a:ext uri="{FF2B5EF4-FFF2-40B4-BE49-F238E27FC236}">
                  <a16:creationId xmlns:a16="http://schemas.microsoft.com/office/drawing/2014/main" id="{10F30024-FDDB-4B05-9C3C-1A49349B71CA}"/>
                </a:ext>
              </a:extLst>
            </p:cNvPr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8750;p67">
            <a:extLst>
              <a:ext uri="{FF2B5EF4-FFF2-40B4-BE49-F238E27FC236}">
                <a16:creationId xmlns:a16="http://schemas.microsoft.com/office/drawing/2014/main" id="{1BCC243D-923F-437D-BB6F-437F7E228B05}"/>
              </a:ext>
            </a:extLst>
          </p:cNvPr>
          <p:cNvGrpSpPr/>
          <p:nvPr/>
        </p:nvGrpSpPr>
        <p:grpSpPr>
          <a:xfrm>
            <a:off x="9451528" y="2636435"/>
            <a:ext cx="500609" cy="495300"/>
            <a:chOff x="946175" y="3619500"/>
            <a:chExt cx="296975" cy="293825"/>
          </a:xfrm>
          <a:solidFill>
            <a:srgbClr val="E9E9E9"/>
          </a:solidFill>
        </p:grpSpPr>
        <p:sp>
          <p:nvSpPr>
            <p:cNvPr id="46" name="Google Shape;8751;p67">
              <a:extLst>
                <a:ext uri="{FF2B5EF4-FFF2-40B4-BE49-F238E27FC236}">
                  <a16:creationId xmlns:a16="http://schemas.microsoft.com/office/drawing/2014/main" id="{3C4AD243-3B3A-46C6-9D44-1A88901B8E9C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8752;p67">
              <a:extLst>
                <a:ext uri="{FF2B5EF4-FFF2-40B4-BE49-F238E27FC236}">
                  <a16:creationId xmlns:a16="http://schemas.microsoft.com/office/drawing/2014/main" id="{B441039E-62E2-4701-B5AF-A4ED1E42813E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53;p67">
              <a:extLst>
                <a:ext uri="{FF2B5EF4-FFF2-40B4-BE49-F238E27FC236}">
                  <a16:creationId xmlns:a16="http://schemas.microsoft.com/office/drawing/2014/main" id="{CD24C797-1381-4387-B4C1-467105AB929F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54;p67">
              <a:extLst>
                <a:ext uri="{FF2B5EF4-FFF2-40B4-BE49-F238E27FC236}">
                  <a16:creationId xmlns:a16="http://schemas.microsoft.com/office/drawing/2014/main" id="{3C995B88-E7C7-49B1-9F64-978D4E1B9A7E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55;p67">
              <a:extLst>
                <a:ext uri="{FF2B5EF4-FFF2-40B4-BE49-F238E27FC236}">
                  <a16:creationId xmlns:a16="http://schemas.microsoft.com/office/drawing/2014/main" id="{806A920D-C553-4B2F-8329-CCA1732180DB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56;p67">
              <a:extLst>
                <a:ext uri="{FF2B5EF4-FFF2-40B4-BE49-F238E27FC236}">
                  <a16:creationId xmlns:a16="http://schemas.microsoft.com/office/drawing/2014/main" id="{1977AC3D-E5BB-47E3-B2F6-62A51A4C0A1F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BILAN DU PROJET</a:t>
            </a:r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3650600"/>
            <a:ext cx="223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7199477" y="2428633"/>
            <a:ext cx="2634000" cy="35052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73" name="Google Shape;373;p41"/>
          <p:cNvCxnSpPr>
            <a:cxnSpLocks/>
          </p:cNvCxnSpPr>
          <p:nvPr/>
        </p:nvCxnSpPr>
        <p:spPr>
          <a:xfrm flipH="1">
            <a:off x="8909811" y="3932667"/>
            <a:ext cx="32821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Écart entre prévisionnel et effectif 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2346400" y="1386533"/>
            <a:ext cx="2634000" cy="3508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-28533" y="2864233"/>
            <a:ext cx="325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2225200" y="2121287"/>
            <a:ext cx="16772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Régularité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2225200" y="2661987"/>
            <a:ext cx="28764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>
                <a:solidFill>
                  <a:schemeClr val="lt1"/>
                </a:solidFill>
              </a:rPr>
              <a:t>Difficulté à garder une régularité à travailler chaque semaine.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" name="Google Shape;377;p41">
            <a:extLst>
              <a:ext uri="{FF2B5EF4-FFF2-40B4-BE49-F238E27FC236}">
                <a16:creationId xmlns:a16="http://schemas.microsoft.com/office/drawing/2014/main" id="{59E124B9-52B9-4938-A2B7-C67303D36BA5}"/>
              </a:ext>
            </a:extLst>
          </p:cNvPr>
          <p:cNvSpPr txBox="1">
            <a:spLocks/>
          </p:cNvSpPr>
          <p:nvPr/>
        </p:nvSpPr>
        <p:spPr>
          <a:xfrm>
            <a:off x="7009277" y="3096839"/>
            <a:ext cx="1677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6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dirty="0">
                <a:solidFill>
                  <a:schemeClr val="lt1"/>
                </a:solidFill>
              </a:rPr>
              <a:t>Complexité</a:t>
            </a:r>
            <a:endParaRPr lang="fr-FR" kern="0" dirty="0">
              <a:solidFill>
                <a:schemeClr val="lt1"/>
              </a:solidFill>
            </a:endParaRPr>
          </a:p>
        </p:txBody>
      </p:sp>
      <p:sp>
        <p:nvSpPr>
          <p:cNvPr id="12" name="Google Shape;378;p41">
            <a:extLst>
              <a:ext uri="{FF2B5EF4-FFF2-40B4-BE49-F238E27FC236}">
                <a16:creationId xmlns:a16="http://schemas.microsoft.com/office/drawing/2014/main" id="{E8FB9566-5860-477C-A42B-4E1152EDE7B2}"/>
              </a:ext>
            </a:extLst>
          </p:cNvPr>
          <p:cNvSpPr txBox="1">
            <a:spLocks/>
          </p:cNvSpPr>
          <p:nvPr/>
        </p:nvSpPr>
        <p:spPr>
          <a:xfrm>
            <a:off x="7009277" y="3628736"/>
            <a:ext cx="2876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 err="1">
                <a:solidFill>
                  <a:schemeClr val="lt1"/>
                </a:solidFill>
              </a:rPr>
              <a:t>Projet</a:t>
            </a:r>
            <a:r>
              <a:rPr lang="en-US" kern="0" dirty="0">
                <a:solidFill>
                  <a:schemeClr val="lt1"/>
                </a:solidFill>
              </a:rPr>
              <a:t> plus </a:t>
            </a:r>
            <a:r>
              <a:rPr lang="en-US" kern="0" dirty="0" err="1">
                <a:solidFill>
                  <a:schemeClr val="lt1"/>
                </a:solidFill>
              </a:rPr>
              <a:t>complexe</a:t>
            </a:r>
            <a:r>
              <a:rPr lang="en-US" kern="0" dirty="0">
                <a:solidFill>
                  <a:schemeClr val="lt1"/>
                </a:solidFill>
              </a:rPr>
              <a:t> </a:t>
            </a:r>
            <a:r>
              <a:rPr lang="en-US" kern="0" dirty="0" err="1">
                <a:solidFill>
                  <a:schemeClr val="lt1"/>
                </a:solidFill>
              </a:rPr>
              <a:t>qu’il</a:t>
            </a:r>
            <a:r>
              <a:rPr lang="en-US" kern="0" dirty="0">
                <a:solidFill>
                  <a:schemeClr val="lt1"/>
                </a:solidFill>
              </a:rPr>
              <a:t> </a:t>
            </a:r>
            <a:r>
              <a:rPr lang="en-US" kern="0" dirty="0" err="1">
                <a:solidFill>
                  <a:schemeClr val="lt1"/>
                </a:solidFill>
              </a:rPr>
              <a:t>en</a:t>
            </a:r>
            <a:r>
              <a:rPr lang="en-US" kern="0" dirty="0">
                <a:solidFill>
                  <a:schemeClr val="lt1"/>
                </a:solidFill>
              </a:rPr>
              <a:t> </a:t>
            </a:r>
            <a:r>
              <a:rPr lang="en-US" kern="0" dirty="0" err="1">
                <a:solidFill>
                  <a:schemeClr val="lt1"/>
                </a:solidFill>
              </a:rPr>
              <a:t>avait</a:t>
            </a:r>
            <a:r>
              <a:rPr lang="en-US" kern="0" dirty="0">
                <a:solidFill>
                  <a:schemeClr val="lt1"/>
                </a:solidFill>
              </a:rPr>
              <a:t> </a:t>
            </a:r>
            <a:r>
              <a:rPr lang="en-US" kern="0" dirty="0" err="1">
                <a:solidFill>
                  <a:schemeClr val="lt1"/>
                </a:solidFill>
              </a:rPr>
              <a:t>l’air</a:t>
            </a:r>
            <a:r>
              <a:rPr lang="en-US" kern="0" dirty="0">
                <a:solidFill>
                  <a:schemeClr val="lt1"/>
                </a:solidFill>
              </a:rPr>
              <a:t> au depart, surtout plus long.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id="{FEE5376E-567C-4216-AE79-451A08A8EA7A}"/>
              </a:ext>
            </a:extLst>
          </p:cNvPr>
          <p:cNvSpPr/>
          <p:nvPr/>
        </p:nvSpPr>
        <p:spPr>
          <a:xfrm>
            <a:off x="5062152" y="793213"/>
            <a:ext cx="3622924" cy="2750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8" extrusionOk="0">
                <a:moveTo>
                  <a:pt x="18122" y="21508"/>
                </a:moveTo>
                <a:lnTo>
                  <a:pt x="7696" y="21508"/>
                </a:lnTo>
                <a:cubicBezTo>
                  <a:pt x="7187" y="21508"/>
                  <a:pt x="6773" y="20965"/>
                  <a:pt x="6773" y="20298"/>
                </a:cubicBezTo>
                <a:cubicBezTo>
                  <a:pt x="6773" y="19630"/>
                  <a:pt x="7187" y="19088"/>
                  <a:pt x="7696" y="19088"/>
                </a:cubicBezTo>
                <a:lnTo>
                  <a:pt x="17880" y="19088"/>
                </a:lnTo>
                <a:lnTo>
                  <a:pt x="18490" y="13914"/>
                </a:lnTo>
                <a:cubicBezTo>
                  <a:pt x="18594" y="13031"/>
                  <a:pt x="19108" y="12360"/>
                  <a:pt x="19755" y="12209"/>
                </a:cubicBezTo>
                <a:lnTo>
                  <a:pt x="19755" y="10812"/>
                </a:lnTo>
                <a:lnTo>
                  <a:pt x="15763" y="10812"/>
                </a:lnTo>
                <a:cubicBezTo>
                  <a:pt x="15213" y="10812"/>
                  <a:pt x="14677" y="10480"/>
                  <a:pt x="14329" y="9925"/>
                </a:cubicBezTo>
                <a:cubicBezTo>
                  <a:pt x="14006" y="9412"/>
                  <a:pt x="13877" y="8753"/>
                  <a:pt x="13972" y="8118"/>
                </a:cubicBezTo>
                <a:cubicBezTo>
                  <a:pt x="14506" y="4580"/>
                  <a:pt x="14015" y="3292"/>
                  <a:pt x="13676" y="2842"/>
                </a:cubicBezTo>
                <a:cubicBezTo>
                  <a:pt x="13542" y="2664"/>
                  <a:pt x="13388" y="2560"/>
                  <a:pt x="13244" y="2498"/>
                </a:cubicBezTo>
                <a:lnTo>
                  <a:pt x="12538" y="8216"/>
                </a:lnTo>
                <a:cubicBezTo>
                  <a:pt x="12536" y="8237"/>
                  <a:pt x="12531" y="8261"/>
                  <a:pt x="12529" y="8282"/>
                </a:cubicBezTo>
                <a:cubicBezTo>
                  <a:pt x="12459" y="8703"/>
                  <a:pt x="12294" y="9077"/>
                  <a:pt x="12050" y="9364"/>
                </a:cubicBezTo>
                <a:lnTo>
                  <a:pt x="9813" y="12010"/>
                </a:lnTo>
                <a:cubicBezTo>
                  <a:pt x="9526" y="12351"/>
                  <a:pt x="9152" y="12538"/>
                  <a:pt x="8766" y="12538"/>
                </a:cubicBezTo>
                <a:lnTo>
                  <a:pt x="923" y="12538"/>
                </a:lnTo>
                <a:cubicBezTo>
                  <a:pt x="414" y="12538"/>
                  <a:pt x="0" y="11995"/>
                  <a:pt x="0" y="11328"/>
                </a:cubicBezTo>
                <a:cubicBezTo>
                  <a:pt x="0" y="10661"/>
                  <a:pt x="414" y="10118"/>
                  <a:pt x="923" y="10118"/>
                </a:cubicBezTo>
                <a:lnTo>
                  <a:pt x="8659" y="10118"/>
                </a:lnTo>
                <a:lnTo>
                  <a:pt x="10740" y="7656"/>
                </a:lnTo>
                <a:lnTo>
                  <a:pt x="11552" y="1059"/>
                </a:lnTo>
                <a:cubicBezTo>
                  <a:pt x="11613" y="567"/>
                  <a:pt x="11896" y="175"/>
                  <a:pt x="12269" y="71"/>
                </a:cubicBezTo>
                <a:cubicBezTo>
                  <a:pt x="12843" y="-92"/>
                  <a:pt x="14058" y="-59"/>
                  <a:pt x="14958" y="1100"/>
                </a:cubicBezTo>
                <a:cubicBezTo>
                  <a:pt x="16021" y="2471"/>
                  <a:pt x="16308" y="4921"/>
                  <a:pt x="15813" y="8385"/>
                </a:cubicBezTo>
                <a:lnTo>
                  <a:pt x="20037" y="8394"/>
                </a:lnTo>
                <a:cubicBezTo>
                  <a:pt x="20899" y="8394"/>
                  <a:pt x="21600" y="9314"/>
                  <a:pt x="21600" y="10444"/>
                </a:cubicBezTo>
                <a:lnTo>
                  <a:pt x="21600" y="12544"/>
                </a:lnTo>
                <a:cubicBezTo>
                  <a:pt x="21600" y="13567"/>
                  <a:pt x="21028" y="14416"/>
                  <a:pt x="20279" y="14570"/>
                </a:cubicBezTo>
                <a:lnTo>
                  <a:pt x="19666" y="19767"/>
                </a:lnTo>
                <a:cubicBezTo>
                  <a:pt x="19549" y="20778"/>
                  <a:pt x="18897" y="21508"/>
                  <a:pt x="18122" y="21508"/>
                </a:cubicBezTo>
                <a:close/>
              </a:path>
            </a:pathLst>
          </a:custGeom>
          <a:solidFill>
            <a:srgbClr val="0097A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8FB8D668-3370-4A25-B9DE-39A4F5F2D8DF}"/>
              </a:ext>
            </a:extLst>
          </p:cNvPr>
          <p:cNvSpPr/>
          <p:nvPr/>
        </p:nvSpPr>
        <p:spPr>
          <a:xfrm>
            <a:off x="3506924" y="3220885"/>
            <a:ext cx="3622924" cy="275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75" y="21600"/>
                </a:moveTo>
                <a:cubicBezTo>
                  <a:pt x="8151" y="21600"/>
                  <a:pt x="7309" y="21359"/>
                  <a:pt x="6642" y="20495"/>
                </a:cubicBezTo>
                <a:cubicBezTo>
                  <a:pt x="5579" y="19118"/>
                  <a:pt x="5292" y="16657"/>
                  <a:pt x="5787" y="13177"/>
                </a:cubicBezTo>
                <a:lnTo>
                  <a:pt x="1563" y="13169"/>
                </a:lnTo>
                <a:cubicBezTo>
                  <a:pt x="701" y="13169"/>
                  <a:pt x="0" y="12245"/>
                  <a:pt x="0" y="11110"/>
                </a:cubicBezTo>
                <a:lnTo>
                  <a:pt x="0" y="9000"/>
                </a:lnTo>
                <a:cubicBezTo>
                  <a:pt x="0" y="7973"/>
                  <a:pt x="572" y="7121"/>
                  <a:pt x="1321" y="6966"/>
                </a:cubicBezTo>
                <a:lnTo>
                  <a:pt x="1934" y="1746"/>
                </a:lnTo>
                <a:cubicBezTo>
                  <a:pt x="2051" y="736"/>
                  <a:pt x="2703" y="0"/>
                  <a:pt x="3478" y="0"/>
                </a:cubicBezTo>
                <a:lnTo>
                  <a:pt x="13904" y="0"/>
                </a:lnTo>
                <a:cubicBezTo>
                  <a:pt x="14413" y="0"/>
                  <a:pt x="14827" y="545"/>
                  <a:pt x="14827" y="1216"/>
                </a:cubicBezTo>
                <a:cubicBezTo>
                  <a:pt x="14827" y="1886"/>
                  <a:pt x="14413" y="2431"/>
                  <a:pt x="13904" y="2431"/>
                </a:cubicBezTo>
                <a:lnTo>
                  <a:pt x="3720" y="2431"/>
                </a:lnTo>
                <a:lnTo>
                  <a:pt x="3110" y="7627"/>
                </a:lnTo>
                <a:cubicBezTo>
                  <a:pt x="3006" y="8515"/>
                  <a:pt x="2492" y="9185"/>
                  <a:pt x="1845" y="9340"/>
                </a:cubicBezTo>
                <a:lnTo>
                  <a:pt x="1845" y="10743"/>
                </a:lnTo>
                <a:lnTo>
                  <a:pt x="5839" y="10743"/>
                </a:lnTo>
                <a:cubicBezTo>
                  <a:pt x="6389" y="10743"/>
                  <a:pt x="6925" y="11077"/>
                  <a:pt x="7273" y="11634"/>
                </a:cubicBezTo>
                <a:cubicBezTo>
                  <a:pt x="7597" y="12150"/>
                  <a:pt x="7725" y="12811"/>
                  <a:pt x="7630" y="13449"/>
                </a:cubicBezTo>
                <a:cubicBezTo>
                  <a:pt x="7094" y="17030"/>
                  <a:pt x="7592" y="18317"/>
                  <a:pt x="7938" y="18764"/>
                </a:cubicBezTo>
                <a:cubicBezTo>
                  <a:pt x="8069" y="18934"/>
                  <a:pt x="8216" y="19035"/>
                  <a:pt x="8359" y="19094"/>
                </a:cubicBezTo>
                <a:lnTo>
                  <a:pt x="9064" y="13350"/>
                </a:lnTo>
                <a:cubicBezTo>
                  <a:pt x="9067" y="13329"/>
                  <a:pt x="9071" y="13306"/>
                  <a:pt x="9073" y="13285"/>
                </a:cubicBezTo>
                <a:cubicBezTo>
                  <a:pt x="9143" y="12862"/>
                  <a:pt x="9311" y="12486"/>
                  <a:pt x="9553" y="12197"/>
                </a:cubicBezTo>
                <a:lnTo>
                  <a:pt x="11787" y="9540"/>
                </a:lnTo>
                <a:cubicBezTo>
                  <a:pt x="12074" y="9197"/>
                  <a:pt x="12448" y="9009"/>
                  <a:pt x="12834" y="9009"/>
                </a:cubicBezTo>
                <a:lnTo>
                  <a:pt x="20677" y="9009"/>
                </a:lnTo>
                <a:cubicBezTo>
                  <a:pt x="21186" y="9009"/>
                  <a:pt x="21600" y="9555"/>
                  <a:pt x="21600" y="10225"/>
                </a:cubicBezTo>
                <a:cubicBezTo>
                  <a:pt x="21600" y="10895"/>
                  <a:pt x="21186" y="11441"/>
                  <a:pt x="20677" y="11441"/>
                </a:cubicBezTo>
                <a:lnTo>
                  <a:pt x="12943" y="11441"/>
                </a:lnTo>
                <a:lnTo>
                  <a:pt x="10862" y="13913"/>
                </a:lnTo>
                <a:lnTo>
                  <a:pt x="10050" y="20539"/>
                </a:lnTo>
                <a:cubicBezTo>
                  <a:pt x="9989" y="21034"/>
                  <a:pt x="9707" y="21427"/>
                  <a:pt x="9333" y="21531"/>
                </a:cubicBezTo>
                <a:cubicBezTo>
                  <a:pt x="9182" y="21573"/>
                  <a:pt x="8990" y="21600"/>
                  <a:pt x="8775" y="21600"/>
                </a:cubicBezTo>
                <a:close/>
              </a:path>
            </a:pathLst>
          </a:custGeom>
          <a:solidFill>
            <a:srgbClr val="43434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C6FC416-BD15-4FAA-9200-C6E84DBE6C43}"/>
              </a:ext>
            </a:extLst>
          </p:cNvPr>
          <p:cNvSpPr txBox="1"/>
          <p:nvPr/>
        </p:nvSpPr>
        <p:spPr>
          <a:xfrm>
            <a:off x="7407846" y="3803232"/>
            <a:ext cx="2088993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sz="2800" b="1" noProof="1">
                <a:solidFill>
                  <a:srgbClr val="434343"/>
                </a:solidFill>
              </a:rPr>
              <a:t>Point Négatif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7406E-1924-4CA2-8AAB-77E30EE280F8}"/>
              </a:ext>
            </a:extLst>
          </p:cNvPr>
          <p:cNvSpPr/>
          <p:nvPr/>
        </p:nvSpPr>
        <p:spPr>
          <a:xfrm>
            <a:off x="9144524" y="3803232"/>
            <a:ext cx="2088993" cy="123110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noProof="1">
                <a:solidFill>
                  <a:srgbClr val="434343"/>
                </a:solidFill>
                <a:latin typeface="Exo 2" panose="020B0604020202020204" charset="0"/>
              </a:rPr>
              <a:t> Organisation</a:t>
            </a:r>
          </a:p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noProof="1">
                <a:solidFill>
                  <a:srgbClr val="434343"/>
                </a:solidFill>
                <a:latin typeface="Exo 2" panose="020B0604020202020204" charset="0"/>
              </a:rPr>
              <a:t> Vacances</a:t>
            </a:r>
          </a:p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noProof="1">
                <a:solidFill>
                  <a:srgbClr val="434343"/>
                </a:solidFill>
                <a:latin typeface="Exo 2" panose="020B0604020202020204" charset="0"/>
              </a:rPr>
              <a:t> Temps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A397F102-7117-4AD3-A6A7-A503B4BE9831}"/>
              </a:ext>
            </a:extLst>
          </p:cNvPr>
          <p:cNvSpPr txBox="1"/>
          <p:nvPr/>
        </p:nvSpPr>
        <p:spPr>
          <a:xfrm>
            <a:off x="3612448" y="1541240"/>
            <a:ext cx="1344180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sz="2800" b="1" noProof="1">
                <a:solidFill>
                  <a:srgbClr val="0097A7"/>
                </a:solidFill>
              </a:rPr>
              <a:t>Point Positif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3BBB76-44E5-4EB8-8AFF-AB734620C6D9}"/>
              </a:ext>
            </a:extLst>
          </p:cNvPr>
          <p:cNvSpPr/>
          <p:nvPr/>
        </p:nvSpPr>
        <p:spPr>
          <a:xfrm>
            <a:off x="1029810" y="1541240"/>
            <a:ext cx="2288667" cy="132343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noProof="1">
                <a:solidFill>
                  <a:srgbClr val="0097A7"/>
                </a:solidFill>
                <a:latin typeface="Exo 2" panose="020B0604020202020204" charset="0"/>
              </a:rPr>
              <a:t> Entente</a:t>
            </a:r>
          </a:p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noProof="1">
                <a:solidFill>
                  <a:srgbClr val="0097A7"/>
                </a:solidFill>
                <a:latin typeface="Exo 2" panose="020B0604020202020204" charset="0"/>
              </a:rPr>
              <a:t> Experience</a:t>
            </a:r>
          </a:p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noProof="1">
                <a:solidFill>
                  <a:srgbClr val="0097A7"/>
                </a:solidFill>
                <a:latin typeface="Exo 2" panose="020B0604020202020204" charset="0"/>
              </a:rPr>
              <a:t> Communication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Axe d’amélioration</a:t>
            </a:r>
            <a:endParaRPr dirty="0"/>
          </a:p>
        </p:txBody>
      </p:sp>
      <p:cxnSp>
        <p:nvCxnSpPr>
          <p:cNvPr id="252" name="Google Shape;252;p37"/>
          <p:cNvCxnSpPr/>
          <p:nvPr/>
        </p:nvCxnSpPr>
        <p:spPr>
          <a:xfrm rot="10800000">
            <a:off x="4147597" y="2452767"/>
            <a:ext cx="80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7"/>
          <p:cNvCxnSpPr/>
          <p:nvPr/>
        </p:nvCxnSpPr>
        <p:spPr>
          <a:xfrm rot="10800000">
            <a:off x="5706797" y="3820533"/>
            <a:ext cx="64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7"/>
          <p:cNvCxnSpPr/>
          <p:nvPr/>
        </p:nvCxnSpPr>
        <p:spPr>
          <a:xfrm rot="10800000">
            <a:off x="7167997" y="5187823"/>
            <a:ext cx="50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>
            <a:spLocks noGrp="1"/>
          </p:cNvSpPr>
          <p:nvPr>
            <p:ph type="title" idx="2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1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title" idx="3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title" idx="5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3</a:t>
            </a:r>
            <a:endParaRPr dirty="0"/>
          </a:p>
        </p:txBody>
      </p:sp>
      <p:sp>
        <p:nvSpPr>
          <p:cNvPr id="258" name="Google Shape;258;p37"/>
          <p:cNvSpPr/>
          <p:nvPr/>
        </p:nvSpPr>
        <p:spPr>
          <a:xfrm>
            <a:off x="4423496" y="2142567"/>
            <a:ext cx="2707200" cy="61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dirty="0">
                <a:solidFill>
                  <a:schemeClr val="lt1"/>
                </a:solidFill>
              </a:rPr>
              <a:t>Reconnaissance du 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5988620" y="3511333"/>
            <a:ext cx="2707200" cy="61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37"/>
          <p:cNvSpPr/>
          <p:nvPr/>
        </p:nvSpPr>
        <p:spPr>
          <a:xfrm>
            <a:off x="7440456" y="4878623"/>
            <a:ext cx="2707200" cy="61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>
                <a:solidFill>
                  <a:schemeClr val="lt1"/>
                </a:solidFill>
              </a:rPr>
              <a:t>Reconnaître plus de BLAS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>
                <a:solidFill>
                  <a:schemeClr val="lt1"/>
                </a:solidFill>
              </a:rPr>
              <a:t>Amélioration général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568169" y="3624309"/>
            <a:ext cx="7474998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8000" dirty="0"/>
              <a:t>CONCLUSION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SOMMAIRE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PRÉSENTATION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Objectif</a:t>
            </a:r>
          </a:p>
          <a:p>
            <a:pPr marL="0" indent="0"/>
            <a:r>
              <a:rPr lang="fr-FR" dirty="0"/>
              <a:t>Périmètre</a:t>
            </a:r>
          </a:p>
          <a:p>
            <a:pPr marL="0" indent="0"/>
            <a:r>
              <a:rPr lang="fr-FR" dirty="0"/>
              <a:t>Risques</a:t>
            </a: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ORGANISATION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177555" y="2163569"/>
            <a:ext cx="2975440" cy="14230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Ressources et rôles</a:t>
            </a:r>
          </a:p>
          <a:p>
            <a:pPr marL="0" indent="0"/>
            <a:r>
              <a:rPr lang="fr-FR" dirty="0"/>
              <a:t>Identification et répartition des tâches</a:t>
            </a:r>
          </a:p>
          <a:p>
            <a:pPr marL="0" indent="0"/>
            <a:r>
              <a:rPr lang="fr-FR" dirty="0"/>
              <a:t>Planning initial</a:t>
            </a:r>
          </a:p>
          <a:p>
            <a:pPr marL="0" indent="0"/>
            <a:r>
              <a:rPr lang="fr-FR" dirty="0"/>
              <a:t>Cycle et méthode de développement</a:t>
            </a: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4396300" y="0"/>
            <a:ext cx="0" cy="31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7815933" y="4175200"/>
            <a:ext cx="0" cy="27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SUIVI DU PROJET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9082076" y="4338556"/>
            <a:ext cx="2876143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Gestion de l’équipe</a:t>
            </a:r>
          </a:p>
          <a:p>
            <a:pPr marL="0" indent="0"/>
            <a:r>
              <a:rPr lang="fr-FR" dirty="0"/>
              <a:t>Planning (tâches, charges) et évolution</a:t>
            </a: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BILAN DU PROJET</a:t>
            </a: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9082076" y="5688230"/>
            <a:ext cx="2947165" cy="10191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Écart entre prévisionnel et effectif </a:t>
            </a:r>
          </a:p>
          <a:p>
            <a:pPr marL="0" indent="0"/>
            <a:r>
              <a:rPr lang="fr-FR" dirty="0"/>
              <a:t>Points positifs/Points négatifs</a:t>
            </a:r>
          </a:p>
          <a:p>
            <a:pPr marL="0" indent="0"/>
            <a:r>
              <a:rPr lang="fr-FR" dirty="0"/>
              <a:t>Axe d’amélioration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PRÉSENTATION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56993" y="256155"/>
            <a:ext cx="5156400" cy="12202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4400" dirty="0"/>
              <a:t>Objectif</a:t>
            </a:r>
            <a:endParaRPr sz="4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6096000" y="536723"/>
            <a:ext cx="609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3200" y="6293403"/>
            <a:ext cx="609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3C935DE-3487-4613-8620-2C106F35C107}"/>
              </a:ext>
            </a:extLst>
          </p:cNvPr>
          <p:cNvGrpSpPr/>
          <p:nvPr/>
        </p:nvGrpSpPr>
        <p:grpSpPr>
          <a:xfrm>
            <a:off x="2809417" y="2864477"/>
            <a:ext cx="6573165" cy="3178134"/>
            <a:chOff x="1903401" y="2760633"/>
            <a:chExt cx="6573165" cy="3178134"/>
          </a:xfrm>
        </p:grpSpPr>
        <p:grpSp>
          <p:nvGrpSpPr>
            <p:cNvPr id="96" name="Google Shape;1306;p56">
              <a:extLst>
                <a:ext uri="{FF2B5EF4-FFF2-40B4-BE49-F238E27FC236}">
                  <a16:creationId xmlns:a16="http://schemas.microsoft.com/office/drawing/2014/main" id="{F6357579-80B5-424F-9787-107013BFF730}"/>
                </a:ext>
              </a:extLst>
            </p:cNvPr>
            <p:cNvGrpSpPr/>
            <p:nvPr/>
          </p:nvGrpSpPr>
          <p:grpSpPr>
            <a:xfrm rot="16200000">
              <a:off x="4160294" y="4271804"/>
              <a:ext cx="2143988" cy="1189938"/>
              <a:chOff x="2578246" y="3661125"/>
              <a:chExt cx="200163" cy="111100"/>
            </a:xfrm>
          </p:grpSpPr>
          <p:grpSp>
            <p:nvGrpSpPr>
              <p:cNvPr id="97" name="Google Shape;1307;p56">
                <a:extLst>
                  <a:ext uri="{FF2B5EF4-FFF2-40B4-BE49-F238E27FC236}">
                    <a16:creationId xmlns:a16="http://schemas.microsoft.com/office/drawing/2014/main" id="{224AA797-93E5-4932-B860-98E7886A7B75}"/>
                  </a:ext>
                </a:extLst>
              </p:cNvPr>
              <p:cNvGrpSpPr/>
              <p:nvPr/>
            </p:nvGrpSpPr>
            <p:grpSpPr>
              <a:xfrm>
                <a:off x="2610652" y="3685297"/>
                <a:ext cx="167757" cy="60778"/>
                <a:chOff x="2610652" y="3685297"/>
                <a:chExt cx="167757" cy="60778"/>
              </a:xfrm>
            </p:grpSpPr>
            <p:sp>
              <p:nvSpPr>
                <p:cNvPr id="103" name="Google Shape;1308;p56">
                  <a:extLst>
                    <a:ext uri="{FF2B5EF4-FFF2-40B4-BE49-F238E27FC236}">
                      <a16:creationId xmlns:a16="http://schemas.microsoft.com/office/drawing/2014/main" id="{B3413030-6191-4784-AAD8-196F61370AAA}"/>
                    </a:ext>
                  </a:extLst>
                </p:cNvPr>
                <p:cNvSpPr/>
                <p:nvPr/>
              </p:nvSpPr>
              <p:spPr>
                <a:xfrm>
                  <a:off x="2682590" y="3685297"/>
                  <a:ext cx="95819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104" name="Google Shape;1309;p56">
                  <a:extLst>
                    <a:ext uri="{FF2B5EF4-FFF2-40B4-BE49-F238E27FC236}">
                      <a16:creationId xmlns:a16="http://schemas.microsoft.com/office/drawing/2014/main" id="{E0343651-73D7-4625-9142-F558A6E11146}"/>
                    </a:ext>
                  </a:extLst>
                </p:cNvPr>
                <p:cNvSpPr/>
                <p:nvPr/>
              </p:nvSpPr>
              <p:spPr>
                <a:xfrm>
                  <a:off x="2610652" y="3685300"/>
                  <a:ext cx="11127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98" name="Google Shape;1310;p56">
                <a:extLst>
                  <a:ext uri="{FF2B5EF4-FFF2-40B4-BE49-F238E27FC236}">
                    <a16:creationId xmlns:a16="http://schemas.microsoft.com/office/drawing/2014/main" id="{775FB1EA-1190-46F0-AB92-91CDA150C896}"/>
                  </a:ext>
                </a:extLst>
              </p:cNvPr>
              <p:cNvGrpSpPr/>
              <p:nvPr/>
            </p:nvGrpSpPr>
            <p:grpSpPr>
              <a:xfrm>
                <a:off x="2578246" y="3661125"/>
                <a:ext cx="128225" cy="111100"/>
                <a:chOff x="2578246" y="3661125"/>
                <a:chExt cx="128225" cy="111100"/>
              </a:xfrm>
            </p:grpSpPr>
            <p:sp>
              <p:nvSpPr>
                <p:cNvPr id="99" name="Google Shape;1311;p56">
                  <a:extLst>
                    <a:ext uri="{FF2B5EF4-FFF2-40B4-BE49-F238E27FC236}">
                      <a16:creationId xmlns:a16="http://schemas.microsoft.com/office/drawing/2014/main" id="{E770F6AD-2A7D-4A59-9171-BE28BF97D371}"/>
                    </a:ext>
                  </a:extLst>
                </p:cNvPr>
                <p:cNvSpPr/>
                <p:nvPr/>
              </p:nvSpPr>
              <p:spPr>
                <a:xfrm>
                  <a:off x="2578246" y="3661125"/>
                  <a:ext cx="1282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4444" extrusionOk="0">
                      <a:moveTo>
                        <a:pt x="1277" y="1"/>
                      </a:moveTo>
                      <a:lnTo>
                        <a:pt x="0" y="2222"/>
                      </a:lnTo>
                      <a:lnTo>
                        <a:pt x="1277" y="4444"/>
                      </a:lnTo>
                      <a:lnTo>
                        <a:pt x="3845" y="4444"/>
                      </a:lnTo>
                      <a:lnTo>
                        <a:pt x="5128" y="2222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grpSp>
              <p:nvGrpSpPr>
                <p:cNvPr id="100" name="Google Shape;1312;p56">
                  <a:extLst>
                    <a:ext uri="{FF2B5EF4-FFF2-40B4-BE49-F238E27FC236}">
                      <a16:creationId xmlns:a16="http://schemas.microsoft.com/office/drawing/2014/main" id="{0B7301A4-A9E4-4EEE-8F72-426CD6F1C101}"/>
                    </a:ext>
                  </a:extLst>
                </p:cNvPr>
                <p:cNvGrpSpPr/>
                <p:nvPr/>
              </p:nvGrpSpPr>
              <p:grpSpPr>
                <a:xfrm>
                  <a:off x="2596850" y="3677550"/>
                  <a:ext cx="102450" cy="94675"/>
                  <a:chOff x="2596850" y="3677550"/>
                  <a:chExt cx="102450" cy="94675"/>
                </a:xfrm>
              </p:grpSpPr>
              <p:sp>
                <p:nvSpPr>
                  <p:cNvPr id="101" name="Google Shape;1313;p56">
                    <a:extLst>
                      <a:ext uri="{FF2B5EF4-FFF2-40B4-BE49-F238E27FC236}">
                        <a16:creationId xmlns:a16="http://schemas.microsoft.com/office/drawing/2014/main" id="{0A3597F4-1DC6-4451-BFE1-9C93AD98D70D}"/>
                      </a:ext>
                    </a:extLst>
                  </p:cNvPr>
                  <p:cNvSpPr/>
                  <p:nvPr/>
                </p:nvSpPr>
                <p:spPr>
                  <a:xfrm>
                    <a:off x="2596850" y="3677550"/>
                    <a:ext cx="90350" cy="7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4" h="3131" extrusionOk="0">
                        <a:moveTo>
                          <a:pt x="909" y="0"/>
                        </a:moveTo>
                        <a:lnTo>
                          <a:pt x="0" y="1565"/>
                        </a:lnTo>
                        <a:lnTo>
                          <a:pt x="909" y="3130"/>
                        </a:lnTo>
                        <a:lnTo>
                          <a:pt x="2712" y="3130"/>
                        </a:lnTo>
                        <a:lnTo>
                          <a:pt x="3614" y="1565"/>
                        </a:lnTo>
                        <a:lnTo>
                          <a:pt x="27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102" name="Google Shape;1314;p56">
                    <a:extLst>
                      <a:ext uri="{FF2B5EF4-FFF2-40B4-BE49-F238E27FC236}">
                        <a16:creationId xmlns:a16="http://schemas.microsoft.com/office/drawing/2014/main" id="{8836DB5E-415B-401D-951C-825504AABBE7}"/>
                      </a:ext>
                    </a:extLst>
                  </p:cNvPr>
                  <p:cNvSpPr/>
                  <p:nvPr/>
                </p:nvSpPr>
                <p:spPr>
                  <a:xfrm>
                    <a:off x="2619575" y="3716675"/>
                    <a:ext cx="79725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9" h="2222" extrusionOk="0">
                        <a:moveTo>
                          <a:pt x="2705" y="0"/>
                        </a:moveTo>
                        <a:lnTo>
                          <a:pt x="1803" y="1565"/>
                        </a:lnTo>
                        <a:lnTo>
                          <a:pt x="0" y="1565"/>
                        </a:lnTo>
                        <a:lnTo>
                          <a:pt x="657" y="2222"/>
                        </a:lnTo>
                        <a:lnTo>
                          <a:pt x="2186" y="2222"/>
                        </a:lnTo>
                        <a:lnTo>
                          <a:pt x="3188" y="483"/>
                        </a:lnTo>
                        <a:lnTo>
                          <a:pt x="2705" y="0"/>
                        </a:lnTo>
                        <a:close/>
                      </a:path>
                    </a:pathLst>
                  </a:custGeom>
                  <a:solidFill>
                    <a:srgbClr val="374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</p:grpSp>
        </p:grpSp>
        <p:grpSp>
          <p:nvGrpSpPr>
            <p:cNvPr id="105" name="Google Shape;5895;p60">
              <a:extLst>
                <a:ext uri="{FF2B5EF4-FFF2-40B4-BE49-F238E27FC236}">
                  <a16:creationId xmlns:a16="http://schemas.microsoft.com/office/drawing/2014/main" id="{D82E1F4C-B512-460F-8601-6BCA588A33D6}"/>
                </a:ext>
              </a:extLst>
            </p:cNvPr>
            <p:cNvGrpSpPr/>
            <p:nvPr/>
          </p:nvGrpSpPr>
          <p:grpSpPr>
            <a:xfrm>
              <a:off x="4924674" y="4987699"/>
              <a:ext cx="607392" cy="535833"/>
              <a:chOff x="-45674075" y="3586425"/>
              <a:chExt cx="300900" cy="265450"/>
            </a:xfrm>
          </p:grpSpPr>
          <p:sp>
            <p:nvSpPr>
              <p:cNvPr id="106" name="Google Shape;5896;p60">
                <a:extLst>
                  <a:ext uri="{FF2B5EF4-FFF2-40B4-BE49-F238E27FC236}">
                    <a16:creationId xmlns:a16="http://schemas.microsoft.com/office/drawing/2014/main" id="{CD9F915E-ED04-4CDE-A1BE-683024BF0DB6}"/>
                  </a:ext>
                </a:extLst>
              </p:cNvPr>
              <p:cNvSpPr/>
              <p:nvPr/>
            </p:nvSpPr>
            <p:spPr>
              <a:xfrm>
                <a:off x="-45674075" y="3586425"/>
                <a:ext cx="3001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2837" extrusionOk="0">
                    <a:moveTo>
                      <a:pt x="6018" y="1418"/>
                    </a:moveTo>
                    <a:cubicBezTo>
                      <a:pt x="6207" y="1418"/>
                      <a:pt x="6365" y="1576"/>
                      <a:pt x="6365" y="1765"/>
                    </a:cubicBezTo>
                    <a:cubicBezTo>
                      <a:pt x="6365" y="1986"/>
                      <a:pt x="6207" y="2143"/>
                      <a:pt x="6018" y="2143"/>
                    </a:cubicBezTo>
                    <a:lnTo>
                      <a:pt x="5294" y="2143"/>
                    </a:lnTo>
                    <a:cubicBezTo>
                      <a:pt x="5105" y="2143"/>
                      <a:pt x="4947" y="1986"/>
                      <a:pt x="4947" y="1765"/>
                    </a:cubicBezTo>
                    <a:cubicBezTo>
                      <a:pt x="4947" y="1576"/>
                      <a:pt x="5105" y="1418"/>
                      <a:pt x="5294" y="1418"/>
                    </a:cubicBezTo>
                    <a:close/>
                    <a:moveTo>
                      <a:pt x="8129" y="1418"/>
                    </a:moveTo>
                    <a:cubicBezTo>
                      <a:pt x="8318" y="1418"/>
                      <a:pt x="8476" y="1576"/>
                      <a:pt x="8476" y="1765"/>
                    </a:cubicBezTo>
                    <a:cubicBezTo>
                      <a:pt x="8476" y="1986"/>
                      <a:pt x="8318" y="2143"/>
                      <a:pt x="8129" y="2143"/>
                    </a:cubicBezTo>
                    <a:lnTo>
                      <a:pt x="7436" y="2143"/>
                    </a:lnTo>
                    <a:cubicBezTo>
                      <a:pt x="7215" y="2143"/>
                      <a:pt x="7089" y="1986"/>
                      <a:pt x="7089" y="1765"/>
                    </a:cubicBezTo>
                    <a:cubicBezTo>
                      <a:pt x="7089" y="1576"/>
                      <a:pt x="7215" y="1418"/>
                      <a:pt x="7436" y="1418"/>
                    </a:cubicBezTo>
                    <a:close/>
                    <a:moveTo>
                      <a:pt x="10240" y="1418"/>
                    </a:moveTo>
                    <a:cubicBezTo>
                      <a:pt x="10429" y="1418"/>
                      <a:pt x="10587" y="1576"/>
                      <a:pt x="10587" y="1765"/>
                    </a:cubicBezTo>
                    <a:cubicBezTo>
                      <a:pt x="10587" y="1986"/>
                      <a:pt x="10429" y="2143"/>
                      <a:pt x="10240" y="2143"/>
                    </a:cubicBezTo>
                    <a:lnTo>
                      <a:pt x="9515" y="2143"/>
                    </a:lnTo>
                    <a:cubicBezTo>
                      <a:pt x="9326" y="2143"/>
                      <a:pt x="9169" y="1986"/>
                      <a:pt x="9169" y="1765"/>
                    </a:cubicBezTo>
                    <a:cubicBezTo>
                      <a:pt x="9169" y="1576"/>
                      <a:pt x="9326" y="1418"/>
                      <a:pt x="9515" y="1418"/>
                    </a:cubicBezTo>
                    <a:close/>
                    <a:moveTo>
                      <a:pt x="1041" y="1"/>
                    </a:moveTo>
                    <a:cubicBezTo>
                      <a:pt x="442" y="1"/>
                      <a:pt x="1" y="473"/>
                      <a:pt x="1" y="1072"/>
                    </a:cubicBezTo>
                    <a:lnTo>
                      <a:pt x="1" y="2836"/>
                    </a:lnTo>
                    <a:lnTo>
                      <a:pt x="12004" y="2836"/>
                    </a:lnTo>
                    <a:lnTo>
                      <a:pt x="12004" y="1072"/>
                    </a:lnTo>
                    <a:cubicBezTo>
                      <a:pt x="12004" y="473"/>
                      <a:pt x="11532" y="1"/>
                      <a:pt x="109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7" name="Google Shape;5897;p60">
                <a:extLst>
                  <a:ext uri="{FF2B5EF4-FFF2-40B4-BE49-F238E27FC236}">
                    <a16:creationId xmlns:a16="http://schemas.microsoft.com/office/drawing/2014/main" id="{BF857063-C8BE-4F86-AF49-92A01A42324F}"/>
                  </a:ext>
                </a:extLst>
              </p:cNvPr>
              <p:cNvSpPr/>
              <p:nvPr/>
            </p:nvSpPr>
            <p:spPr>
              <a:xfrm>
                <a:off x="-45673275" y="3675425"/>
                <a:ext cx="30010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058" extrusionOk="0">
                    <a:moveTo>
                      <a:pt x="3852" y="1387"/>
                    </a:moveTo>
                    <a:cubicBezTo>
                      <a:pt x="3946" y="1387"/>
                      <a:pt x="4049" y="1418"/>
                      <a:pt x="4128" y="1481"/>
                    </a:cubicBezTo>
                    <a:cubicBezTo>
                      <a:pt x="4254" y="1607"/>
                      <a:pt x="4254" y="1828"/>
                      <a:pt x="4128" y="2017"/>
                    </a:cubicBezTo>
                    <a:lnTo>
                      <a:pt x="2993" y="3151"/>
                    </a:lnTo>
                    <a:lnTo>
                      <a:pt x="4128" y="4317"/>
                    </a:lnTo>
                    <a:cubicBezTo>
                      <a:pt x="4254" y="4443"/>
                      <a:pt x="4254" y="4695"/>
                      <a:pt x="4128" y="4852"/>
                    </a:cubicBezTo>
                    <a:cubicBezTo>
                      <a:pt x="4064" y="4900"/>
                      <a:pt x="3978" y="4923"/>
                      <a:pt x="3887" y="4923"/>
                    </a:cubicBezTo>
                    <a:cubicBezTo>
                      <a:pt x="3797" y="4923"/>
                      <a:pt x="3702" y="4900"/>
                      <a:pt x="3623" y="4852"/>
                    </a:cubicBezTo>
                    <a:lnTo>
                      <a:pt x="2206" y="3435"/>
                    </a:lnTo>
                    <a:cubicBezTo>
                      <a:pt x="2080" y="3309"/>
                      <a:pt x="2080" y="3057"/>
                      <a:pt x="2206" y="2899"/>
                    </a:cubicBezTo>
                    <a:lnTo>
                      <a:pt x="3623" y="1481"/>
                    </a:lnTo>
                    <a:cubicBezTo>
                      <a:pt x="3671" y="1418"/>
                      <a:pt x="3757" y="1387"/>
                      <a:pt x="3852" y="1387"/>
                    </a:cubicBezTo>
                    <a:close/>
                    <a:moveTo>
                      <a:pt x="8070" y="1450"/>
                    </a:moveTo>
                    <a:cubicBezTo>
                      <a:pt x="8168" y="1450"/>
                      <a:pt x="8270" y="1481"/>
                      <a:pt x="8349" y="1544"/>
                    </a:cubicBezTo>
                    <a:lnTo>
                      <a:pt x="9767" y="2962"/>
                    </a:lnTo>
                    <a:cubicBezTo>
                      <a:pt x="9861" y="3025"/>
                      <a:pt x="9861" y="3246"/>
                      <a:pt x="9767" y="3435"/>
                    </a:cubicBezTo>
                    <a:lnTo>
                      <a:pt x="8349" y="4852"/>
                    </a:lnTo>
                    <a:cubicBezTo>
                      <a:pt x="8286" y="4900"/>
                      <a:pt x="8192" y="4923"/>
                      <a:pt x="8093" y="4923"/>
                    </a:cubicBezTo>
                    <a:cubicBezTo>
                      <a:pt x="7995" y="4923"/>
                      <a:pt x="7892" y="4900"/>
                      <a:pt x="7814" y="4852"/>
                    </a:cubicBezTo>
                    <a:cubicBezTo>
                      <a:pt x="7719" y="4726"/>
                      <a:pt x="7719" y="4474"/>
                      <a:pt x="7814" y="4317"/>
                    </a:cubicBezTo>
                    <a:lnTo>
                      <a:pt x="8979" y="3183"/>
                    </a:lnTo>
                    <a:lnTo>
                      <a:pt x="7814" y="2049"/>
                    </a:lnTo>
                    <a:cubicBezTo>
                      <a:pt x="7719" y="1923"/>
                      <a:pt x="7719" y="1702"/>
                      <a:pt x="7814" y="1544"/>
                    </a:cubicBezTo>
                    <a:cubicBezTo>
                      <a:pt x="7877" y="1481"/>
                      <a:pt x="7971" y="1450"/>
                      <a:pt x="8070" y="1450"/>
                    </a:cubicBezTo>
                    <a:close/>
                    <a:moveTo>
                      <a:pt x="6704" y="737"/>
                    </a:moveTo>
                    <a:cubicBezTo>
                      <a:pt x="6738" y="737"/>
                      <a:pt x="6773" y="744"/>
                      <a:pt x="6805" y="757"/>
                    </a:cubicBezTo>
                    <a:cubicBezTo>
                      <a:pt x="6994" y="788"/>
                      <a:pt x="7089" y="977"/>
                      <a:pt x="7057" y="1166"/>
                    </a:cubicBezTo>
                    <a:lnTo>
                      <a:pt x="5608" y="5388"/>
                    </a:lnTo>
                    <a:cubicBezTo>
                      <a:pt x="5553" y="5553"/>
                      <a:pt x="5402" y="5646"/>
                      <a:pt x="5260" y="5646"/>
                    </a:cubicBezTo>
                    <a:cubicBezTo>
                      <a:pt x="5239" y="5646"/>
                      <a:pt x="5219" y="5644"/>
                      <a:pt x="5199" y="5640"/>
                    </a:cubicBezTo>
                    <a:cubicBezTo>
                      <a:pt x="4978" y="5546"/>
                      <a:pt x="4915" y="5357"/>
                      <a:pt x="4947" y="5199"/>
                    </a:cubicBezTo>
                    <a:lnTo>
                      <a:pt x="6364" y="977"/>
                    </a:lnTo>
                    <a:cubicBezTo>
                      <a:pt x="6439" y="828"/>
                      <a:pt x="6573" y="737"/>
                      <a:pt x="6704" y="737"/>
                    </a:cubicBezTo>
                    <a:close/>
                    <a:moveTo>
                      <a:pt x="0" y="1"/>
                    </a:moveTo>
                    <a:lnTo>
                      <a:pt x="0" y="5987"/>
                    </a:lnTo>
                    <a:cubicBezTo>
                      <a:pt x="0" y="6585"/>
                      <a:pt x="473" y="7058"/>
                      <a:pt x="1040" y="7058"/>
                    </a:cubicBezTo>
                    <a:lnTo>
                      <a:pt x="10933" y="7058"/>
                    </a:lnTo>
                    <a:cubicBezTo>
                      <a:pt x="11531" y="7058"/>
                      <a:pt x="12004" y="6585"/>
                      <a:pt x="12004" y="5987"/>
                    </a:cubicBezTo>
                    <a:lnTo>
                      <a:pt x="1200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28" name="Google Shape;1306;p56">
              <a:extLst>
                <a:ext uri="{FF2B5EF4-FFF2-40B4-BE49-F238E27FC236}">
                  <a16:creationId xmlns:a16="http://schemas.microsoft.com/office/drawing/2014/main" id="{FCA7B4AB-DA6B-47A2-BD28-18CA6D6FCA57}"/>
                </a:ext>
              </a:extLst>
            </p:cNvPr>
            <p:cNvGrpSpPr/>
            <p:nvPr/>
          </p:nvGrpSpPr>
          <p:grpSpPr>
            <a:xfrm>
              <a:off x="1903401" y="2760633"/>
              <a:ext cx="2143988" cy="1189938"/>
              <a:chOff x="2578246" y="3661125"/>
              <a:chExt cx="200163" cy="111100"/>
            </a:xfrm>
          </p:grpSpPr>
          <p:grpSp>
            <p:nvGrpSpPr>
              <p:cNvPr id="32" name="Google Shape;1307;p56">
                <a:extLst>
                  <a:ext uri="{FF2B5EF4-FFF2-40B4-BE49-F238E27FC236}">
                    <a16:creationId xmlns:a16="http://schemas.microsoft.com/office/drawing/2014/main" id="{377911AA-6EC7-4386-A5B9-92C9168DE678}"/>
                  </a:ext>
                </a:extLst>
              </p:cNvPr>
              <p:cNvGrpSpPr/>
              <p:nvPr/>
            </p:nvGrpSpPr>
            <p:grpSpPr>
              <a:xfrm>
                <a:off x="2610652" y="3685297"/>
                <a:ext cx="167757" cy="60778"/>
                <a:chOff x="2610652" y="3685297"/>
                <a:chExt cx="167757" cy="60778"/>
              </a:xfrm>
            </p:grpSpPr>
            <p:sp>
              <p:nvSpPr>
                <p:cNvPr id="38" name="Google Shape;1308;p56">
                  <a:extLst>
                    <a:ext uri="{FF2B5EF4-FFF2-40B4-BE49-F238E27FC236}">
                      <a16:creationId xmlns:a16="http://schemas.microsoft.com/office/drawing/2014/main" id="{6B9F4700-E06C-4ED1-B8A7-83F7290F394D}"/>
                    </a:ext>
                  </a:extLst>
                </p:cNvPr>
                <p:cNvSpPr/>
                <p:nvPr/>
              </p:nvSpPr>
              <p:spPr>
                <a:xfrm>
                  <a:off x="2682590" y="3685297"/>
                  <a:ext cx="95819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39" name="Google Shape;1309;p56">
                  <a:extLst>
                    <a:ext uri="{FF2B5EF4-FFF2-40B4-BE49-F238E27FC236}">
                      <a16:creationId xmlns:a16="http://schemas.microsoft.com/office/drawing/2014/main" id="{9DCC76E8-A310-4D74-A1C3-B4DACC5BB961}"/>
                    </a:ext>
                  </a:extLst>
                </p:cNvPr>
                <p:cNvSpPr/>
                <p:nvPr/>
              </p:nvSpPr>
              <p:spPr>
                <a:xfrm>
                  <a:off x="2610652" y="3685300"/>
                  <a:ext cx="11127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33" name="Google Shape;1310;p56">
                <a:extLst>
                  <a:ext uri="{FF2B5EF4-FFF2-40B4-BE49-F238E27FC236}">
                    <a16:creationId xmlns:a16="http://schemas.microsoft.com/office/drawing/2014/main" id="{272CDA83-021F-4F85-BD7A-4F0911991F80}"/>
                  </a:ext>
                </a:extLst>
              </p:cNvPr>
              <p:cNvGrpSpPr/>
              <p:nvPr/>
            </p:nvGrpSpPr>
            <p:grpSpPr>
              <a:xfrm>
                <a:off x="2578246" y="3661125"/>
                <a:ext cx="128225" cy="111100"/>
                <a:chOff x="2578246" y="3661125"/>
                <a:chExt cx="128225" cy="111100"/>
              </a:xfrm>
            </p:grpSpPr>
            <p:sp>
              <p:nvSpPr>
                <p:cNvPr id="34" name="Google Shape;1311;p56">
                  <a:extLst>
                    <a:ext uri="{FF2B5EF4-FFF2-40B4-BE49-F238E27FC236}">
                      <a16:creationId xmlns:a16="http://schemas.microsoft.com/office/drawing/2014/main" id="{00CEF1FC-4159-437F-9A54-F1633CFBE307}"/>
                    </a:ext>
                  </a:extLst>
                </p:cNvPr>
                <p:cNvSpPr/>
                <p:nvPr/>
              </p:nvSpPr>
              <p:spPr>
                <a:xfrm>
                  <a:off x="2578246" y="3661125"/>
                  <a:ext cx="1282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4444" extrusionOk="0">
                      <a:moveTo>
                        <a:pt x="1277" y="1"/>
                      </a:moveTo>
                      <a:lnTo>
                        <a:pt x="0" y="2222"/>
                      </a:lnTo>
                      <a:lnTo>
                        <a:pt x="1277" y="4444"/>
                      </a:lnTo>
                      <a:lnTo>
                        <a:pt x="3845" y="4444"/>
                      </a:lnTo>
                      <a:lnTo>
                        <a:pt x="5128" y="2222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grpSp>
              <p:nvGrpSpPr>
                <p:cNvPr id="35" name="Google Shape;1312;p56">
                  <a:extLst>
                    <a:ext uri="{FF2B5EF4-FFF2-40B4-BE49-F238E27FC236}">
                      <a16:creationId xmlns:a16="http://schemas.microsoft.com/office/drawing/2014/main" id="{B4133EE7-282D-4031-B605-179937F57CA1}"/>
                    </a:ext>
                  </a:extLst>
                </p:cNvPr>
                <p:cNvGrpSpPr/>
                <p:nvPr/>
              </p:nvGrpSpPr>
              <p:grpSpPr>
                <a:xfrm>
                  <a:off x="2596850" y="3677550"/>
                  <a:ext cx="102450" cy="94675"/>
                  <a:chOff x="2596850" y="3677550"/>
                  <a:chExt cx="102450" cy="94675"/>
                </a:xfrm>
              </p:grpSpPr>
              <p:sp>
                <p:nvSpPr>
                  <p:cNvPr id="36" name="Google Shape;1313;p56">
                    <a:extLst>
                      <a:ext uri="{FF2B5EF4-FFF2-40B4-BE49-F238E27FC236}">
                        <a16:creationId xmlns:a16="http://schemas.microsoft.com/office/drawing/2014/main" id="{E1712AA6-C99E-486F-B08E-237BB822A447}"/>
                      </a:ext>
                    </a:extLst>
                  </p:cNvPr>
                  <p:cNvSpPr/>
                  <p:nvPr/>
                </p:nvSpPr>
                <p:spPr>
                  <a:xfrm>
                    <a:off x="2596850" y="3677550"/>
                    <a:ext cx="90350" cy="7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4" h="3131" extrusionOk="0">
                        <a:moveTo>
                          <a:pt x="909" y="0"/>
                        </a:moveTo>
                        <a:lnTo>
                          <a:pt x="0" y="1565"/>
                        </a:lnTo>
                        <a:lnTo>
                          <a:pt x="909" y="3130"/>
                        </a:lnTo>
                        <a:lnTo>
                          <a:pt x="2712" y="3130"/>
                        </a:lnTo>
                        <a:lnTo>
                          <a:pt x="3614" y="1565"/>
                        </a:lnTo>
                        <a:lnTo>
                          <a:pt x="27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37" name="Google Shape;1314;p56">
                    <a:extLst>
                      <a:ext uri="{FF2B5EF4-FFF2-40B4-BE49-F238E27FC236}">
                        <a16:creationId xmlns:a16="http://schemas.microsoft.com/office/drawing/2014/main" id="{4051063C-D8D8-44EA-95F0-5C4D06D071B9}"/>
                      </a:ext>
                    </a:extLst>
                  </p:cNvPr>
                  <p:cNvSpPr/>
                  <p:nvPr/>
                </p:nvSpPr>
                <p:spPr>
                  <a:xfrm>
                    <a:off x="2619575" y="3716675"/>
                    <a:ext cx="79725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9" h="2222" extrusionOk="0">
                        <a:moveTo>
                          <a:pt x="2705" y="0"/>
                        </a:moveTo>
                        <a:lnTo>
                          <a:pt x="1803" y="1565"/>
                        </a:lnTo>
                        <a:lnTo>
                          <a:pt x="0" y="1565"/>
                        </a:lnTo>
                        <a:lnTo>
                          <a:pt x="657" y="2222"/>
                        </a:lnTo>
                        <a:lnTo>
                          <a:pt x="2186" y="2222"/>
                        </a:lnTo>
                        <a:lnTo>
                          <a:pt x="3188" y="483"/>
                        </a:lnTo>
                        <a:lnTo>
                          <a:pt x="2705" y="0"/>
                        </a:lnTo>
                        <a:close/>
                      </a:path>
                    </a:pathLst>
                  </a:custGeom>
                  <a:solidFill>
                    <a:srgbClr val="374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</p:grpSp>
        </p:grpSp>
        <p:grpSp>
          <p:nvGrpSpPr>
            <p:cNvPr id="16" name="Google Shape;5895;p60">
              <a:extLst>
                <a:ext uri="{FF2B5EF4-FFF2-40B4-BE49-F238E27FC236}">
                  <a16:creationId xmlns:a16="http://schemas.microsoft.com/office/drawing/2014/main" id="{349C4306-C6B2-4672-992E-65D50924033A}"/>
                </a:ext>
              </a:extLst>
            </p:cNvPr>
            <p:cNvGrpSpPr/>
            <p:nvPr/>
          </p:nvGrpSpPr>
          <p:grpSpPr>
            <a:xfrm>
              <a:off x="2284050" y="3087685"/>
              <a:ext cx="607392" cy="535833"/>
              <a:chOff x="-45674075" y="3586425"/>
              <a:chExt cx="300900" cy="265450"/>
            </a:xfrm>
          </p:grpSpPr>
          <p:sp>
            <p:nvSpPr>
              <p:cNvPr id="17" name="Google Shape;5896;p60">
                <a:extLst>
                  <a:ext uri="{FF2B5EF4-FFF2-40B4-BE49-F238E27FC236}">
                    <a16:creationId xmlns:a16="http://schemas.microsoft.com/office/drawing/2014/main" id="{4F424EC2-558D-402E-9231-752259A9CFDE}"/>
                  </a:ext>
                </a:extLst>
              </p:cNvPr>
              <p:cNvSpPr/>
              <p:nvPr/>
            </p:nvSpPr>
            <p:spPr>
              <a:xfrm>
                <a:off x="-45674075" y="3586425"/>
                <a:ext cx="3001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2837" extrusionOk="0">
                    <a:moveTo>
                      <a:pt x="6018" y="1418"/>
                    </a:moveTo>
                    <a:cubicBezTo>
                      <a:pt x="6207" y="1418"/>
                      <a:pt x="6365" y="1576"/>
                      <a:pt x="6365" y="1765"/>
                    </a:cubicBezTo>
                    <a:cubicBezTo>
                      <a:pt x="6365" y="1986"/>
                      <a:pt x="6207" y="2143"/>
                      <a:pt x="6018" y="2143"/>
                    </a:cubicBezTo>
                    <a:lnTo>
                      <a:pt x="5294" y="2143"/>
                    </a:lnTo>
                    <a:cubicBezTo>
                      <a:pt x="5105" y="2143"/>
                      <a:pt x="4947" y="1986"/>
                      <a:pt x="4947" y="1765"/>
                    </a:cubicBezTo>
                    <a:cubicBezTo>
                      <a:pt x="4947" y="1576"/>
                      <a:pt x="5105" y="1418"/>
                      <a:pt x="5294" y="1418"/>
                    </a:cubicBezTo>
                    <a:close/>
                    <a:moveTo>
                      <a:pt x="8129" y="1418"/>
                    </a:moveTo>
                    <a:cubicBezTo>
                      <a:pt x="8318" y="1418"/>
                      <a:pt x="8476" y="1576"/>
                      <a:pt x="8476" y="1765"/>
                    </a:cubicBezTo>
                    <a:cubicBezTo>
                      <a:pt x="8476" y="1986"/>
                      <a:pt x="8318" y="2143"/>
                      <a:pt x="8129" y="2143"/>
                    </a:cubicBezTo>
                    <a:lnTo>
                      <a:pt x="7436" y="2143"/>
                    </a:lnTo>
                    <a:cubicBezTo>
                      <a:pt x="7215" y="2143"/>
                      <a:pt x="7089" y="1986"/>
                      <a:pt x="7089" y="1765"/>
                    </a:cubicBezTo>
                    <a:cubicBezTo>
                      <a:pt x="7089" y="1576"/>
                      <a:pt x="7215" y="1418"/>
                      <a:pt x="7436" y="1418"/>
                    </a:cubicBezTo>
                    <a:close/>
                    <a:moveTo>
                      <a:pt x="10240" y="1418"/>
                    </a:moveTo>
                    <a:cubicBezTo>
                      <a:pt x="10429" y="1418"/>
                      <a:pt x="10587" y="1576"/>
                      <a:pt x="10587" y="1765"/>
                    </a:cubicBezTo>
                    <a:cubicBezTo>
                      <a:pt x="10587" y="1986"/>
                      <a:pt x="10429" y="2143"/>
                      <a:pt x="10240" y="2143"/>
                    </a:cubicBezTo>
                    <a:lnTo>
                      <a:pt x="9515" y="2143"/>
                    </a:lnTo>
                    <a:cubicBezTo>
                      <a:pt x="9326" y="2143"/>
                      <a:pt x="9169" y="1986"/>
                      <a:pt x="9169" y="1765"/>
                    </a:cubicBezTo>
                    <a:cubicBezTo>
                      <a:pt x="9169" y="1576"/>
                      <a:pt x="9326" y="1418"/>
                      <a:pt x="9515" y="1418"/>
                    </a:cubicBezTo>
                    <a:close/>
                    <a:moveTo>
                      <a:pt x="1041" y="1"/>
                    </a:moveTo>
                    <a:cubicBezTo>
                      <a:pt x="442" y="1"/>
                      <a:pt x="1" y="473"/>
                      <a:pt x="1" y="1072"/>
                    </a:cubicBezTo>
                    <a:lnTo>
                      <a:pt x="1" y="2836"/>
                    </a:lnTo>
                    <a:lnTo>
                      <a:pt x="12004" y="2836"/>
                    </a:lnTo>
                    <a:lnTo>
                      <a:pt x="12004" y="1072"/>
                    </a:lnTo>
                    <a:cubicBezTo>
                      <a:pt x="12004" y="473"/>
                      <a:pt x="11532" y="1"/>
                      <a:pt x="109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8" name="Google Shape;5897;p60">
                <a:extLst>
                  <a:ext uri="{FF2B5EF4-FFF2-40B4-BE49-F238E27FC236}">
                    <a16:creationId xmlns:a16="http://schemas.microsoft.com/office/drawing/2014/main" id="{65550063-0BCD-4713-A168-F74322A0FF45}"/>
                  </a:ext>
                </a:extLst>
              </p:cNvPr>
              <p:cNvSpPr/>
              <p:nvPr/>
            </p:nvSpPr>
            <p:spPr>
              <a:xfrm>
                <a:off x="-45673275" y="3675425"/>
                <a:ext cx="30010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058" extrusionOk="0">
                    <a:moveTo>
                      <a:pt x="3852" y="1387"/>
                    </a:moveTo>
                    <a:cubicBezTo>
                      <a:pt x="3946" y="1387"/>
                      <a:pt x="4049" y="1418"/>
                      <a:pt x="4128" y="1481"/>
                    </a:cubicBezTo>
                    <a:cubicBezTo>
                      <a:pt x="4254" y="1607"/>
                      <a:pt x="4254" y="1828"/>
                      <a:pt x="4128" y="2017"/>
                    </a:cubicBezTo>
                    <a:lnTo>
                      <a:pt x="2993" y="3151"/>
                    </a:lnTo>
                    <a:lnTo>
                      <a:pt x="4128" y="4317"/>
                    </a:lnTo>
                    <a:cubicBezTo>
                      <a:pt x="4254" y="4443"/>
                      <a:pt x="4254" y="4695"/>
                      <a:pt x="4128" y="4852"/>
                    </a:cubicBezTo>
                    <a:cubicBezTo>
                      <a:pt x="4064" y="4900"/>
                      <a:pt x="3978" y="4923"/>
                      <a:pt x="3887" y="4923"/>
                    </a:cubicBezTo>
                    <a:cubicBezTo>
                      <a:pt x="3797" y="4923"/>
                      <a:pt x="3702" y="4900"/>
                      <a:pt x="3623" y="4852"/>
                    </a:cubicBezTo>
                    <a:lnTo>
                      <a:pt x="2206" y="3435"/>
                    </a:lnTo>
                    <a:cubicBezTo>
                      <a:pt x="2080" y="3309"/>
                      <a:pt x="2080" y="3057"/>
                      <a:pt x="2206" y="2899"/>
                    </a:cubicBezTo>
                    <a:lnTo>
                      <a:pt x="3623" y="1481"/>
                    </a:lnTo>
                    <a:cubicBezTo>
                      <a:pt x="3671" y="1418"/>
                      <a:pt x="3757" y="1387"/>
                      <a:pt x="3852" y="1387"/>
                    </a:cubicBezTo>
                    <a:close/>
                    <a:moveTo>
                      <a:pt x="8070" y="1450"/>
                    </a:moveTo>
                    <a:cubicBezTo>
                      <a:pt x="8168" y="1450"/>
                      <a:pt x="8270" y="1481"/>
                      <a:pt x="8349" y="1544"/>
                    </a:cubicBezTo>
                    <a:lnTo>
                      <a:pt x="9767" y="2962"/>
                    </a:lnTo>
                    <a:cubicBezTo>
                      <a:pt x="9861" y="3025"/>
                      <a:pt x="9861" y="3246"/>
                      <a:pt x="9767" y="3435"/>
                    </a:cubicBezTo>
                    <a:lnTo>
                      <a:pt x="8349" y="4852"/>
                    </a:lnTo>
                    <a:cubicBezTo>
                      <a:pt x="8286" y="4900"/>
                      <a:pt x="8192" y="4923"/>
                      <a:pt x="8093" y="4923"/>
                    </a:cubicBezTo>
                    <a:cubicBezTo>
                      <a:pt x="7995" y="4923"/>
                      <a:pt x="7892" y="4900"/>
                      <a:pt x="7814" y="4852"/>
                    </a:cubicBezTo>
                    <a:cubicBezTo>
                      <a:pt x="7719" y="4726"/>
                      <a:pt x="7719" y="4474"/>
                      <a:pt x="7814" y="4317"/>
                    </a:cubicBezTo>
                    <a:lnTo>
                      <a:pt x="8979" y="3183"/>
                    </a:lnTo>
                    <a:lnTo>
                      <a:pt x="7814" y="2049"/>
                    </a:lnTo>
                    <a:cubicBezTo>
                      <a:pt x="7719" y="1923"/>
                      <a:pt x="7719" y="1702"/>
                      <a:pt x="7814" y="1544"/>
                    </a:cubicBezTo>
                    <a:cubicBezTo>
                      <a:pt x="7877" y="1481"/>
                      <a:pt x="7971" y="1450"/>
                      <a:pt x="8070" y="1450"/>
                    </a:cubicBezTo>
                    <a:close/>
                    <a:moveTo>
                      <a:pt x="6704" y="737"/>
                    </a:moveTo>
                    <a:cubicBezTo>
                      <a:pt x="6738" y="737"/>
                      <a:pt x="6773" y="744"/>
                      <a:pt x="6805" y="757"/>
                    </a:cubicBezTo>
                    <a:cubicBezTo>
                      <a:pt x="6994" y="788"/>
                      <a:pt x="7089" y="977"/>
                      <a:pt x="7057" y="1166"/>
                    </a:cubicBezTo>
                    <a:lnTo>
                      <a:pt x="5608" y="5388"/>
                    </a:lnTo>
                    <a:cubicBezTo>
                      <a:pt x="5553" y="5553"/>
                      <a:pt x="5402" y="5646"/>
                      <a:pt x="5260" y="5646"/>
                    </a:cubicBezTo>
                    <a:cubicBezTo>
                      <a:pt x="5239" y="5646"/>
                      <a:pt x="5219" y="5644"/>
                      <a:pt x="5199" y="5640"/>
                    </a:cubicBezTo>
                    <a:cubicBezTo>
                      <a:pt x="4978" y="5546"/>
                      <a:pt x="4915" y="5357"/>
                      <a:pt x="4947" y="5199"/>
                    </a:cubicBezTo>
                    <a:lnTo>
                      <a:pt x="6364" y="977"/>
                    </a:lnTo>
                    <a:cubicBezTo>
                      <a:pt x="6439" y="828"/>
                      <a:pt x="6573" y="737"/>
                      <a:pt x="6704" y="737"/>
                    </a:cubicBezTo>
                    <a:close/>
                    <a:moveTo>
                      <a:pt x="0" y="1"/>
                    </a:moveTo>
                    <a:lnTo>
                      <a:pt x="0" y="5987"/>
                    </a:lnTo>
                    <a:cubicBezTo>
                      <a:pt x="0" y="6585"/>
                      <a:pt x="473" y="7058"/>
                      <a:pt x="1040" y="7058"/>
                    </a:cubicBezTo>
                    <a:lnTo>
                      <a:pt x="10933" y="7058"/>
                    </a:lnTo>
                    <a:cubicBezTo>
                      <a:pt x="11531" y="7058"/>
                      <a:pt x="12004" y="6585"/>
                      <a:pt x="12004" y="5987"/>
                    </a:cubicBezTo>
                    <a:lnTo>
                      <a:pt x="1200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50" name="Google Shape;1319;p56">
              <a:extLst>
                <a:ext uri="{FF2B5EF4-FFF2-40B4-BE49-F238E27FC236}">
                  <a16:creationId xmlns:a16="http://schemas.microsoft.com/office/drawing/2014/main" id="{7FE7C10C-1BE7-4304-84F3-8981249573A5}"/>
                </a:ext>
              </a:extLst>
            </p:cNvPr>
            <p:cNvGrpSpPr/>
            <p:nvPr/>
          </p:nvGrpSpPr>
          <p:grpSpPr>
            <a:xfrm>
              <a:off x="4044207" y="3028213"/>
              <a:ext cx="2308724" cy="633369"/>
              <a:chOff x="4260510" y="2286954"/>
              <a:chExt cx="628501" cy="172421"/>
            </a:xfrm>
          </p:grpSpPr>
          <p:sp>
            <p:nvSpPr>
              <p:cNvPr id="54" name="Google Shape;1320;p56">
                <a:extLst>
                  <a:ext uri="{FF2B5EF4-FFF2-40B4-BE49-F238E27FC236}">
                    <a16:creationId xmlns:a16="http://schemas.microsoft.com/office/drawing/2014/main" id="{ABB85638-2A55-4029-B2C7-BB359842952C}"/>
                  </a:ext>
                </a:extLst>
              </p:cNvPr>
              <p:cNvSpPr/>
              <p:nvPr/>
            </p:nvSpPr>
            <p:spPr>
              <a:xfrm>
                <a:off x="4643001" y="2286954"/>
                <a:ext cx="246010" cy="172421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6291" extrusionOk="0">
                    <a:moveTo>
                      <a:pt x="1" y="1"/>
                    </a:moveTo>
                    <a:cubicBezTo>
                      <a:pt x="1585" y="1791"/>
                      <a:pt x="1585" y="4500"/>
                      <a:pt x="1" y="6290"/>
                    </a:cubicBezTo>
                    <a:lnTo>
                      <a:pt x="7117" y="6290"/>
                    </a:lnTo>
                    <a:lnTo>
                      <a:pt x="8976" y="3306"/>
                    </a:lnTo>
                    <a:lnTo>
                      <a:pt x="7117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5" name="Google Shape;1321;p56">
                <a:extLst>
                  <a:ext uri="{FF2B5EF4-FFF2-40B4-BE49-F238E27FC236}">
                    <a16:creationId xmlns:a16="http://schemas.microsoft.com/office/drawing/2014/main" id="{087633C2-F655-4E69-932F-D5C4AFE5B8C4}"/>
                  </a:ext>
                </a:extLst>
              </p:cNvPr>
              <p:cNvSpPr/>
              <p:nvPr/>
            </p:nvSpPr>
            <p:spPr>
              <a:xfrm>
                <a:off x="4260510" y="2286954"/>
                <a:ext cx="187495" cy="172421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6291" extrusionOk="0">
                    <a:moveTo>
                      <a:pt x="0" y="1"/>
                    </a:moveTo>
                    <a:lnTo>
                      <a:pt x="1619" y="3214"/>
                    </a:lnTo>
                    <a:lnTo>
                      <a:pt x="0" y="6290"/>
                    </a:lnTo>
                    <a:lnTo>
                      <a:pt x="6841" y="6290"/>
                    </a:lnTo>
                    <a:cubicBezTo>
                      <a:pt x="5245" y="4500"/>
                      <a:pt x="5245" y="1791"/>
                      <a:pt x="684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6" name="Google Shape;1322;p56">
                <a:extLst>
                  <a:ext uri="{FF2B5EF4-FFF2-40B4-BE49-F238E27FC236}">
                    <a16:creationId xmlns:a16="http://schemas.microsoft.com/office/drawing/2014/main" id="{B97B73A1-5587-41F9-B314-3952C680F988}"/>
                  </a:ext>
                </a:extLst>
              </p:cNvPr>
              <p:cNvSpPr/>
              <p:nvPr/>
            </p:nvSpPr>
            <p:spPr>
              <a:xfrm>
                <a:off x="4375550" y="2288375"/>
                <a:ext cx="350625" cy="170850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6834" extrusionOk="0">
                    <a:moveTo>
                      <a:pt x="2857" y="0"/>
                    </a:moveTo>
                    <a:lnTo>
                      <a:pt x="0" y="2786"/>
                    </a:lnTo>
                    <a:lnTo>
                      <a:pt x="1476" y="5953"/>
                    </a:lnTo>
                    <a:lnTo>
                      <a:pt x="2857" y="6834"/>
                    </a:lnTo>
                    <a:lnTo>
                      <a:pt x="10739" y="6834"/>
                    </a:lnTo>
                    <a:lnTo>
                      <a:pt x="14025" y="3167"/>
                    </a:lnTo>
                    <a:lnTo>
                      <a:pt x="1093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</p:sp>
        </p:grpSp>
        <p:grpSp>
          <p:nvGrpSpPr>
            <p:cNvPr id="66" name="Google Shape;1306;p56">
              <a:extLst>
                <a:ext uri="{FF2B5EF4-FFF2-40B4-BE49-F238E27FC236}">
                  <a16:creationId xmlns:a16="http://schemas.microsoft.com/office/drawing/2014/main" id="{549494AF-07F6-4576-B46C-315B446F6505}"/>
                </a:ext>
              </a:extLst>
            </p:cNvPr>
            <p:cNvGrpSpPr/>
            <p:nvPr/>
          </p:nvGrpSpPr>
          <p:grpSpPr>
            <a:xfrm>
              <a:off x="4540888" y="2760633"/>
              <a:ext cx="2085408" cy="1189938"/>
              <a:chOff x="2578246" y="3661125"/>
              <a:chExt cx="194694" cy="111100"/>
            </a:xfrm>
          </p:grpSpPr>
          <p:grpSp>
            <p:nvGrpSpPr>
              <p:cNvPr id="67" name="Google Shape;1307;p56">
                <a:extLst>
                  <a:ext uri="{FF2B5EF4-FFF2-40B4-BE49-F238E27FC236}">
                    <a16:creationId xmlns:a16="http://schemas.microsoft.com/office/drawing/2014/main" id="{65B663AA-1D37-4AFA-9D59-FB7CFB2AA799}"/>
                  </a:ext>
                </a:extLst>
              </p:cNvPr>
              <p:cNvGrpSpPr/>
              <p:nvPr/>
            </p:nvGrpSpPr>
            <p:grpSpPr>
              <a:xfrm>
                <a:off x="2610652" y="3685297"/>
                <a:ext cx="162288" cy="60778"/>
                <a:chOff x="2610652" y="3685297"/>
                <a:chExt cx="162288" cy="60778"/>
              </a:xfrm>
            </p:grpSpPr>
            <p:sp>
              <p:nvSpPr>
                <p:cNvPr id="73" name="Google Shape;1308;p56">
                  <a:extLst>
                    <a:ext uri="{FF2B5EF4-FFF2-40B4-BE49-F238E27FC236}">
                      <a16:creationId xmlns:a16="http://schemas.microsoft.com/office/drawing/2014/main" id="{888A8BEF-A5D8-4EBC-8631-D4AD04E133FB}"/>
                    </a:ext>
                  </a:extLst>
                </p:cNvPr>
                <p:cNvSpPr/>
                <p:nvPr/>
              </p:nvSpPr>
              <p:spPr>
                <a:xfrm>
                  <a:off x="2682590" y="3685297"/>
                  <a:ext cx="9035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74" name="Google Shape;1309;p56">
                  <a:extLst>
                    <a:ext uri="{FF2B5EF4-FFF2-40B4-BE49-F238E27FC236}">
                      <a16:creationId xmlns:a16="http://schemas.microsoft.com/office/drawing/2014/main" id="{DF70D686-4A27-4E1F-9606-3D8C6102CF9B}"/>
                    </a:ext>
                  </a:extLst>
                </p:cNvPr>
                <p:cNvSpPr/>
                <p:nvPr/>
              </p:nvSpPr>
              <p:spPr>
                <a:xfrm>
                  <a:off x="2610652" y="3685300"/>
                  <a:ext cx="11127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68" name="Google Shape;1310;p56">
                <a:extLst>
                  <a:ext uri="{FF2B5EF4-FFF2-40B4-BE49-F238E27FC236}">
                    <a16:creationId xmlns:a16="http://schemas.microsoft.com/office/drawing/2014/main" id="{592BF3FA-A241-4419-A7C5-018730B75663}"/>
                  </a:ext>
                </a:extLst>
              </p:cNvPr>
              <p:cNvGrpSpPr/>
              <p:nvPr/>
            </p:nvGrpSpPr>
            <p:grpSpPr>
              <a:xfrm>
                <a:off x="2578246" y="3661125"/>
                <a:ext cx="128225" cy="111100"/>
                <a:chOff x="2578246" y="3661125"/>
                <a:chExt cx="128225" cy="111100"/>
              </a:xfrm>
            </p:grpSpPr>
            <p:sp>
              <p:nvSpPr>
                <p:cNvPr id="69" name="Google Shape;1311;p56">
                  <a:extLst>
                    <a:ext uri="{FF2B5EF4-FFF2-40B4-BE49-F238E27FC236}">
                      <a16:creationId xmlns:a16="http://schemas.microsoft.com/office/drawing/2014/main" id="{958B7DB4-FD83-4A3E-9E69-EEFDCF74177C}"/>
                    </a:ext>
                  </a:extLst>
                </p:cNvPr>
                <p:cNvSpPr/>
                <p:nvPr/>
              </p:nvSpPr>
              <p:spPr>
                <a:xfrm>
                  <a:off x="2578246" y="3661125"/>
                  <a:ext cx="1282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4444" extrusionOk="0">
                      <a:moveTo>
                        <a:pt x="1277" y="1"/>
                      </a:moveTo>
                      <a:lnTo>
                        <a:pt x="0" y="2222"/>
                      </a:lnTo>
                      <a:lnTo>
                        <a:pt x="1277" y="4444"/>
                      </a:lnTo>
                      <a:lnTo>
                        <a:pt x="3845" y="4444"/>
                      </a:lnTo>
                      <a:lnTo>
                        <a:pt x="5128" y="2222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grpSp>
              <p:nvGrpSpPr>
                <p:cNvPr id="70" name="Google Shape;1312;p56">
                  <a:extLst>
                    <a:ext uri="{FF2B5EF4-FFF2-40B4-BE49-F238E27FC236}">
                      <a16:creationId xmlns:a16="http://schemas.microsoft.com/office/drawing/2014/main" id="{4DABFF65-AA67-4038-A5CC-DFCB9BF0146E}"/>
                    </a:ext>
                  </a:extLst>
                </p:cNvPr>
                <p:cNvGrpSpPr/>
                <p:nvPr/>
              </p:nvGrpSpPr>
              <p:grpSpPr>
                <a:xfrm>
                  <a:off x="2596850" y="3677550"/>
                  <a:ext cx="102450" cy="94675"/>
                  <a:chOff x="2596850" y="3677550"/>
                  <a:chExt cx="102450" cy="94675"/>
                </a:xfrm>
              </p:grpSpPr>
              <p:sp>
                <p:nvSpPr>
                  <p:cNvPr id="71" name="Google Shape;1313;p56">
                    <a:extLst>
                      <a:ext uri="{FF2B5EF4-FFF2-40B4-BE49-F238E27FC236}">
                        <a16:creationId xmlns:a16="http://schemas.microsoft.com/office/drawing/2014/main" id="{814FA5F7-5BEE-44DD-986B-0F235B14ECF4}"/>
                      </a:ext>
                    </a:extLst>
                  </p:cNvPr>
                  <p:cNvSpPr/>
                  <p:nvPr/>
                </p:nvSpPr>
                <p:spPr>
                  <a:xfrm>
                    <a:off x="2596850" y="3677550"/>
                    <a:ext cx="90350" cy="7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4" h="3131" extrusionOk="0">
                        <a:moveTo>
                          <a:pt x="909" y="0"/>
                        </a:moveTo>
                        <a:lnTo>
                          <a:pt x="0" y="1565"/>
                        </a:lnTo>
                        <a:lnTo>
                          <a:pt x="909" y="3130"/>
                        </a:lnTo>
                        <a:lnTo>
                          <a:pt x="2712" y="3130"/>
                        </a:lnTo>
                        <a:lnTo>
                          <a:pt x="3614" y="1565"/>
                        </a:lnTo>
                        <a:lnTo>
                          <a:pt x="27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72" name="Google Shape;1314;p56">
                    <a:extLst>
                      <a:ext uri="{FF2B5EF4-FFF2-40B4-BE49-F238E27FC236}">
                        <a16:creationId xmlns:a16="http://schemas.microsoft.com/office/drawing/2014/main" id="{5E277C23-A4E3-474C-B1C0-3034949E4837}"/>
                      </a:ext>
                    </a:extLst>
                  </p:cNvPr>
                  <p:cNvSpPr/>
                  <p:nvPr/>
                </p:nvSpPr>
                <p:spPr>
                  <a:xfrm>
                    <a:off x="2619575" y="3716675"/>
                    <a:ext cx="79725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9" h="2222" extrusionOk="0">
                        <a:moveTo>
                          <a:pt x="2705" y="0"/>
                        </a:moveTo>
                        <a:lnTo>
                          <a:pt x="1803" y="1565"/>
                        </a:lnTo>
                        <a:lnTo>
                          <a:pt x="0" y="1565"/>
                        </a:lnTo>
                        <a:lnTo>
                          <a:pt x="657" y="2222"/>
                        </a:lnTo>
                        <a:lnTo>
                          <a:pt x="2186" y="2222"/>
                        </a:lnTo>
                        <a:lnTo>
                          <a:pt x="3188" y="483"/>
                        </a:lnTo>
                        <a:lnTo>
                          <a:pt x="2705" y="0"/>
                        </a:lnTo>
                        <a:close/>
                      </a:path>
                    </a:pathLst>
                  </a:custGeom>
                  <a:solidFill>
                    <a:srgbClr val="374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</p:grpSp>
        </p:grpSp>
        <p:sp>
          <p:nvSpPr>
            <p:cNvPr id="19" name="Google Shape;4659;p58">
              <a:extLst>
                <a:ext uri="{FF2B5EF4-FFF2-40B4-BE49-F238E27FC236}">
                  <a16:creationId xmlns:a16="http://schemas.microsoft.com/office/drawing/2014/main" id="{834A3A8D-DB47-4F3E-BFA5-DF07C2F150E4}"/>
                </a:ext>
              </a:extLst>
            </p:cNvPr>
            <p:cNvSpPr/>
            <p:nvPr/>
          </p:nvSpPr>
          <p:spPr>
            <a:xfrm>
              <a:off x="4849090" y="2980624"/>
              <a:ext cx="749896" cy="749956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grpSp>
          <p:nvGrpSpPr>
            <p:cNvPr id="75" name="Google Shape;1319;p56">
              <a:extLst>
                <a:ext uri="{FF2B5EF4-FFF2-40B4-BE49-F238E27FC236}">
                  <a16:creationId xmlns:a16="http://schemas.microsoft.com/office/drawing/2014/main" id="{0689C6FC-F86A-409C-BD2C-B77F46F46FA0}"/>
                </a:ext>
              </a:extLst>
            </p:cNvPr>
            <p:cNvGrpSpPr/>
            <p:nvPr/>
          </p:nvGrpSpPr>
          <p:grpSpPr>
            <a:xfrm>
              <a:off x="6606430" y="3028213"/>
              <a:ext cx="1710565" cy="633369"/>
              <a:chOff x="4260510" y="2286954"/>
              <a:chExt cx="465665" cy="172421"/>
            </a:xfrm>
          </p:grpSpPr>
          <p:sp>
            <p:nvSpPr>
              <p:cNvPr id="77" name="Google Shape;1321;p56">
                <a:extLst>
                  <a:ext uri="{FF2B5EF4-FFF2-40B4-BE49-F238E27FC236}">
                    <a16:creationId xmlns:a16="http://schemas.microsoft.com/office/drawing/2014/main" id="{0D5F3F5A-8780-44E3-AF28-573D4B3B43C5}"/>
                  </a:ext>
                </a:extLst>
              </p:cNvPr>
              <p:cNvSpPr/>
              <p:nvPr/>
            </p:nvSpPr>
            <p:spPr>
              <a:xfrm>
                <a:off x="4260510" y="2286954"/>
                <a:ext cx="187495" cy="172421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6291" extrusionOk="0">
                    <a:moveTo>
                      <a:pt x="0" y="1"/>
                    </a:moveTo>
                    <a:lnTo>
                      <a:pt x="1619" y="3214"/>
                    </a:lnTo>
                    <a:lnTo>
                      <a:pt x="0" y="6290"/>
                    </a:lnTo>
                    <a:lnTo>
                      <a:pt x="6841" y="6290"/>
                    </a:lnTo>
                    <a:cubicBezTo>
                      <a:pt x="5245" y="4500"/>
                      <a:pt x="5245" y="1791"/>
                      <a:pt x="684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8" name="Google Shape;1322;p56">
                <a:extLst>
                  <a:ext uri="{FF2B5EF4-FFF2-40B4-BE49-F238E27FC236}">
                    <a16:creationId xmlns:a16="http://schemas.microsoft.com/office/drawing/2014/main" id="{40B2DD48-782A-431B-81DD-3FAD165B31FA}"/>
                  </a:ext>
                </a:extLst>
              </p:cNvPr>
              <p:cNvSpPr/>
              <p:nvPr/>
            </p:nvSpPr>
            <p:spPr>
              <a:xfrm>
                <a:off x="4375550" y="2288375"/>
                <a:ext cx="350625" cy="170850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6834" extrusionOk="0">
                    <a:moveTo>
                      <a:pt x="2857" y="0"/>
                    </a:moveTo>
                    <a:lnTo>
                      <a:pt x="0" y="2786"/>
                    </a:lnTo>
                    <a:lnTo>
                      <a:pt x="1476" y="5953"/>
                    </a:lnTo>
                    <a:lnTo>
                      <a:pt x="2857" y="6834"/>
                    </a:lnTo>
                    <a:lnTo>
                      <a:pt x="10739" y="6834"/>
                    </a:lnTo>
                    <a:lnTo>
                      <a:pt x="14025" y="3167"/>
                    </a:lnTo>
                    <a:lnTo>
                      <a:pt x="1093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</p:sp>
        </p:grpSp>
        <p:grpSp>
          <p:nvGrpSpPr>
            <p:cNvPr id="81" name="Google Shape;1310;p56">
              <a:extLst>
                <a:ext uri="{FF2B5EF4-FFF2-40B4-BE49-F238E27FC236}">
                  <a16:creationId xmlns:a16="http://schemas.microsoft.com/office/drawing/2014/main" id="{376032A4-6BB5-4FD9-ADB1-000634944C70}"/>
                </a:ext>
              </a:extLst>
            </p:cNvPr>
            <p:cNvGrpSpPr/>
            <p:nvPr/>
          </p:nvGrpSpPr>
          <p:grpSpPr>
            <a:xfrm>
              <a:off x="7103121" y="2760633"/>
              <a:ext cx="1373445" cy="1189938"/>
              <a:chOff x="2578246" y="3661125"/>
              <a:chExt cx="128225" cy="111100"/>
            </a:xfrm>
          </p:grpSpPr>
          <p:sp>
            <p:nvSpPr>
              <p:cNvPr id="82" name="Google Shape;1311;p56">
                <a:extLst>
                  <a:ext uri="{FF2B5EF4-FFF2-40B4-BE49-F238E27FC236}">
                    <a16:creationId xmlns:a16="http://schemas.microsoft.com/office/drawing/2014/main" id="{F149FEBE-1ACB-4666-876B-B377942D2D58}"/>
                  </a:ext>
                </a:extLst>
              </p:cNvPr>
              <p:cNvSpPr/>
              <p:nvPr/>
            </p:nvSpPr>
            <p:spPr>
              <a:xfrm>
                <a:off x="2578246" y="3661125"/>
                <a:ext cx="128225" cy="11110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4444" extrusionOk="0">
                    <a:moveTo>
                      <a:pt x="1277" y="1"/>
                    </a:moveTo>
                    <a:lnTo>
                      <a:pt x="0" y="2222"/>
                    </a:lnTo>
                    <a:lnTo>
                      <a:pt x="1277" y="4444"/>
                    </a:lnTo>
                    <a:lnTo>
                      <a:pt x="3845" y="4444"/>
                    </a:lnTo>
                    <a:lnTo>
                      <a:pt x="5128" y="2222"/>
                    </a:lnTo>
                    <a:lnTo>
                      <a:pt x="3845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83" name="Google Shape;1312;p56">
                <a:extLst>
                  <a:ext uri="{FF2B5EF4-FFF2-40B4-BE49-F238E27FC236}">
                    <a16:creationId xmlns:a16="http://schemas.microsoft.com/office/drawing/2014/main" id="{F91C5F29-0820-4A72-96B2-667C53A03B7A}"/>
                  </a:ext>
                </a:extLst>
              </p:cNvPr>
              <p:cNvGrpSpPr/>
              <p:nvPr/>
            </p:nvGrpSpPr>
            <p:grpSpPr>
              <a:xfrm>
                <a:off x="2596850" y="3677550"/>
                <a:ext cx="102450" cy="94675"/>
                <a:chOff x="2596850" y="3677550"/>
                <a:chExt cx="102450" cy="94675"/>
              </a:xfrm>
            </p:grpSpPr>
            <p:sp>
              <p:nvSpPr>
                <p:cNvPr id="84" name="Google Shape;1313;p56">
                  <a:extLst>
                    <a:ext uri="{FF2B5EF4-FFF2-40B4-BE49-F238E27FC236}">
                      <a16:creationId xmlns:a16="http://schemas.microsoft.com/office/drawing/2014/main" id="{548464DE-1BE7-4DD2-8B22-D2D6636B556F}"/>
                    </a:ext>
                  </a:extLst>
                </p:cNvPr>
                <p:cNvSpPr/>
                <p:nvPr/>
              </p:nvSpPr>
              <p:spPr>
                <a:xfrm>
                  <a:off x="2596850" y="3677550"/>
                  <a:ext cx="90350" cy="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4" h="3131" extrusionOk="0">
                      <a:moveTo>
                        <a:pt x="909" y="0"/>
                      </a:moveTo>
                      <a:lnTo>
                        <a:pt x="0" y="1565"/>
                      </a:lnTo>
                      <a:lnTo>
                        <a:pt x="909" y="3130"/>
                      </a:lnTo>
                      <a:lnTo>
                        <a:pt x="2712" y="3130"/>
                      </a:lnTo>
                      <a:lnTo>
                        <a:pt x="3614" y="1565"/>
                      </a:lnTo>
                      <a:lnTo>
                        <a:pt x="27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85" name="Google Shape;1314;p56">
                  <a:extLst>
                    <a:ext uri="{FF2B5EF4-FFF2-40B4-BE49-F238E27FC236}">
                      <a16:creationId xmlns:a16="http://schemas.microsoft.com/office/drawing/2014/main" id="{CC034B45-73DE-4789-96A4-87A3F45C313E}"/>
                    </a:ext>
                  </a:extLst>
                </p:cNvPr>
                <p:cNvSpPr/>
                <p:nvPr/>
              </p:nvSpPr>
              <p:spPr>
                <a:xfrm>
                  <a:off x="2619575" y="3716675"/>
                  <a:ext cx="79725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9" h="2222" extrusionOk="0">
                      <a:moveTo>
                        <a:pt x="2705" y="0"/>
                      </a:moveTo>
                      <a:lnTo>
                        <a:pt x="1803" y="1565"/>
                      </a:lnTo>
                      <a:lnTo>
                        <a:pt x="0" y="1565"/>
                      </a:lnTo>
                      <a:lnTo>
                        <a:pt x="657" y="2222"/>
                      </a:lnTo>
                      <a:lnTo>
                        <a:pt x="2186" y="2222"/>
                      </a:lnTo>
                      <a:lnTo>
                        <a:pt x="3188" y="483"/>
                      </a:lnTo>
                      <a:lnTo>
                        <a:pt x="2705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</p:grpSp>
        <p:grpSp>
          <p:nvGrpSpPr>
            <p:cNvPr id="89" name="Google Shape;5895;p60">
              <a:extLst>
                <a:ext uri="{FF2B5EF4-FFF2-40B4-BE49-F238E27FC236}">
                  <a16:creationId xmlns:a16="http://schemas.microsoft.com/office/drawing/2014/main" id="{521EF6EF-AE5F-428A-BA7E-EFBC527C3245}"/>
                </a:ext>
              </a:extLst>
            </p:cNvPr>
            <p:cNvGrpSpPr/>
            <p:nvPr/>
          </p:nvGrpSpPr>
          <p:grpSpPr>
            <a:xfrm>
              <a:off x="7482575" y="3076980"/>
              <a:ext cx="607392" cy="535833"/>
              <a:chOff x="-45674075" y="3586425"/>
              <a:chExt cx="300900" cy="265450"/>
            </a:xfrm>
          </p:grpSpPr>
          <p:sp>
            <p:nvSpPr>
              <p:cNvPr id="90" name="Google Shape;5896;p60">
                <a:extLst>
                  <a:ext uri="{FF2B5EF4-FFF2-40B4-BE49-F238E27FC236}">
                    <a16:creationId xmlns:a16="http://schemas.microsoft.com/office/drawing/2014/main" id="{C88A258B-C047-49B5-A09F-5421577EDE59}"/>
                  </a:ext>
                </a:extLst>
              </p:cNvPr>
              <p:cNvSpPr/>
              <p:nvPr/>
            </p:nvSpPr>
            <p:spPr>
              <a:xfrm>
                <a:off x="-45674075" y="3586425"/>
                <a:ext cx="3001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2837" extrusionOk="0">
                    <a:moveTo>
                      <a:pt x="6018" y="1418"/>
                    </a:moveTo>
                    <a:cubicBezTo>
                      <a:pt x="6207" y="1418"/>
                      <a:pt x="6365" y="1576"/>
                      <a:pt x="6365" y="1765"/>
                    </a:cubicBezTo>
                    <a:cubicBezTo>
                      <a:pt x="6365" y="1986"/>
                      <a:pt x="6207" y="2143"/>
                      <a:pt x="6018" y="2143"/>
                    </a:cubicBezTo>
                    <a:lnTo>
                      <a:pt x="5294" y="2143"/>
                    </a:lnTo>
                    <a:cubicBezTo>
                      <a:pt x="5105" y="2143"/>
                      <a:pt x="4947" y="1986"/>
                      <a:pt x="4947" y="1765"/>
                    </a:cubicBezTo>
                    <a:cubicBezTo>
                      <a:pt x="4947" y="1576"/>
                      <a:pt x="5105" y="1418"/>
                      <a:pt x="5294" y="1418"/>
                    </a:cubicBezTo>
                    <a:close/>
                    <a:moveTo>
                      <a:pt x="8129" y="1418"/>
                    </a:moveTo>
                    <a:cubicBezTo>
                      <a:pt x="8318" y="1418"/>
                      <a:pt x="8476" y="1576"/>
                      <a:pt x="8476" y="1765"/>
                    </a:cubicBezTo>
                    <a:cubicBezTo>
                      <a:pt x="8476" y="1986"/>
                      <a:pt x="8318" y="2143"/>
                      <a:pt x="8129" y="2143"/>
                    </a:cubicBezTo>
                    <a:lnTo>
                      <a:pt x="7436" y="2143"/>
                    </a:lnTo>
                    <a:cubicBezTo>
                      <a:pt x="7215" y="2143"/>
                      <a:pt x="7089" y="1986"/>
                      <a:pt x="7089" y="1765"/>
                    </a:cubicBezTo>
                    <a:cubicBezTo>
                      <a:pt x="7089" y="1576"/>
                      <a:pt x="7215" y="1418"/>
                      <a:pt x="7436" y="1418"/>
                    </a:cubicBezTo>
                    <a:close/>
                    <a:moveTo>
                      <a:pt x="10240" y="1418"/>
                    </a:moveTo>
                    <a:cubicBezTo>
                      <a:pt x="10429" y="1418"/>
                      <a:pt x="10587" y="1576"/>
                      <a:pt x="10587" y="1765"/>
                    </a:cubicBezTo>
                    <a:cubicBezTo>
                      <a:pt x="10587" y="1986"/>
                      <a:pt x="10429" y="2143"/>
                      <a:pt x="10240" y="2143"/>
                    </a:cubicBezTo>
                    <a:lnTo>
                      <a:pt x="9515" y="2143"/>
                    </a:lnTo>
                    <a:cubicBezTo>
                      <a:pt x="9326" y="2143"/>
                      <a:pt x="9169" y="1986"/>
                      <a:pt x="9169" y="1765"/>
                    </a:cubicBezTo>
                    <a:cubicBezTo>
                      <a:pt x="9169" y="1576"/>
                      <a:pt x="9326" y="1418"/>
                      <a:pt x="9515" y="1418"/>
                    </a:cubicBezTo>
                    <a:close/>
                    <a:moveTo>
                      <a:pt x="1041" y="1"/>
                    </a:moveTo>
                    <a:cubicBezTo>
                      <a:pt x="442" y="1"/>
                      <a:pt x="1" y="473"/>
                      <a:pt x="1" y="1072"/>
                    </a:cubicBezTo>
                    <a:lnTo>
                      <a:pt x="1" y="2836"/>
                    </a:lnTo>
                    <a:lnTo>
                      <a:pt x="12004" y="2836"/>
                    </a:lnTo>
                    <a:lnTo>
                      <a:pt x="12004" y="1072"/>
                    </a:lnTo>
                    <a:cubicBezTo>
                      <a:pt x="12004" y="473"/>
                      <a:pt x="11532" y="1"/>
                      <a:pt x="109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1" name="Google Shape;5897;p60">
                <a:extLst>
                  <a:ext uri="{FF2B5EF4-FFF2-40B4-BE49-F238E27FC236}">
                    <a16:creationId xmlns:a16="http://schemas.microsoft.com/office/drawing/2014/main" id="{D02B7501-B55E-4115-82E3-99B2747CD1C8}"/>
                  </a:ext>
                </a:extLst>
              </p:cNvPr>
              <p:cNvSpPr/>
              <p:nvPr/>
            </p:nvSpPr>
            <p:spPr>
              <a:xfrm>
                <a:off x="-45673275" y="3675425"/>
                <a:ext cx="30010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058" extrusionOk="0">
                    <a:moveTo>
                      <a:pt x="3852" y="1387"/>
                    </a:moveTo>
                    <a:cubicBezTo>
                      <a:pt x="3946" y="1387"/>
                      <a:pt x="4049" y="1418"/>
                      <a:pt x="4128" y="1481"/>
                    </a:cubicBezTo>
                    <a:cubicBezTo>
                      <a:pt x="4254" y="1607"/>
                      <a:pt x="4254" y="1828"/>
                      <a:pt x="4128" y="2017"/>
                    </a:cubicBezTo>
                    <a:lnTo>
                      <a:pt x="2993" y="3151"/>
                    </a:lnTo>
                    <a:lnTo>
                      <a:pt x="4128" y="4317"/>
                    </a:lnTo>
                    <a:cubicBezTo>
                      <a:pt x="4254" y="4443"/>
                      <a:pt x="4254" y="4695"/>
                      <a:pt x="4128" y="4852"/>
                    </a:cubicBezTo>
                    <a:cubicBezTo>
                      <a:pt x="4064" y="4900"/>
                      <a:pt x="3978" y="4923"/>
                      <a:pt x="3887" y="4923"/>
                    </a:cubicBezTo>
                    <a:cubicBezTo>
                      <a:pt x="3797" y="4923"/>
                      <a:pt x="3702" y="4900"/>
                      <a:pt x="3623" y="4852"/>
                    </a:cubicBezTo>
                    <a:lnTo>
                      <a:pt x="2206" y="3435"/>
                    </a:lnTo>
                    <a:cubicBezTo>
                      <a:pt x="2080" y="3309"/>
                      <a:pt x="2080" y="3057"/>
                      <a:pt x="2206" y="2899"/>
                    </a:cubicBezTo>
                    <a:lnTo>
                      <a:pt x="3623" y="1481"/>
                    </a:lnTo>
                    <a:cubicBezTo>
                      <a:pt x="3671" y="1418"/>
                      <a:pt x="3757" y="1387"/>
                      <a:pt x="3852" y="1387"/>
                    </a:cubicBezTo>
                    <a:close/>
                    <a:moveTo>
                      <a:pt x="8070" y="1450"/>
                    </a:moveTo>
                    <a:cubicBezTo>
                      <a:pt x="8168" y="1450"/>
                      <a:pt x="8270" y="1481"/>
                      <a:pt x="8349" y="1544"/>
                    </a:cubicBezTo>
                    <a:lnTo>
                      <a:pt x="9767" y="2962"/>
                    </a:lnTo>
                    <a:cubicBezTo>
                      <a:pt x="9861" y="3025"/>
                      <a:pt x="9861" y="3246"/>
                      <a:pt x="9767" y="3435"/>
                    </a:cubicBezTo>
                    <a:lnTo>
                      <a:pt x="8349" y="4852"/>
                    </a:lnTo>
                    <a:cubicBezTo>
                      <a:pt x="8286" y="4900"/>
                      <a:pt x="8192" y="4923"/>
                      <a:pt x="8093" y="4923"/>
                    </a:cubicBezTo>
                    <a:cubicBezTo>
                      <a:pt x="7995" y="4923"/>
                      <a:pt x="7892" y="4900"/>
                      <a:pt x="7814" y="4852"/>
                    </a:cubicBezTo>
                    <a:cubicBezTo>
                      <a:pt x="7719" y="4726"/>
                      <a:pt x="7719" y="4474"/>
                      <a:pt x="7814" y="4317"/>
                    </a:cubicBezTo>
                    <a:lnTo>
                      <a:pt x="8979" y="3183"/>
                    </a:lnTo>
                    <a:lnTo>
                      <a:pt x="7814" y="2049"/>
                    </a:lnTo>
                    <a:cubicBezTo>
                      <a:pt x="7719" y="1923"/>
                      <a:pt x="7719" y="1702"/>
                      <a:pt x="7814" y="1544"/>
                    </a:cubicBezTo>
                    <a:cubicBezTo>
                      <a:pt x="7877" y="1481"/>
                      <a:pt x="7971" y="1450"/>
                      <a:pt x="8070" y="1450"/>
                    </a:cubicBezTo>
                    <a:close/>
                    <a:moveTo>
                      <a:pt x="6704" y="737"/>
                    </a:moveTo>
                    <a:cubicBezTo>
                      <a:pt x="6738" y="737"/>
                      <a:pt x="6773" y="744"/>
                      <a:pt x="6805" y="757"/>
                    </a:cubicBezTo>
                    <a:cubicBezTo>
                      <a:pt x="6994" y="788"/>
                      <a:pt x="7089" y="977"/>
                      <a:pt x="7057" y="1166"/>
                    </a:cubicBezTo>
                    <a:lnTo>
                      <a:pt x="5608" y="5388"/>
                    </a:lnTo>
                    <a:cubicBezTo>
                      <a:pt x="5553" y="5553"/>
                      <a:pt x="5402" y="5646"/>
                      <a:pt x="5260" y="5646"/>
                    </a:cubicBezTo>
                    <a:cubicBezTo>
                      <a:pt x="5239" y="5646"/>
                      <a:pt x="5219" y="5644"/>
                      <a:pt x="5199" y="5640"/>
                    </a:cubicBezTo>
                    <a:cubicBezTo>
                      <a:pt x="4978" y="5546"/>
                      <a:pt x="4915" y="5357"/>
                      <a:pt x="4947" y="5199"/>
                    </a:cubicBezTo>
                    <a:lnTo>
                      <a:pt x="6364" y="977"/>
                    </a:lnTo>
                    <a:cubicBezTo>
                      <a:pt x="6439" y="828"/>
                      <a:pt x="6573" y="737"/>
                      <a:pt x="6704" y="737"/>
                    </a:cubicBezTo>
                    <a:close/>
                    <a:moveTo>
                      <a:pt x="0" y="1"/>
                    </a:moveTo>
                    <a:lnTo>
                      <a:pt x="0" y="5987"/>
                    </a:lnTo>
                    <a:cubicBezTo>
                      <a:pt x="0" y="6585"/>
                      <a:pt x="473" y="7058"/>
                      <a:pt x="1040" y="7058"/>
                    </a:cubicBezTo>
                    <a:lnTo>
                      <a:pt x="10933" y="7058"/>
                    </a:lnTo>
                    <a:cubicBezTo>
                      <a:pt x="11531" y="7058"/>
                      <a:pt x="12004" y="6585"/>
                      <a:pt x="12004" y="5987"/>
                    </a:cubicBezTo>
                    <a:lnTo>
                      <a:pt x="1200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sp>
        <p:nvSpPr>
          <p:cNvPr id="111" name="Google Shape;1448;p56">
            <a:extLst>
              <a:ext uri="{FF2B5EF4-FFF2-40B4-BE49-F238E27FC236}">
                <a16:creationId xmlns:a16="http://schemas.microsoft.com/office/drawing/2014/main" id="{B016F3F3-2733-4E6E-90C8-AFC9B86B4805}"/>
              </a:ext>
            </a:extLst>
          </p:cNvPr>
          <p:cNvSpPr/>
          <p:nvPr/>
        </p:nvSpPr>
        <p:spPr>
          <a:xfrm rot="16200000">
            <a:off x="943012" y="2179548"/>
            <a:ext cx="1026341" cy="2498904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450;p56">
            <a:extLst>
              <a:ext uri="{FF2B5EF4-FFF2-40B4-BE49-F238E27FC236}">
                <a16:creationId xmlns:a16="http://schemas.microsoft.com/office/drawing/2014/main" id="{E183638D-DBEE-4A53-A0FF-BF762285ABAB}"/>
              </a:ext>
            </a:extLst>
          </p:cNvPr>
          <p:cNvSpPr/>
          <p:nvPr/>
        </p:nvSpPr>
        <p:spPr>
          <a:xfrm rot="5400000">
            <a:off x="3658095" y="3932729"/>
            <a:ext cx="633368" cy="2846321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2366" y="0"/>
                </a:moveTo>
                <a:lnTo>
                  <a:pt x="2058" y="469"/>
                </a:lnTo>
                <a:lnTo>
                  <a:pt x="358" y="469"/>
                </a:lnTo>
                <a:cubicBezTo>
                  <a:pt x="350" y="468"/>
                  <a:pt x="343" y="468"/>
                  <a:pt x="336" y="468"/>
                </a:cubicBezTo>
                <a:cubicBezTo>
                  <a:pt x="149" y="468"/>
                  <a:pt x="0" y="623"/>
                  <a:pt x="0" y="801"/>
                </a:cubicBezTo>
                <a:lnTo>
                  <a:pt x="0" y="4892"/>
                </a:lnTo>
                <a:cubicBezTo>
                  <a:pt x="0" y="5077"/>
                  <a:pt x="148" y="5225"/>
                  <a:pt x="333" y="5225"/>
                </a:cubicBezTo>
                <a:lnTo>
                  <a:pt x="4387" y="5225"/>
                </a:lnTo>
                <a:cubicBezTo>
                  <a:pt x="4572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72" y="469"/>
                  <a:pt x="4387" y="469"/>
                </a:cubicBezTo>
                <a:lnTo>
                  <a:pt x="2674" y="469"/>
                </a:lnTo>
                <a:lnTo>
                  <a:pt x="2366" y="0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451;p56">
            <a:extLst>
              <a:ext uri="{FF2B5EF4-FFF2-40B4-BE49-F238E27FC236}">
                <a16:creationId xmlns:a16="http://schemas.microsoft.com/office/drawing/2014/main" id="{329F0B77-1D1E-4B4B-9E3F-EB519C4783BC}"/>
              </a:ext>
            </a:extLst>
          </p:cNvPr>
          <p:cNvSpPr/>
          <p:nvPr/>
        </p:nvSpPr>
        <p:spPr>
          <a:xfrm>
            <a:off x="5001884" y="1991336"/>
            <a:ext cx="2251623" cy="778307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Exo 2" panose="020B060402020202020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7321FA-941F-43D2-B1EE-B145980F3DE8}"/>
              </a:ext>
            </a:extLst>
          </p:cNvPr>
          <p:cNvSpPr txBox="1"/>
          <p:nvPr/>
        </p:nvSpPr>
        <p:spPr>
          <a:xfrm>
            <a:off x="4995542" y="2064515"/>
            <a:ext cx="225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Compilateur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D255EAE-603F-4869-A7A1-7FB8065B17B7}"/>
              </a:ext>
            </a:extLst>
          </p:cNvPr>
          <p:cNvSpPr txBox="1"/>
          <p:nvPr/>
        </p:nvSpPr>
        <p:spPr>
          <a:xfrm>
            <a:off x="206697" y="2947100"/>
            <a:ext cx="2255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Fichier Source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38B4A796-1F86-47BC-94D4-D0277CD4D88D}"/>
              </a:ext>
            </a:extLst>
          </p:cNvPr>
          <p:cNvSpPr txBox="1"/>
          <p:nvPr/>
        </p:nvSpPr>
        <p:spPr>
          <a:xfrm>
            <a:off x="2551617" y="5088505"/>
            <a:ext cx="257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Bibliothèque</a:t>
            </a:r>
          </a:p>
        </p:txBody>
      </p:sp>
      <p:sp>
        <p:nvSpPr>
          <p:cNvPr id="124" name="Google Shape;1448;p56">
            <a:extLst>
              <a:ext uri="{FF2B5EF4-FFF2-40B4-BE49-F238E27FC236}">
                <a16:creationId xmlns:a16="http://schemas.microsoft.com/office/drawing/2014/main" id="{B46FC2E5-07F0-4003-AAEC-0919848652E0}"/>
              </a:ext>
            </a:extLst>
          </p:cNvPr>
          <p:cNvSpPr/>
          <p:nvPr/>
        </p:nvSpPr>
        <p:spPr>
          <a:xfrm rot="5400000">
            <a:off x="10222647" y="2174701"/>
            <a:ext cx="1026341" cy="2498904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A6DB1F3-49B9-4AAE-805E-78C4AEF5934F}"/>
              </a:ext>
            </a:extLst>
          </p:cNvPr>
          <p:cNvSpPr txBox="1"/>
          <p:nvPr/>
        </p:nvSpPr>
        <p:spPr>
          <a:xfrm>
            <a:off x="9708714" y="2953931"/>
            <a:ext cx="2285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Fichier Destination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4400" dirty="0"/>
              <a:t>Périmètre</a:t>
            </a:r>
            <a:endParaRPr sz="4400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Besoin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Fichier </a:t>
            </a:r>
            <a:r>
              <a:rPr lang="fr-FR" dirty="0" err="1"/>
              <a:t>lex</a:t>
            </a:r>
            <a:r>
              <a:rPr lang="fr-FR" dirty="0"/>
              <a:t>, </a:t>
            </a:r>
            <a:r>
              <a:rPr lang="fr-FR" dirty="0" err="1"/>
              <a:t>yacc</a:t>
            </a:r>
            <a:r>
              <a:rPr lang="fr-FR" dirty="0"/>
              <a:t>, c, documentation, présentation.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Délai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4"/>
          </p:nvPr>
        </p:nvSpPr>
        <p:spPr>
          <a:xfrm>
            <a:off x="4617200" y="2902094"/>
            <a:ext cx="29576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2 mois environs pour faire le projet, 1</a:t>
            </a:r>
            <a:r>
              <a:rPr lang="fr-FR" baseline="30000" dirty="0"/>
              <a:t>er</a:t>
            </a:r>
            <a:r>
              <a:rPr lang="fr-FR" dirty="0"/>
              <a:t> novembre au 13 janvier.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Code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Le projet doit obligatoirement compiler pour le rendu même si il fait au plus simple.</a:t>
            </a:r>
            <a:endParaRPr dirty="0"/>
          </a:p>
          <a:p>
            <a:pPr marL="0" indent="0"/>
            <a:endParaRPr dirty="0"/>
          </a:p>
        </p:txBody>
      </p:sp>
      <p:cxnSp>
        <p:nvCxnSpPr>
          <p:cNvPr id="275" name="Google Shape;275;p38"/>
          <p:cNvCxnSpPr/>
          <p:nvPr/>
        </p:nvCxnSpPr>
        <p:spPr>
          <a:xfrm>
            <a:off x="4313600" y="2914900"/>
            <a:ext cx="0" cy="2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878400" y="2914900"/>
            <a:ext cx="0" cy="2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2101400" y="2471533"/>
            <a:ext cx="859600" cy="859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5666200" y="4688732"/>
            <a:ext cx="859600" cy="859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9231000" y="2473547"/>
            <a:ext cx="859600" cy="859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" name="Google Shape;8963;p67">
            <a:extLst>
              <a:ext uri="{FF2B5EF4-FFF2-40B4-BE49-F238E27FC236}">
                <a16:creationId xmlns:a16="http://schemas.microsoft.com/office/drawing/2014/main" id="{67F7AC47-AA58-46E8-8411-67586EB31A5B}"/>
              </a:ext>
            </a:extLst>
          </p:cNvPr>
          <p:cNvGrpSpPr/>
          <p:nvPr/>
        </p:nvGrpSpPr>
        <p:grpSpPr>
          <a:xfrm>
            <a:off x="2202292" y="2578464"/>
            <a:ext cx="657816" cy="645738"/>
            <a:chOff x="5716825" y="3235950"/>
            <a:chExt cx="300900" cy="295375"/>
          </a:xfrm>
          <a:solidFill>
            <a:srgbClr val="EAEAEA"/>
          </a:solidFill>
        </p:grpSpPr>
        <p:sp>
          <p:nvSpPr>
            <p:cNvPr id="43" name="Google Shape;8964;p67">
              <a:extLst>
                <a:ext uri="{FF2B5EF4-FFF2-40B4-BE49-F238E27FC236}">
                  <a16:creationId xmlns:a16="http://schemas.microsoft.com/office/drawing/2014/main" id="{92F3CFFB-5312-4BE5-B656-8D7A82859CB6}"/>
                </a:ext>
              </a:extLst>
            </p:cNvPr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65;p67">
              <a:extLst>
                <a:ext uri="{FF2B5EF4-FFF2-40B4-BE49-F238E27FC236}">
                  <a16:creationId xmlns:a16="http://schemas.microsoft.com/office/drawing/2014/main" id="{1C59179C-1E5B-4B7B-8109-9CA283C4F306}"/>
                </a:ext>
              </a:extLst>
            </p:cNvPr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66;p67">
              <a:extLst>
                <a:ext uri="{FF2B5EF4-FFF2-40B4-BE49-F238E27FC236}">
                  <a16:creationId xmlns:a16="http://schemas.microsoft.com/office/drawing/2014/main" id="{F4CB9A14-C066-4506-A212-5368A97F0B88}"/>
                </a:ext>
              </a:extLst>
            </p:cNvPr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67;p67">
              <a:extLst>
                <a:ext uri="{FF2B5EF4-FFF2-40B4-BE49-F238E27FC236}">
                  <a16:creationId xmlns:a16="http://schemas.microsoft.com/office/drawing/2014/main" id="{051A8188-012F-4FE5-BAC9-A09AB4ACB195}"/>
                </a:ext>
              </a:extLst>
            </p:cNvPr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394;p66">
            <a:extLst>
              <a:ext uri="{FF2B5EF4-FFF2-40B4-BE49-F238E27FC236}">
                <a16:creationId xmlns:a16="http://schemas.microsoft.com/office/drawing/2014/main" id="{23E74E75-49C4-414A-A5B5-FD583F885A6A}"/>
              </a:ext>
            </a:extLst>
          </p:cNvPr>
          <p:cNvGrpSpPr/>
          <p:nvPr/>
        </p:nvGrpSpPr>
        <p:grpSpPr>
          <a:xfrm>
            <a:off x="9367199" y="2639546"/>
            <a:ext cx="581989" cy="550708"/>
            <a:chOff x="-1592325" y="3957400"/>
            <a:chExt cx="293025" cy="277275"/>
          </a:xfrm>
          <a:solidFill>
            <a:srgbClr val="EAEAEA"/>
          </a:solidFill>
        </p:grpSpPr>
        <p:sp>
          <p:nvSpPr>
            <p:cNvPr id="48" name="Google Shape;8395;p66">
              <a:extLst>
                <a:ext uri="{FF2B5EF4-FFF2-40B4-BE49-F238E27FC236}">
                  <a16:creationId xmlns:a16="http://schemas.microsoft.com/office/drawing/2014/main" id="{B3503DEF-3ECA-400F-82F3-4304AE2B58EA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96;p66">
              <a:extLst>
                <a:ext uri="{FF2B5EF4-FFF2-40B4-BE49-F238E27FC236}">
                  <a16:creationId xmlns:a16="http://schemas.microsoft.com/office/drawing/2014/main" id="{C654D9DB-CCE0-44C7-892D-78E878F3DE9E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97;p66">
              <a:extLst>
                <a:ext uri="{FF2B5EF4-FFF2-40B4-BE49-F238E27FC236}">
                  <a16:creationId xmlns:a16="http://schemas.microsoft.com/office/drawing/2014/main" id="{47F94103-A3DE-4890-AC50-FBFCB73429EC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98;p66">
              <a:extLst>
                <a:ext uri="{FF2B5EF4-FFF2-40B4-BE49-F238E27FC236}">
                  <a16:creationId xmlns:a16="http://schemas.microsoft.com/office/drawing/2014/main" id="{3457BC7C-DDC6-4AAD-9A86-DC66B4B1D7DE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4784;p58">
            <a:extLst>
              <a:ext uri="{FF2B5EF4-FFF2-40B4-BE49-F238E27FC236}">
                <a16:creationId xmlns:a16="http://schemas.microsoft.com/office/drawing/2014/main" id="{444E9724-B4E4-42DA-AB2E-97E0DFCA3287}"/>
              </a:ext>
            </a:extLst>
          </p:cNvPr>
          <p:cNvGrpSpPr/>
          <p:nvPr/>
        </p:nvGrpSpPr>
        <p:grpSpPr>
          <a:xfrm>
            <a:off x="5863013" y="4816269"/>
            <a:ext cx="435041" cy="604525"/>
            <a:chOff x="-64001300" y="4093650"/>
            <a:chExt cx="228450" cy="317450"/>
          </a:xfrm>
          <a:solidFill>
            <a:srgbClr val="EAEAEA"/>
          </a:solidFill>
        </p:grpSpPr>
        <p:sp>
          <p:nvSpPr>
            <p:cNvPr id="53" name="Google Shape;4785;p58">
              <a:extLst>
                <a:ext uri="{FF2B5EF4-FFF2-40B4-BE49-F238E27FC236}">
                  <a16:creationId xmlns:a16="http://schemas.microsoft.com/office/drawing/2014/main" id="{8FC38A15-EA17-4E39-9CA8-901A60D1956C}"/>
                </a:ext>
              </a:extLst>
            </p:cNvPr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86;p58">
              <a:extLst>
                <a:ext uri="{FF2B5EF4-FFF2-40B4-BE49-F238E27FC236}">
                  <a16:creationId xmlns:a16="http://schemas.microsoft.com/office/drawing/2014/main" id="{802144A1-AAAB-4E85-A2EC-2B0DA7DC1536}"/>
                </a:ext>
              </a:extLst>
            </p:cNvPr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87;p58">
              <a:extLst>
                <a:ext uri="{FF2B5EF4-FFF2-40B4-BE49-F238E27FC236}">
                  <a16:creationId xmlns:a16="http://schemas.microsoft.com/office/drawing/2014/main" id="{780E99DE-45B0-45F1-BDC7-9057364AF34A}"/>
                </a:ext>
              </a:extLst>
            </p:cNvPr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8;p58">
              <a:extLst>
                <a:ext uri="{FF2B5EF4-FFF2-40B4-BE49-F238E27FC236}">
                  <a16:creationId xmlns:a16="http://schemas.microsoft.com/office/drawing/2014/main" id="{988FD667-BE7C-47E8-B129-1A847A074E0F}"/>
                </a:ext>
              </a:extLst>
            </p:cNvPr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05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FF2D69F-DD07-46A5-9A52-24C239946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9" y="4138841"/>
            <a:ext cx="1881327" cy="1881327"/>
          </a:xfrm>
          <a:prstGeom prst="rect">
            <a:avLst/>
          </a:prstGeom>
        </p:spPr>
      </p:pic>
      <p:sp>
        <p:nvSpPr>
          <p:cNvPr id="16" name="Google Shape;197;p33">
            <a:extLst>
              <a:ext uri="{FF2B5EF4-FFF2-40B4-BE49-F238E27FC236}">
                <a16:creationId xmlns:a16="http://schemas.microsoft.com/office/drawing/2014/main" id="{49EDF9CD-7804-48CB-9529-B573695FD252}"/>
              </a:ext>
            </a:extLst>
          </p:cNvPr>
          <p:cNvSpPr txBox="1">
            <a:spLocks/>
          </p:cNvSpPr>
          <p:nvPr/>
        </p:nvSpPr>
        <p:spPr>
          <a:xfrm>
            <a:off x="2619801" y="550366"/>
            <a:ext cx="6952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4400" kern="0" dirty="0"/>
              <a:t>Risques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0FDA7B-DA3B-4A9A-98D5-149CFBE9C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36" y="1914891"/>
            <a:ext cx="1881327" cy="18813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A437D1A-12F7-4C63-8FB1-EC8D3D38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63" y="4138841"/>
            <a:ext cx="1881327" cy="1881327"/>
          </a:xfrm>
          <a:prstGeom prst="rect">
            <a:avLst/>
          </a:prstGeom>
        </p:spPr>
      </p:pic>
      <p:grpSp>
        <p:nvGrpSpPr>
          <p:cNvPr id="19" name="Google Shape;4655;p58">
            <a:extLst>
              <a:ext uri="{FF2B5EF4-FFF2-40B4-BE49-F238E27FC236}">
                <a16:creationId xmlns:a16="http://schemas.microsoft.com/office/drawing/2014/main" id="{9258B09D-26C4-41FE-A416-C8A22454E965}"/>
              </a:ext>
            </a:extLst>
          </p:cNvPr>
          <p:cNvGrpSpPr/>
          <p:nvPr/>
        </p:nvGrpSpPr>
        <p:grpSpPr>
          <a:xfrm>
            <a:off x="3776932" y="4787683"/>
            <a:ext cx="866090" cy="881429"/>
            <a:chOff x="-65144125" y="4094450"/>
            <a:chExt cx="311900" cy="317425"/>
          </a:xfrm>
          <a:solidFill>
            <a:srgbClr val="E7E7E7"/>
          </a:solidFill>
        </p:grpSpPr>
        <p:sp>
          <p:nvSpPr>
            <p:cNvPr id="20" name="Google Shape;4656;p58">
              <a:extLst>
                <a:ext uri="{FF2B5EF4-FFF2-40B4-BE49-F238E27FC236}">
                  <a16:creationId xmlns:a16="http://schemas.microsoft.com/office/drawing/2014/main" id="{41B95919-5F43-422C-B0BC-1B77F893781B}"/>
                </a:ext>
              </a:extLst>
            </p:cNvPr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57;p58">
              <a:extLst>
                <a:ext uri="{FF2B5EF4-FFF2-40B4-BE49-F238E27FC236}">
                  <a16:creationId xmlns:a16="http://schemas.microsoft.com/office/drawing/2014/main" id="{95926405-F099-47D5-8857-20CB80A9F3AF}"/>
                </a:ext>
              </a:extLst>
            </p:cNvPr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58;p58">
              <a:extLst>
                <a:ext uri="{FF2B5EF4-FFF2-40B4-BE49-F238E27FC236}">
                  <a16:creationId xmlns:a16="http://schemas.microsoft.com/office/drawing/2014/main" id="{6A411699-29F4-4BEC-8985-4CBA3D020D85}"/>
                </a:ext>
              </a:extLst>
            </p:cNvPr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483;p62">
            <a:extLst>
              <a:ext uri="{FF2B5EF4-FFF2-40B4-BE49-F238E27FC236}">
                <a16:creationId xmlns:a16="http://schemas.microsoft.com/office/drawing/2014/main" id="{7BFB4016-4741-4E89-98C0-27F88FF0BE10}"/>
              </a:ext>
            </a:extLst>
          </p:cNvPr>
          <p:cNvGrpSpPr/>
          <p:nvPr/>
        </p:nvGrpSpPr>
        <p:grpSpPr>
          <a:xfrm>
            <a:off x="5680665" y="2582778"/>
            <a:ext cx="830669" cy="828466"/>
            <a:chOff x="-30345325" y="3184750"/>
            <a:chExt cx="292225" cy="291450"/>
          </a:xfrm>
          <a:solidFill>
            <a:srgbClr val="E8E8E8"/>
          </a:solidFill>
        </p:grpSpPr>
        <p:sp>
          <p:nvSpPr>
            <p:cNvPr id="24" name="Google Shape;6484;p62">
              <a:extLst>
                <a:ext uri="{FF2B5EF4-FFF2-40B4-BE49-F238E27FC236}">
                  <a16:creationId xmlns:a16="http://schemas.microsoft.com/office/drawing/2014/main" id="{B67FDEF1-12E7-4159-9FC5-4D804F327F8D}"/>
                </a:ext>
              </a:extLst>
            </p:cNvPr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85;p62">
              <a:extLst>
                <a:ext uri="{FF2B5EF4-FFF2-40B4-BE49-F238E27FC236}">
                  <a16:creationId xmlns:a16="http://schemas.microsoft.com/office/drawing/2014/main" id="{F6DE0E7E-B2BA-40E5-8769-4F927B73D499}"/>
                </a:ext>
              </a:extLst>
            </p:cNvPr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86;p62">
              <a:extLst>
                <a:ext uri="{FF2B5EF4-FFF2-40B4-BE49-F238E27FC236}">
                  <a16:creationId xmlns:a16="http://schemas.microsoft.com/office/drawing/2014/main" id="{E4F0A5AF-38CC-4A24-9A74-6559E75C8588}"/>
                </a:ext>
              </a:extLst>
            </p:cNvPr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87;p62">
              <a:extLst>
                <a:ext uri="{FF2B5EF4-FFF2-40B4-BE49-F238E27FC236}">
                  <a16:creationId xmlns:a16="http://schemas.microsoft.com/office/drawing/2014/main" id="{23ECB6E0-8AD6-4362-BCA9-D328AE8D8EAC}"/>
                </a:ext>
              </a:extLst>
            </p:cNvPr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88;p62">
              <a:extLst>
                <a:ext uri="{FF2B5EF4-FFF2-40B4-BE49-F238E27FC236}">
                  <a16:creationId xmlns:a16="http://schemas.microsoft.com/office/drawing/2014/main" id="{00BC3D4D-5600-4681-8704-62F1170A23A9}"/>
                </a:ext>
              </a:extLst>
            </p:cNvPr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8295;p66">
            <a:extLst>
              <a:ext uri="{FF2B5EF4-FFF2-40B4-BE49-F238E27FC236}">
                <a16:creationId xmlns:a16="http://schemas.microsoft.com/office/drawing/2014/main" id="{E82DF8A7-2CFC-4F9D-B0F1-8AC782593AAB}"/>
              </a:ext>
            </a:extLst>
          </p:cNvPr>
          <p:cNvGrpSpPr/>
          <p:nvPr/>
        </p:nvGrpSpPr>
        <p:grpSpPr>
          <a:xfrm>
            <a:off x="7546069" y="4866241"/>
            <a:ext cx="862514" cy="853364"/>
            <a:chOff x="-1182750" y="3962900"/>
            <a:chExt cx="294575" cy="291450"/>
          </a:xfrm>
          <a:solidFill>
            <a:srgbClr val="E8E8E8"/>
          </a:solidFill>
        </p:grpSpPr>
        <p:sp>
          <p:nvSpPr>
            <p:cNvPr id="30" name="Google Shape;8296;p66">
              <a:extLst>
                <a:ext uri="{FF2B5EF4-FFF2-40B4-BE49-F238E27FC236}">
                  <a16:creationId xmlns:a16="http://schemas.microsoft.com/office/drawing/2014/main" id="{C547DABF-9A3A-49B0-9616-F761BE6F26FF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97;p66">
              <a:extLst>
                <a:ext uri="{FF2B5EF4-FFF2-40B4-BE49-F238E27FC236}">
                  <a16:creationId xmlns:a16="http://schemas.microsoft.com/office/drawing/2014/main" id="{E4FEE837-A7DD-4474-9678-033289FFB61B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98;p66">
              <a:extLst>
                <a:ext uri="{FF2B5EF4-FFF2-40B4-BE49-F238E27FC236}">
                  <a16:creationId xmlns:a16="http://schemas.microsoft.com/office/drawing/2014/main" id="{04F6CBF2-4039-4371-9E4B-2A3E4228A5C7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99;p66">
              <a:extLst>
                <a:ext uri="{FF2B5EF4-FFF2-40B4-BE49-F238E27FC236}">
                  <a16:creationId xmlns:a16="http://schemas.microsoft.com/office/drawing/2014/main" id="{AD0B7F29-D001-45CC-95BF-AEC25B4109E2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00;p66">
              <a:extLst>
                <a:ext uri="{FF2B5EF4-FFF2-40B4-BE49-F238E27FC236}">
                  <a16:creationId xmlns:a16="http://schemas.microsoft.com/office/drawing/2014/main" id="{E9E24692-0018-43A5-BCAF-F8424BF9048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1;p66">
              <a:extLst>
                <a:ext uri="{FF2B5EF4-FFF2-40B4-BE49-F238E27FC236}">
                  <a16:creationId xmlns:a16="http://schemas.microsoft.com/office/drawing/2014/main" id="{1908FF9D-40FF-4F02-858A-D12B45ECDB5A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02;p66">
              <a:extLst>
                <a:ext uri="{FF2B5EF4-FFF2-40B4-BE49-F238E27FC236}">
                  <a16:creationId xmlns:a16="http://schemas.microsoft.com/office/drawing/2014/main" id="{A85436BB-ABEC-40A9-8529-48DD482C85FD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197;p33">
            <a:extLst>
              <a:ext uri="{FF2B5EF4-FFF2-40B4-BE49-F238E27FC236}">
                <a16:creationId xmlns:a16="http://schemas.microsoft.com/office/drawing/2014/main" id="{A4762504-A08D-4A6E-8BDC-35BF6A5DEFA2}"/>
              </a:ext>
            </a:extLst>
          </p:cNvPr>
          <p:cNvSpPr txBox="1">
            <a:spLocks/>
          </p:cNvSpPr>
          <p:nvPr/>
        </p:nvSpPr>
        <p:spPr>
          <a:xfrm>
            <a:off x="3172473" y="5823395"/>
            <a:ext cx="2075007" cy="8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2800" kern="0" dirty="0"/>
              <a:t>Temps</a:t>
            </a:r>
          </a:p>
        </p:txBody>
      </p:sp>
      <p:sp>
        <p:nvSpPr>
          <p:cNvPr id="38" name="Google Shape;197;p33">
            <a:extLst>
              <a:ext uri="{FF2B5EF4-FFF2-40B4-BE49-F238E27FC236}">
                <a16:creationId xmlns:a16="http://schemas.microsoft.com/office/drawing/2014/main" id="{2B08BA11-D86D-4C1A-AE87-A4B3EB61DE6A}"/>
              </a:ext>
            </a:extLst>
          </p:cNvPr>
          <p:cNvSpPr txBox="1">
            <a:spLocks/>
          </p:cNvSpPr>
          <p:nvPr/>
        </p:nvSpPr>
        <p:spPr>
          <a:xfrm>
            <a:off x="4245978" y="3594473"/>
            <a:ext cx="3700041" cy="8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2800" kern="0" dirty="0"/>
              <a:t>Entente</a:t>
            </a:r>
          </a:p>
        </p:txBody>
      </p:sp>
      <p:sp>
        <p:nvSpPr>
          <p:cNvPr id="39" name="Google Shape;197;p33">
            <a:extLst>
              <a:ext uri="{FF2B5EF4-FFF2-40B4-BE49-F238E27FC236}">
                <a16:creationId xmlns:a16="http://schemas.microsoft.com/office/drawing/2014/main" id="{F677DB7E-2BC5-43E5-BED8-BCA45B8ED5D3}"/>
              </a:ext>
            </a:extLst>
          </p:cNvPr>
          <p:cNvSpPr txBox="1">
            <a:spLocks/>
          </p:cNvSpPr>
          <p:nvPr/>
        </p:nvSpPr>
        <p:spPr>
          <a:xfrm>
            <a:off x="6936344" y="5823395"/>
            <a:ext cx="2075007" cy="8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2800" kern="0" dirty="0"/>
              <a:t>Matériel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10104433" y="5371200"/>
            <a:ext cx="208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4725;p58">
            <a:extLst>
              <a:ext uri="{FF2B5EF4-FFF2-40B4-BE49-F238E27FC236}">
                <a16:creationId xmlns:a16="http://schemas.microsoft.com/office/drawing/2014/main" id="{D65DA8CB-085F-4677-9C41-DD6262C1F153}"/>
              </a:ext>
            </a:extLst>
          </p:cNvPr>
          <p:cNvGrpSpPr/>
          <p:nvPr/>
        </p:nvGrpSpPr>
        <p:grpSpPr>
          <a:xfrm>
            <a:off x="10316202" y="4089223"/>
            <a:ext cx="443576" cy="434751"/>
            <a:chOff x="-60988625" y="3740800"/>
            <a:chExt cx="316650" cy="310350"/>
          </a:xfrm>
          <a:solidFill>
            <a:srgbClr val="434343"/>
          </a:solidFill>
        </p:grpSpPr>
        <p:sp>
          <p:nvSpPr>
            <p:cNvPr id="72" name="Google Shape;4726;p58">
              <a:extLst>
                <a:ext uri="{FF2B5EF4-FFF2-40B4-BE49-F238E27FC236}">
                  <a16:creationId xmlns:a16="http://schemas.microsoft.com/office/drawing/2014/main" id="{C89030CC-45F8-4927-9168-30044B01EE7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27;p58">
              <a:extLst>
                <a:ext uri="{FF2B5EF4-FFF2-40B4-BE49-F238E27FC236}">
                  <a16:creationId xmlns:a16="http://schemas.microsoft.com/office/drawing/2014/main" id="{11219BF8-4D25-4782-A904-EC7D009A3260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728;p58">
              <a:extLst>
                <a:ext uri="{FF2B5EF4-FFF2-40B4-BE49-F238E27FC236}">
                  <a16:creationId xmlns:a16="http://schemas.microsoft.com/office/drawing/2014/main" id="{B73285C9-97F9-4731-9210-4B0A89C0DA3A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8242;p66">
            <a:extLst>
              <a:ext uri="{FF2B5EF4-FFF2-40B4-BE49-F238E27FC236}">
                <a16:creationId xmlns:a16="http://schemas.microsoft.com/office/drawing/2014/main" id="{5694D7F4-CF49-48B6-B626-B8C64554FF70}"/>
              </a:ext>
            </a:extLst>
          </p:cNvPr>
          <p:cNvGrpSpPr/>
          <p:nvPr/>
        </p:nvGrpSpPr>
        <p:grpSpPr>
          <a:xfrm>
            <a:off x="8125442" y="4100703"/>
            <a:ext cx="386078" cy="385020"/>
            <a:chOff x="-2671375" y="3597450"/>
            <a:chExt cx="292250" cy="291450"/>
          </a:xfrm>
          <a:solidFill>
            <a:srgbClr val="434343"/>
          </a:solidFill>
        </p:grpSpPr>
        <p:sp>
          <p:nvSpPr>
            <p:cNvPr id="63" name="Google Shape;8243;p66">
              <a:extLst>
                <a:ext uri="{FF2B5EF4-FFF2-40B4-BE49-F238E27FC236}">
                  <a16:creationId xmlns:a16="http://schemas.microsoft.com/office/drawing/2014/main" id="{747FC454-C304-417B-BE09-F703DA4F7896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44;p66">
              <a:extLst>
                <a:ext uri="{FF2B5EF4-FFF2-40B4-BE49-F238E27FC236}">
                  <a16:creationId xmlns:a16="http://schemas.microsoft.com/office/drawing/2014/main" id="{EC297B09-922A-43AC-BCD4-935B410A8DA5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73;p61">
            <a:extLst>
              <a:ext uri="{FF2B5EF4-FFF2-40B4-BE49-F238E27FC236}">
                <a16:creationId xmlns:a16="http://schemas.microsoft.com/office/drawing/2014/main" id="{4AB81746-3DE7-4433-AE9B-C72A210D52B3}"/>
              </a:ext>
            </a:extLst>
          </p:cNvPr>
          <p:cNvSpPr/>
          <p:nvPr/>
        </p:nvSpPr>
        <p:spPr>
          <a:xfrm>
            <a:off x="5913676" y="4075298"/>
            <a:ext cx="429971" cy="435830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8295;p66">
            <a:extLst>
              <a:ext uri="{FF2B5EF4-FFF2-40B4-BE49-F238E27FC236}">
                <a16:creationId xmlns:a16="http://schemas.microsoft.com/office/drawing/2014/main" id="{70F5CFC6-7C96-4957-B0F1-3F64B09499A3}"/>
              </a:ext>
            </a:extLst>
          </p:cNvPr>
          <p:cNvGrpSpPr/>
          <p:nvPr/>
        </p:nvGrpSpPr>
        <p:grpSpPr>
          <a:xfrm>
            <a:off x="5886059" y="1787152"/>
            <a:ext cx="446241" cy="441507"/>
            <a:chOff x="-1182750" y="3962900"/>
            <a:chExt cx="294575" cy="291450"/>
          </a:xfrm>
          <a:solidFill>
            <a:srgbClr val="434343"/>
          </a:solidFill>
        </p:grpSpPr>
        <p:sp>
          <p:nvSpPr>
            <p:cNvPr id="51" name="Google Shape;8296;p66">
              <a:extLst>
                <a:ext uri="{FF2B5EF4-FFF2-40B4-BE49-F238E27FC236}">
                  <a16:creationId xmlns:a16="http://schemas.microsoft.com/office/drawing/2014/main" id="{2E8E2976-3B98-467E-B861-3C81F5D22E49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97;p66">
              <a:extLst>
                <a:ext uri="{FF2B5EF4-FFF2-40B4-BE49-F238E27FC236}">
                  <a16:creationId xmlns:a16="http://schemas.microsoft.com/office/drawing/2014/main" id="{862849E2-446D-4803-BE81-6FF8C7D84783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98;p66">
              <a:extLst>
                <a:ext uri="{FF2B5EF4-FFF2-40B4-BE49-F238E27FC236}">
                  <a16:creationId xmlns:a16="http://schemas.microsoft.com/office/drawing/2014/main" id="{2D983818-F287-412D-A48F-45FDA9EA1299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99;p66">
              <a:extLst>
                <a:ext uri="{FF2B5EF4-FFF2-40B4-BE49-F238E27FC236}">
                  <a16:creationId xmlns:a16="http://schemas.microsoft.com/office/drawing/2014/main" id="{970017C4-C3DD-40CC-90F8-FD0AFBFFB114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00;p66">
              <a:extLst>
                <a:ext uri="{FF2B5EF4-FFF2-40B4-BE49-F238E27FC236}">
                  <a16:creationId xmlns:a16="http://schemas.microsoft.com/office/drawing/2014/main" id="{91EDA592-9630-4A6E-BB79-CD292FC90847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01;p66">
              <a:extLst>
                <a:ext uri="{FF2B5EF4-FFF2-40B4-BE49-F238E27FC236}">
                  <a16:creationId xmlns:a16="http://schemas.microsoft.com/office/drawing/2014/main" id="{228A4341-77FE-4D64-997C-F0DC36E7A2FF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02;p66">
              <a:extLst>
                <a:ext uri="{FF2B5EF4-FFF2-40B4-BE49-F238E27FC236}">
                  <a16:creationId xmlns:a16="http://schemas.microsoft.com/office/drawing/2014/main" id="{EFA5EE1E-A847-46D1-AF63-93DED9A38AB7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303;p66">
            <a:extLst>
              <a:ext uri="{FF2B5EF4-FFF2-40B4-BE49-F238E27FC236}">
                <a16:creationId xmlns:a16="http://schemas.microsoft.com/office/drawing/2014/main" id="{C521DECB-09B9-44C6-8949-9D3A0900CD47}"/>
              </a:ext>
            </a:extLst>
          </p:cNvPr>
          <p:cNvGrpSpPr/>
          <p:nvPr/>
        </p:nvGrpSpPr>
        <p:grpSpPr>
          <a:xfrm>
            <a:off x="3800558" y="1765309"/>
            <a:ext cx="443569" cy="438827"/>
            <a:chOff x="-5611575" y="3272950"/>
            <a:chExt cx="294600" cy="291450"/>
          </a:xfrm>
          <a:solidFill>
            <a:srgbClr val="434343"/>
          </a:solidFill>
        </p:grpSpPr>
        <p:sp>
          <p:nvSpPr>
            <p:cNvPr id="66" name="Google Shape;8304;p66">
              <a:extLst>
                <a:ext uri="{FF2B5EF4-FFF2-40B4-BE49-F238E27FC236}">
                  <a16:creationId xmlns:a16="http://schemas.microsoft.com/office/drawing/2014/main" id="{61CCB06D-471C-4657-B621-9CAA7B11BBD6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05;p66">
              <a:extLst>
                <a:ext uri="{FF2B5EF4-FFF2-40B4-BE49-F238E27FC236}">
                  <a16:creationId xmlns:a16="http://schemas.microsoft.com/office/drawing/2014/main" id="{AFE5C485-5986-4E27-B643-0A2C8FCE8A2B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06;p66">
              <a:extLst>
                <a:ext uri="{FF2B5EF4-FFF2-40B4-BE49-F238E27FC236}">
                  <a16:creationId xmlns:a16="http://schemas.microsoft.com/office/drawing/2014/main" id="{194B9911-7A4C-409C-BCA7-C07E23556D65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07;p66">
              <a:extLst>
                <a:ext uri="{FF2B5EF4-FFF2-40B4-BE49-F238E27FC236}">
                  <a16:creationId xmlns:a16="http://schemas.microsoft.com/office/drawing/2014/main" id="{1E955D68-1FCE-4626-8442-E857B3E6FA0F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08;p66">
              <a:extLst>
                <a:ext uri="{FF2B5EF4-FFF2-40B4-BE49-F238E27FC236}">
                  <a16:creationId xmlns:a16="http://schemas.microsoft.com/office/drawing/2014/main" id="{288BB879-885E-4685-AB89-484FAF1E60A9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260;p66">
            <a:extLst>
              <a:ext uri="{FF2B5EF4-FFF2-40B4-BE49-F238E27FC236}">
                <a16:creationId xmlns:a16="http://schemas.microsoft.com/office/drawing/2014/main" id="{9B2FCE7E-3164-498D-A197-4001C2E2D0F3}"/>
              </a:ext>
            </a:extLst>
          </p:cNvPr>
          <p:cNvGrpSpPr/>
          <p:nvPr/>
        </p:nvGrpSpPr>
        <p:grpSpPr>
          <a:xfrm>
            <a:off x="1593883" y="1769484"/>
            <a:ext cx="442681" cy="440257"/>
            <a:chOff x="-5971525" y="3273750"/>
            <a:chExt cx="292250" cy="290650"/>
          </a:xfrm>
          <a:solidFill>
            <a:srgbClr val="434343"/>
          </a:solidFill>
        </p:grpSpPr>
        <p:sp>
          <p:nvSpPr>
            <p:cNvPr id="59" name="Google Shape;8261;p66">
              <a:extLst>
                <a:ext uri="{FF2B5EF4-FFF2-40B4-BE49-F238E27FC236}">
                  <a16:creationId xmlns:a16="http://schemas.microsoft.com/office/drawing/2014/main" id="{792FE4A7-B31A-491C-AB9F-A26F24F46E69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62;p66">
              <a:extLst>
                <a:ext uri="{FF2B5EF4-FFF2-40B4-BE49-F238E27FC236}">
                  <a16:creationId xmlns:a16="http://schemas.microsoft.com/office/drawing/2014/main" id="{97A574E3-230E-4E21-8E52-35E8D95DD0BF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4400" dirty="0"/>
              <a:t>Ressources et rôles</a:t>
            </a:r>
            <a:endParaRPr sz="4400" dirty="0"/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Groupe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Réunion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Ordinateur</a:t>
            </a:r>
            <a:endParaRPr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Communication</a:t>
            </a:r>
            <a:endParaRPr dirty="0"/>
          </a:p>
        </p:txBody>
      </p:sp>
      <p:sp>
        <p:nvSpPr>
          <p:cNvPr id="329" name="Google Shape;329;p40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Partager Code</a:t>
            </a:r>
            <a:endParaRPr dirty="0"/>
          </a:p>
        </p:txBody>
      </p:sp>
      <p:sp>
        <p:nvSpPr>
          <p:cNvPr id="331" name="Google Shape;331;p40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Rendu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Outils permettant de faire notre rapport ainsi que notre présentation.</a:t>
            </a:r>
            <a:endParaRPr dirty="0"/>
          </a:p>
        </p:txBody>
      </p:sp>
      <p:cxnSp>
        <p:nvCxnSpPr>
          <p:cNvPr id="333" name="Google Shape;333;p40"/>
          <p:cNvCxnSpPr/>
          <p:nvPr/>
        </p:nvCxnSpPr>
        <p:spPr>
          <a:xfrm rot="10800000">
            <a:off x="-66133" y="2296967"/>
            <a:ext cx="71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0"/>
          <p:cNvCxnSpPr/>
          <p:nvPr/>
        </p:nvCxnSpPr>
        <p:spPr>
          <a:xfrm rot="10800000">
            <a:off x="5181667" y="4615367"/>
            <a:ext cx="70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332;p40">
            <a:extLst>
              <a:ext uri="{FF2B5EF4-FFF2-40B4-BE49-F238E27FC236}">
                <a16:creationId xmlns:a16="http://schemas.microsoft.com/office/drawing/2014/main" id="{634083EC-8D6C-4CAA-970B-BFD3564083DE}"/>
              </a:ext>
            </a:extLst>
          </p:cNvPr>
          <p:cNvSpPr txBox="1">
            <a:spLocks/>
          </p:cNvSpPr>
          <p:nvPr/>
        </p:nvSpPr>
        <p:spPr>
          <a:xfrm>
            <a:off x="7436557" y="5186935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GitLab pour </a:t>
            </a:r>
            <a:r>
              <a:rPr lang="en-US" kern="0" dirty="0" err="1"/>
              <a:t>partager</a:t>
            </a:r>
            <a:r>
              <a:rPr lang="en-US" kern="0" dirty="0"/>
              <a:t> le </a:t>
            </a:r>
            <a:r>
              <a:rPr lang="en-US" kern="0" dirty="0" err="1"/>
              <a:t>projet</a:t>
            </a:r>
            <a:r>
              <a:rPr lang="en-US" kern="0" dirty="0"/>
              <a:t> et </a:t>
            </a:r>
            <a:r>
              <a:rPr lang="en-US" kern="0" dirty="0" err="1"/>
              <a:t>ainsi</a:t>
            </a:r>
            <a:r>
              <a:rPr lang="en-US" kern="0" dirty="0"/>
              <a:t> </a:t>
            </a:r>
            <a:r>
              <a:rPr lang="en-US" kern="0" dirty="0" err="1"/>
              <a:t>suivre</a:t>
            </a:r>
            <a:r>
              <a:rPr lang="en-US" kern="0" dirty="0"/>
              <a:t> </a:t>
            </a:r>
            <a:r>
              <a:rPr lang="en-US" kern="0" dirty="0" err="1"/>
              <a:t>l’avancement</a:t>
            </a:r>
            <a:r>
              <a:rPr lang="en-US" kern="0" dirty="0"/>
              <a:t> de </a:t>
            </a:r>
            <a:r>
              <a:rPr lang="en-US" kern="0" dirty="0" err="1"/>
              <a:t>chacun</a:t>
            </a:r>
            <a:r>
              <a:rPr lang="en-US" kern="0" dirty="0"/>
              <a:t>.</a:t>
            </a:r>
          </a:p>
        </p:txBody>
      </p:sp>
      <p:sp>
        <p:nvSpPr>
          <p:cNvPr id="88" name="Google Shape;332;p40">
            <a:extLst>
              <a:ext uri="{FF2B5EF4-FFF2-40B4-BE49-F238E27FC236}">
                <a16:creationId xmlns:a16="http://schemas.microsoft.com/office/drawing/2014/main" id="{4500CA34-4011-4995-828E-5A4068F4300F}"/>
              </a:ext>
            </a:extLst>
          </p:cNvPr>
          <p:cNvSpPr txBox="1">
            <a:spLocks/>
          </p:cNvSpPr>
          <p:nvPr/>
        </p:nvSpPr>
        <p:spPr>
          <a:xfrm>
            <a:off x="5182292" y="5186935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Discord pour nous </a:t>
            </a:r>
            <a:r>
              <a:rPr lang="en-US" kern="0" dirty="0" err="1"/>
              <a:t>permettre</a:t>
            </a:r>
            <a:r>
              <a:rPr lang="en-US" kern="0" dirty="0"/>
              <a:t> de </a:t>
            </a:r>
            <a:r>
              <a:rPr lang="en-US" kern="0" dirty="0" err="1"/>
              <a:t>parler</a:t>
            </a:r>
            <a:r>
              <a:rPr lang="en-US" kern="0" dirty="0"/>
              <a:t> </a:t>
            </a:r>
            <a:r>
              <a:rPr lang="en-US" kern="0" dirty="0" err="1"/>
              <a:t>même</a:t>
            </a:r>
            <a:r>
              <a:rPr lang="en-US" kern="0" dirty="0"/>
              <a:t> </a:t>
            </a:r>
            <a:r>
              <a:rPr lang="en-US" kern="0" dirty="0" err="1"/>
              <a:t>depuis</a:t>
            </a:r>
            <a:r>
              <a:rPr lang="en-US" kern="0" dirty="0"/>
              <a:t> chez nous.</a:t>
            </a:r>
          </a:p>
        </p:txBody>
      </p:sp>
      <p:sp>
        <p:nvSpPr>
          <p:cNvPr id="89" name="Google Shape;332;p40">
            <a:extLst>
              <a:ext uri="{FF2B5EF4-FFF2-40B4-BE49-F238E27FC236}">
                <a16:creationId xmlns:a16="http://schemas.microsoft.com/office/drawing/2014/main" id="{36DBC918-F4AF-48CD-B3A6-30A3DAE0AC07}"/>
              </a:ext>
            </a:extLst>
          </p:cNvPr>
          <p:cNvSpPr txBox="1">
            <a:spLocks/>
          </p:cNvSpPr>
          <p:nvPr/>
        </p:nvSpPr>
        <p:spPr>
          <a:xfrm>
            <a:off x="832262" y="2862462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Groupe de 4 </a:t>
            </a:r>
            <a:r>
              <a:rPr lang="en-US" kern="0" dirty="0" err="1"/>
              <a:t>personnes</a:t>
            </a:r>
            <a:r>
              <a:rPr lang="en-US" kern="0" dirty="0"/>
              <a:t> participant au </a:t>
            </a:r>
            <a:r>
              <a:rPr lang="en-US" kern="0" dirty="0" err="1"/>
              <a:t>cours</a:t>
            </a:r>
            <a:r>
              <a:rPr lang="en-US" kern="0" dirty="0"/>
              <a:t> de compilation.</a:t>
            </a:r>
          </a:p>
        </p:txBody>
      </p:sp>
      <p:sp>
        <p:nvSpPr>
          <p:cNvPr id="90" name="Google Shape;332;p40">
            <a:extLst>
              <a:ext uri="{FF2B5EF4-FFF2-40B4-BE49-F238E27FC236}">
                <a16:creationId xmlns:a16="http://schemas.microsoft.com/office/drawing/2014/main" id="{5B8A38A6-42C3-4D78-9EB2-8F7FBA1CEE38}"/>
              </a:ext>
            </a:extLst>
          </p:cNvPr>
          <p:cNvSpPr txBox="1">
            <a:spLocks/>
          </p:cNvSpPr>
          <p:nvPr/>
        </p:nvSpPr>
        <p:spPr>
          <a:xfrm>
            <a:off x="2913002" y="2863174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Réunion sur </a:t>
            </a:r>
            <a:r>
              <a:rPr lang="en-US" kern="0" dirty="0" err="1"/>
              <a:t>l’avancement</a:t>
            </a:r>
            <a:r>
              <a:rPr lang="en-US" kern="0" dirty="0"/>
              <a:t> du </a:t>
            </a:r>
            <a:r>
              <a:rPr lang="en-US" kern="0" dirty="0" err="1"/>
              <a:t>projet</a:t>
            </a:r>
            <a:r>
              <a:rPr lang="en-US" kern="0" dirty="0"/>
              <a:t>, </a:t>
            </a:r>
            <a:r>
              <a:rPr lang="en-US" kern="0" dirty="0" err="1"/>
              <a:t>être</a:t>
            </a:r>
            <a:r>
              <a:rPr lang="en-US" kern="0" dirty="0"/>
              <a:t> sur la </a:t>
            </a:r>
            <a:r>
              <a:rPr lang="en-US" kern="0" dirty="0" err="1"/>
              <a:t>même</a:t>
            </a:r>
            <a:r>
              <a:rPr lang="en-US" kern="0" dirty="0"/>
              <a:t> longueur </a:t>
            </a:r>
            <a:r>
              <a:rPr lang="en-US" kern="0" dirty="0" err="1"/>
              <a:t>d’onde</a:t>
            </a:r>
            <a:r>
              <a:rPr lang="en-US" kern="0" dirty="0"/>
              <a:t>.</a:t>
            </a:r>
          </a:p>
        </p:txBody>
      </p:sp>
      <p:sp>
        <p:nvSpPr>
          <p:cNvPr id="91" name="Google Shape;332;p40">
            <a:extLst>
              <a:ext uri="{FF2B5EF4-FFF2-40B4-BE49-F238E27FC236}">
                <a16:creationId xmlns:a16="http://schemas.microsoft.com/office/drawing/2014/main" id="{DD7B67B8-FE51-47EF-ADC9-E4A6EA314C11}"/>
              </a:ext>
            </a:extLst>
          </p:cNvPr>
          <p:cNvSpPr txBox="1">
            <a:spLocks/>
          </p:cNvSpPr>
          <p:nvPr/>
        </p:nvSpPr>
        <p:spPr>
          <a:xfrm>
            <a:off x="5086682" y="2858896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Coder et compiler le </a:t>
            </a:r>
            <a:r>
              <a:rPr lang="en-US" kern="0" dirty="0" err="1"/>
              <a:t>projet</a:t>
            </a:r>
            <a:r>
              <a:rPr lang="en-US" kern="0" dirty="0"/>
              <a:t> </a:t>
            </a:r>
            <a:r>
              <a:rPr lang="en-US" kern="0" dirty="0" err="1"/>
              <a:t>ainsi</a:t>
            </a:r>
            <a:r>
              <a:rPr lang="en-US" kern="0" dirty="0"/>
              <a:t> que </a:t>
            </a:r>
            <a:r>
              <a:rPr lang="en-US" kern="0" dirty="0" err="1"/>
              <a:t>communiquer</a:t>
            </a:r>
            <a:r>
              <a:rPr lang="en-US" kern="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2619801" y="-48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rgbClr val="434343"/>
                </a:solidFill>
              </a:rPr>
              <a:t>Identification</a:t>
            </a:r>
            <a:r>
              <a:rPr lang="fr-FR" dirty="0"/>
              <a:t> et répartition des tâches</a:t>
            </a:r>
            <a:br>
              <a:rPr lang="fr-FR" dirty="0"/>
            </a:b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F767-86DB-4AEA-881F-CCABE7CB0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261552"/>
            <a:ext cx="8791575" cy="523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369</Words>
  <Application>Microsoft Office PowerPoint</Application>
  <PresentationFormat>Grand écran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Exo 2</vt:lpstr>
      <vt:lpstr>Fira Sans Extra Condensed Medium</vt:lpstr>
      <vt:lpstr>Roboto Condensed Light</vt:lpstr>
      <vt:lpstr>Squada One</vt:lpstr>
      <vt:lpstr>Wingdings</vt:lpstr>
      <vt:lpstr>SHOWEET-DARK PRO</vt:lpstr>
      <vt:lpstr>Tech Newsletter by Slidesgo</vt:lpstr>
      <vt:lpstr>PROJET BLASTER</vt:lpstr>
      <vt:lpstr>SOMMAIRE</vt:lpstr>
      <vt:lpstr>PRÉSENTATION</vt:lpstr>
      <vt:lpstr>Objectif</vt:lpstr>
      <vt:lpstr>Périmètre</vt:lpstr>
      <vt:lpstr>Présentation PowerPoint</vt:lpstr>
      <vt:lpstr>ORGANISATION</vt:lpstr>
      <vt:lpstr>Ressources et rôles</vt:lpstr>
      <vt:lpstr>Identification et répartition des tâches </vt:lpstr>
      <vt:lpstr>Planning initial</vt:lpstr>
      <vt:lpstr>Cycle et méthode de développement</vt:lpstr>
      <vt:lpstr>SUIVI DU PROJET</vt:lpstr>
      <vt:lpstr>Gestion de l’équipe</vt:lpstr>
      <vt:lpstr>Planning (tâches, charges) et évolution</vt:lpstr>
      <vt:lpstr>BILAN DU PROJET</vt:lpstr>
      <vt:lpstr>Écart entre prévisionnel et effectif </vt:lpstr>
      <vt:lpstr>Présentation PowerPoint</vt:lpstr>
      <vt:lpstr>Axe d’amélioration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Miguel Gervilla</dc:creator>
  <cp:lastModifiedBy>Miguel Gervilla</cp:lastModifiedBy>
  <cp:revision>36</cp:revision>
  <dcterms:created xsi:type="dcterms:W3CDTF">2020-01-10T14:12:37Z</dcterms:created>
  <dcterms:modified xsi:type="dcterms:W3CDTF">2020-01-12T15:51:23Z</dcterms:modified>
</cp:coreProperties>
</file>