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  <p:sldMasterId id="2147483723" r:id="rId2"/>
  </p:sldMasterIdLst>
  <p:notesMasterIdLst>
    <p:notesMasterId r:id="rId23"/>
  </p:notesMasterIdLst>
  <p:sldIdLst>
    <p:sldId id="256" r:id="rId3"/>
    <p:sldId id="258" r:id="rId4"/>
    <p:sldId id="259" r:id="rId5"/>
    <p:sldId id="260" r:id="rId6"/>
    <p:sldId id="261" r:id="rId7"/>
    <p:sldId id="263" r:id="rId8"/>
    <p:sldId id="262" r:id="rId9"/>
    <p:sldId id="268" r:id="rId10"/>
    <p:sldId id="270" r:id="rId11"/>
    <p:sldId id="266" r:id="rId12"/>
    <p:sldId id="275" r:id="rId13"/>
    <p:sldId id="267" r:id="rId14"/>
    <p:sldId id="276" r:id="rId15"/>
    <p:sldId id="277" r:id="rId16"/>
    <p:sldId id="271" r:id="rId17"/>
    <p:sldId id="272" r:id="rId18"/>
    <p:sldId id="269" r:id="rId19"/>
    <p:sldId id="278" r:id="rId20"/>
    <p:sldId id="279" r:id="rId21"/>
    <p:sldId id="274" r:id="rId2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4343"/>
    <a:srgbClr val="0097A7"/>
    <a:srgbClr val="595959"/>
    <a:srgbClr val="898989"/>
    <a:srgbClr val="EAEAEA"/>
    <a:srgbClr val="E1E1E1"/>
    <a:srgbClr val="E8E8E8"/>
    <a:srgbClr val="E7E7E7"/>
    <a:srgbClr val="869FB2"/>
    <a:srgbClr val="5F7D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99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0F3965-1942-4FA9-9C4D-58C4D7E7FA57}" type="datetimeFigureOut">
              <a:rPr lang="fr-FR" smtClean="0"/>
              <a:t>11/01/2020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808144-FEB6-49A7-B9B3-1DBADC3CD8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0888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419515fe0b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419515fe0b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58d3b44f08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58d3b44f08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58d3b44f08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58d3b44f08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1abfbaf28_3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41abfbaf28_3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26236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58d3b44f08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58d3b44f08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58d3b44f08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58d3b44f08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58d3b44f08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58d3b44f08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340422e078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340422e078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33797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40422e078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40422e078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58d3b44f08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58d3b44f08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8d3b44f0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8d3b44f0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1abfbaf28_3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41abfbaf28_3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58d3b44f08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58d3b44f08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58d3b44f08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58d3b44f08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419515fe0b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419515fe0b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340422e078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340422e078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Pho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624E2-0D6E-4EE7-A9BC-6DC9F61DE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5824" y="661293"/>
            <a:ext cx="7740352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178C3-AF1B-4640-9A86-A6BB7FE5B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4096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EE292-5A4A-403F-AF29-E99CE55E0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CAC78-C815-4139-B49C-CE5A48FED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845C2-CBA0-41DD-B16C-5A84A8B58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738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982B820-AC99-4995-88D1-DDF75CD251CF}"/>
              </a:ext>
            </a:extLst>
          </p:cNvPr>
          <p:cNvGrpSpPr/>
          <p:nvPr userDrawn="1"/>
        </p:nvGrpSpPr>
        <p:grpSpPr>
          <a:xfrm flipH="1">
            <a:off x="5094738" y="307643"/>
            <a:ext cx="2002524" cy="2170740"/>
            <a:chOff x="7662863" y="293688"/>
            <a:chExt cx="835026" cy="906463"/>
          </a:xfrm>
        </p:grpSpPr>
        <p:sp>
          <p:nvSpPr>
            <p:cNvPr id="8" name="Freeform 40">
              <a:extLst>
                <a:ext uri="{FF2B5EF4-FFF2-40B4-BE49-F238E27FC236}">
                  <a16:creationId xmlns:a16="http://schemas.microsoft.com/office/drawing/2014/main" id="{6D70F740-9157-4D5A-8560-A1C4C807ED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1">
              <a:extLst>
                <a:ext uri="{FF2B5EF4-FFF2-40B4-BE49-F238E27FC236}">
                  <a16:creationId xmlns:a16="http://schemas.microsoft.com/office/drawing/2014/main" id="{AB91CEE8-8A16-42ED-8413-ACEB6E026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E218AB1-23B7-491E-B5A6-4952D5B82A91}"/>
              </a:ext>
            </a:extLst>
          </p:cNvPr>
          <p:cNvSpPr>
            <a:spLocks/>
          </p:cNvSpPr>
          <p:nvPr userDrawn="1"/>
        </p:nvSpPr>
        <p:spPr bwMode="auto">
          <a:xfrm>
            <a:off x="4038601" y="1709738"/>
            <a:ext cx="4114799" cy="460447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2DD25C-66E5-4F53-AA69-EDB830937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1709738"/>
            <a:ext cx="4114799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B5E7F-DB0C-42F3-9FF1-86C17191E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8600" y="4589463"/>
            <a:ext cx="4114799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897A-5DCC-400B-B196-7E816796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970F4-EF07-41F2-BB11-C291CB1A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96568-E4B6-41E2-BEEB-6D9A3658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430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- Ligh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982B820-AC99-4995-88D1-DDF75CD251CF}"/>
              </a:ext>
            </a:extLst>
          </p:cNvPr>
          <p:cNvGrpSpPr/>
          <p:nvPr userDrawn="1"/>
        </p:nvGrpSpPr>
        <p:grpSpPr>
          <a:xfrm flipH="1">
            <a:off x="5094738" y="307643"/>
            <a:ext cx="2002524" cy="2170740"/>
            <a:chOff x="7662863" y="293688"/>
            <a:chExt cx="835026" cy="906463"/>
          </a:xfrm>
        </p:grpSpPr>
        <p:sp>
          <p:nvSpPr>
            <p:cNvPr id="8" name="Freeform 40">
              <a:extLst>
                <a:ext uri="{FF2B5EF4-FFF2-40B4-BE49-F238E27FC236}">
                  <a16:creationId xmlns:a16="http://schemas.microsoft.com/office/drawing/2014/main" id="{6D70F740-9157-4D5A-8560-A1C4C807ED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1">
              <a:extLst>
                <a:ext uri="{FF2B5EF4-FFF2-40B4-BE49-F238E27FC236}">
                  <a16:creationId xmlns:a16="http://schemas.microsoft.com/office/drawing/2014/main" id="{AB91CEE8-8A16-42ED-8413-ACEB6E026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E218AB1-23B7-491E-B5A6-4952D5B82A91}"/>
              </a:ext>
            </a:extLst>
          </p:cNvPr>
          <p:cNvSpPr>
            <a:spLocks/>
          </p:cNvSpPr>
          <p:nvPr userDrawn="1"/>
        </p:nvSpPr>
        <p:spPr bwMode="auto">
          <a:xfrm>
            <a:off x="4038601" y="1709738"/>
            <a:ext cx="4114799" cy="460447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lvl="0"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2DD25C-66E5-4F53-AA69-EDB830937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1709738"/>
            <a:ext cx="4114799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B5E7F-DB0C-42F3-9FF1-86C17191E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8600" y="4589463"/>
            <a:ext cx="4114799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897A-5DCC-400B-B196-7E816796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970F4-EF07-41F2-BB11-C291CB1A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96568-E4B6-41E2-BEEB-6D9A3658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1050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- Photo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982B820-AC99-4995-88D1-DDF75CD251CF}"/>
              </a:ext>
            </a:extLst>
          </p:cNvPr>
          <p:cNvGrpSpPr/>
          <p:nvPr userDrawn="1"/>
        </p:nvGrpSpPr>
        <p:grpSpPr>
          <a:xfrm flipH="1">
            <a:off x="5094738" y="307643"/>
            <a:ext cx="2002524" cy="2170740"/>
            <a:chOff x="7662863" y="293688"/>
            <a:chExt cx="835026" cy="906463"/>
          </a:xfrm>
        </p:grpSpPr>
        <p:sp>
          <p:nvSpPr>
            <p:cNvPr id="8" name="Freeform 40">
              <a:extLst>
                <a:ext uri="{FF2B5EF4-FFF2-40B4-BE49-F238E27FC236}">
                  <a16:creationId xmlns:a16="http://schemas.microsoft.com/office/drawing/2014/main" id="{6D70F740-9157-4D5A-8560-A1C4C807ED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1">
              <a:extLst>
                <a:ext uri="{FF2B5EF4-FFF2-40B4-BE49-F238E27FC236}">
                  <a16:creationId xmlns:a16="http://schemas.microsoft.com/office/drawing/2014/main" id="{AB91CEE8-8A16-42ED-8413-ACEB6E026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E218AB1-23B7-491E-B5A6-4952D5B82A91}"/>
              </a:ext>
            </a:extLst>
          </p:cNvPr>
          <p:cNvSpPr>
            <a:spLocks/>
          </p:cNvSpPr>
          <p:nvPr userDrawn="1"/>
        </p:nvSpPr>
        <p:spPr bwMode="auto">
          <a:xfrm>
            <a:off x="4038601" y="1709738"/>
            <a:ext cx="4114799" cy="460447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2DD25C-66E5-4F53-AA69-EDB830937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1709738"/>
            <a:ext cx="4114799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B5E7F-DB0C-42F3-9FF1-86C17191E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8600" y="4589463"/>
            <a:ext cx="4114799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897A-5DCC-400B-B196-7E816796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970F4-EF07-41F2-BB11-C291CB1A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96568-E4B6-41E2-BEEB-6D9A3658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7039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- Photo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982B820-AC99-4995-88D1-DDF75CD251CF}"/>
              </a:ext>
            </a:extLst>
          </p:cNvPr>
          <p:cNvGrpSpPr/>
          <p:nvPr userDrawn="1"/>
        </p:nvGrpSpPr>
        <p:grpSpPr>
          <a:xfrm flipH="1">
            <a:off x="5094738" y="307643"/>
            <a:ext cx="2002524" cy="2170740"/>
            <a:chOff x="7662863" y="293688"/>
            <a:chExt cx="835026" cy="906463"/>
          </a:xfrm>
        </p:grpSpPr>
        <p:sp>
          <p:nvSpPr>
            <p:cNvPr id="8" name="Freeform 40">
              <a:extLst>
                <a:ext uri="{FF2B5EF4-FFF2-40B4-BE49-F238E27FC236}">
                  <a16:creationId xmlns:a16="http://schemas.microsoft.com/office/drawing/2014/main" id="{6D70F740-9157-4D5A-8560-A1C4C807ED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1">
              <a:extLst>
                <a:ext uri="{FF2B5EF4-FFF2-40B4-BE49-F238E27FC236}">
                  <a16:creationId xmlns:a16="http://schemas.microsoft.com/office/drawing/2014/main" id="{AB91CEE8-8A16-42ED-8413-ACEB6E026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E218AB1-23B7-491E-B5A6-4952D5B82A91}"/>
              </a:ext>
            </a:extLst>
          </p:cNvPr>
          <p:cNvSpPr>
            <a:spLocks/>
          </p:cNvSpPr>
          <p:nvPr userDrawn="1"/>
        </p:nvSpPr>
        <p:spPr bwMode="auto">
          <a:xfrm>
            <a:off x="4038601" y="1709738"/>
            <a:ext cx="4114799" cy="460447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2DD25C-66E5-4F53-AA69-EDB830937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1709738"/>
            <a:ext cx="4114799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B5E7F-DB0C-42F3-9FF1-86C17191E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8600" y="4589463"/>
            <a:ext cx="4114799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897A-5DCC-400B-B196-7E816796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970F4-EF07-41F2-BB11-C291CB1A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96568-E4B6-41E2-BEEB-6D9A3658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4267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- Photo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982B820-AC99-4995-88D1-DDF75CD251CF}"/>
              </a:ext>
            </a:extLst>
          </p:cNvPr>
          <p:cNvGrpSpPr/>
          <p:nvPr userDrawn="1"/>
        </p:nvGrpSpPr>
        <p:grpSpPr>
          <a:xfrm flipH="1">
            <a:off x="5094738" y="307643"/>
            <a:ext cx="2002524" cy="2170740"/>
            <a:chOff x="7662863" y="293688"/>
            <a:chExt cx="835026" cy="906463"/>
          </a:xfrm>
        </p:grpSpPr>
        <p:sp>
          <p:nvSpPr>
            <p:cNvPr id="8" name="Freeform 40">
              <a:extLst>
                <a:ext uri="{FF2B5EF4-FFF2-40B4-BE49-F238E27FC236}">
                  <a16:creationId xmlns:a16="http://schemas.microsoft.com/office/drawing/2014/main" id="{6D70F740-9157-4D5A-8560-A1C4C807ED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1">
              <a:extLst>
                <a:ext uri="{FF2B5EF4-FFF2-40B4-BE49-F238E27FC236}">
                  <a16:creationId xmlns:a16="http://schemas.microsoft.com/office/drawing/2014/main" id="{AB91CEE8-8A16-42ED-8413-ACEB6E026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E218AB1-23B7-491E-B5A6-4952D5B82A91}"/>
              </a:ext>
            </a:extLst>
          </p:cNvPr>
          <p:cNvSpPr>
            <a:spLocks/>
          </p:cNvSpPr>
          <p:nvPr userDrawn="1"/>
        </p:nvSpPr>
        <p:spPr bwMode="auto">
          <a:xfrm>
            <a:off x="4038601" y="1709738"/>
            <a:ext cx="4114799" cy="460447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2DD25C-66E5-4F53-AA69-EDB830937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1709738"/>
            <a:ext cx="4114799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B5E7F-DB0C-42F3-9FF1-86C17191E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8600" y="4589463"/>
            <a:ext cx="4114799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897A-5DCC-400B-B196-7E816796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970F4-EF07-41F2-BB11-C291CB1A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96568-E4B6-41E2-BEEB-6D9A3658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3773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Right Ph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106EB17-4106-4F9E-89A6-348EF00A386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07968" y="0"/>
            <a:ext cx="6384033" cy="6858000"/>
          </a:xfrm>
        </p:spPr>
        <p:txBody>
          <a:bodyPr/>
          <a:lstStyle/>
          <a:p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982B820-AC99-4995-88D1-DDF75CD251CF}"/>
              </a:ext>
            </a:extLst>
          </p:cNvPr>
          <p:cNvGrpSpPr/>
          <p:nvPr userDrawn="1"/>
        </p:nvGrpSpPr>
        <p:grpSpPr>
          <a:xfrm flipH="1">
            <a:off x="1894338" y="307643"/>
            <a:ext cx="2002524" cy="2170740"/>
            <a:chOff x="7662863" y="293688"/>
            <a:chExt cx="835026" cy="906463"/>
          </a:xfrm>
        </p:grpSpPr>
        <p:sp>
          <p:nvSpPr>
            <p:cNvPr id="8" name="Freeform 40">
              <a:extLst>
                <a:ext uri="{FF2B5EF4-FFF2-40B4-BE49-F238E27FC236}">
                  <a16:creationId xmlns:a16="http://schemas.microsoft.com/office/drawing/2014/main" id="{6D70F740-9157-4D5A-8560-A1C4C807ED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1">
              <a:extLst>
                <a:ext uri="{FF2B5EF4-FFF2-40B4-BE49-F238E27FC236}">
                  <a16:creationId xmlns:a16="http://schemas.microsoft.com/office/drawing/2014/main" id="{AB91CEE8-8A16-42ED-8413-ACEB6E026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E218AB1-23B7-491E-B5A6-4952D5B82A91}"/>
              </a:ext>
            </a:extLst>
          </p:cNvPr>
          <p:cNvSpPr>
            <a:spLocks/>
          </p:cNvSpPr>
          <p:nvPr userDrawn="1"/>
        </p:nvSpPr>
        <p:spPr bwMode="auto">
          <a:xfrm>
            <a:off x="838201" y="1709738"/>
            <a:ext cx="4114799" cy="460447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2DD25C-66E5-4F53-AA69-EDB830937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09738"/>
            <a:ext cx="4114799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B5E7F-DB0C-42F3-9FF1-86C17191E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589463"/>
            <a:ext cx="4114799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897A-5DCC-400B-B196-7E816796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5098" y="6356350"/>
            <a:ext cx="1322390" cy="365125"/>
          </a:xfrm>
        </p:spPr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970F4-EF07-41F2-BB11-C291CB1A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03512" y="6356350"/>
            <a:ext cx="3891786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96568-E4B6-41E2-BEEB-6D9A3658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5711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Left Ph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106EB17-4106-4F9E-89A6-348EF00A386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384033" cy="6858000"/>
          </a:xfrm>
        </p:spPr>
        <p:txBody>
          <a:bodyPr/>
          <a:lstStyle/>
          <a:p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982B820-AC99-4995-88D1-DDF75CD251CF}"/>
              </a:ext>
            </a:extLst>
          </p:cNvPr>
          <p:cNvGrpSpPr/>
          <p:nvPr userDrawn="1"/>
        </p:nvGrpSpPr>
        <p:grpSpPr>
          <a:xfrm flipH="1">
            <a:off x="8295138" y="307643"/>
            <a:ext cx="2002524" cy="2170740"/>
            <a:chOff x="7662863" y="293688"/>
            <a:chExt cx="835026" cy="906463"/>
          </a:xfrm>
        </p:grpSpPr>
        <p:sp>
          <p:nvSpPr>
            <p:cNvPr id="8" name="Freeform 40">
              <a:extLst>
                <a:ext uri="{FF2B5EF4-FFF2-40B4-BE49-F238E27FC236}">
                  <a16:creationId xmlns:a16="http://schemas.microsoft.com/office/drawing/2014/main" id="{6D70F740-9157-4D5A-8560-A1C4C807ED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1">
              <a:extLst>
                <a:ext uri="{FF2B5EF4-FFF2-40B4-BE49-F238E27FC236}">
                  <a16:creationId xmlns:a16="http://schemas.microsoft.com/office/drawing/2014/main" id="{AB91CEE8-8A16-42ED-8413-ACEB6E026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E218AB1-23B7-491E-B5A6-4952D5B82A91}"/>
              </a:ext>
            </a:extLst>
          </p:cNvPr>
          <p:cNvSpPr>
            <a:spLocks/>
          </p:cNvSpPr>
          <p:nvPr userDrawn="1"/>
        </p:nvSpPr>
        <p:spPr bwMode="auto">
          <a:xfrm>
            <a:off x="7239001" y="1709738"/>
            <a:ext cx="4114799" cy="460447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2DD25C-66E5-4F53-AA69-EDB830937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0" y="1709738"/>
            <a:ext cx="4114799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B5E7F-DB0C-42F3-9FF1-86C17191E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39000" y="4589463"/>
            <a:ext cx="4114799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897A-5DCC-400B-B196-7E816796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5098" y="6356350"/>
            <a:ext cx="1322390" cy="365125"/>
          </a:xfrm>
        </p:spPr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970F4-EF07-41F2-BB11-C291CB1A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03512" y="6356350"/>
            <a:ext cx="3891786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96568-E4B6-41E2-BEEB-6D9A3658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0387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Bottom Ph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D32461AC-B281-40AE-A257-BD2F97623B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2852738"/>
            <a:ext cx="12192000" cy="4005262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897A-5DCC-400B-B196-7E816796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970F4-EF07-41F2-BB11-C291CB1A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96568-E4B6-41E2-BEEB-6D9A3658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2FB8C5B-9195-4ACA-92DF-B203DC176504}"/>
              </a:ext>
            </a:extLst>
          </p:cNvPr>
          <p:cNvGrpSpPr/>
          <p:nvPr userDrawn="1"/>
        </p:nvGrpSpPr>
        <p:grpSpPr>
          <a:xfrm flipH="1">
            <a:off x="1894338" y="307643"/>
            <a:ext cx="2002524" cy="2170740"/>
            <a:chOff x="7662863" y="293688"/>
            <a:chExt cx="835026" cy="906463"/>
          </a:xfrm>
        </p:grpSpPr>
        <p:sp>
          <p:nvSpPr>
            <p:cNvPr id="14" name="Freeform 40">
              <a:extLst>
                <a:ext uri="{FF2B5EF4-FFF2-40B4-BE49-F238E27FC236}">
                  <a16:creationId xmlns:a16="http://schemas.microsoft.com/office/drawing/2014/main" id="{03A4DD57-D36F-4CF9-9134-E1216D3ADA6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1">
              <a:extLst>
                <a:ext uri="{FF2B5EF4-FFF2-40B4-BE49-F238E27FC236}">
                  <a16:creationId xmlns:a16="http://schemas.microsoft.com/office/drawing/2014/main" id="{5994FDF0-A074-481D-87A3-0CE5A94502A3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7" name="Title 1">
            <a:extLst>
              <a:ext uri="{FF2B5EF4-FFF2-40B4-BE49-F238E27FC236}">
                <a16:creationId xmlns:a16="http://schemas.microsoft.com/office/drawing/2014/main" id="{8E7971E5-7349-4B4C-89E8-BDA021E05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09738"/>
            <a:ext cx="4114799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433A05C9-A2CD-4D32-949B-C49DAC704E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589463"/>
            <a:ext cx="4114799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73668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DD25C-66E5-4F53-AA69-EDB830937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B5E7F-DB0C-42F3-9FF1-86C17191E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897A-5DCC-400B-B196-7E816796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970F4-EF07-41F2-BB11-C291CB1A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96568-E4B6-41E2-BEEB-6D9A3658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2843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DD25C-66E5-4F53-AA69-EDB830937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B5E7F-DB0C-42F3-9FF1-86C17191E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897A-5DCC-400B-B196-7E816796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970F4-EF07-41F2-BB11-C291CB1A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96568-E4B6-41E2-BEEB-6D9A3658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510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Photo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EE292-5A4A-403F-AF29-E99CE55E0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CAC78-C815-4139-B49C-CE5A48FED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845C2-CBA0-41DD-B16C-5A84A8B58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398150D-20B0-4165-8FBD-143CC3271017}"/>
              </a:ext>
            </a:extLst>
          </p:cNvPr>
          <p:cNvGrpSpPr/>
          <p:nvPr userDrawn="1"/>
        </p:nvGrpSpPr>
        <p:grpSpPr>
          <a:xfrm flipH="1">
            <a:off x="3215680" y="564127"/>
            <a:ext cx="2002524" cy="2170740"/>
            <a:chOff x="7662863" y="293688"/>
            <a:chExt cx="835026" cy="906463"/>
          </a:xfrm>
        </p:grpSpPr>
        <p:sp>
          <p:nvSpPr>
            <p:cNvPr id="8" name="Freeform 40">
              <a:extLst>
                <a:ext uri="{FF2B5EF4-FFF2-40B4-BE49-F238E27FC236}">
                  <a16:creationId xmlns:a16="http://schemas.microsoft.com/office/drawing/2014/main" id="{7B26FD61-1DB5-4544-BA6E-19ECE7ED7B01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1">
              <a:extLst>
                <a:ext uri="{FF2B5EF4-FFF2-40B4-BE49-F238E27FC236}">
                  <a16:creationId xmlns:a16="http://schemas.microsoft.com/office/drawing/2014/main" id="{0CCFB5CE-2248-47C8-9962-58EA89A3EBA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4D18E92-A1E0-447F-AE0C-46E218BFA8F5}"/>
              </a:ext>
            </a:extLst>
          </p:cNvPr>
          <p:cNvSpPr>
            <a:spLocks/>
          </p:cNvSpPr>
          <p:nvPr userDrawn="1"/>
        </p:nvSpPr>
        <p:spPr bwMode="auto">
          <a:xfrm>
            <a:off x="4038601" y="1709738"/>
            <a:ext cx="4114799" cy="460447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E624E2-0D6E-4EE7-A9BC-6DC9F61DE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2247987"/>
            <a:ext cx="4114800" cy="2387600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178C3-AF1B-4640-9A86-A6BB7FE5B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8600" y="4677724"/>
            <a:ext cx="4114800" cy="83950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497676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9F99CF5-8B46-45FB-9937-DA746F4A5D80}"/>
              </a:ext>
            </a:extLst>
          </p:cNvPr>
          <p:cNvGrpSpPr/>
          <p:nvPr userDrawn="1"/>
        </p:nvGrpSpPr>
        <p:grpSpPr>
          <a:xfrm flipH="1">
            <a:off x="10848528" y="5556220"/>
            <a:ext cx="1145278" cy="1241484"/>
            <a:chOff x="7662863" y="293688"/>
            <a:chExt cx="835026" cy="906463"/>
          </a:xfrm>
        </p:grpSpPr>
        <p:sp>
          <p:nvSpPr>
            <p:cNvPr id="9" name="Freeform 40">
              <a:extLst>
                <a:ext uri="{FF2B5EF4-FFF2-40B4-BE49-F238E27FC236}">
                  <a16:creationId xmlns:a16="http://schemas.microsoft.com/office/drawing/2014/main" id="{E2E1C14D-50E1-4CF7-9196-DAE5444066D6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41">
              <a:extLst>
                <a:ext uri="{FF2B5EF4-FFF2-40B4-BE49-F238E27FC236}">
                  <a16:creationId xmlns:a16="http://schemas.microsoft.com/office/drawing/2014/main" id="{9F8CC579-ADB5-43B1-A967-DD80192B59E3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7F2A30-61F8-4104-85E9-D001D06E0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CE5A5-270D-41E0-B338-C1DA86E549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32855"/>
            <a:ext cx="5181600" cy="404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4639D8-C12C-4075-AFC9-0643483CF1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2855"/>
            <a:ext cx="5181600" cy="404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D1BECB-64B5-4FF3-9D67-7DD343418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4FAD61-1E99-4371-B51A-6A94E8AB3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E4A34A-FC88-43D3-A292-04FFD549F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8053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F2A30-61F8-4104-85E9-D001D06E0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CE5A5-270D-41E0-B338-C1DA86E549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32855"/>
            <a:ext cx="5181600" cy="404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4639D8-C12C-4075-AFC9-0643483CF1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2855"/>
            <a:ext cx="5181600" cy="404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D1BECB-64B5-4FF3-9D67-7DD343418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4FAD61-1E99-4371-B51A-6A94E8AB3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E4A34A-FC88-43D3-A292-04FFD549F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4036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6DD21-EA3D-429A-8808-5F83EA2FF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5C34F1-A2BC-44AF-B07C-7A5BF7664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2C6105-449E-4C42-95FD-206F661479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2637EE-41A5-4696-BBA3-1C3141F6FA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34F8E8-D22B-4A3E-AED9-3E1D9CD9B4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280910-07E7-4195-BA8B-27178CD0A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C158A7-4537-428C-AE96-600F90719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9F28B1-B75A-4358-BE90-409081AA3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60036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1AAF2C0-DBC8-4DA1-965D-E2A1975B0D26}"/>
              </a:ext>
            </a:extLst>
          </p:cNvPr>
          <p:cNvGrpSpPr/>
          <p:nvPr userDrawn="1"/>
        </p:nvGrpSpPr>
        <p:grpSpPr>
          <a:xfrm flipH="1">
            <a:off x="10848528" y="5556220"/>
            <a:ext cx="1145278" cy="1241484"/>
            <a:chOff x="7662863" y="293688"/>
            <a:chExt cx="835026" cy="906463"/>
          </a:xfrm>
        </p:grpSpPr>
        <p:sp>
          <p:nvSpPr>
            <p:cNvPr id="8" name="Freeform 40">
              <a:extLst>
                <a:ext uri="{FF2B5EF4-FFF2-40B4-BE49-F238E27FC236}">
                  <a16:creationId xmlns:a16="http://schemas.microsoft.com/office/drawing/2014/main" id="{5E82C827-CC09-4921-9894-05223A83B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1">
              <a:extLst>
                <a:ext uri="{FF2B5EF4-FFF2-40B4-BE49-F238E27FC236}">
                  <a16:creationId xmlns:a16="http://schemas.microsoft.com/office/drawing/2014/main" id="{0A4E1020-39E8-404F-8543-FAB91D9BB78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3FE2938-EF95-4CB9-8B62-4A048E0B0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B15BB7-4595-4B5D-9730-BD9C35E7E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9A8F67-D004-431B-BF17-8EC7C7CC9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B10282-0AD5-4004-B68F-C97D8EF59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58497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E2938-EF95-4CB9-8B62-4A048E0B0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B15BB7-4595-4B5D-9730-BD9C35E7E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9A8F67-D004-431B-BF17-8EC7C7CC9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B10282-0AD5-4004-B68F-C97D8EF59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3036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854FF3A-2CE6-4761-AE53-96B434DC23EE}"/>
              </a:ext>
            </a:extLst>
          </p:cNvPr>
          <p:cNvSpPr>
            <a:spLocks/>
          </p:cNvSpPr>
          <p:nvPr userDrawn="1"/>
        </p:nvSpPr>
        <p:spPr bwMode="auto">
          <a:xfrm>
            <a:off x="4223544" y="0"/>
            <a:ext cx="7562056" cy="6721476"/>
          </a:xfrm>
          <a:custGeom>
            <a:avLst/>
            <a:gdLst>
              <a:gd name="connsiteX0" fmla="*/ 532677 w 7562056"/>
              <a:gd name="connsiteY0" fmla="*/ 0 h 6721476"/>
              <a:gd name="connsiteX1" fmla="*/ 7026902 w 7562056"/>
              <a:gd name="connsiteY1" fmla="*/ 0 h 6721476"/>
              <a:gd name="connsiteX2" fmla="*/ 7134938 w 7562056"/>
              <a:gd name="connsiteY2" fmla="*/ 62320 h 6721476"/>
              <a:gd name="connsiteX3" fmla="*/ 7562056 w 7562056"/>
              <a:gd name="connsiteY3" fmla="*/ 800154 h 6721476"/>
              <a:gd name="connsiteX4" fmla="*/ 7562056 w 7562056"/>
              <a:gd name="connsiteY4" fmla="*/ 4180828 h 6721476"/>
              <a:gd name="connsiteX5" fmla="*/ 7134938 w 7562056"/>
              <a:gd name="connsiteY5" fmla="*/ 4916095 h 6721476"/>
              <a:gd name="connsiteX6" fmla="*/ 4206860 w 7562056"/>
              <a:gd name="connsiteY6" fmla="*/ 6607717 h 6721476"/>
              <a:gd name="connsiteX7" fmla="*/ 3355196 w 7562056"/>
              <a:gd name="connsiteY7" fmla="*/ 6607717 h 6721476"/>
              <a:gd name="connsiteX8" fmla="*/ 424547 w 7562056"/>
              <a:gd name="connsiteY8" fmla="*/ 4916095 h 6721476"/>
              <a:gd name="connsiteX9" fmla="*/ 0 w 7562056"/>
              <a:gd name="connsiteY9" fmla="*/ 4180828 h 6721476"/>
              <a:gd name="connsiteX10" fmla="*/ 0 w 7562056"/>
              <a:gd name="connsiteY10" fmla="*/ 800154 h 6721476"/>
              <a:gd name="connsiteX11" fmla="*/ 424547 w 7562056"/>
              <a:gd name="connsiteY11" fmla="*/ 62320 h 6721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562056" h="6721476">
                <a:moveTo>
                  <a:pt x="532677" y="0"/>
                </a:moveTo>
                <a:lnTo>
                  <a:pt x="7026902" y="0"/>
                </a:lnTo>
                <a:lnTo>
                  <a:pt x="7134938" y="62320"/>
                </a:lnTo>
                <a:cubicBezTo>
                  <a:pt x="7399958" y="216569"/>
                  <a:pt x="7562056" y="496794"/>
                  <a:pt x="7562056" y="800154"/>
                </a:cubicBezTo>
                <a:lnTo>
                  <a:pt x="7562056" y="4180828"/>
                </a:lnTo>
                <a:cubicBezTo>
                  <a:pt x="7562056" y="4484189"/>
                  <a:pt x="7399958" y="4764413"/>
                  <a:pt x="7134938" y="4916095"/>
                </a:cubicBezTo>
                <a:lnTo>
                  <a:pt x="4206860" y="6607717"/>
                </a:lnTo>
                <a:cubicBezTo>
                  <a:pt x="3941840" y="6759396"/>
                  <a:pt x="3617642" y="6759396"/>
                  <a:pt x="3355196" y="6607717"/>
                </a:cubicBezTo>
                <a:lnTo>
                  <a:pt x="424547" y="4916095"/>
                </a:lnTo>
                <a:cubicBezTo>
                  <a:pt x="162101" y="4764413"/>
                  <a:pt x="0" y="4484189"/>
                  <a:pt x="0" y="4180828"/>
                </a:cubicBezTo>
                <a:lnTo>
                  <a:pt x="0" y="800154"/>
                </a:lnTo>
                <a:cubicBezTo>
                  <a:pt x="0" y="496794"/>
                  <a:pt x="162101" y="216569"/>
                  <a:pt x="424547" y="6232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/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D21F653-0A8C-46FD-9307-B51820C66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099" y="1709738"/>
            <a:ext cx="3698654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4536F0D-D537-4DFD-9F92-731E3EE4F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5099" y="4589463"/>
            <a:ext cx="3698654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5DDEC5DD-F096-4CD1-A4AD-6BA80C4030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5098" y="6356350"/>
            <a:ext cx="1322390" cy="365125"/>
          </a:xfrm>
        </p:spPr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1438A106-5A9B-441C-BD31-81D02402A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03512" y="6356350"/>
            <a:ext cx="3891786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2117940F-16C7-4A7E-8174-16427EE3D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BE585F82-9A75-4266-8FBC-7C782ADE2BE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23544" y="0"/>
            <a:ext cx="7562056" cy="6721476"/>
          </a:xfrm>
          <a:custGeom>
            <a:avLst/>
            <a:gdLst>
              <a:gd name="connsiteX0" fmla="*/ 532677 w 7562056"/>
              <a:gd name="connsiteY0" fmla="*/ 0 h 6721476"/>
              <a:gd name="connsiteX1" fmla="*/ 7026902 w 7562056"/>
              <a:gd name="connsiteY1" fmla="*/ 0 h 6721476"/>
              <a:gd name="connsiteX2" fmla="*/ 7134938 w 7562056"/>
              <a:gd name="connsiteY2" fmla="*/ 62320 h 6721476"/>
              <a:gd name="connsiteX3" fmla="*/ 7562056 w 7562056"/>
              <a:gd name="connsiteY3" fmla="*/ 800154 h 6721476"/>
              <a:gd name="connsiteX4" fmla="*/ 7562056 w 7562056"/>
              <a:gd name="connsiteY4" fmla="*/ 4180828 h 6721476"/>
              <a:gd name="connsiteX5" fmla="*/ 7134938 w 7562056"/>
              <a:gd name="connsiteY5" fmla="*/ 4916095 h 6721476"/>
              <a:gd name="connsiteX6" fmla="*/ 4206860 w 7562056"/>
              <a:gd name="connsiteY6" fmla="*/ 6607717 h 6721476"/>
              <a:gd name="connsiteX7" fmla="*/ 3355196 w 7562056"/>
              <a:gd name="connsiteY7" fmla="*/ 6607717 h 6721476"/>
              <a:gd name="connsiteX8" fmla="*/ 424547 w 7562056"/>
              <a:gd name="connsiteY8" fmla="*/ 4916095 h 6721476"/>
              <a:gd name="connsiteX9" fmla="*/ 0 w 7562056"/>
              <a:gd name="connsiteY9" fmla="*/ 4180828 h 6721476"/>
              <a:gd name="connsiteX10" fmla="*/ 0 w 7562056"/>
              <a:gd name="connsiteY10" fmla="*/ 800154 h 6721476"/>
              <a:gd name="connsiteX11" fmla="*/ 424547 w 7562056"/>
              <a:gd name="connsiteY11" fmla="*/ 62320 h 6721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562056" h="6721476">
                <a:moveTo>
                  <a:pt x="532677" y="0"/>
                </a:moveTo>
                <a:lnTo>
                  <a:pt x="7026902" y="0"/>
                </a:lnTo>
                <a:lnTo>
                  <a:pt x="7134938" y="62320"/>
                </a:lnTo>
                <a:cubicBezTo>
                  <a:pt x="7399958" y="216569"/>
                  <a:pt x="7562056" y="496794"/>
                  <a:pt x="7562056" y="800154"/>
                </a:cubicBezTo>
                <a:lnTo>
                  <a:pt x="7562056" y="4180828"/>
                </a:lnTo>
                <a:cubicBezTo>
                  <a:pt x="7562056" y="4484189"/>
                  <a:pt x="7399958" y="4764413"/>
                  <a:pt x="7134938" y="4916095"/>
                </a:cubicBezTo>
                <a:lnTo>
                  <a:pt x="4206860" y="6607717"/>
                </a:lnTo>
                <a:cubicBezTo>
                  <a:pt x="3941840" y="6759396"/>
                  <a:pt x="3617642" y="6759396"/>
                  <a:pt x="3355196" y="6607717"/>
                </a:cubicBezTo>
                <a:lnTo>
                  <a:pt x="424547" y="4916095"/>
                </a:lnTo>
                <a:cubicBezTo>
                  <a:pt x="162101" y="4764413"/>
                  <a:pt x="0" y="4484189"/>
                  <a:pt x="0" y="4180828"/>
                </a:cubicBezTo>
                <a:lnTo>
                  <a:pt x="0" y="800154"/>
                </a:lnTo>
                <a:cubicBezTo>
                  <a:pt x="0" y="496794"/>
                  <a:pt x="162101" y="216569"/>
                  <a:pt x="424547" y="6232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04309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2CAAF14-0F4C-4D0E-9DDA-44215B965E3F}"/>
              </a:ext>
            </a:extLst>
          </p:cNvPr>
          <p:cNvGrpSpPr/>
          <p:nvPr userDrawn="1"/>
        </p:nvGrpSpPr>
        <p:grpSpPr>
          <a:xfrm flipH="1">
            <a:off x="10848528" y="5556220"/>
            <a:ext cx="1145278" cy="1241484"/>
            <a:chOff x="7662863" y="293688"/>
            <a:chExt cx="835026" cy="906463"/>
          </a:xfrm>
        </p:grpSpPr>
        <p:sp>
          <p:nvSpPr>
            <p:cNvPr id="8" name="Freeform 40">
              <a:extLst>
                <a:ext uri="{FF2B5EF4-FFF2-40B4-BE49-F238E27FC236}">
                  <a16:creationId xmlns:a16="http://schemas.microsoft.com/office/drawing/2014/main" id="{3A0D5DB1-1C51-46A8-97F7-0EB2493859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1">
              <a:extLst>
                <a:ext uri="{FF2B5EF4-FFF2-40B4-BE49-F238E27FC236}">
                  <a16:creationId xmlns:a16="http://schemas.microsoft.com/office/drawing/2014/main" id="{EEF8BCD1-8AAE-4E24-89A8-EB6B8DC45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82DD25C-66E5-4F53-AA69-EDB830937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Autofit/>
          </a:bodyPr>
          <a:lstStyle>
            <a:lvl1pPr>
              <a:defRPr sz="239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B5E7F-DB0C-42F3-9FF1-86C17191E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897A-5DCC-400B-B196-7E816796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970F4-EF07-41F2-BB11-C291CB1A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96568-E4B6-41E2-BEEB-6D9A3658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59909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844703D-FD65-489B-93B5-1CACC08F257C}"/>
              </a:ext>
            </a:extLst>
          </p:cNvPr>
          <p:cNvSpPr/>
          <p:nvPr userDrawn="1"/>
        </p:nvSpPr>
        <p:spPr>
          <a:xfrm>
            <a:off x="838200" y="831488"/>
            <a:ext cx="10515600" cy="4856674"/>
          </a:xfrm>
          <a:prstGeom prst="roundRect">
            <a:avLst>
              <a:gd name="adj" fmla="val 10989"/>
            </a:avLst>
          </a:prstGeom>
          <a:solidFill>
            <a:schemeClr val="tx1"/>
          </a:solidFill>
          <a:ln>
            <a:noFill/>
          </a:ln>
          <a:effectLst>
            <a:outerShdw blurRad="381000" dist="190500" dir="2700000" algn="tl" rotWithShape="0">
              <a:prstClr val="black">
                <a:alpha val="75000"/>
              </a:prstClr>
            </a:outerShdw>
          </a:effec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lvl="0" algn="ctr"/>
            <a:endParaRPr lang="en-US" sz="4050" b="1">
              <a:solidFill>
                <a:schemeClr val="accent2"/>
              </a:solidFill>
            </a:endParaRP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A03C8AA3-48B3-4F30-AD14-4115D55B8F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43410" y="843861"/>
            <a:ext cx="9505181" cy="48443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5E755C-4715-465F-9203-C64566332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D5D7C4-3EFC-492C-AADE-B9EC12958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0B570E-8AE2-4891-896B-D277CE7F8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9BC2E413-A937-43E8-AFB1-3AEBB6BDC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95654" y="5157192"/>
            <a:ext cx="3400692" cy="647826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B6F293D7-7108-4ADE-88E1-A069BCD34E5E}"/>
              </a:ext>
            </a:extLst>
          </p:cNvPr>
          <p:cNvSpPr/>
          <p:nvPr userDrawn="1"/>
        </p:nvSpPr>
        <p:spPr>
          <a:xfrm>
            <a:off x="9825258" y="4485729"/>
            <a:ext cx="1804843" cy="1563432"/>
          </a:xfrm>
          <a:custGeom>
            <a:avLst/>
            <a:gdLst>
              <a:gd name="connsiteX0" fmla="*/ 707397 w 1314337"/>
              <a:gd name="connsiteY0" fmla="*/ 0 h 1138535"/>
              <a:gd name="connsiteX1" fmla="*/ 1314337 w 1314337"/>
              <a:gd name="connsiteY1" fmla="*/ 0 h 1138535"/>
              <a:gd name="connsiteX2" fmla="*/ 1314337 w 1314337"/>
              <a:gd name="connsiteY2" fmla="*/ 467413 h 1138535"/>
              <a:gd name="connsiteX3" fmla="*/ 1206902 w 1314337"/>
              <a:gd name="connsiteY3" fmla="*/ 875528 h 1138535"/>
              <a:gd name="connsiteX4" fmla="*/ 839947 w 1314337"/>
              <a:gd name="connsiteY4" fmla="*/ 1138535 h 1138535"/>
              <a:gd name="connsiteX5" fmla="*/ 707397 w 1314337"/>
              <a:gd name="connsiteY5" fmla="*/ 890178 h 1138535"/>
              <a:gd name="connsiteX6" fmla="*/ 929942 w 1314337"/>
              <a:gd name="connsiteY6" fmla="*/ 740187 h 1138535"/>
              <a:gd name="connsiteX7" fmla="*/ 997612 w 1314337"/>
              <a:gd name="connsiteY7" fmla="*/ 563687 h 1138535"/>
              <a:gd name="connsiteX8" fmla="*/ 707397 w 1314337"/>
              <a:gd name="connsiteY8" fmla="*/ 563687 h 1138535"/>
              <a:gd name="connsiteX9" fmla="*/ 0 w 1314337"/>
              <a:gd name="connsiteY9" fmla="*/ 0 h 1138535"/>
              <a:gd name="connsiteX10" fmla="*/ 606939 w 1314337"/>
              <a:gd name="connsiteY10" fmla="*/ 0 h 1138535"/>
              <a:gd name="connsiteX11" fmla="*/ 606939 w 1314337"/>
              <a:gd name="connsiteY11" fmla="*/ 467413 h 1138535"/>
              <a:gd name="connsiteX12" fmla="*/ 499504 w 1314337"/>
              <a:gd name="connsiteY12" fmla="*/ 875528 h 1138535"/>
              <a:gd name="connsiteX13" fmla="*/ 132550 w 1314337"/>
              <a:gd name="connsiteY13" fmla="*/ 1138535 h 1138535"/>
              <a:gd name="connsiteX14" fmla="*/ 0 w 1314337"/>
              <a:gd name="connsiteY14" fmla="*/ 890178 h 1138535"/>
              <a:gd name="connsiteX15" fmla="*/ 222544 w 1314337"/>
              <a:gd name="connsiteY15" fmla="*/ 740187 h 1138535"/>
              <a:gd name="connsiteX16" fmla="*/ 290214 w 1314337"/>
              <a:gd name="connsiteY16" fmla="*/ 563687 h 1138535"/>
              <a:gd name="connsiteX17" fmla="*/ 0 w 1314337"/>
              <a:gd name="connsiteY17" fmla="*/ 563687 h 1138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314337" h="1138535">
                <a:moveTo>
                  <a:pt x="707397" y="0"/>
                </a:moveTo>
                <a:lnTo>
                  <a:pt x="1314337" y="0"/>
                </a:lnTo>
                <a:lnTo>
                  <a:pt x="1314337" y="467413"/>
                </a:lnTo>
                <a:cubicBezTo>
                  <a:pt x="1314337" y="639496"/>
                  <a:pt x="1278525" y="775534"/>
                  <a:pt x="1206902" y="875528"/>
                </a:cubicBezTo>
                <a:cubicBezTo>
                  <a:pt x="1135278" y="975522"/>
                  <a:pt x="1012960" y="1063191"/>
                  <a:pt x="839947" y="1138535"/>
                </a:cubicBezTo>
                <a:lnTo>
                  <a:pt x="707397" y="890178"/>
                </a:lnTo>
                <a:cubicBezTo>
                  <a:pt x="815298" y="839949"/>
                  <a:pt x="889479" y="789952"/>
                  <a:pt x="929942" y="740187"/>
                </a:cubicBezTo>
                <a:cubicBezTo>
                  <a:pt x="970404" y="690423"/>
                  <a:pt x="992961" y="631589"/>
                  <a:pt x="997612" y="563687"/>
                </a:cubicBezTo>
                <a:lnTo>
                  <a:pt x="707397" y="563687"/>
                </a:lnTo>
                <a:close/>
                <a:moveTo>
                  <a:pt x="0" y="0"/>
                </a:moveTo>
                <a:lnTo>
                  <a:pt x="606939" y="0"/>
                </a:lnTo>
                <a:lnTo>
                  <a:pt x="606939" y="467413"/>
                </a:lnTo>
                <a:cubicBezTo>
                  <a:pt x="606939" y="639496"/>
                  <a:pt x="571127" y="775534"/>
                  <a:pt x="499504" y="875528"/>
                </a:cubicBezTo>
                <a:cubicBezTo>
                  <a:pt x="427880" y="975522"/>
                  <a:pt x="305562" y="1063191"/>
                  <a:pt x="132550" y="1138535"/>
                </a:cubicBezTo>
                <a:lnTo>
                  <a:pt x="0" y="890178"/>
                </a:lnTo>
                <a:cubicBezTo>
                  <a:pt x="107900" y="839949"/>
                  <a:pt x="182081" y="789952"/>
                  <a:pt x="222544" y="740187"/>
                </a:cubicBezTo>
                <a:cubicBezTo>
                  <a:pt x="263007" y="690423"/>
                  <a:pt x="285563" y="631589"/>
                  <a:pt x="290214" y="563687"/>
                </a:cubicBezTo>
                <a:lnTo>
                  <a:pt x="0" y="56368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381000" dist="190500" dir="2700000" algn="tl" rotWithShape="0">
              <a:prstClr val="black">
                <a:alpha val="75000"/>
              </a:prstClr>
            </a:outerShdw>
          </a:effectLst>
        </p:spPr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3038" b="1">
              <a:solidFill>
                <a:schemeClr val="accent2"/>
              </a:solidFill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AF73D529-A9A0-4C62-B556-D3C81D61FEFC}"/>
              </a:ext>
            </a:extLst>
          </p:cNvPr>
          <p:cNvSpPr/>
          <p:nvPr userDrawn="1"/>
        </p:nvSpPr>
        <p:spPr>
          <a:xfrm>
            <a:off x="559080" y="187610"/>
            <a:ext cx="1804843" cy="1563432"/>
          </a:xfrm>
          <a:custGeom>
            <a:avLst/>
            <a:gdLst>
              <a:gd name="connsiteX0" fmla="*/ 1183182 w 1314337"/>
              <a:gd name="connsiteY0" fmla="*/ 0 h 1138535"/>
              <a:gd name="connsiteX1" fmla="*/ 1314337 w 1314337"/>
              <a:gd name="connsiteY1" fmla="*/ 248357 h 1138535"/>
              <a:gd name="connsiteX2" fmla="*/ 1092490 w 1314337"/>
              <a:gd name="connsiteY2" fmla="*/ 398348 h 1138535"/>
              <a:gd name="connsiteX3" fmla="*/ 1024122 w 1314337"/>
              <a:gd name="connsiteY3" fmla="*/ 574849 h 1138535"/>
              <a:gd name="connsiteX4" fmla="*/ 1314337 w 1314337"/>
              <a:gd name="connsiteY4" fmla="*/ 574849 h 1138535"/>
              <a:gd name="connsiteX5" fmla="*/ 1314337 w 1314337"/>
              <a:gd name="connsiteY5" fmla="*/ 1138535 h 1138535"/>
              <a:gd name="connsiteX6" fmla="*/ 707397 w 1314337"/>
              <a:gd name="connsiteY6" fmla="*/ 1138535 h 1138535"/>
              <a:gd name="connsiteX7" fmla="*/ 707397 w 1314337"/>
              <a:gd name="connsiteY7" fmla="*/ 671122 h 1138535"/>
              <a:gd name="connsiteX8" fmla="*/ 814833 w 1314337"/>
              <a:gd name="connsiteY8" fmla="*/ 263705 h 1138535"/>
              <a:gd name="connsiteX9" fmla="*/ 1183182 w 1314337"/>
              <a:gd name="connsiteY9" fmla="*/ 0 h 1138535"/>
              <a:gd name="connsiteX10" fmla="*/ 475784 w 1314337"/>
              <a:gd name="connsiteY10" fmla="*/ 0 h 1138535"/>
              <a:gd name="connsiteX11" fmla="*/ 606939 w 1314337"/>
              <a:gd name="connsiteY11" fmla="*/ 248357 h 1138535"/>
              <a:gd name="connsiteX12" fmla="*/ 385092 w 1314337"/>
              <a:gd name="connsiteY12" fmla="*/ 398348 h 1138535"/>
              <a:gd name="connsiteX13" fmla="*/ 316724 w 1314337"/>
              <a:gd name="connsiteY13" fmla="*/ 574849 h 1138535"/>
              <a:gd name="connsiteX14" fmla="*/ 606939 w 1314337"/>
              <a:gd name="connsiteY14" fmla="*/ 574849 h 1138535"/>
              <a:gd name="connsiteX15" fmla="*/ 606939 w 1314337"/>
              <a:gd name="connsiteY15" fmla="*/ 1138535 h 1138535"/>
              <a:gd name="connsiteX16" fmla="*/ 0 w 1314337"/>
              <a:gd name="connsiteY16" fmla="*/ 1138535 h 1138535"/>
              <a:gd name="connsiteX17" fmla="*/ 0 w 1314337"/>
              <a:gd name="connsiteY17" fmla="*/ 671122 h 1138535"/>
              <a:gd name="connsiteX18" fmla="*/ 107435 w 1314337"/>
              <a:gd name="connsiteY18" fmla="*/ 263705 h 1138535"/>
              <a:gd name="connsiteX19" fmla="*/ 475784 w 1314337"/>
              <a:gd name="connsiteY19" fmla="*/ 0 h 1138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314337" h="1138535">
                <a:moveTo>
                  <a:pt x="1183182" y="0"/>
                </a:moveTo>
                <a:lnTo>
                  <a:pt x="1314337" y="248357"/>
                </a:lnTo>
                <a:cubicBezTo>
                  <a:pt x="1207367" y="298586"/>
                  <a:pt x="1133418" y="348583"/>
                  <a:pt x="1092490" y="398348"/>
                </a:cubicBezTo>
                <a:cubicBezTo>
                  <a:pt x="1051562" y="448112"/>
                  <a:pt x="1028773" y="506946"/>
                  <a:pt x="1024122" y="574849"/>
                </a:cubicBezTo>
                <a:lnTo>
                  <a:pt x="1314337" y="574849"/>
                </a:lnTo>
                <a:lnTo>
                  <a:pt x="1314337" y="1138535"/>
                </a:lnTo>
                <a:lnTo>
                  <a:pt x="707397" y="1138535"/>
                </a:lnTo>
                <a:lnTo>
                  <a:pt x="707397" y="671122"/>
                </a:lnTo>
                <a:cubicBezTo>
                  <a:pt x="707397" y="499039"/>
                  <a:pt x="743209" y="363234"/>
                  <a:pt x="814833" y="263705"/>
                </a:cubicBezTo>
                <a:cubicBezTo>
                  <a:pt x="886456" y="164176"/>
                  <a:pt x="1009239" y="76274"/>
                  <a:pt x="1183182" y="0"/>
                </a:cubicBezTo>
                <a:close/>
                <a:moveTo>
                  <a:pt x="475784" y="0"/>
                </a:moveTo>
                <a:lnTo>
                  <a:pt x="606939" y="248357"/>
                </a:lnTo>
                <a:cubicBezTo>
                  <a:pt x="499969" y="298586"/>
                  <a:pt x="426020" y="348583"/>
                  <a:pt x="385092" y="398348"/>
                </a:cubicBezTo>
                <a:cubicBezTo>
                  <a:pt x="344165" y="448112"/>
                  <a:pt x="321375" y="506946"/>
                  <a:pt x="316724" y="574849"/>
                </a:cubicBezTo>
                <a:lnTo>
                  <a:pt x="606939" y="574849"/>
                </a:lnTo>
                <a:lnTo>
                  <a:pt x="606939" y="1138535"/>
                </a:lnTo>
                <a:lnTo>
                  <a:pt x="0" y="1138535"/>
                </a:lnTo>
                <a:lnTo>
                  <a:pt x="0" y="671122"/>
                </a:lnTo>
                <a:cubicBezTo>
                  <a:pt x="0" y="499039"/>
                  <a:pt x="35811" y="363234"/>
                  <a:pt x="107435" y="263705"/>
                </a:cubicBezTo>
                <a:cubicBezTo>
                  <a:pt x="179058" y="164176"/>
                  <a:pt x="301842" y="76274"/>
                  <a:pt x="47578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381000" dist="190500" dir="2700000" algn="tl" rotWithShape="0">
              <a:prstClr val="black">
                <a:alpha val="75000"/>
              </a:prstClr>
            </a:outerShdw>
          </a:effectLst>
        </p:spPr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3038" b="1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175877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5E755C-4715-465F-9203-C64566332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D5D7C4-3EFC-492C-AADE-B9EC12958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0B570E-8AE2-4891-896B-D277CE7F8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07547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6F47F-AA91-4217-B185-2B5003B4B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0500B-CB6E-4F01-AE5A-145D2C52A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45FC32-62DA-4C29-AC47-9346B01027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5B9FD3-4DC9-4005-8084-8D6B41008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13B07D-A6EF-413A-A0F7-B19F5B2E1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FB32C7-6203-4E15-BACF-B7EE4BA46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138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Photo1 (Light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EE292-5A4A-403F-AF29-E99CE55E0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CAC78-C815-4139-B49C-CE5A48FED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845C2-CBA0-41DD-B16C-5A84A8B58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398150D-20B0-4165-8FBD-143CC3271017}"/>
              </a:ext>
            </a:extLst>
          </p:cNvPr>
          <p:cNvGrpSpPr/>
          <p:nvPr userDrawn="1"/>
        </p:nvGrpSpPr>
        <p:grpSpPr>
          <a:xfrm flipH="1">
            <a:off x="3215680" y="564127"/>
            <a:ext cx="2002524" cy="2170740"/>
            <a:chOff x="7662863" y="293688"/>
            <a:chExt cx="835026" cy="906463"/>
          </a:xfrm>
        </p:grpSpPr>
        <p:sp>
          <p:nvSpPr>
            <p:cNvPr id="8" name="Freeform 40">
              <a:extLst>
                <a:ext uri="{FF2B5EF4-FFF2-40B4-BE49-F238E27FC236}">
                  <a16:creationId xmlns:a16="http://schemas.microsoft.com/office/drawing/2014/main" id="{7B26FD61-1DB5-4544-BA6E-19ECE7ED7B01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1">
              <a:extLst>
                <a:ext uri="{FF2B5EF4-FFF2-40B4-BE49-F238E27FC236}">
                  <a16:creationId xmlns:a16="http://schemas.microsoft.com/office/drawing/2014/main" id="{0CCFB5CE-2248-47C8-9962-58EA89A3EBA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4D18E92-A1E0-447F-AE0C-46E218BFA8F5}"/>
              </a:ext>
            </a:extLst>
          </p:cNvPr>
          <p:cNvSpPr>
            <a:spLocks/>
          </p:cNvSpPr>
          <p:nvPr userDrawn="1"/>
        </p:nvSpPr>
        <p:spPr bwMode="auto">
          <a:xfrm>
            <a:off x="4038601" y="1709738"/>
            <a:ext cx="4114799" cy="460447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E624E2-0D6E-4EE7-A9BC-6DC9F61DE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2247987"/>
            <a:ext cx="4114800" cy="2387600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178C3-AF1B-4640-9A86-A6BB7FE5B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8600" y="4677724"/>
            <a:ext cx="4114800" cy="83950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3115402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43D72-9D3D-4F56-86D5-B465FC3D2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3E4490-E1AE-41C5-A3D8-A13EFDD4FB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BC2A24-00C6-4626-AFB1-F3E9CD4BF2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BA3B39-8771-4BA2-AE35-B9F03335A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02F4E5-45FD-4114-A8C1-5E5A44B1A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6BBD6A-432E-4568-A31D-F656C7A73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10660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0829F-FAE1-46B6-913F-66F858EE0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BC9C02-9CC9-4E3C-B0AC-6B097A97F4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D9608C-FD8B-468E-BFFE-E57806652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82595-38A5-4C07-9E86-395419CEE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54A46-405E-40A6-90F8-759C508E5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80126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1D9723-64D6-4009-805A-750DC0F30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28BE3B-CE03-48AC-AF26-41A298CBEC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C3052-B266-4F14-AB3C-41AC98954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A54A7-907E-4B80-B9DB-8966D9252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AC758-7883-44D2-A1A7-A777D5968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03534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Opening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14641" y="1858265"/>
            <a:ext cx="9182400" cy="23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894241" y="3911363"/>
            <a:ext cx="5802800" cy="9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0536662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4514500" y="2798200"/>
            <a:ext cx="3163200" cy="12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ctrTitle" idx="2"/>
          </p:nvPr>
        </p:nvSpPr>
        <p:spPr>
          <a:xfrm>
            <a:off x="520395" y="268871"/>
            <a:ext cx="263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920595" y="875304"/>
            <a:ext cx="22324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3" hasCustomPrompt="1"/>
          </p:nvPr>
        </p:nvSpPr>
        <p:spPr>
          <a:xfrm>
            <a:off x="2824597" y="725931"/>
            <a:ext cx="14768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2807208" y="2021077"/>
            <a:ext cx="14768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5" hasCustomPrompt="1"/>
          </p:nvPr>
        </p:nvSpPr>
        <p:spPr>
          <a:xfrm>
            <a:off x="2807208" y="3316224"/>
            <a:ext cx="14768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7896011" y="2790184"/>
            <a:ext cx="14296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7" hasCustomPrompt="1"/>
          </p:nvPr>
        </p:nvSpPr>
        <p:spPr>
          <a:xfrm>
            <a:off x="7896011" y="4149781"/>
            <a:ext cx="14296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7896011" y="5509377"/>
            <a:ext cx="14296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ctrTitle" idx="9"/>
          </p:nvPr>
        </p:nvSpPr>
        <p:spPr>
          <a:xfrm>
            <a:off x="520395" y="1557139"/>
            <a:ext cx="263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ubTitle" idx="13"/>
          </p:nvPr>
        </p:nvSpPr>
        <p:spPr>
          <a:xfrm>
            <a:off x="920595" y="2163569"/>
            <a:ext cx="22324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ctrTitle" idx="14"/>
          </p:nvPr>
        </p:nvSpPr>
        <p:spPr>
          <a:xfrm>
            <a:off x="520395" y="2855115"/>
            <a:ext cx="263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15"/>
          </p:nvPr>
        </p:nvSpPr>
        <p:spPr>
          <a:xfrm>
            <a:off x="920595" y="3461541"/>
            <a:ext cx="22324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9082077" y="2366907"/>
            <a:ext cx="263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ubTitle" idx="17"/>
          </p:nvPr>
        </p:nvSpPr>
        <p:spPr>
          <a:xfrm>
            <a:off x="9082077" y="2973340"/>
            <a:ext cx="22324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9082077" y="3732127"/>
            <a:ext cx="263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9"/>
          </p:nvPr>
        </p:nvSpPr>
        <p:spPr>
          <a:xfrm>
            <a:off x="9082077" y="4338556"/>
            <a:ext cx="22324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9082077" y="5081804"/>
            <a:ext cx="263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subTitle" idx="21"/>
          </p:nvPr>
        </p:nvSpPr>
        <p:spPr>
          <a:xfrm>
            <a:off x="9082077" y="5688231"/>
            <a:ext cx="22324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2895493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1">
  <p:cSld name="Section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 flipH="1">
            <a:off x="1530200" y="4113533"/>
            <a:ext cx="6674000" cy="136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1530105" y="3098467"/>
            <a:ext cx="3972400" cy="100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12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4" name="Google Shape;34;p4"/>
          <p:cNvSpPr txBox="1">
            <a:spLocks noGrp="1"/>
          </p:cNvSpPr>
          <p:nvPr>
            <p:ph type="subTitle" idx="1"/>
          </p:nvPr>
        </p:nvSpPr>
        <p:spPr>
          <a:xfrm>
            <a:off x="1530100" y="5371945"/>
            <a:ext cx="5633200" cy="7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964069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">
  <p:cSld name="Title + sub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ctrTitle"/>
          </p:nvPr>
        </p:nvSpPr>
        <p:spPr>
          <a:xfrm>
            <a:off x="3517800" y="501997"/>
            <a:ext cx="5156400" cy="27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1"/>
          </p:nvPr>
        </p:nvSpPr>
        <p:spPr>
          <a:xfrm>
            <a:off x="3279400" y="3085633"/>
            <a:ext cx="5633200" cy="23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6050664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Title + Desig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ctrTitle"/>
          </p:nvPr>
        </p:nvSpPr>
        <p:spPr>
          <a:xfrm>
            <a:off x="2619801" y="470467"/>
            <a:ext cx="69524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5173636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Section 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ctrTitle"/>
          </p:nvPr>
        </p:nvSpPr>
        <p:spPr>
          <a:xfrm flipH="1">
            <a:off x="3663705" y="3514233"/>
            <a:ext cx="6927600" cy="25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6618905" y="3098467"/>
            <a:ext cx="3972400" cy="100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128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3" name="Google Shape;43;p7"/>
          <p:cNvSpPr txBox="1">
            <a:spLocks noGrp="1"/>
          </p:cNvSpPr>
          <p:nvPr>
            <p:ph type="subTitle" idx="1"/>
          </p:nvPr>
        </p:nvSpPr>
        <p:spPr>
          <a:xfrm>
            <a:off x="4958105" y="5373975"/>
            <a:ext cx="5633200" cy="7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1334926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+ photo">
  <p:cSld name="Text + photo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>
            <a:spLocks noGrp="1"/>
          </p:cNvSpPr>
          <p:nvPr>
            <p:ph type="ctrTitle"/>
          </p:nvPr>
        </p:nvSpPr>
        <p:spPr>
          <a:xfrm>
            <a:off x="2134311" y="1313637"/>
            <a:ext cx="3564800" cy="27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667">
                <a:solidFill>
                  <a:srgbClr val="000000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667">
                <a:solidFill>
                  <a:srgbClr val="00000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667">
                <a:solidFill>
                  <a:srgbClr val="00000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667">
                <a:solidFill>
                  <a:srgbClr val="00000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667">
                <a:solidFill>
                  <a:srgbClr val="00000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667">
                <a:solidFill>
                  <a:srgbClr val="00000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667">
                <a:solidFill>
                  <a:srgbClr val="00000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667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subTitle" idx="1"/>
          </p:nvPr>
        </p:nvSpPr>
        <p:spPr>
          <a:xfrm>
            <a:off x="1572311" y="4077900"/>
            <a:ext cx="4126800" cy="23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>
                <a:solidFill>
                  <a:srgbClr val="000000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ctrTitle" idx="2"/>
          </p:nvPr>
        </p:nvSpPr>
        <p:spPr>
          <a:xfrm>
            <a:off x="2576120" y="470467"/>
            <a:ext cx="69524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87817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624E2-0D6E-4EE7-A9BC-6DC9F61DE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5824" y="661293"/>
            <a:ext cx="7740352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178C3-AF1B-4640-9A86-A6BB7FE5B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4096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EE292-5A4A-403F-AF29-E99CE55E0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CAC78-C815-4139-B49C-CE5A48FED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845C2-CBA0-41DD-B16C-5A84A8B58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02361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">
  <p:cSld name="Number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>
            <a:spLocks noGrp="1"/>
          </p:cNvSpPr>
          <p:nvPr>
            <p:ph type="ctrTitle"/>
          </p:nvPr>
        </p:nvSpPr>
        <p:spPr>
          <a:xfrm>
            <a:off x="2619801" y="470467"/>
            <a:ext cx="69524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title" idx="2" hasCustomPrompt="1"/>
          </p:nvPr>
        </p:nvSpPr>
        <p:spPr>
          <a:xfrm>
            <a:off x="1448868" y="1966833"/>
            <a:ext cx="2393600" cy="100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9"/>
          <p:cNvSpPr txBox="1">
            <a:spLocks noGrp="1"/>
          </p:cNvSpPr>
          <p:nvPr>
            <p:ph type="subTitle" idx="1"/>
          </p:nvPr>
        </p:nvSpPr>
        <p:spPr>
          <a:xfrm flipH="1">
            <a:off x="4642236" y="2221939"/>
            <a:ext cx="4353200" cy="4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title" idx="3" hasCustomPrompt="1"/>
          </p:nvPr>
        </p:nvSpPr>
        <p:spPr>
          <a:xfrm>
            <a:off x="3064601" y="3300467"/>
            <a:ext cx="2351600" cy="100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3" name="Google Shape;53;p9"/>
          <p:cNvSpPr txBox="1">
            <a:spLocks noGrp="1"/>
          </p:cNvSpPr>
          <p:nvPr>
            <p:ph type="subTitle" idx="4"/>
          </p:nvPr>
        </p:nvSpPr>
        <p:spPr>
          <a:xfrm flipH="1">
            <a:off x="6090735" y="3584567"/>
            <a:ext cx="4353200" cy="4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title" idx="5" hasCustomPrompt="1"/>
          </p:nvPr>
        </p:nvSpPr>
        <p:spPr>
          <a:xfrm>
            <a:off x="4470901" y="4684833"/>
            <a:ext cx="2393600" cy="100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9"/>
          <p:cNvSpPr txBox="1">
            <a:spLocks noGrp="1"/>
          </p:cNvSpPr>
          <p:nvPr>
            <p:ph type="subTitle" idx="6"/>
          </p:nvPr>
        </p:nvSpPr>
        <p:spPr>
          <a:xfrm flipH="1">
            <a:off x="7561987" y="4946588"/>
            <a:ext cx="4353200" cy="4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4798398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hree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>
            <a:spLocks noGrp="1"/>
          </p:cNvSpPr>
          <p:nvPr>
            <p:ph type="ctrTitle"/>
          </p:nvPr>
        </p:nvSpPr>
        <p:spPr>
          <a:xfrm>
            <a:off x="2619801" y="470467"/>
            <a:ext cx="69524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ctrTitle" idx="2"/>
          </p:nvPr>
        </p:nvSpPr>
        <p:spPr>
          <a:xfrm>
            <a:off x="748800" y="3739617"/>
            <a:ext cx="3564800" cy="5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ubTitle" idx="1"/>
          </p:nvPr>
        </p:nvSpPr>
        <p:spPr>
          <a:xfrm>
            <a:off x="1163267" y="4120633"/>
            <a:ext cx="2736000" cy="13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ctrTitle" idx="3"/>
          </p:nvPr>
        </p:nvSpPr>
        <p:spPr>
          <a:xfrm>
            <a:off x="4313600" y="3739617"/>
            <a:ext cx="3564800" cy="5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subTitle" idx="4"/>
          </p:nvPr>
        </p:nvSpPr>
        <p:spPr>
          <a:xfrm>
            <a:off x="4617200" y="2715667"/>
            <a:ext cx="2957600" cy="13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ctrTitle" idx="5"/>
          </p:nvPr>
        </p:nvSpPr>
        <p:spPr>
          <a:xfrm>
            <a:off x="7878400" y="3739617"/>
            <a:ext cx="3564800" cy="5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subTitle" idx="6"/>
          </p:nvPr>
        </p:nvSpPr>
        <p:spPr>
          <a:xfrm>
            <a:off x="8182000" y="4120633"/>
            <a:ext cx="2957600" cy="13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4166161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3">
  <p:cSld name="Section 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>
            <a:spLocks noGrp="1"/>
          </p:cNvSpPr>
          <p:nvPr>
            <p:ph type="ctrTitle"/>
          </p:nvPr>
        </p:nvSpPr>
        <p:spPr>
          <a:xfrm flipH="1">
            <a:off x="3672724" y="1796051"/>
            <a:ext cx="6927600" cy="25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6627924" y="1380284"/>
            <a:ext cx="3972400" cy="100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128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4967124" y="3657319"/>
            <a:ext cx="5633200" cy="7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67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0892342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lumns">
  <p:cSld name="Six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ctrTitle"/>
          </p:nvPr>
        </p:nvSpPr>
        <p:spPr>
          <a:xfrm>
            <a:off x="2619801" y="470467"/>
            <a:ext cx="69524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ctrTitle" idx="2"/>
          </p:nvPr>
        </p:nvSpPr>
        <p:spPr>
          <a:xfrm>
            <a:off x="619304" y="2408667"/>
            <a:ext cx="2374000" cy="5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subTitle" idx="1"/>
          </p:nvPr>
        </p:nvSpPr>
        <p:spPr>
          <a:xfrm>
            <a:off x="821504" y="2800999"/>
            <a:ext cx="1969600" cy="13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ctrTitle" idx="3"/>
          </p:nvPr>
        </p:nvSpPr>
        <p:spPr>
          <a:xfrm>
            <a:off x="2769901" y="2408667"/>
            <a:ext cx="2374000" cy="5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ubTitle" idx="4"/>
          </p:nvPr>
        </p:nvSpPr>
        <p:spPr>
          <a:xfrm>
            <a:off x="2972101" y="2800999"/>
            <a:ext cx="1969600" cy="13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ctrTitle" idx="5"/>
          </p:nvPr>
        </p:nvSpPr>
        <p:spPr>
          <a:xfrm>
            <a:off x="4920500" y="2408667"/>
            <a:ext cx="2374000" cy="5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subTitle" idx="6"/>
          </p:nvPr>
        </p:nvSpPr>
        <p:spPr>
          <a:xfrm>
            <a:off x="5122700" y="2800999"/>
            <a:ext cx="1969600" cy="13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ctrTitle" idx="7"/>
          </p:nvPr>
        </p:nvSpPr>
        <p:spPr>
          <a:xfrm>
            <a:off x="4942823" y="4733149"/>
            <a:ext cx="2374000" cy="5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subTitle" idx="8"/>
          </p:nvPr>
        </p:nvSpPr>
        <p:spPr>
          <a:xfrm>
            <a:off x="5145029" y="5186935"/>
            <a:ext cx="1969600" cy="13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ctrTitle" idx="9"/>
          </p:nvPr>
        </p:nvSpPr>
        <p:spPr>
          <a:xfrm>
            <a:off x="7124692" y="4733149"/>
            <a:ext cx="2374000" cy="5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ubTitle" idx="13"/>
          </p:nvPr>
        </p:nvSpPr>
        <p:spPr>
          <a:xfrm>
            <a:off x="7333681" y="5186935"/>
            <a:ext cx="1969600" cy="13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ctrTitle" idx="14"/>
          </p:nvPr>
        </p:nvSpPr>
        <p:spPr>
          <a:xfrm>
            <a:off x="9306561" y="4733149"/>
            <a:ext cx="2374000" cy="5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subTitle" idx="15"/>
          </p:nvPr>
        </p:nvSpPr>
        <p:spPr>
          <a:xfrm>
            <a:off x="9522333" y="5186935"/>
            <a:ext cx="1942400" cy="13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013529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Two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ctrTitle"/>
          </p:nvPr>
        </p:nvSpPr>
        <p:spPr>
          <a:xfrm>
            <a:off x="2619801" y="470467"/>
            <a:ext cx="69524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ctrTitle" idx="2"/>
          </p:nvPr>
        </p:nvSpPr>
        <p:spPr>
          <a:xfrm>
            <a:off x="2322600" y="3795600"/>
            <a:ext cx="1677200" cy="5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2322600" y="2200033"/>
            <a:ext cx="2876400" cy="13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7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ctrTitle" idx="3"/>
          </p:nvPr>
        </p:nvSpPr>
        <p:spPr>
          <a:xfrm>
            <a:off x="7511668" y="4847067"/>
            <a:ext cx="2374000" cy="5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4"/>
          </p:nvPr>
        </p:nvSpPr>
        <p:spPr>
          <a:xfrm>
            <a:off x="7009277" y="3253408"/>
            <a:ext cx="2876400" cy="13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7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4638006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2">
  <p:cSld name="Title + Design 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>
            <a:spLocks noGrp="1"/>
          </p:cNvSpPr>
          <p:nvPr>
            <p:ph type="ctrTitle"/>
          </p:nvPr>
        </p:nvSpPr>
        <p:spPr>
          <a:xfrm>
            <a:off x="2619801" y="470467"/>
            <a:ext cx="69524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2037012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4">
  <p:cSld name="Section 4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>
            <a:spLocks noGrp="1"/>
          </p:cNvSpPr>
          <p:nvPr>
            <p:ph type="ctrTitle"/>
          </p:nvPr>
        </p:nvSpPr>
        <p:spPr>
          <a:xfrm flipH="1">
            <a:off x="1573337" y="1796051"/>
            <a:ext cx="6927600" cy="25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1573337" y="1380284"/>
            <a:ext cx="3972400" cy="100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12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3" name="Google Shape;93;p15"/>
          <p:cNvSpPr txBox="1">
            <a:spLocks noGrp="1"/>
          </p:cNvSpPr>
          <p:nvPr>
            <p:ph type="subTitle" idx="1"/>
          </p:nvPr>
        </p:nvSpPr>
        <p:spPr>
          <a:xfrm>
            <a:off x="1573337" y="3657319"/>
            <a:ext cx="5633200" cy="7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67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8006932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">
  <p:cSld name="Four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ctrTitle"/>
          </p:nvPr>
        </p:nvSpPr>
        <p:spPr>
          <a:xfrm>
            <a:off x="2619801" y="470467"/>
            <a:ext cx="69524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ctrTitle" idx="2"/>
          </p:nvPr>
        </p:nvSpPr>
        <p:spPr>
          <a:xfrm>
            <a:off x="3047680" y="2202723"/>
            <a:ext cx="2390800" cy="5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subTitle" idx="1"/>
          </p:nvPr>
        </p:nvSpPr>
        <p:spPr>
          <a:xfrm>
            <a:off x="3047680" y="2595056"/>
            <a:ext cx="2277600" cy="13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ctrTitle" idx="3"/>
          </p:nvPr>
        </p:nvSpPr>
        <p:spPr>
          <a:xfrm>
            <a:off x="3047680" y="4760764"/>
            <a:ext cx="2390800" cy="5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subTitle" idx="4"/>
          </p:nvPr>
        </p:nvSpPr>
        <p:spPr>
          <a:xfrm>
            <a:off x="3047680" y="5153097"/>
            <a:ext cx="2277600" cy="13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endParaRPr/>
          </a:p>
        </p:txBody>
      </p:sp>
      <p:sp>
        <p:nvSpPr>
          <p:cNvPr id="100" name="Google Shape;100;p16"/>
          <p:cNvSpPr txBox="1">
            <a:spLocks noGrp="1"/>
          </p:cNvSpPr>
          <p:nvPr>
            <p:ph type="ctrTitle" idx="5"/>
          </p:nvPr>
        </p:nvSpPr>
        <p:spPr>
          <a:xfrm>
            <a:off x="6729729" y="2202723"/>
            <a:ext cx="2390800" cy="5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16"/>
          <p:cNvSpPr txBox="1">
            <a:spLocks noGrp="1"/>
          </p:cNvSpPr>
          <p:nvPr>
            <p:ph type="subTitle" idx="6"/>
          </p:nvPr>
        </p:nvSpPr>
        <p:spPr>
          <a:xfrm>
            <a:off x="6729732" y="2595056"/>
            <a:ext cx="2390800" cy="13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endParaRPr/>
          </a:p>
        </p:txBody>
      </p:sp>
      <p:sp>
        <p:nvSpPr>
          <p:cNvPr id="102" name="Google Shape;102;p16"/>
          <p:cNvSpPr txBox="1">
            <a:spLocks noGrp="1"/>
          </p:cNvSpPr>
          <p:nvPr>
            <p:ph type="ctrTitle" idx="7"/>
          </p:nvPr>
        </p:nvSpPr>
        <p:spPr>
          <a:xfrm>
            <a:off x="6729729" y="4760764"/>
            <a:ext cx="2390800" cy="5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03" name="Google Shape;103;p16"/>
          <p:cNvSpPr txBox="1">
            <a:spLocks noGrp="1"/>
          </p:cNvSpPr>
          <p:nvPr>
            <p:ph type="subTitle" idx="8"/>
          </p:nvPr>
        </p:nvSpPr>
        <p:spPr>
          <a:xfrm>
            <a:off x="6729732" y="5153097"/>
            <a:ext cx="2390800" cy="13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224220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">
  <p:cSld name="Big title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>
            <a:spLocks noGrp="1"/>
          </p:cNvSpPr>
          <p:nvPr>
            <p:ph type="ctrTitle"/>
          </p:nvPr>
        </p:nvSpPr>
        <p:spPr>
          <a:xfrm flipH="1">
            <a:off x="1591372" y="2148200"/>
            <a:ext cx="6927600" cy="25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2pPr>
            <a:lvl3pPr lvl="2" rtl="0"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3pPr>
            <a:lvl4pPr lvl="3" rtl="0"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4pPr>
            <a:lvl5pPr lvl="4" rtl="0"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5pPr>
            <a:lvl6pPr lvl="5" rtl="0"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6pPr>
            <a:lvl7pPr lvl="6" rtl="0"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7pPr>
            <a:lvl8pPr lvl="7" rtl="0"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8pPr>
            <a:lvl9pPr lvl="8" rtl="0"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7914983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5">
  <p:cSld name="Section 5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>
            <a:spLocks noGrp="1"/>
          </p:cNvSpPr>
          <p:nvPr>
            <p:ph type="ctrTitle"/>
          </p:nvPr>
        </p:nvSpPr>
        <p:spPr>
          <a:xfrm flipH="1">
            <a:off x="3013772" y="2925073"/>
            <a:ext cx="6927600" cy="25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18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3013772" y="2509307"/>
            <a:ext cx="3972400" cy="100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12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9" name="Google Shape;109;p18"/>
          <p:cNvSpPr txBox="1">
            <a:spLocks noGrp="1"/>
          </p:cNvSpPr>
          <p:nvPr>
            <p:ph type="subTitle" idx="1"/>
          </p:nvPr>
        </p:nvSpPr>
        <p:spPr>
          <a:xfrm>
            <a:off x="3013772" y="4634739"/>
            <a:ext cx="5633200" cy="7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77242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Photo 0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624E2-0D6E-4EE7-A9BC-6DC9F61DE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178C3-AF1B-4640-9A86-A6BB7FE5B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EE292-5A4A-403F-AF29-E99CE55E0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CAC78-C815-4139-B49C-CE5A48FED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845C2-CBA0-41DD-B16C-5A84A8B58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59171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3">
  <p:cSld name="Title + Design 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>
            <a:spLocks noGrp="1"/>
          </p:cNvSpPr>
          <p:nvPr>
            <p:ph type="ctrTitle"/>
          </p:nvPr>
        </p:nvSpPr>
        <p:spPr>
          <a:xfrm>
            <a:off x="2619801" y="470467"/>
            <a:ext cx="69524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0077122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4">
  <p:cSld name="Title + Design 4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>
            <a:spLocks noGrp="1"/>
          </p:cNvSpPr>
          <p:nvPr>
            <p:ph type="ctrTitle"/>
          </p:nvPr>
        </p:nvSpPr>
        <p:spPr>
          <a:xfrm>
            <a:off x="2619801" y="470467"/>
            <a:ext cx="69524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6650755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6">
  <p:cSld name="Section 6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>
            <a:spLocks noGrp="1"/>
          </p:cNvSpPr>
          <p:nvPr>
            <p:ph type="ctrTitle"/>
          </p:nvPr>
        </p:nvSpPr>
        <p:spPr>
          <a:xfrm flipH="1">
            <a:off x="2264096" y="2904633"/>
            <a:ext cx="6927600" cy="25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21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5219296" y="2488867"/>
            <a:ext cx="3972400" cy="100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128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17" name="Google Shape;117;p21"/>
          <p:cNvSpPr txBox="1">
            <a:spLocks noGrp="1"/>
          </p:cNvSpPr>
          <p:nvPr>
            <p:ph type="subTitle" idx="1"/>
          </p:nvPr>
        </p:nvSpPr>
        <p:spPr>
          <a:xfrm>
            <a:off x="3558496" y="4634739"/>
            <a:ext cx="5633200" cy="7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4608965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5">
  <p:cSld name="Title + Design 5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>
            <a:spLocks noGrp="1"/>
          </p:cNvSpPr>
          <p:nvPr>
            <p:ph type="ctrTitle"/>
          </p:nvPr>
        </p:nvSpPr>
        <p:spPr>
          <a:xfrm>
            <a:off x="2619801" y="470467"/>
            <a:ext cx="69524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9419444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Title + 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>
            <a:spLocks noGrp="1"/>
          </p:cNvSpPr>
          <p:nvPr>
            <p:ph type="body" idx="1"/>
          </p:nvPr>
        </p:nvSpPr>
        <p:spPr>
          <a:xfrm>
            <a:off x="856067" y="2846400"/>
            <a:ext cx="7077600" cy="19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1pPr>
            <a:lvl2pPr marL="1219170" lvl="1" indent="-406390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2pPr>
            <a:lvl3pPr marL="1828754" lvl="2" indent="-406390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3pPr>
            <a:lvl4pPr marL="2438339" lvl="3" indent="-406390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4pPr>
            <a:lvl5pPr marL="3047924" lvl="4" indent="-406390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5pPr>
            <a:lvl6pPr marL="3657509" lvl="5" indent="-406390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6pPr>
            <a:lvl7pPr marL="4267093" lvl="6" indent="-406390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7pPr>
            <a:lvl8pPr marL="4876678" lvl="7" indent="-406390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8pPr>
            <a:lvl9pPr marL="5486263" lvl="8" indent="-406390" rtl="0">
              <a:spcBef>
                <a:spcPts val="2133"/>
              </a:spcBef>
              <a:spcAft>
                <a:spcPts val="2133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24"/>
          <p:cNvSpPr txBox="1">
            <a:spLocks noGrp="1"/>
          </p:cNvSpPr>
          <p:nvPr>
            <p:ph type="ctrTitle"/>
          </p:nvPr>
        </p:nvSpPr>
        <p:spPr>
          <a:xfrm>
            <a:off x="2619801" y="470467"/>
            <a:ext cx="69524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6643297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Blank slide">
    <p:bg>
      <p:bgPr>
        <a:noFill/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6360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624E2-0D6E-4EE7-A9BC-6DC9F61DE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178C3-AF1B-4640-9A86-A6BB7FE5B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EE292-5A4A-403F-AF29-E99CE55E0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CAC78-C815-4139-B49C-CE5A48FED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845C2-CBA0-41DD-B16C-5A84A8B58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261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5E831-A3B9-4C4A-B5E4-FDB5CE9D2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341DE-7CD9-4174-8D57-A601D0B30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2856"/>
            <a:ext cx="10515600" cy="40441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CAD4A-07D3-455F-9C6A-5D8332D18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0746E-C061-4D99-AA02-B2F40BD3C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FC427-481A-4056-81DC-D3D394E52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298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A8F8963-6CA1-478E-9C79-A0E1C2AA7C36}"/>
              </a:ext>
            </a:extLst>
          </p:cNvPr>
          <p:cNvGrpSpPr/>
          <p:nvPr userDrawn="1"/>
        </p:nvGrpSpPr>
        <p:grpSpPr>
          <a:xfrm flipH="1">
            <a:off x="10848528" y="5556220"/>
            <a:ext cx="1145278" cy="1241484"/>
            <a:chOff x="7662863" y="293688"/>
            <a:chExt cx="835026" cy="906463"/>
          </a:xfrm>
        </p:grpSpPr>
        <p:sp>
          <p:nvSpPr>
            <p:cNvPr id="10" name="Freeform 40">
              <a:extLst>
                <a:ext uri="{FF2B5EF4-FFF2-40B4-BE49-F238E27FC236}">
                  <a16:creationId xmlns:a16="http://schemas.microsoft.com/office/drawing/2014/main" id="{310D6563-04FA-473B-A393-8F386F221C31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41">
              <a:extLst>
                <a:ext uri="{FF2B5EF4-FFF2-40B4-BE49-F238E27FC236}">
                  <a16:creationId xmlns:a16="http://schemas.microsoft.com/office/drawing/2014/main" id="{3F51C554-6434-4921-87C1-9920C7B7631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AC5E831-A3B9-4C4A-B5E4-FDB5CE9D2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4802" y="365125"/>
            <a:ext cx="9628998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341DE-7CD9-4174-8D57-A601D0B30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2856"/>
            <a:ext cx="10515600" cy="40441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CAD4A-07D3-455F-9C6A-5D8332D18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0746E-C061-4D99-AA02-B2F40BD3C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FC427-481A-4056-81DC-D3D394E52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86E8303-48F1-45A4-AD05-2B427D3E7E24}"/>
              </a:ext>
            </a:extLst>
          </p:cNvPr>
          <p:cNvSpPr>
            <a:spLocks/>
          </p:cNvSpPr>
          <p:nvPr userDrawn="1"/>
        </p:nvSpPr>
        <p:spPr bwMode="auto">
          <a:xfrm>
            <a:off x="263352" y="211931"/>
            <a:ext cx="1461451" cy="1635369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8" name="Text Placeholder 21">
            <a:extLst>
              <a:ext uri="{FF2B5EF4-FFF2-40B4-BE49-F238E27FC236}">
                <a16:creationId xmlns:a16="http://schemas.microsoft.com/office/drawing/2014/main" id="{ABD82E82-27C2-405F-BC4E-895206B92A1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2554" y="464170"/>
            <a:ext cx="1163046" cy="1127472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lang="en-US" sz="5400" b="1">
                <a:solidFill>
                  <a:schemeClr val="tx1"/>
                </a:solidFill>
                <a:ea typeface="+mj-ea"/>
                <a:cs typeface="+mj-cs"/>
              </a:defRPr>
            </a:lvl1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3426431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Chapter (Light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A8F8963-6CA1-478E-9C79-A0E1C2AA7C36}"/>
              </a:ext>
            </a:extLst>
          </p:cNvPr>
          <p:cNvGrpSpPr/>
          <p:nvPr userDrawn="1"/>
        </p:nvGrpSpPr>
        <p:grpSpPr>
          <a:xfrm flipH="1">
            <a:off x="10848528" y="5556220"/>
            <a:ext cx="1145278" cy="1241484"/>
            <a:chOff x="7662863" y="293688"/>
            <a:chExt cx="835026" cy="906463"/>
          </a:xfrm>
        </p:grpSpPr>
        <p:sp>
          <p:nvSpPr>
            <p:cNvPr id="10" name="Freeform 40">
              <a:extLst>
                <a:ext uri="{FF2B5EF4-FFF2-40B4-BE49-F238E27FC236}">
                  <a16:creationId xmlns:a16="http://schemas.microsoft.com/office/drawing/2014/main" id="{310D6563-04FA-473B-A393-8F386F221C31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41">
              <a:extLst>
                <a:ext uri="{FF2B5EF4-FFF2-40B4-BE49-F238E27FC236}">
                  <a16:creationId xmlns:a16="http://schemas.microsoft.com/office/drawing/2014/main" id="{3F51C554-6434-4921-87C1-9920C7B7631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AC5E831-A3B9-4C4A-B5E4-FDB5CE9D2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4802" y="365125"/>
            <a:ext cx="9628998" cy="13255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341DE-7CD9-4174-8D57-A601D0B30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2856"/>
            <a:ext cx="10515600" cy="404410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CAD4A-07D3-455F-9C6A-5D8332D18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0746E-C061-4D99-AA02-B2F40BD3C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FC427-481A-4056-81DC-D3D394E52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86E8303-48F1-45A4-AD05-2B427D3E7E24}"/>
              </a:ext>
            </a:extLst>
          </p:cNvPr>
          <p:cNvSpPr>
            <a:spLocks/>
          </p:cNvSpPr>
          <p:nvPr userDrawn="1"/>
        </p:nvSpPr>
        <p:spPr bwMode="auto">
          <a:xfrm>
            <a:off x="263352" y="211931"/>
            <a:ext cx="1461451" cy="1635369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8" name="Text Placeholder 21">
            <a:extLst>
              <a:ext uri="{FF2B5EF4-FFF2-40B4-BE49-F238E27FC236}">
                <a16:creationId xmlns:a16="http://schemas.microsoft.com/office/drawing/2014/main" id="{ABD82E82-27C2-405F-BC4E-895206B92A1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2554" y="464170"/>
            <a:ext cx="1163046" cy="1127472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lang="en-US" sz="5400" b="1">
                <a:solidFill>
                  <a:schemeClr val="tx1"/>
                </a:solidFill>
                <a:ea typeface="+mj-ea"/>
                <a:cs typeface="+mj-cs"/>
              </a:defRPr>
            </a:lvl1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837805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45.xml"/><Relationship Id="rId18" Type="http://schemas.openxmlformats.org/officeDocument/2006/relationships/slideLayout" Target="../slideLayouts/slideLayout50.xml"/><Relationship Id="rId3" Type="http://schemas.openxmlformats.org/officeDocument/2006/relationships/slideLayout" Target="../slideLayouts/slideLayout35.xml"/><Relationship Id="rId21" Type="http://schemas.openxmlformats.org/officeDocument/2006/relationships/slideLayout" Target="../slideLayouts/slideLayout53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17" Type="http://schemas.openxmlformats.org/officeDocument/2006/relationships/slideLayout" Target="../slideLayouts/slideLayout49.xml"/><Relationship Id="rId2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48.xml"/><Relationship Id="rId20" Type="http://schemas.openxmlformats.org/officeDocument/2006/relationships/slideLayout" Target="../slideLayouts/slideLayout52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24" Type="http://schemas.openxmlformats.org/officeDocument/2006/relationships/theme" Target="../theme/theme2.xml"/><Relationship Id="rId5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7.xml"/><Relationship Id="rId23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42.xml"/><Relationship Id="rId19" Type="http://schemas.openxmlformats.org/officeDocument/2006/relationships/slideLayout" Target="../slideLayouts/slideLayout51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Relationship Id="rId22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7B1371-D999-4596-99D3-4DF326072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58ADF3-23B9-4D2D-9652-8FD88A8F3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60847"/>
            <a:ext cx="10515600" cy="411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0D980-5CB4-42CE-99CF-A8114F49E5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06BCC-AE84-4505-A903-D9967DD944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754D9-607B-4A5A-A969-B3B81F3335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56C22B4-381E-481C-AFD8-67FB4DE2EDCA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83F006-1434-4427-9164-A20D11AC35E5}"/>
              </a:ext>
            </a:extLst>
          </p:cNvPr>
          <p:cNvSpPr/>
          <p:nvPr userDrawn="1"/>
        </p:nvSpPr>
        <p:spPr>
          <a:xfrm rot="5400000">
            <a:off x="11604686" y="5799924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2123385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  <p:sldLayoutId id="2147483708" r:id="rId18"/>
    <p:sldLayoutId id="2147483709" r:id="rId19"/>
    <p:sldLayoutId id="2147483710" r:id="rId20"/>
    <p:sldLayoutId id="2147483711" r:id="rId21"/>
    <p:sldLayoutId id="2147483712" r:id="rId22"/>
    <p:sldLayoutId id="2147483713" r:id="rId23"/>
    <p:sldLayoutId id="2147483714" r:id="rId24"/>
    <p:sldLayoutId id="2147483715" r:id="rId25"/>
    <p:sldLayoutId id="2147483716" r:id="rId26"/>
    <p:sldLayoutId id="2147483717" r:id="rId27"/>
    <p:sldLayoutId id="2147483718" r:id="rId28"/>
    <p:sldLayoutId id="2147483719" r:id="rId29"/>
    <p:sldLayoutId id="2147483720" r:id="rId30"/>
    <p:sldLayoutId id="2147483721" r:id="rId31"/>
    <p:sldLayoutId id="2147483722" r:id="rId32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800" b="1" kern="120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7096207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  <p:sldLayoutId id="2147483741" r:id="rId18"/>
    <p:sldLayoutId id="2147483742" r:id="rId19"/>
    <p:sldLayoutId id="2147483743" r:id="rId20"/>
    <p:sldLayoutId id="2147483744" r:id="rId21"/>
    <p:sldLayoutId id="2147483746" r:id="rId22"/>
    <p:sldLayoutId id="2147483747" r:id="rId2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1.xml"/><Relationship Id="rId4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9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8"/>
          <p:cNvSpPr txBox="1">
            <a:spLocks noGrp="1"/>
          </p:cNvSpPr>
          <p:nvPr>
            <p:ph type="subTitle" idx="1"/>
          </p:nvPr>
        </p:nvSpPr>
        <p:spPr>
          <a:xfrm>
            <a:off x="4894241" y="3911363"/>
            <a:ext cx="5802800" cy="956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fr-FR" sz="2400" dirty="0">
                <a:solidFill>
                  <a:schemeClr val="tx2">
                    <a:lumMod val="25000"/>
                  </a:schemeClr>
                </a:solidFill>
                <a:latin typeface="Exo 2" panose="020B0604020202020204" charset="0"/>
              </a:rPr>
              <a:t>Optimisation par appel de bibliothèques</a:t>
            </a:r>
            <a:endParaRPr lang="en-US" sz="2400" dirty="0">
              <a:solidFill>
                <a:schemeClr val="tx2">
                  <a:lumMod val="25000"/>
                </a:schemeClr>
              </a:solidFill>
              <a:latin typeface="Exo 2" panose="020B0604020202020204" charset="0"/>
            </a:endParaRPr>
          </a:p>
        </p:txBody>
      </p:sp>
      <p:sp>
        <p:nvSpPr>
          <p:cNvPr id="137" name="Google Shape;137;p28"/>
          <p:cNvSpPr txBox="1">
            <a:spLocks noGrp="1"/>
          </p:cNvSpPr>
          <p:nvPr>
            <p:ph type="ctrTitle"/>
          </p:nvPr>
        </p:nvSpPr>
        <p:spPr>
          <a:xfrm>
            <a:off x="1514641" y="1858265"/>
            <a:ext cx="9182400" cy="2376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fr-FR" dirty="0">
                <a:solidFill>
                  <a:srgbClr val="434343"/>
                </a:solidFill>
              </a:rPr>
              <a:t>PROJET</a:t>
            </a:r>
            <a:br>
              <a:rPr lang="fr-FR" dirty="0">
                <a:solidFill>
                  <a:srgbClr val="434343"/>
                </a:solidFill>
              </a:rPr>
            </a:br>
            <a:r>
              <a:rPr lang="fr-FR" dirty="0">
                <a:solidFill>
                  <a:srgbClr val="434343"/>
                </a:solidFill>
              </a:rPr>
              <a:t>BLASTER</a:t>
            </a:r>
            <a:endParaRPr dirty="0">
              <a:solidFill>
                <a:srgbClr val="434343"/>
              </a:solidFill>
            </a:endParaRPr>
          </a:p>
        </p:txBody>
      </p:sp>
      <p:cxnSp>
        <p:nvCxnSpPr>
          <p:cNvPr id="138" name="Google Shape;138;p28"/>
          <p:cNvCxnSpPr/>
          <p:nvPr/>
        </p:nvCxnSpPr>
        <p:spPr>
          <a:xfrm>
            <a:off x="9527567" y="4234667"/>
            <a:ext cx="278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Google Shape;136;p28">
            <a:extLst>
              <a:ext uri="{FF2B5EF4-FFF2-40B4-BE49-F238E27FC236}">
                <a16:creationId xmlns:a16="http://schemas.microsoft.com/office/drawing/2014/main" id="{FC757525-A9FB-4D4B-AFF8-F18C538D1DCB}"/>
              </a:ext>
            </a:extLst>
          </p:cNvPr>
          <p:cNvSpPr txBox="1">
            <a:spLocks/>
          </p:cNvSpPr>
          <p:nvPr/>
        </p:nvSpPr>
        <p:spPr>
          <a:xfrm>
            <a:off x="5663955" y="6427431"/>
            <a:ext cx="6545802" cy="508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 Light"/>
              <a:buNone/>
              <a:defRPr sz="3733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 Light"/>
              <a:buNone/>
              <a:defRPr sz="3733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 Light"/>
              <a:buNone/>
              <a:defRPr sz="3733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 Light"/>
              <a:buNone/>
              <a:defRPr sz="3733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 Light"/>
              <a:buNone/>
              <a:defRPr sz="3733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 Light"/>
              <a:buNone/>
              <a:defRPr sz="3733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 Light"/>
              <a:buNone/>
              <a:defRPr sz="3733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 Light"/>
              <a:buNone/>
              <a:defRPr sz="3733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r>
              <a:rPr lang="en-US" sz="1400" dirty="0">
                <a:solidFill>
                  <a:srgbClr val="25252B">
                    <a:lumMod val="75000"/>
                    <a:lumOff val="25000"/>
                  </a:srgbClr>
                </a:solidFill>
                <a:latin typeface="Calibri" panose="020F0502020204030204"/>
              </a:rPr>
              <a:t>Maxime DESGRANDCHAMPS | Maxime HOLH | Baptiste FOREST | Miguel GERVILLA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8"/>
          <p:cNvSpPr txBox="1">
            <a:spLocks noGrp="1"/>
          </p:cNvSpPr>
          <p:nvPr>
            <p:ph type="ctrTitle"/>
          </p:nvPr>
        </p:nvSpPr>
        <p:spPr>
          <a:xfrm>
            <a:off x="2619801" y="470467"/>
            <a:ext cx="6952400" cy="126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fr-FR" dirty="0"/>
              <a:t>Planning initial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6AA01256-E69D-4E61-9042-B960AE44BF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60" y="348572"/>
            <a:ext cx="10197279" cy="616085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47"/>
          <p:cNvSpPr txBox="1">
            <a:spLocks noGrp="1"/>
          </p:cNvSpPr>
          <p:nvPr>
            <p:ph type="ctrTitle"/>
          </p:nvPr>
        </p:nvSpPr>
        <p:spPr>
          <a:xfrm>
            <a:off x="2619801" y="239647"/>
            <a:ext cx="6952400" cy="126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fr-FR" dirty="0"/>
              <a:t>Cycle et méthode de développement</a:t>
            </a:r>
          </a:p>
        </p:txBody>
      </p:sp>
      <p:grpSp>
        <p:nvGrpSpPr>
          <p:cNvPr id="440" name="Google Shape;440;p47"/>
          <p:cNvGrpSpPr/>
          <p:nvPr/>
        </p:nvGrpSpPr>
        <p:grpSpPr>
          <a:xfrm>
            <a:off x="1531759" y="3617612"/>
            <a:ext cx="2497484" cy="1721201"/>
            <a:chOff x="720000" y="2341741"/>
            <a:chExt cx="2120585" cy="1442831"/>
          </a:xfrm>
        </p:grpSpPr>
        <p:sp>
          <p:nvSpPr>
            <p:cNvPr id="441" name="Google Shape;441;p47"/>
            <p:cNvSpPr/>
            <p:nvPr/>
          </p:nvSpPr>
          <p:spPr>
            <a:xfrm>
              <a:off x="720000" y="2898672"/>
              <a:ext cx="885900" cy="885900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cxnSp>
          <p:nvCxnSpPr>
            <p:cNvPr id="442" name="Google Shape;442;p47"/>
            <p:cNvCxnSpPr/>
            <p:nvPr/>
          </p:nvCxnSpPr>
          <p:spPr>
            <a:xfrm>
              <a:off x="1143010" y="3361375"/>
              <a:ext cx="1695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3" name="Google Shape;443;p47"/>
            <p:cNvCxnSpPr/>
            <p:nvPr/>
          </p:nvCxnSpPr>
          <p:spPr>
            <a:xfrm rot="10800000">
              <a:off x="2840585" y="2341741"/>
              <a:ext cx="0" cy="1023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44" name="Google Shape;444;p47"/>
          <p:cNvGrpSpPr/>
          <p:nvPr/>
        </p:nvGrpSpPr>
        <p:grpSpPr>
          <a:xfrm rot="10800000" flipH="1">
            <a:off x="3599558" y="2762086"/>
            <a:ext cx="2497484" cy="1739236"/>
            <a:chOff x="720000" y="2341741"/>
            <a:chExt cx="2120585" cy="1457949"/>
          </a:xfrm>
        </p:grpSpPr>
        <p:sp>
          <p:nvSpPr>
            <p:cNvPr id="445" name="Google Shape;445;p47"/>
            <p:cNvSpPr/>
            <p:nvPr/>
          </p:nvSpPr>
          <p:spPr>
            <a:xfrm>
              <a:off x="720000" y="2913790"/>
              <a:ext cx="885900" cy="885900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cxnSp>
          <p:nvCxnSpPr>
            <p:cNvPr id="446" name="Google Shape;446;p47"/>
            <p:cNvCxnSpPr/>
            <p:nvPr/>
          </p:nvCxnSpPr>
          <p:spPr>
            <a:xfrm>
              <a:off x="1143010" y="3361375"/>
              <a:ext cx="1695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7" name="Google Shape;447;p47"/>
            <p:cNvCxnSpPr/>
            <p:nvPr/>
          </p:nvCxnSpPr>
          <p:spPr>
            <a:xfrm rot="10800000">
              <a:off x="2840585" y="2341741"/>
              <a:ext cx="0" cy="1023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48" name="Google Shape;448;p47"/>
          <p:cNvGrpSpPr/>
          <p:nvPr/>
        </p:nvGrpSpPr>
        <p:grpSpPr>
          <a:xfrm>
            <a:off x="5620111" y="3617612"/>
            <a:ext cx="2497484" cy="1721201"/>
            <a:chOff x="720000" y="2341741"/>
            <a:chExt cx="2120585" cy="1442831"/>
          </a:xfrm>
        </p:grpSpPr>
        <p:sp>
          <p:nvSpPr>
            <p:cNvPr id="449" name="Google Shape;449;p47"/>
            <p:cNvSpPr/>
            <p:nvPr/>
          </p:nvSpPr>
          <p:spPr>
            <a:xfrm>
              <a:off x="720000" y="2898672"/>
              <a:ext cx="885900" cy="885900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cxnSp>
          <p:nvCxnSpPr>
            <p:cNvPr id="450" name="Google Shape;450;p47"/>
            <p:cNvCxnSpPr/>
            <p:nvPr/>
          </p:nvCxnSpPr>
          <p:spPr>
            <a:xfrm>
              <a:off x="1143010" y="3361375"/>
              <a:ext cx="1695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1" name="Google Shape;451;p47"/>
            <p:cNvCxnSpPr/>
            <p:nvPr/>
          </p:nvCxnSpPr>
          <p:spPr>
            <a:xfrm rot="10800000">
              <a:off x="2840585" y="2341741"/>
              <a:ext cx="0" cy="1023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52" name="Google Shape;452;p47"/>
          <p:cNvGrpSpPr/>
          <p:nvPr/>
        </p:nvGrpSpPr>
        <p:grpSpPr>
          <a:xfrm rot="10800000" flipH="1">
            <a:off x="7637451" y="2763413"/>
            <a:ext cx="2497484" cy="1739236"/>
            <a:chOff x="720000" y="2341741"/>
            <a:chExt cx="2120585" cy="1457949"/>
          </a:xfrm>
        </p:grpSpPr>
        <p:sp>
          <p:nvSpPr>
            <p:cNvPr id="453" name="Google Shape;453;p47"/>
            <p:cNvSpPr/>
            <p:nvPr/>
          </p:nvSpPr>
          <p:spPr>
            <a:xfrm>
              <a:off x="720000" y="2913790"/>
              <a:ext cx="885900" cy="885900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cxnSp>
          <p:nvCxnSpPr>
            <p:cNvPr id="454" name="Google Shape;454;p47"/>
            <p:cNvCxnSpPr/>
            <p:nvPr/>
          </p:nvCxnSpPr>
          <p:spPr>
            <a:xfrm>
              <a:off x="1143010" y="3361375"/>
              <a:ext cx="1695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5" name="Google Shape;455;p47"/>
            <p:cNvCxnSpPr/>
            <p:nvPr/>
          </p:nvCxnSpPr>
          <p:spPr>
            <a:xfrm rot="10800000">
              <a:off x="2840585" y="2341741"/>
              <a:ext cx="0" cy="1023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56" name="Google Shape;456;p47"/>
          <p:cNvSpPr/>
          <p:nvPr/>
        </p:nvSpPr>
        <p:spPr>
          <a:xfrm>
            <a:off x="9606541" y="4264415"/>
            <a:ext cx="1051600" cy="10652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58" name="Google Shape;458;p47"/>
          <p:cNvSpPr txBox="1"/>
          <p:nvPr/>
        </p:nvSpPr>
        <p:spPr>
          <a:xfrm>
            <a:off x="1219735" y="5486433"/>
            <a:ext cx="1644000" cy="8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fr-FR" kern="0" dirty="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Réfléchir</a:t>
            </a:r>
            <a:endParaRPr kern="0" dirty="0">
              <a:solidFill>
                <a:srgbClr val="434343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463" name="Google Shape;463;p47"/>
          <p:cNvSpPr txBox="1"/>
          <p:nvPr/>
        </p:nvSpPr>
        <p:spPr>
          <a:xfrm>
            <a:off x="5314235" y="5486433"/>
            <a:ext cx="1644000" cy="8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fr-FR" kern="0" dirty="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Partager</a:t>
            </a:r>
            <a:endParaRPr kern="0" dirty="0">
              <a:solidFill>
                <a:srgbClr val="434343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464" name="Google Shape;464;p47"/>
          <p:cNvSpPr txBox="1"/>
          <p:nvPr/>
        </p:nvSpPr>
        <p:spPr>
          <a:xfrm>
            <a:off x="9310335" y="5486433"/>
            <a:ext cx="1644000" cy="8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fr-FR" kern="0" dirty="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Corriger</a:t>
            </a:r>
            <a:endParaRPr kern="0" dirty="0">
              <a:solidFill>
                <a:srgbClr val="434343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465" name="Google Shape;465;p47"/>
          <p:cNvSpPr txBox="1"/>
          <p:nvPr/>
        </p:nvSpPr>
        <p:spPr>
          <a:xfrm>
            <a:off x="7337128" y="2110948"/>
            <a:ext cx="1644000" cy="8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fr-FR" kern="0" dirty="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Discuter</a:t>
            </a:r>
            <a:endParaRPr kern="0" dirty="0">
              <a:solidFill>
                <a:srgbClr val="434343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466" name="Google Shape;466;p47"/>
          <p:cNvSpPr txBox="1"/>
          <p:nvPr/>
        </p:nvSpPr>
        <p:spPr>
          <a:xfrm>
            <a:off x="3275751" y="2113957"/>
            <a:ext cx="1644000" cy="49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fr-FR" kern="0" dirty="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Coder</a:t>
            </a:r>
            <a:endParaRPr kern="0" dirty="0">
              <a:solidFill>
                <a:srgbClr val="434343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grpSp>
        <p:nvGrpSpPr>
          <p:cNvPr id="33" name="Google Shape;6561;p62">
            <a:extLst>
              <a:ext uri="{FF2B5EF4-FFF2-40B4-BE49-F238E27FC236}">
                <a16:creationId xmlns:a16="http://schemas.microsoft.com/office/drawing/2014/main" id="{A2531126-62CB-4C5B-A622-9A811DEAE61A}"/>
              </a:ext>
            </a:extLst>
          </p:cNvPr>
          <p:cNvGrpSpPr/>
          <p:nvPr/>
        </p:nvGrpSpPr>
        <p:grpSpPr>
          <a:xfrm>
            <a:off x="7812954" y="2983964"/>
            <a:ext cx="692347" cy="689682"/>
            <a:chOff x="-35123050" y="3561225"/>
            <a:chExt cx="292225" cy="291100"/>
          </a:xfrm>
          <a:solidFill>
            <a:srgbClr val="EAEAEA"/>
          </a:solidFill>
        </p:grpSpPr>
        <p:sp>
          <p:nvSpPr>
            <p:cNvPr id="34" name="Google Shape;6562;p62">
              <a:extLst>
                <a:ext uri="{FF2B5EF4-FFF2-40B4-BE49-F238E27FC236}">
                  <a16:creationId xmlns:a16="http://schemas.microsoft.com/office/drawing/2014/main" id="{F304D012-3E8C-448B-8D81-779DBC72CCC2}"/>
                </a:ext>
              </a:extLst>
            </p:cNvPr>
            <p:cNvSpPr/>
            <p:nvPr/>
          </p:nvSpPr>
          <p:spPr>
            <a:xfrm>
              <a:off x="-35123050" y="3629750"/>
              <a:ext cx="205575" cy="222575"/>
            </a:xfrm>
            <a:custGeom>
              <a:avLst/>
              <a:gdLst/>
              <a:ahLst/>
              <a:cxnLst/>
              <a:rect l="l" t="t" r="r" b="b"/>
              <a:pathLst>
                <a:path w="8223" h="8903" extrusionOk="0">
                  <a:moveTo>
                    <a:pt x="2080" y="2710"/>
                  </a:moveTo>
                  <a:cubicBezTo>
                    <a:pt x="2458" y="2710"/>
                    <a:pt x="2741" y="3056"/>
                    <a:pt x="2741" y="3403"/>
                  </a:cubicBezTo>
                  <a:cubicBezTo>
                    <a:pt x="2741" y="3781"/>
                    <a:pt x="2426" y="4065"/>
                    <a:pt x="2080" y="4065"/>
                  </a:cubicBezTo>
                  <a:cubicBezTo>
                    <a:pt x="1733" y="4065"/>
                    <a:pt x="1418" y="3750"/>
                    <a:pt x="1418" y="3403"/>
                  </a:cubicBezTo>
                  <a:cubicBezTo>
                    <a:pt x="1418" y="3056"/>
                    <a:pt x="1670" y="2710"/>
                    <a:pt x="2080" y="2710"/>
                  </a:cubicBezTo>
                  <a:close/>
                  <a:moveTo>
                    <a:pt x="4127" y="2710"/>
                  </a:moveTo>
                  <a:cubicBezTo>
                    <a:pt x="4506" y="2710"/>
                    <a:pt x="4789" y="3056"/>
                    <a:pt x="4789" y="3403"/>
                  </a:cubicBezTo>
                  <a:cubicBezTo>
                    <a:pt x="4789" y="3781"/>
                    <a:pt x="4474" y="4065"/>
                    <a:pt x="4127" y="4065"/>
                  </a:cubicBezTo>
                  <a:cubicBezTo>
                    <a:pt x="3718" y="4065"/>
                    <a:pt x="3466" y="3750"/>
                    <a:pt x="3466" y="3403"/>
                  </a:cubicBezTo>
                  <a:cubicBezTo>
                    <a:pt x="3466" y="3056"/>
                    <a:pt x="3718" y="2710"/>
                    <a:pt x="4127" y="2710"/>
                  </a:cubicBezTo>
                  <a:close/>
                  <a:moveTo>
                    <a:pt x="6207" y="2710"/>
                  </a:moveTo>
                  <a:cubicBezTo>
                    <a:pt x="6616" y="2710"/>
                    <a:pt x="6868" y="3056"/>
                    <a:pt x="6868" y="3403"/>
                  </a:cubicBezTo>
                  <a:cubicBezTo>
                    <a:pt x="6868" y="3781"/>
                    <a:pt x="6553" y="4065"/>
                    <a:pt x="6207" y="4065"/>
                  </a:cubicBezTo>
                  <a:cubicBezTo>
                    <a:pt x="5829" y="4065"/>
                    <a:pt x="5545" y="3750"/>
                    <a:pt x="5545" y="3403"/>
                  </a:cubicBezTo>
                  <a:cubicBezTo>
                    <a:pt x="5514" y="3056"/>
                    <a:pt x="5829" y="2710"/>
                    <a:pt x="6207" y="2710"/>
                  </a:cubicBezTo>
                  <a:close/>
                  <a:moveTo>
                    <a:pt x="1733" y="0"/>
                  </a:moveTo>
                  <a:cubicBezTo>
                    <a:pt x="788" y="0"/>
                    <a:pt x="0" y="757"/>
                    <a:pt x="0" y="1702"/>
                  </a:cubicBezTo>
                  <a:lnTo>
                    <a:pt x="0" y="5136"/>
                  </a:lnTo>
                  <a:cubicBezTo>
                    <a:pt x="0" y="5955"/>
                    <a:pt x="630" y="6616"/>
                    <a:pt x="1418" y="6774"/>
                  </a:cubicBezTo>
                  <a:lnTo>
                    <a:pt x="1418" y="8570"/>
                  </a:lnTo>
                  <a:cubicBezTo>
                    <a:pt x="1418" y="8696"/>
                    <a:pt x="1481" y="8822"/>
                    <a:pt x="1607" y="8885"/>
                  </a:cubicBezTo>
                  <a:cubicBezTo>
                    <a:pt x="1649" y="8895"/>
                    <a:pt x="1695" y="8902"/>
                    <a:pt x="1739" y="8902"/>
                  </a:cubicBezTo>
                  <a:cubicBezTo>
                    <a:pt x="1828" y="8902"/>
                    <a:pt x="1912" y="8874"/>
                    <a:pt x="1954" y="8790"/>
                  </a:cubicBezTo>
                  <a:lnTo>
                    <a:pt x="3938" y="6837"/>
                  </a:lnTo>
                  <a:lnTo>
                    <a:pt x="6522" y="6837"/>
                  </a:lnTo>
                  <a:cubicBezTo>
                    <a:pt x="7467" y="6837"/>
                    <a:pt x="8223" y="6081"/>
                    <a:pt x="8223" y="5136"/>
                  </a:cubicBezTo>
                  <a:lnTo>
                    <a:pt x="8223" y="1702"/>
                  </a:lnTo>
                  <a:cubicBezTo>
                    <a:pt x="8223" y="757"/>
                    <a:pt x="7467" y="0"/>
                    <a:pt x="65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6563;p62">
              <a:extLst>
                <a:ext uri="{FF2B5EF4-FFF2-40B4-BE49-F238E27FC236}">
                  <a16:creationId xmlns:a16="http://schemas.microsoft.com/office/drawing/2014/main" id="{CE1C8D69-12E7-476F-8D6A-B4EEC320C811}"/>
                </a:ext>
              </a:extLst>
            </p:cNvPr>
            <p:cNvSpPr/>
            <p:nvPr/>
          </p:nvSpPr>
          <p:spPr>
            <a:xfrm>
              <a:off x="-35053750" y="3561225"/>
              <a:ext cx="222925" cy="221825"/>
            </a:xfrm>
            <a:custGeom>
              <a:avLst/>
              <a:gdLst/>
              <a:ahLst/>
              <a:cxnLst/>
              <a:rect l="l" t="t" r="r" b="b"/>
              <a:pathLst>
                <a:path w="8917" h="8873" extrusionOk="0">
                  <a:moveTo>
                    <a:pt x="1702" y="1"/>
                  </a:moveTo>
                  <a:cubicBezTo>
                    <a:pt x="757" y="1"/>
                    <a:pt x="1" y="725"/>
                    <a:pt x="1" y="1702"/>
                  </a:cubicBezTo>
                  <a:lnTo>
                    <a:pt x="1" y="2048"/>
                  </a:lnTo>
                  <a:lnTo>
                    <a:pt x="3781" y="2048"/>
                  </a:lnTo>
                  <a:cubicBezTo>
                    <a:pt x="5136" y="2048"/>
                    <a:pt x="6207" y="3088"/>
                    <a:pt x="6207" y="4443"/>
                  </a:cubicBezTo>
                  <a:lnTo>
                    <a:pt x="6207" y="7877"/>
                  </a:lnTo>
                  <a:lnTo>
                    <a:pt x="6207" y="8003"/>
                  </a:lnTo>
                  <a:lnTo>
                    <a:pt x="6995" y="8790"/>
                  </a:lnTo>
                  <a:cubicBezTo>
                    <a:pt x="7055" y="8850"/>
                    <a:pt x="7127" y="8872"/>
                    <a:pt x="7205" y="8872"/>
                  </a:cubicBezTo>
                  <a:cubicBezTo>
                    <a:pt x="7249" y="8872"/>
                    <a:pt x="7295" y="8865"/>
                    <a:pt x="7341" y="8853"/>
                  </a:cubicBezTo>
                  <a:cubicBezTo>
                    <a:pt x="7467" y="8822"/>
                    <a:pt x="7530" y="8664"/>
                    <a:pt x="7530" y="8538"/>
                  </a:cubicBezTo>
                  <a:lnTo>
                    <a:pt x="7530" y="6806"/>
                  </a:lnTo>
                  <a:cubicBezTo>
                    <a:pt x="8318" y="6648"/>
                    <a:pt x="8917" y="5955"/>
                    <a:pt x="8917" y="5104"/>
                  </a:cubicBezTo>
                  <a:lnTo>
                    <a:pt x="8917" y="1702"/>
                  </a:lnTo>
                  <a:cubicBezTo>
                    <a:pt x="8917" y="725"/>
                    <a:pt x="8129" y="1"/>
                    <a:pt x="718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" name="Google Shape;8163;p66">
            <a:extLst>
              <a:ext uri="{FF2B5EF4-FFF2-40B4-BE49-F238E27FC236}">
                <a16:creationId xmlns:a16="http://schemas.microsoft.com/office/drawing/2014/main" id="{69AC3ABC-950E-46D4-8E18-752BA01AC44D}"/>
              </a:ext>
            </a:extLst>
          </p:cNvPr>
          <p:cNvGrpSpPr/>
          <p:nvPr/>
        </p:nvGrpSpPr>
        <p:grpSpPr>
          <a:xfrm>
            <a:off x="3844370" y="2967398"/>
            <a:ext cx="659294" cy="627106"/>
            <a:chOff x="-6690625" y="3631325"/>
            <a:chExt cx="307225" cy="292225"/>
          </a:xfrm>
          <a:solidFill>
            <a:srgbClr val="EAEAEA"/>
          </a:solidFill>
        </p:grpSpPr>
        <p:sp>
          <p:nvSpPr>
            <p:cNvPr id="37" name="Google Shape;8164;p66">
              <a:extLst>
                <a:ext uri="{FF2B5EF4-FFF2-40B4-BE49-F238E27FC236}">
                  <a16:creationId xmlns:a16="http://schemas.microsoft.com/office/drawing/2014/main" id="{CF45A92C-9C8C-4B82-BE1A-E1513E223103}"/>
                </a:ext>
              </a:extLst>
            </p:cNvPr>
            <p:cNvSpPr/>
            <p:nvPr/>
          </p:nvSpPr>
          <p:spPr>
            <a:xfrm>
              <a:off x="-6690625" y="3631325"/>
              <a:ext cx="222925" cy="292225"/>
            </a:xfrm>
            <a:custGeom>
              <a:avLst/>
              <a:gdLst/>
              <a:ahLst/>
              <a:cxnLst/>
              <a:rect l="l" t="t" r="r" b="b"/>
              <a:pathLst>
                <a:path w="8917" h="11689" extrusionOk="0">
                  <a:moveTo>
                    <a:pt x="5861" y="2773"/>
                  </a:moveTo>
                  <a:cubicBezTo>
                    <a:pt x="6270" y="2773"/>
                    <a:pt x="6333" y="3435"/>
                    <a:pt x="5861" y="3435"/>
                  </a:cubicBezTo>
                  <a:lnTo>
                    <a:pt x="3813" y="3435"/>
                  </a:lnTo>
                  <a:cubicBezTo>
                    <a:pt x="3372" y="3435"/>
                    <a:pt x="3340" y="2773"/>
                    <a:pt x="3813" y="2773"/>
                  </a:cubicBezTo>
                  <a:close/>
                  <a:moveTo>
                    <a:pt x="2742" y="0"/>
                  </a:moveTo>
                  <a:lnTo>
                    <a:pt x="2742" y="2395"/>
                  </a:lnTo>
                  <a:cubicBezTo>
                    <a:pt x="2742" y="2584"/>
                    <a:pt x="2584" y="2741"/>
                    <a:pt x="2395" y="2741"/>
                  </a:cubicBezTo>
                  <a:lnTo>
                    <a:pt x="1" y="2741"/>
                  </a:lnTo>
                  <a:lnTo>
                    <a:pt x="1" y="10649"/>
                  </a:lnTo>
                  <a:cubicBezTo>
                    <a:pt x="1" y="11216"/>
                    <a:pt x="473" y="11689"/>
                    <a:pt x="1009" y="11689"/>
                  </a:cubicBezTo>
                  <a:lnTo>
                    <a:pt x="7909" y="11689"/>
                  </a:lnTo>
                  <a:cubicBezTo>
                    <a:pt x="8444" y="11689"/>
                    <a:pt x="8917" y="11248"/>
                    <a:pt x="8917" y="10649"/>
                  </a:cubicBezTo>
                  <a:lnTo>
                    <a:pt x="8917" y="7751"/>
                  </a:lnTo>
                  <a:lnTo>
                    <a:pt x="6491" y="10177"/>
                  </a:lnTo>
                  <a:cubicBezTo>
                    <a:pt x="6491" y="10271"/>
                    <a:pt x="6428" y="10303"/>
                    <a:pt x="6365" y="10303"/>
                  </a:cubicBezTo>
                  <a:lnTo>
                    <a:pt x="4317" y="10901"/>
                  </a:lnTo>
                  <a:cubicBezTo>
                    <a:pt x="4198" y="10938"/>
                    <a:pt x="4080" y="10955"/>
                    <a:pt x="3967" y="10955"/>
                  </a:cubicBezTo>
                  <a:cubicBezTo>
                    <a:pt x="3209" y="10955"/>
                    <a:pt x="2625" y="10192"/>
                    <a:pt x="2899" y="9452"/>
                  </a:cubicBezTo>
                  <a:lnTo>
                    <a:pt x="3057" y="8979"/>
                  </a:lnTo>
                  <a:lnTo>
                    <a:pt x="1765" y="8979"/>
                  </a:lnTo>
                  <a:cubicBezTo>
                    <a:pt x="1324" y="8979"/>
                    <a:pt x="1293" y="8255"/>
                    <a:pt x="1765" y="8255"/>
                  </a:cubicBezTo>
                  <a:lnTo>
                    <a:pt x="3277" y="8255"/>
                  </a:lnTo>
                  <a:lnTo>
                    <a:pt x="3529" y="7593"/>
                  </a:lnTo>
                  <a:lnTo>
                    <a:pt x="1797" y="7593"/>
                  </a:lnTo>
                  <a:cubicBezTo>
                    <a:pt x="1356" y="7593"/>
                    <a:pt x="1324" y="6869"/>
                    <a:pt x="1797" y="6869"/>
                  </a:cubicBezTo>
                  <a:lnTo>
                    <a:pt x="4034" y="6869"/>
                  </a:lnTo>
                  <a:lnTo>
                    <a:pt x="4695" y="6207"/>
                  </a:lnTo>
                  <a:lnTo>
                    <a:pt x="1765" y="6207"/>
                  </a:lnTo>
                  <a:cubicBezTo>
                    <a:pt x="1324" y="6207"/>
                    <a:pt x="1293" y="5514"/>
                    <a:pt x="1765" y="5514"/>
                  </a:cubicBezTo>
                  <a:lnTo>
                    <a:pt x="5388" y="5514"/>
                  </a:lnTo>
                  <a:lnTo>
                    <a:pt x="6050" y="4821"/>
                  </a:lnTo>
                  <a:lnTo>
                    <a:pt x="1734" y="4821"/>
                  </a:lnTo>
                  <a:cubicBezTo>
                    <a:pt x="1293" y="4821"/>
                    <a:pt x="1261" y="4128"/>
                    <a:pt x="1734" y="4128"/>
                  </a:cubicBezTo>
                  <a:lnTo>
                    <a:pt x="6711" y="4128"/>
                  </a:lnTo>
                  <a:cubicBezTo>
                    <a:pt x="6963" y="3876"/>
                    <a:pt x="8696" y="2080"/>
                    <a:pt x="8917" y="1891"/>
                  </a:cubicBezTo>
                  <a:lnTo>
                    <a:pt x="8917" y="1009"/>
                  </a:lnTo>
                  <a:cubicBezTo>
                    <a:pt x="8917" y="473"/>
                    <a:pt x="8507" y="0"/>
                    <a:pt x="790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8165;p66">
              <a:extLst>
                <a:ext uri="{FF2B5EF4-FFF2-40B4-BE49-F238E27FC236}">
                  <a16:creationId xmlns:a16="http://schemas.microsoft.com/office/drawing/2014/main" id="{A1FD1CAD-13E4-4AE8-8FAF-5D9120E18D7C}"/>
                </a:ext>
              </a:extLst>
            </p:cNvPr>
            <p:cNvSpPr/>
            <p:nvPr/>
          </p:nvSpPr>
          <p:spPr>
            <a:xfrm>
              <a:off x="-6604350" y="3832175"/>
              <a:ext cx="58675" cy="56550"/>
            </a:xfrm>
            <a:custGeom>
              <a:avLst/>
              <a:gdLst/>
              <a:ahLst/>
              <a:cxnLst/>
              <a:rect l="l" t="t" r="r" b="b"/>
              <a:pathLst>
                <a:path w="2347" h="2262" extrusionOk="0">
                  <a:moveTo>
                    <a:pt x="614" y="0"/>
                  </a:moveTo>
                  <a:lnTo>
                    <a:pt x="110" y="1607"/>
                  </a:lnTo>
                  <a:cubicBezTo>
                    <a:pt x="1" y="1934"/>
                    <a:pt x="222" y="2262"/>
                    <a:pt x="550" y="2262"/>
                  </a:cubicBezTo>
                  <a:cubicBezTo>
                    <a:pt x="600" y="2262"/>
                    <a:pt x="654" y="2254"/>
                    <a:pt x="709" y="2237"/>
                  </a:cubicBezTo>
                  <a:lnTo>
                    <a:pt x="2347" y="1701"/>
                  </a:lnTo>
                  <a:lnTo>
                    <a:pt x="61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8166;p66">
              <a:extLst>
                <a:ext uri="{FF2B5EF4-FFF2-40B4-BE49-F238E27FC236}">
                  <a16:creationId xmlns:a16="http://schemas.microsoft.com/office/drawing/2014/main" id="{AB52BE07-7370-4369-B2BC-DB6E93357765}"/>
                </a:ext>
              </a:extLst>
            </p:cNvPr>
            <p:cNvSpPr/>
            <p:nvPr/>
          </p:nvSpPr>
          <p:spPr>
            <a:xfrm>
              <a:off x="-6470875" y="3684775"/>
              <a:ext cx="87475" cy="71800"/>
            </a:xfrm>
            <a:custGeom>
              <a:avLst/>
              <a:gdLst/>
              <a:ahLst/>
              <a:cxnLst/>
              <a:rect l="l" t="t" r="r" b="b"/>
              <a:pathLst>
                <a:path w="3499" h="2872" extrusionOk="0">
                  <a:moveTo>
                    <a:pt x="1479" y="1"/>
                  </a:moveTo>
                  <a:cubicBezTo>
                    <a:pt x="1176" y="1"/>
                    <a:pt x="868" y="114"/>
                    <a:pt x="599" y="383"/>
                  </a:cubicBezTo>
                  <a:lnTo>
                    <a:pt x="1" y="950"/>
                  </a:lnTo>
                  <a:lnTo>
                    <a:pt x="1954" y="2872"/>
                  </a:lnTo>
                  <a:lnTo>
                    <a:pt x="2521" y="2305"/>
                  </a:lnTo>
                  <a:cubicBezTo>
                    <a:pt x="3498" y="1352"/>
                    <a:pt x="2524" y="1"/>
                    <a:pt x="14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8167;p66">
              <a:extLst>
                <a:ext uri="{FF2B5EF4-FFF2-40B4-BE49-F238E27FC236}">
                  <a16:creationId xmlns:a16="http://schemas.microsoft.com/office/drawing/2014/main" id="{F20F13C2-D04F-4901-87BF-CBC3129018D0}"/>
                </a:ext>
              </a:extLst>
            </p:cNvPr>
            <p:cNvSpPr/>
            <p:nvPr/>
          </p:nvSpPr>
          <p:spPr>
            <a:xfrm>
              <a:off x="-6578775" y="3721900"/>
              <a:ext cx="143375" cy="143375"/>
            </a:xfrm>
            <a:custGeom>
              <a:avLst/>
              <a:gdLst/>
              <a:ahLst/>
              <a:cxnLst/>
              <a:rect l="l" t="t" r="r" b="b"/>
              <a:pathLst>
                <a:path w="5735" h="5735" extrusionOk="0">
                  <a:moveTo>
                    <a:pt x="3813" y="1"/>
                  </a:moveTo>
                  <a:lnTo>
                    <a:pt x="1" y="3813"/>
                  </a:lnTo>
                  <a:lnTo>
                    <a:pt x="1922" y="5734"/>
                  </a:lnTo>
                  <a:lnTo>
                    <a:pt x="4474" y="3183"/>
                  </a:lnTo>
                  <a:lnTo>
                    <a:pt x="5734" y="1922"/>
                  </a:lnTo>
                  <a:lnTo>
                    <a:pt x="381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8168;p66">
              <a:extLst>
                <a:ext uri="{FF2B5EF4-FFF2-40B4-BE49-F238E27FC236}">
                  <a16:creationId xmlns:a16="http://schemas.microsoft.com/office/drawing/2014/main" id="{E4D1333B-C1E9-4AF3-9B53-7678741A5FCF}"/>
                </a:ext>
              </a:extLst>
            </p:cNvPr>
            <p:cNvSpPr/>
            <p:nvPr/>
          </p:nvSpPr>
          <p:spPr>
            <a:xfrm>
              <a:off x="-6685100" y="3636850"/>
              <a:ext cx="47275" cy="46475"/>
            </a:xfrm>
            <a:custGeom>
              <a:avLst/>
              <a:gdLst/>
              <a:ahLst/>
              <a:cxnLst/>
              <a:rect l="l" t="t" r="r" b="b"/>
              <a:pathLst>
                <a:path w="1891" h="1859" extrusionOk="0">
                  <a:moveTo>
                    <a:pt x="1891" y="0"/>
                  </a:moveTo>
                  <a:lnTo>
                    <a:pt x="0" y="1859"/>
                  </a:lnTo>
                  <a:lnTo>
                    <a:pt x="1891" y="1859"/>
                  </a:lnTo>
                  <a:lnTo>
                    <a:pt x="189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" name="Google Shape;6613;p62">
            <a:extLst>
              <a:ext uri="{FF2B5EF4-FFF2-40B4-BE49-F238E27FC236}">
                <a16:creationId xmlns:a16="http://schemas.microsoft.com/office/drawing/2014/main" id="{ADA09A31-0126-4AEF-93E9-A806DCD1E6C0}"/>
              </a:ext>
            </a:extLst>
          </p:cNvPr>
          <p:cNvGrpSpPr/>
          <p:nvPr/>
        </p:nvGrpSpPr>
        <p:grpSpPr>
          <a:xfrm>
            <a:off x="1708180" y="4465147"/>
            <a:ext cx="690511" cy="690511"/>
            <a:chOff x="-34763900" y="3561225"/>
            <a:chExt cx="291450" cy="291450"/>
          </a:xfrm>
          <a:solidFill>
            <a:srgbClr val="EAEAEA"/>
          </a:solidFill>
        </p:grpSpPr>
        <p:sp>
          <p:nvSpPr>
            <p:cNvPr id="43" name="Google Shape;6614;p62">
              <a:extLst>
                <a:ext uri="{FF2B5EF4-FFF2-40B4-BE49-F238E27FC236}">
                  <a16:creationId xmlns:a16="http://schemas.microsoft.com/office/drawing/2014/main" id="{A1CE2472-9A51-4FF9-9423-9D464D6218A4}"/>
                </a:ext>
              </a:extLst>
            </p:cNvPr>
            <p:cNvSpPr/>
            <p:nvPr/>
          </p:nvSpPr>
          <p:spPr>
            <a:xfrm>
              <a:off x="-34693800" y="3629750"/>
              <a:ext cx="152025" cy="152825"/>
            </a:xfrm>
            <a:custGeom>
              <a:avLst/>
              <a:gdLst/>
              <a:ahLst/>
              <a:cxnLst/>
              <a:rect l="l" t="t" r="r" b="b"/>
              <a:pathLst>
                <a:path w="6081" h="6113" extrusionOk="0">
                  <a:moveTo>
                    <a:pt x="3025" y="1387"/>
                  </a:moveTo>
                  <a:cubicBezTo>
                    <a:pt x="3970" y="1387"/>
                    <a:pt x="4726" y="2143"/>
                    <a:pt x="4726" y="3088"/>
                  </a:cubicBezTo>
                  <a:cubicBezTo>
                    <a:pt x="4726" y="4033"/>
                    <a:pt x="3970" y="4789"/>
                    <a:pt x="3025" y="4789"/>
                  </a:cubicBezTo>
                  <a:cubicBezTo>
                    <a:pt x="2080" y="4789"/>
                    <a:pt x="1324" y="4033"/>
                    <a:pt x="1324" y="3088"/>
                  </a:cubicBezTo>
                  <a:cubicBezTo>
                    <a:pt x="1324" y="2143"/>
                    <a:pt x="2080" y="1387"/>
                    <a:pt x="3025" y="1387"/>
                  </a:cubicBezTo>
                  <a:close/>
                  <a:moveTo>
                    <a:pt x="2710" y="0"/>
                  </a:moveTo>
                  <a:lnTo>
                    <a:pt x="2710" y="442"/>
                  </a:lnTo>
                  <a:cubicBezTo>
                    <a:pt x="2710" y="599"/>
                    <a:pt x="2584" y="725"/>
                    <a:pt x="2426" y="757"/>
                  </a:cubicBezTo>
                  <a:cubicBezTo>
                    <a:pt x="2237" y="788"/>
                    <a:pt x="2017" y="914"/>
                    <a:pt x="1859" y="1009"/>
                  </a:cubicBezTo>
                  <a:cubicBezTo>
                    <a:pt x="1815" y="1031"/>
                    <a:pt x="1762" y="1041"/>
                    <a:pt x="1707" y="1041"/>
                  </a:cubicBezTo>
                  <a:cubicBezTo>
                    <a:pt x="1607" y="1041"/>
                    <a:pt x="1500" y="1007"/>
                    <a:pt x="1418" y="946"/>
                  </a:cubicBezTo>
                  <a:lnTo>
                    <a:pt x="1103" y="631"/>
                  </a:lnTo>
                  <a:lnTo>
                    <a:pt x="631" y="1103"/>
                  </a:lnTo>
                  <a:lnTo>
                    <a:pt x="946" y="1418"/>
                  </a:lnTo>
                  <a:cubicBezTo>
                    <a:pt x="1072" y="1544"/>
                    <a:pt x="1072" y="1702"/>
                    <a:pt x="977" y="1859"/>
                  </a:cubicBezTo>
                  <a:cubicBezTo>
                    <a:pt x="851" y="2048"/>
                    <a:pt x="788" y="2269"/>
                    <a:pt x="757" y="2458"/>
                  </a:cubicBezTo>
                  <a:cubicBezTo>
                    <a:pt x="694" y="2615"/>
                    <a:pt x="599" y="2710"/>
                    <a:pt x="442" y="2710"/>
                  </a:cubicBezTo>
                  <a:lnTo>
                    <a:pt x="1" y="2710"/>
                  </a:lnTo>
                  <a:lnTo>
                    <a:pt x="1" y="3403"/>
                  </a:lnTo>
                  <a:lnTo>
                    <a:pt x="442" y="3403"/>
                  </a:lnTo>
                  <a:cubicBezTo>
                    <a:pt x="599" y="3403"/>
                    <a:pt x="694" y="3498"/>
                    <a:pt x="757" y="3655"/>
                  </a:cubicBezTo>
                  <a:cubicBezTo>
                    <a:pt x="788" y="3876"/>
                    <a:pt x="914" y="4096"/>
                    <a:pt x="977" y="4254"/>
                  </a:cubicBezTo>
                  <a:cubicBezTo>
                    <a:pt x="1072" y="4380"/>
                    <a:pt x="1009" y="4569"/>
                    <a:pt x="946" y="4695"/>
                  </a:cubicBezTo>
                  <a:lnTo>
                    <a:pt x="631" y="5010"/>
                  </a:lnTo>
                  <a:lnTo>
                    <a:pt x="1103" y="5482"/>
                  </a:lnTo>
                  <a:lnTo>
                    <a:pt x="1418" y="5167"/>
                  </a:lnTo>
                  <a:cubicBezTo>
                    <a:pt x="1486" y="5100"/>
                    <a:pt x="1562" y="5068"/>
                    <a:pt x="1643" y="5068"/>
                  </a:cubicBezTo>
                  <a:cubicBezTo>
                    <a:pt x="1713" y="5068"/>
                    <a:pt x="1786" y="5092"/>
                    <a:pt x="1859" y="5136"/>
                  </a:cubicBezTo>
                  <a:cubicBezTo>
                    <a:pt x="2048" y="5230"/>
                    <a:pt x="2237" y="5325"/>
                    <a:pt x="2426" y="5356"/>
                  </a:cubicBezTo>
                  <a:cubicBezTo>
                    <a:pt x="2584" y="5419"/>
                    <a:pt x="2710" y="5514"/>
                    <a:pt x="2710" y="5671"/>
                  </a:cubicBezTo>
                  <a:lnTo>
                    <a:pt x="2710" y="6112"/>
                  </a:lnTo>
                  <a:lnTo>
                    <a:pt x="3372" y="6112"/>
                  </a:lnTo>
                  <a:lnTo>
                    <a:pt x="3372" y="5734"/>
                  </a:lnTo>
                  <a:cubicBezTo>
                    <a:pt x="3372" y="5577"/>
                    <a:pt x="3498" y="5451"/>
                    <a:pt x="3655" y="5419"/>
                  </a:cubicBezTo>
                  <a:cubicBezTo>
                    <a:pt x="3844" y="5356"/>
                    <a:pt x="4096" y="5262"/>
                    <a:pt x="4254" y="5167"/>
                  </a:cubicBezTo>
                  <a:cubicBezTo>
                    <a:pt x="4300" y="5133"/>
                    <a:pt x="4355" y="5119"/>
                    <a:pt x="4410" y="5119"/>
                  </a:cubicBezTo>
                  <a:cubicBezTo>
                    <a:pt x="4506" y="5119"/>
                    <a:pt x="4603" y="5159"/>
                    <a:pt x="4663" y="5199"/>
                  </a:cubicBezTo>
                  <a:lnTo>
                    <a:pt x="5010" y="5514"/>
                  </a:lnTo>
                  <a:lnTo>
                    <a:pt x="5451" y="5041"/>
                  </a:lnTo>
                  <a:lnTo>
                    <a:pt x="5136" y="4726"/>
                  </a:lnTo>
                  <a:cubicBezTo>
                    <a:pt x="5041" y="4632"/>
                    <a:pt x="5041" y="4474"/>
                    <a:pt x="5104" y="4285"/>
                  </a:cubicBezTo>
                  <a:cubicBezTo>
                    <a:pt x="5230" y="4096"/>
                    <a:pt x="5293" y="3907"/>
                    <a:pt x="5356" y="3718"/>
                  </a:cubicBezTo>
                  <a:cubicBezTo>
                    <a:pt x="5388" y="3561"/>
                    <a:pt x="5514" y="3434"/>
                    <a:pt x="5671" y="3434"/>
                  </a:cubicBezTo>
                  <a:lnTo>
                    <a:pt x="6081" y="3434"/>
                  </a:lnTo>
                  <a:lnTo>
                    <a:pt x="6081" y="2773"/>
                  </a:lnTo>
                  <a:lnTo>
                    <a:pt x="5671" y="2773"/>
                  </a:lnTo>
                  <a:cubicBezTo>
                    <a:pt x="5514" y="2710"/>
                    <a:pt x="5388" y="2615"/>
                    <a:pt x="5356" y="2458"/>
                  </a:cubicBezTo>
                  <a:cubicBezTo>
                    <a:pt x="5293" y="2269"/>
                    <a:pt x="5199" y="2017"/>
                    <a:pt x="5104" y="1859"/>
                  </a:cubicBezTo>
                  <a:cubicBezTo>
                    <a:pt x="5041" y="1733"/>
                    <a:pt x="5073" y="1544"/>
                    <a:pt x="5136" y="1418"/>
                  </a:cubicBezTo>
                  <a:lnTo>
                    <a:pt x="5451" y="1103"/>
                  </a:lnTo>
                  <a:lnTo>
                    <a:pt x="5010" y="631"/>
                  </a:lnTo>
                  <a:lnTo>
                    <a:pt x="4663" y="946"/>
                  </a:lnTo>
                  <a:cubicBezTo>
                    <a:pt x="4608" y="1019"/>
                    <a:pt x="4531" y="1050"/>
                    <a:pt x="4445" y="1050"/>
                  </a:cubicBezTo>
                  <a:cubicBezTo>
                    <a:pt x="4384" y="1050"/>
                    <a:pt x="4319" y="1035"/>
                    <a:pt x="4254" y="1009"/>
                  </a:cubicBezTo>
                  <a:cubicBezTo>
                    <a:pt x="4033" y="883"/>
                    <a:pt x="3844" y="788"/>
                    <a:pt x="3655" y="757"/>
                  </a:cubicBezTo>
                  <a:cubicBezTo>
                    <a:pt x="3498" y="725"/>
                    <a:pt x="3372" y="599"/>
                    <a:pt x="3372" y="442"/>
                  </a:cubicBezTo>
                  <a:lnTo>
                    <a:pt x="337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6615;p62">
              <a:extLst>
                <a:ext uri="{FF2B5EF4-FFF2-40B4-BE49-F238E27FC236}">
                  <a16:creationId xmlns:a16="http://schemas.microsoft.com/office/drawing/2014/main" id="{60187AAE-D2EA-446F-95BD-5422725AF4F7}"/>
                </a:ext>
              </a:extLst>
            </p:cNvPr>
            <p:cNvSpPr/>
            <p:nvPr/>
          </p:nvSpPr>
          <p:spPr>
            <a:xfrm>
              <a:off x="-34763900" y="3561225"/>
              <a:ext cx="291450" cy="291450"/>
            </a:xfrm>
            <a:custGeom>
              <a:avLst/>
              <a:gdLst/>
              <a:ahLst/>
              <a:cxnLst/>
              <a:rect l="l" t="t" r="r" b="b"/>
              <a:pathLst>
                <a:path w="11658" h="11658" extrusionOk="0">
                  <a:moveTo>
                    <a:pt x="6522" y="2048"/>
                  </a:moveTo>
                  <a:cubicBezTo>
                    <a:pt x="6743" y="2048"/>
                    <a:pt x="6900" y="2206"/>
                    <a:pt x="6900" y="2395"/>
                  </a:cubicBezTo>
                  <a:lnTo>
                    <a:pt x="6900" y="2899"/>
                  </a:lnTo>
                  <a:cubicBezTo>
                    <a:pt x="6995" y="2962"/>
                    <a:pt x="7089" y="2994"/>
                    <a:pt x="7152" y="3025"/>
                  </a:cubicBezTo>
                  <a:lnTo>
                    <a:pt x="7530" y="2678"/>
                  </a:lnTo>
                  <a:cubicBezTo>
                    <a:pt x="7578" y="2615"/>
                    <a:pt x="7664" y="2584"/>
                    <a:pt x="7755" y="2584"/>
                  </a:cubicBezTo>
                  <a:cubicBezTo>
                    <a:pt x="7845" y="2584"/>
                    <a:pt x="7940" y="2615"/>
                    <a:pt x="8003" y="2678"/>
                  </a:cubicBezTo>
                  <a:lnTo>
                    <a:pt x="8979" y="3655"/>
                  </a:lnTo>
                  <a:cubicBezTo>
                    <a:pt x="9106" y="3781"/>
                    <a:pt x="9106" y="4002"/>
                    <a:pt x="8979" y="4128"/>
                  </a:cubicBezTo>
                  <a:lnTo>
                    <a:pt x="8633" y="4474"/>
                  </a:lnTo>
                  <a:cubicBezTo>
                    <a:pt x="8664" y="4569"/>
                    <a:pt x="8696" y="4695"/>
                    <a:pt x="8727" y="4758"/>
                  </a:cubicBezTo>
                  <a:lnTo>
                    <a:pt x="9263" y="4758"/>
                  </a:lnTo>
                  <a:cubicBezTo>
                    <a:pt x="9452" y="4758"/>
                    <a:pt x="9610" y="4915"/>
                    <a:pt x="9610" y="5104"/>
                  </a:cubicBezTo>
                  <a:lnTo>
                    <a:pt x="9610" y="6491"/>
                  </a:lnTo>
                  <a:cubicBezTo>
                    <a:pt x="9610" y="6680"/>
                    <a:pt x="9452" y="6837"/>
                    <a:pt x="9263" y="6837"/>
                  </a:cubicBezTo>
                  <a:lnTo>
                    <a:pt x="8727" y="6837"/>
                  </a:lnTo>
                  <a:cubicBezTo>
                    <a:pt x="8696" y="6963"/>
                    <a:pt x="8664" y="7026"/>
                    <a:pt x="8633" y="7121"/>
                  </a:cubicBezTo>
                  <a:lnTo>
                    <a:pt x="8979" y="7467"/>
                  </a:lnTo>
                  <a:cubicBezTo>
                    <a:pt x="9106" y="7593"/>
                    <a:pt x="9106" y="7814"/>
                    <a:pt x="8979" y="7940"/>
                  </a:cubicBezTo>
                  <a:lnTo>
                    <a:pt x="8003" y="8916"/>
                  </a:lnTo>
                  <a:cubicBezTo>
                    <a:pt x="7940" y="8979"/>
                    <a:pt x="7845" y="9011"/>
                    <a:pt x="7755" y="9011"/>
                  </a:cubicBezTo>
                  <a:cubicBezTo>
                    <a:pt x="7664" y="9011"/>
                    <a:pt x="7578" y="8979"/>
                    <a:pt x="7530" y="8916"/>
                  </a:cubicBezTo>
                  <a:lnTo>
                    <a:pt x="7152" y="8570"/>
                  </a:lnTo>
                  <a:cubicBezTo>
                    <a:pt x="7089" y="8601"/>
                    <a:pt x="6963" y="8664"/>
                    <a:pt x="6900" y="8696"/>
                  </a:cubicBezTo>
                  <a:lnTo>
                    <a:pt x="6900" y="9200"/>
                  </a:lnTo>
                  <a:cubicBezTo>
                    <a:pt x="6900" y="9389"/>
                    <a:pt x="6743" y="9547"/>
                    <a:pt x="6522" y="9547"/>
                  </a:cubicBezTo>
                  <a:lnTo>
                    <a:pt x="5167" y="9547"/>
                  </a:lnTo>
                  <a:cubicBezTo>
                    <a:pt x="4947" y="9547"/>
                    <a:pt x="4789" y="9389"/>
                    <a:pt x="4789" y="9200"/>
                  </a:cubicBezTo>
                  <a:lnTo>
                    <a:pt x="4789" y="8696"/>
                  </a:lnTo>
                  <a:cubicBezTo>
                    <a:pt x="4695" y="8664"/>
                    <a:pt x="4600" y="8601"/>
                    <a:pt x="4537" y="8570"/>
                  </a:cubicBezTo>
                  <a:lnTo>
                    <a:pt x="4159" y="8916"/>
                  </a:lnTo>
                  <a:cubicBezTo>
                    <a:pt x="4112" y="8979"/>
                    <a:pt x="4025" y="9011"/>
                    <a:pt x="3935" y="9011"/>
                  </a:cubicBezTo>
                  <a:cubicBezTo>
                    <a:pt x="3844" y="9011"/>
                    <a:pt x="3750" y="8979"/>
                    <a:pt x="3687" y="8916"/>
                  </a:cubicBezTo>
                  <a:lnTo>
                    <a:pt x="2710" y="7940"/>
                  </a:lnTo>
                  <a:cubicBezTo>
                    <a:pt x="2584" y="7814"/>
                    <a:pt x="2584" y="7593"/>
                    <a:pt x="2710" y="7467"/>
                  </a:cubicBezTo>
                  <a:lnTo>
                    <a:pt x="3057" y="7121"/>
                  </a:lnTo>
                  <a:cubicBezTo>
                    <a:pt x="3025" y="7026"/>
                    <a:pt x="2994" y="6932"/>
                    <a:pt x="2962" y="6837"/>
                  </a:cubicBezTo>
                  <a:lnTo>
                    <a:pt x="2426" y="6837"/>
                  </a:lnTo>
                  <a:cubicBezTo>
                    <a:pt x="2237" y="6837"/>
                    <a:pt x="2080" y="6680"/>
                    <a:pt x="2080" y="6491"/>
                  </a:cubicBezTo>
                  <a:lnTo>
                    <a:pt x="2080" y="5104"/>
                  </a:lnTo>
                  <a:cubicBezTo>
                    <a:pt x="2080" y="4915"/>
                    <a:pt x="2237" y="4758"/>
                    <a:pt x="2426" y="4758"/>
                  </a:cubicBezTo>
                  <a:lnTo>
                    <a:pt x="2962" y="4758"/>
                  </a:lnTo>
                  <a:cubicBezTo>
                    <a:pt x="2994" y="4632"/>
                    <a:pt x="3025" y="4569"/>
                    <a:pt x="3057" y="4474"/>
                  </a:cubicBezTo>
                  <a:lnTo>
                    <a:pt x="2710" y="4128"/>
                  </a:lnTo>
                  <a:cubicBezTo>
                    <a:pt x="2584" y="4002"/>
                    <a:pt x="2584" y="3781"/>
                    <a:pt x="2710" y="3655"/>
                  </a:cubicBezTo>
                  <a:lnTo>
                    <a:pt x="3687" y="2678"/>
                  </a:lnTo>
                  <a:cubicBezTo>
                    <a:pt x="3750" y="2615"/>
                    <a:pt x="3844" y="2584"/>
                    <a:pt x="3935" y="2584"/>
                  </a:cubicBezTo>
                  <a:cubicBezTo>
                    <a:pt x="4025" y="2584"/>
                    <a:pt x="4112" y="2615"/>
                    <a:pt x="4159" y="2678"/>
                  </a:cubicBezTo>
                  <a:lnTo>
                    <a:pt x="4537" y="3025"/>
                  </a:lnTo>
                  <a:cubicBezTo>
                    <a:pt x="4600" y="2994"/>
                    <a:pt x="4726" y="2962"/>
                    <a:pt x="4789" y="2899"/>
                  </a:cubicBezTo>
                  <a:lnTo>
                    <a:pt x="4789" y="2395"/>
                  </a:lnTo>
                  <a:cubicBezTo>
                    <a:pt x="4789" y="2206"/>
                    <a:pt x="4947" y="2048"/>
                    <a:pt x="5167" y="2048"/>
                  </a:cubicBezTo>
                  <a:close/>
                  <a:moveTo>
                    <a:pt x="5829" y="1"/>
                  </a:moveTo>
                  <a:cubicBezTo>
                    <a:pt x="2647" y="1"/>
                    <a:pt x="1" y="2647"/>
                    <a:pt x="1" y="5829"/>
                  </a:cubicBezTo>
                  <a:cubicBezTo>
                    <a:pt x="1" y="6837"/>
                    <a:pt x="284" y="7877"/>
                    <a:pt x="820" y="8790"/>
                  </a:cubicBezTo>
                  <a:lnTo>
                    <a:pt x="32" y="11185"/>
                  </a:lnTo>
                  <a:cubicBezTo>
                    <a:pt x="1" y="11311"/>
                    <a:pt x="32" y="11468"/>
                    <a:pt x="127" y="11531"/>
                  </a:cubicBezTo>
                  <a:cubicBezTo>
                    <a:pt x="174" y="11602"/>
                    <a:pt x="274" y="11638"/>
                    <a:pt x="375" y="11638"/>
                  </a:cubicBezTo>
                  <a:cubicBezTo>
                    <a:pt x="408" y="11638"/>
                    <a:pt x="442" y="11634"/>
                    <a:pt x="473" y="11626"/>
                  </a:cubicBezTo>
                  <a:lnTo>
                    <a:pt x="2868" y="10838"/>
                  </a:lnTo>
                  <a:cubicBezTo>
                    <a:pt x="3781" y="11374"/>
                    <a:pt x="4789" y="11657"/>
                    <a:pt x="5829" y="11657"/>
                  </a:cubicBezTo>
                  <a:cubicBezTo>
                    <a:pt x="9011" y="11657"/>
                    <a:pt x="11657" y="9011"/>
                    <a:pt x="11657" y="5829"/>
                  </a:cubicBezTo>
                  <a:cubicBezTo>
                    <a:pt x="11657" y="2584"/>
                    <a:pt x="9011" y="1"/>
                    <a:pt x="582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6616;p62">
              <a:extLst>
                <a:ext uri="{FF2B5EF4-FFF2-40B4-BE49-F238E27FC236}">
                  <a16:creationId xmlns:a16="http://schemas.microsoft.com/office/drawing/2014/main" id="{BD325032-58C3-4AD9-8EEC-A0369A781A19}"/>
                </a:ext>
              </a:extLst>
            </p:cNvPr>
            <p:cNvSpPr/>
            <p:nvPr/>
          </p:nvSpPr>
          <p:spPr>
            <a:xfrm>
              <a:off x="-34644175" y="3680950"/>
              <a:ext cx="51225" cy="51225"/>
            </a:xfrm>
            <a:custGeom>
              <a:avLst/>
              <a:gdLst/>
              <a:ahLst/>
              <a:cxnLst/>
              <a:rect l="l" t="t" r="r" b="b"/>
              <a:pathLst>
                <a:path w="2049" h="2049" extrusionOk="0">
                  <a:moveTo>
                    <a:pt x="1040" y="0"/>
                  </a:moveTo>
                  <a:cubicBezTo>
                    <a:pt x="473" y="0"/>
                    <a:pt x="0" y="473"/>
                    <a:pt x="0" y="1040"/>
                  </a:cubicBezTo>
                  <a:cubicBezTo>
                    <a:pt x="0" y="1576"/>
                    <a:pt x="473" y="2048"/>
                    <a:pt x="1040" y="2048"/>
                  </a:cubicBezTo>
                  <a:cubicBezTo>
                    <a:pt x="1576" y="2048"/>
                    <a:pt x="2048" y="1576"/>
                    <a:pt x="2048" y="1040"/>
                  </a:cubicBezTo>
                  <a:cubicBezTo>
                    <a:pt x="2048" y="441"/>
                    <a:pt x="1576" y="0"/>
                    <a:pt x="104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6501;p62">
            <a:extLst>
              <a:ext uri="{FF2B5EF4-FFF2-40B4-BE49-F238E27FC236}">
                <a16:creationId xmlns:a16="http://schemas.microsoft.com/office/drawing/2014/main" id="{53A01B9B-53D1-4748-8D96-83C2FD344FB9}"/>
              </a:ext>
            </a:extLst>
          </p:cNvPr>
          <p:cNvGrpSpPr/>
          <p:nvPr/>
        </p:nvGrpSpPr>
        <p:grpSpPr>
          <a:xfrm>
            <a:off x="5790979" y="4451789"/>
            <a:ext cx="690511" cy="690451"/>
            <a:chOff x="-35481425" y="3919600"/>
            <a:chExt cx="291450" cy="291425"/>
          </a:xfrm>
          <a:solidFill>
            <a:srgbClr val="EAEAEA"/>
          </a:solidFill>
        </p:grpSpPr>
        <p:sp>
          <p:nvSpPr>
            <p:cNvPr id="47" name="Google Shape;6502;p62">
              <a:extLst>
                <a:ext uri="{FF2B5EF4-FFF2-40B4-BE49-F238E27FC236}">
                  <a16:creationId xmlns:a16="http://schemas.microsoft.com/office/drawing/2014/main" id="{B2D9DEC5-6DF8-4979-B17E-BA9C431024B8}"/>
                </a:ext>
              </a:extLst>
            </p:cNvPr>
            <p:cNvSpPr/>
            <p:nvPr/>
          </p:nvSpPr>
          <p:spPr>
            <a:xfrm>
              <a:off x="-35327050" y="4125150"/>
              <a:ext cx="84300" cy="85100"/>
            </a:xfrm>
            <a:custGeom>
              <a:avLst/>
              <a:gdLst/>
              <a:ahLst/>
              <a:cxnLst/>
              <a:rect l="l" t="t" r="r" b="b"/>
              <a:pathLst>
                <a:path w="3372" h="3404" extrusionOk="0">
                  <a:moveTo>
                    <a:pt x="3025" y="1"/>
                  </a:moveTo>
                  <a:cubicBezTo>
                    <a:pt x="2836" y="1"/>
                    <a:pt x="2678" y="159"/>
                    <a:pt x="2678" y="348"/>
                  </a:cubicBezTo>
                  <a:lnTo>
                    <a:pt x="2678" y="1041"/>
                  </a:lnTo>
                  <a:cubicBezTo>
                    <a:pt x="2678" y="1576"/>
                    <a:pt x="2206" y="2049"/>
                    <a:pt x="1639" y="2049"/>
                  </a:cubicBezTo>
                  <a:lnTo>
                    <a:pt x="1103" y="2049"/>
                  </a:lnTo>
                  <a:lnTo>
                    <a:pt x="1229" y="1923"/>
                  </a:lnTo>
                  <a:cubicBezTo>
                    <a:pt x="1387" y="1860"/>
                    <a:pt x="1387" y="1608"/>
                    <a:pt x="1261" y="1513"/>
                  </a:cubicBezTo>
                  <a:cubicBezTo>
                    <a:pt x="1198" y="1450"/>
                    <a:pt x="1111" y="1419"/>
                    <a:pt x="1024" y="1419"/>
                  </a:cubicBezTo>
                  <a:cubicBezTo>
                    <a:pt x="938" y="1419"/>
                    <a:pt x="851" y="1450"/>
                    <a:pt x="788" y="1513"/>
                  </a:cubicBezTo>
                  <a:lnTo>
                    <a:pt x="127" y="2175"/>
                  </a:lnTo>
                  <a:cubicBezTo>
                    <a:pt x="1" y="2301"/>
                    <a:pt x="1" y="2521"/>
                    <a:pt x="127" y="2647"/>
                  </a:cubicBezTo>
                  <a:lnTo>
                    <a:pt x="788" y="3309"/>
                  </a:lnTo>
                  <a:cubicBezTo>
                    <a:pt x="851" y="3372"/>
                    <a:pt x="938" y="3404"/>
                    <a:pt x="1024" y="3404"/>
                  </a:cubicBezTo>
                  <a:cubicBezTo>
                    <a:pt x="1111" y="3404"/>
                    <a:pt x="1198" y="3372"/>
                    <a:pt x="1261" y="3309"/>
                  </a:cubicBezTo>
                  <a:cubicBezTo>
                    <a:pt x="1387" y="3183"/>
                    <a:pt x="1387" y="2962"/>
                    <a:pt x="1261" y="2836"/>
                  </a:cubicBezTo>
                  <a:lnTo>
                    <a:pt x="1135" y="2710"/>
                  </a:lnTo>
                  <a:lnTo>
                    <a:pt x="1702" y="2710"/>
                  </a:lnTo>
                  <a:cubicBezTo>
                    <a:pt x="2647" y="2710"/>
                    <a:pt x="3372" y="1986"/>
                    <a:pt x="3372" y="1041"/>
                  </a:cubicBezTo>
                  <a:lnTo>
                    <a:pt x="3372" y="348"/>
                  </a:lnTo>
                  <a:cubicBezTo>
                    <a:pt x="3372" y="159"/>
                    <a:pt x="3214" y="1"/>
                    <a:pt x="30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6503;p62">
              <a:extLst>
                <a:ext uri="{FF2B5EF4-FFF2-40B4-BE49-F238E27FC236}">
                  <a16:creationId xmlns:a16="http://schemas.microsoft.com/office/drawing/2014/main" id="{38DE1CDC-B933-45CF-8AE3-8B6E7225040A}"/>
                </a:ext>
              </a:extLst>
            </p:cNvPr>
            <p:cNvSpPr/>
            <p:nvPr/>
          </p:nvSpPr>
          <p:spPr>
            <a:xfrm>
              <a:off x="-35429450" y="3921175"/>
              <a:ext cx="84300" cy="85075"/>
            </a:xfrm>
            <a:custGeom>
              <a:avLst/>
              <a:gdLst/>
              <a:ahLst/>
              <a:cxnLst/>
              <a:rect l="l" t="t" r="r" b="b"/>
              <a:pathLst>
                <a:path w="3372" h="3403" extrusionOk="0">
                  <a:moveTo>
                    <a:pt x="2360" y="0"/>
                  </a:moveTo>
                  <a:cubicBezTo>
                    <a:pt x="2269" y="0"/>
                    <a:pt x="2175" y="32"/>
                    <a:pt x="2112" y="95"/>
                  </a:cubicBezTo>
                  <a:cubicBezTo>
                    <a:pt x="2017" y="221"/>
                    <a:pt x="2017" y="441"/>
                    <a:pt x="2112" y="567"/>
                  </a:cubicBezTo>
                  <a:lnTo>
                    <a:pt x="2238" y="693"/>
                  </a:lnTo>
                  <a:lnTo>
                    <a:pt x="1702" y="693"/>
                  </a:lnTo>
                  <a:cubicBezTo>
                    <a:pt x="757" y="693"/>
                    <a:pt x="1" y="1418"/>
                    <a:pt x="1" y="2363"/>
                  </a:cubicBezTo>
                  <a:lnTo>
                    <a:pt x="1" y="3056"/>
                  </a:lnTo>
                  <a:cubicBezTo>
                    <a:pt x="1" y="3245"/>
                    <a:pt x="158" y="3403"/>
                    <a:pt x="347" y="3403"/>
                  </a:cubicBezTo>
                  <a:cubicBezTo>
                    <a:pt x="536" y="3403"/>
                    <a:pt x="694" y="3245"/>
                    <a:pt x="694" y="3056"/>
                  </a:cubicBezTo>
                  <a:lnTo>
                    <a:pt x="694" y="2332"/>
                  </a:lnTo>
                  <a:cubicBezTo>
                    <a:pt x="694" y="1796"/>
                    <a:pt x="1167" y="1292"/>
                    <a:pt x="1734" y="1292"/>
                  </a:cubicBezTo>
                  <a:lnTo>
                    <a:pt x="2269" y="1292"/>
                  </a:lnTo>
                  <a:lnTo>
                    <a:pt x="2175" y="1418"/>
                  </a:lnTo>
                  <a:cubicBezTo>
                    <a:pt x="2017" y="1544"/>
                    <a:pt x="2017" y="1733"/>
                    <a:pt x="2112" y="1891"/>
                  </a:cubicBezTo>
                  <a:cubicBezTo>
                    <a:pt x="2175" y="1954"/>
                    <a:pt x="2269" y="1985"/>
                    <a:pt x="2360" y="1985"/>
                  </a:cubicBezTo>
                  <a:cubicBezTo>
                    <a:pt x="2450" y="1985"/>
                    <a:pt x="2537" y="1954"/>
                    <a:pt x="2584" y="1891"/>
                  </a:cubicBezTo>
                  <a:lnTo>
                    <a:pt x="3277" y="1229"/>
                  </a:lnTo>
                  <a:cubicBezTo>
                    <a:pt x="3372" y="1103"/>
                    <a:pt x="3372" y="882"/>
                    <a:pt x="3277" y="756"/>
                  </a:cubicBezTo>
                  <a:lnTo>
                    <a:pt x="2584" y="95"/>
                  </a:lnTo>
                  <a:cubicBezTo>
                    <a:pt x="2537" y="32"/>
                    <a:pt x="2450" y="0"/>
                    <a:pt x="236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6504;p62">
              <a:extLst>
                <a:ext uri="{FF2B5EF4-FFF2-40B4-BE49-F238E27FC236}">
                  <a16:creationId xmlns:a16="http://schemas.microsoft.com/office/drawing/2014/main" id="{6A15EE67-B2C4-4E4F-90EE-C81CA365F1F0}"/>
                </a:ext>
              </a:extLst>
            </p:cNvPr>
            <p:cNvSpPr/>
            <p:nvPr/>
          </p:nvSpPr>
          <p:spPr>
            <a:xfrm>
              <a:off x="-35481425" y="4021975"/>
              <a:ext cx="137075" cy="35475"/>
            </a:xfrm>
            <a:custGeom>
              <a:avLst/>
              <a:gdLst/>
              <a:ahLst/>
              <a:cxnLst/>
              <a:rect l="l" t="t" r="r" b="b"/>
              <a:pathLst>
                <a:path w="5483" h="1419" extrusionOk="0">
                  <a:moveTo>
                    <a:pt x="1009" y="1"/>
                  </a:moveTo>
                  <a:cubicBezTo>
                    <a:pt x="473" y="1"/>
                    <a:pt x="1" y="473"/>
                    <a:pt x="1" y="1072"/>
                  </a:cubicBezTo>
                  <a:lnTo>
                    <a:pt x="1" y="1419"/>
                  </a:lnTo>
                  <a:lnTo>
                    <a:pt x="5482" y="1419"/>
                  </a:lnTo>
                  <a:lnTo>
                    <a:pt x="5482" y="1072"/>
                  </a:lnTo>
                  <a:lnTo>
                    <a:pt x="5451" y="1072"/>
                  </a:lnTo>
                  <a:cubicBezTo>
                    <a:pt x="5451" y="505"/>
                    <a:pt x="5010" y="1"/>
                    <a:pt x="444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6505;p62">
              <a:extLst>
                <a:ext uri="{FF2B5EF4-FFF2-40B4-BE49-F238E27FC236}">
                  <a16:creationId xmlns:a16="http://schemas.microsoft.com/office/drawing/2014/main" id="{502E347A-CF20-4B82-8F51-0F9C8CE9031F}"/>
                </a:ext>
              </a:extLst>
            </p:cNvPr>
            <p:cNvSpPr/>
            <p:nvPr/>
          </p:nvSpPr>
          <p:spPr>
            <a:xfrm>
              <a:off x="-35481425" y="4073975"/>
              <a:ext cx="136275" cy="85875"/>
            </a:xfrm>
            <a:custGeom>
              <a:avLst/>
              <a:gdLst/>
              <a:ahLst/>
              <a:cxnLst/>
              <a:rect l="l" t="t" r="r" b="b"/>
              <a:pathLst>
                <a:path w="5451" h="3435" extrusionOk="0">
                  <a:moveTo>
                    <a:pt x="1" y="0"/>
                  </a:moveTo>
                  <a:lnTo>
                    <a:pt x="1" y="3434"/>
                  </a:lnTo>
                  <a:lnTo>
                    <a:pt x="5451" y="3434"/>
                  </a:lnTo>
                  <a:lnTo>
                    <a:pt x="545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6506;p62">
              <a:extLst>
                <a:ext uri="{FF2B5EF4-FFF2-40B4-BE49-F238E27FC236}">
                  <a16:creationId xmlns:a16="http://schemas.microsoft.com/office/drawing/2014/main" id="{F7ABD98A-2DAE-4C11-82C3-03D8FA36772E}"/>
                </a:ext>
              </a:extLst>
            </p:cNvPr>
            <p:cNvSpPr/>
            <p:nvPr/>
          </p:nvSpPr>
          <p:spPr>
            <a:xfrm>
              <a:off x="-35481425" y="4176350"/>
              <a:ext cx="136275" cy="34675"/>
            </a:xfrm>
            <a:custGeom>
              <a:avLst/>
              <a:gdLst/>
              <a:ahLst/>
              <a:cxnLst/>
              <a:rect l="l" t="t" r="r" b="b"/>
              <a:pathLst>
                <a:path w="5451" h="1387" extrusionOk="0">
                  <a:moveTo>
                    <a:pt x="1" y="1"/>
                  </a:moveTo>
                  <a:lnTo>
                    <a:pt x="1" y="347"/>
                  </a:lnTo>
                  <a:cubicBezTo>
                    <a:pt x="1" y="946"/>
                    <a:pt x="410" y="1387"/>
                    <a:pt x="1009" y="1387"/>
                  </a:cubicBezTo>
                  <a:lnTo>
                    <a:pt x="4443" y="1387"/>
                  </a:lnTo>
                  <a:cubicBezTo>
                    <a:pt x="4978" y="1387"/>
                    <a:pt x="5451" y="914"/>
                    <a:pt x="5451" y="347"/>
                  </a:cubicBezTo>
                  <a:lnTo>
                    <a:pt x="545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6507;p62">
              <a:extLst>
                <a:ext uri="{FF2B5EF4-FFF2-40B4-BE49-F238E27FC236}">
                  <a16:creationId xmlns:a16="http://schemas.microsoft.com/office/drawing/2014/main" id="{660C7834-0437-4BBE-842C-7515A6ECF531}"/>
                </a:ext>
              </a:extLst>
            </p:cNvPr>
            <p:cNvSpPr/>
            <p:nvPr/>
          </p:nvSpPr>
          <p:spPr>
            <a:xfrm>
              <a:off x="-35327050" y="3919600"/>
              <a:ext cx="137075" cy="33875"/>
            </a:xfrm>
            <a:custGeom>
              <a:avLst/>
              <a:gdLst/>
              <a:ahLst/>
              <a:cxnLst/>
              <a:rect l="l" t="t" r="r" b="b"/>
              <a:pathLst>
                <a:path w="5483" h="1355" extrusionOk="0">
                  <a:moveTo>
                    <a:pt x="1009" y="0"/>
                  </a:moveTo>
                  <a:cubicBezTo>
                    <a:pt x="473" y="0"/>
                    <a:pt x="1" y="473"/>
                    <a:pt x="1" y="1008"/>
                  </a:cubicBezTo>
                  <a:lnTo>
                    <a:pt x="1" y="1355"/>
                  </a:lnTo>
                  <a:lnTo>
                    <a:pt x="5482" y="1355"/>
                  </a:lnTo>
                  <a:lnTo>
                    <a:pt x="5482" y="1008"/>
                  </a:lnTo>
                  <a:cubicBezTo>
                    <a:pt x="5482" y="473"/>
                    <a:pt x="5010" y="0"/>
                    <a:pt x="444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6508;p62">
              <a:extLst>
                <a:ext uri="{FF2B5EF4-FFF2-40B4-BE49-F238E27FC236}">
                  <a16:creationId xmlns:a16="http://schemas.microsoft.com/office/drawing/2014/main" id="{2FC404FB-AEF8-4D3D-98E2-98301B298964}"/>
                </a:ext>
              </a:extLst>
            </p:cNvPr>
            <p:cNvSpPr/>
            <p:nvPr/>
          </p:nvSpPr>
          <p:spPr>
            <a:xfrm>
              <a:off x="-35327825" y="3970800"/>
              <a:ext cx="136275" cy="85875"/>
            </a:xfrm>
            <a:custGeom>
              <a:avLst/>
              <a:gdLst/>
              <a:ahLst/>
              <a:cxnLst/>
              <a:rect l="l" t="t" r="r" b="b"/>
              <a:pathLst>
                <a:path w="5451" h="3435" extrusionOk="0">
                  <a:moveTo>
                    <a:pt x="0" y="0"/>
                  </a:moveTo>
                  <a:lnTo>
                    <a:pt x="0" y="3434"/>
                  </a:lnTo>
                  <a:lnTo>
                    <a:pt x="5450" y="3434"/>
                  </a:lnTo>
                  <a:lnTo>
                    <a:pt x="545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6509;p62">
              <a:extLst>
                <a:ext uri="{FF2B5EF4-FFF2-40B4-BE49-F238E27FC236}">
                  <a16:creationId xmlns:a16="http://schemas.microsoft.com/office/drawing/2014/main" id="{EE391855-C295-4006-9DB6-2EE96B33F153}"/>
                </a:ext>
              </a:extLst>
            </p:cNvPr>
            <p:cNvSpPr/>
            <p:nvPr/>
          </p:nvSpPr>
          <p:spPr>
            <a:xfrm>
              <a:off x="-35327825" y="4073975"/>
              <a:ext cx="136275" cy="35450"/>
            </a:xfrm>
            <a:custGeom>
              <a:avLst/>
              <a:gdLst/>
              <a:ahLst/>
              <a:cxnLst/>
              <a:rect l="l" t="t" r="r" b="b"/>
              <a:pathLst>
                <a:path w="5451" h="1418" extrusionOk="0">
                  <a:moveTo>
                    <a:pt x="0" y="0"/>
                  </a:moveTo>
                  <a:lnTo>
                    <a:pt x="0" y="347"/>
                  </a:lnTo>
                  <a:cubicBezTo>
                    <a:pt x="0" y="914"/>
                    <a:pt x="473" y="1418"/>
                    <a:pt x="1008" y="1418"/>
                  </a:cubicBezTo>
                  <a:lnTo>
                    <a:pt x="4442" y="1418"/>
                  </a:lnTo>
                  <a:cubicBezTo>
                    <a:pt x="4978" y="1418"/>
                    <a:pt x="5450" y="945"/>
                    <a:pt x="5450" y="347"/>
                  </a:cubicBezTo>
                  <a:lnTo>
                    <a:pt x="545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" name="Google Shape;8374;p66">
            <a:extLst>
              <a:ext uri="{FF2B5EF4-FFF2-40B4-BE49-F238E27FC236}">
                <a16:creationId xmlns:a16="http://schemas.microsoft.com/office/drawing/2014/main" id="{59462BD1-F106-4896-8FFC-4EB35B002773}"/>
              </a:ext>
            </a:extLst>
          </p:cNvPr>
          <p:cNvGrpSpPr/>
          <p:nvPr/>
        </p:nvGrpSpPr>
        <p:grpSpPr>
          <a:xfrm>
            <a:off x="9893971" y="4484322"/>
            <a:ext cx="476727" cy="625388"/>
            <a:chOff x="-3379121" y="3271154"/>
            <a:chExt cx="222150" cy="291425"/>
          </a:xfrm>
          <a:solidFill>
            <a:srgbClr val="EAEAEA"/>
          </a:solidFill>
        </p:grpSpPr>
        <p:sp>
          <p:nvSpPr>
            <p:cNvPr id="56" name="Google Shape;8375;p66">
              <a:extLst>
                <a:ext uri="{FF2B5EF4-FFF2-40B4-BE49-F238E27FC236}">
                  <a16:creationId xmlns:a16="http://schemas.microsoft.com/office/drawing/2014/main" id="{72D080BA-8883-412D-891E-C71C214B6B4A}"/>
                </a:ext>
              </a:extLst>
            </p:cNvPr>
            <p:cNvSpPr/>
            <p:nvPr/>
          </p:nvSpPr>
          <p:spPr>
            <a:xfrm>
              <a:off x="-3379121" y="3271154"/>
              <a:ext cx="222150" cy="291425"/>
            </a:xfrm>
            <a:custGeom>
              <a:avLst/>
              <a:gdLst/>
              <a:ahLst/>
              <a:cxnLst/>
              <a:rect l="l" t="t" r="r" b="b"/>
              <a:pathLst>
                <a:path w="8886" h="11657" extrusionOk="0">
                  <a:moveTo>
                    <a:pt x="5861" y="662"/>
                  </a:moveTo>
                  <a:cubicBezTo>
                    <a:pt x="6302" y="662"/>
                    <a:pt x="6302" y="1323"/>
                    <a:pt x="5861" y="1323"/>
                  </a:cubicBezTo>
                  <a:lnTo>
                    <a:pt x="3120" y="1323"/>
                  </a:lnTo>
                  <a:cubicBezTo>
                    <a:pt x="2647" y="1323"/>
                    <a:pt x="2647" y="662"/>
                    <a:pt x="3120" y="662"/>
                  </a:cubicBezTo>
                  <a:close/>
                  <a:moveTo>
                    <a:pt x="7215" y="3466"/>
                  </a:moveTo>
                  <a:cubicBezTo>
                    <a:pt x="7625" y="3466"/>
                    <a:pt x="7625" y="4127"/>
                    <a:pt x="7215" y="4127"/>
                  </a:cubicBezTo>
                  <a:lnTo>
                    <a:pt x="4443" y="4127"/>
                  </a:lnTo>
                  <a:cubicBezTo>
                    <a:pt x="4002" y="4127"/>
                    <a:pt x="3970" y="3466"/>
                    <a:pt x="4443" y="3466"/>
                  </a:cubicBezTo>
                  <a:close/>
                  <a:moveTo>
                    <a:pt x="3101" y="2795"/>
                  </a:moveTo>
                  <a:cubicBezTo>
                    <a:pt x="3360" y="2795"/>
                    <a:pt x="3582" y="3129"/>
                    <a:pt x="3340" y="3371"/>
                  </a:cubicBezTo>
                  <a:lnTo>
                    <a:pt x="2899" y="3812"/>
                  </a:lnTo>
                  <a:lnTo>
                    <a:pt x="3340" y="4253"/>
                  </a:lnTo>
                  <a:cubicBezTo>
                    <a:pt x="3582" y="4495"/>
                    <a:pt x="3360" y="4830"/>
                    <a:pt x="3101" y="4830"/>
                  </a:cubicBezTo>
                  <a:cubicBezTo>
                    <a:pt x="3023" y="4830"/>
                    <a:pt x="2941" y="4799"/>
                    <a:pt x="2868" y="4726"/>
                  </a:cubicBezTo>
                  <a:lnTo>
                    <a:pt x="2427" y="4285"/>
                  </a:lnTo>
                  <a:lnTo>
                    <a:pt x="2017" y="4726"/>
                  </a:lnTo>
                  <a:cubicBezTo>
                    <a:pt x="1944" y="4799"/>
                    <a:pt x="1862" y="4830"/>
                    <a:pt x="1784" y="4830"/>
                  </a:cubicBezTo>
                  <a:cubicBezTo>
                    <a:pt x="1525" y="4830"/>
                    <a:pt x="1303" y="4495"/>
                    <a:pt x="1545" y="4253"/>
                  </a:cubicBezTo>
                  <a:lnTo>
                    <a:pt x="1954" y="3812"/>
                  </a:lnTo>
                  <a:lnTo>
                    <a:pt x="1545" y="3371"/>
                  </a:lnTo>
                  <a:cubicBezTo>
                    <a:pt x="1303" y="3129"/>
                    <a:pt x="1525" y="2795"/>
                    <a:pt x="1784" y="2795"/>
                  </a:cubicBezTo>
                  <a:cubicBezTo>
                    <a:pt x="1862" y="2795"/>
                    <a:pt x="1944" y="2825"/>
                    <a:pt x="2017" y="2899"/>
                  </a:cubicBezTo>
                  <a:lnTo>
                    <a:pt x="2427" y="3340"/>
                  </a:lnTo>
                  <a:lnTo>
                    <a:pt x="2868" y="2899"/>
                  </a:lnTo>
                  <a:cubicBezTo>
                    <a:pt x="2941" y="2825"/>
                    <a:pt x="3023" y="2795"/>
                    <a:pt x="3101" y="2795"/>
                  </a:cubicBezTo>
                  <a:close/>
                  <a:moveTo>
                    <a:pt x="7242" y="6206"/>
                  </a:moveTo>
                  <a:cubicBezTo>
                    <a:pt x="7625" y="6206"/>
                    <a:pt x="7616" y="6868"/>
                    <a:pt x="7215" y="6868"/>
                  </a:cubicBezTo>
                  <a:lnTo>
                    <a:pt x="4443" y="6868"/>
                  </a:lnTo>
                  <a:cubicBezTo>
                    <a:pt x="4002" y="6868"/>
                    <a:pt x="3970" y="6207"/>
                    <a:pt x="4443" y="6207"/>
                  </a:cubicBezTo>
                  <a:lnTo>
                    <a:pt x="7215" y="6207"/>
                  </a:lnTo>
                  <a:cubicBezTo>
                    <a:pt x="7225" y="6206"/>
                    <a:pt x="7233" y="6206"/>
                    <a:pt x="7242" y="6206"/>
                  </a:cubicBezTo>
                  <a:close/>
                  <a:moveTo>
                    <a:pt x="3101" y="5504"/>
                  </a:moveTo>
                  <a:cubicBezTo>
                    <a:pt x="3360" y="5504"/>
                    <a:pt x="3582" y="5839"/>
                    <a:pt x="3340" y="6081"/>
                  </a:cubicBezTo>
                  <a:lnTo>
                    <a:pt x="2899" y="6522"/>
                  </a:lnTo>
                  <a:lnTo>
                    <a:pt x="3340" y="6963"/>
                  </a:lnTo>
                  <a:cubicBezTo>
                    <a:pt x="3582" y="7205"/>
                    <a:pt x="3360" y="7539"/>
                    <a:pt x="3101" y="7539"/>
                  </a:cubicBezTo>
                  <a:cubicBezTo>
                    <a:pt x="3023" y="7539"/>
                    <a:pt x="2941" y="7509"/>
                    <a:pt x="2868" y="7435"/>
                  </a:cubicBezTo>
                  <a:lnTo>
                    <a:pt x="2427" y="6994"/>
                  </a:lnTo>
                  <a:lnTo>
                    <a:pt x="2017" y="7435"/>
                  </a:lnTo>
                  <a:cubicBezTo>
                    <a:pt x="1944" y="7509"/>
                    <a:pt x="1862" y="7539"/>
                    <a:pt x="1784" y="7539"/>
                  </a:cubicBezTo>
                  <a:cubicBezTo>
                    <a:pt x="1525" y="7539"/>
                    <a:pt x="1303" y="7205"/>
                    <a:pt x="1545" y="6963"/>
                  </a:cubicBezTo>
                  <a:lnTo>
                    <a:pt x="1954" y="6522"/>
                  </a:lnTo>
                  <a:lnTo>
                    <a:pt x="1545" y="6081"/>
                  </a:lnTo>
                  <a:cubicBezTo>
                    <a:pt x="1303" y="5839"/>
                    <a:pt x="1525" y="5504"/>
                    <a:pt x="1784" y="5504"/>
                  </a:cubicBezTo>
                  <a:cubicBezTo>
                    <a:pt x="1862" y="5504"/>
                    <a:pt x="1944" y="5535"/>
                    <a:pt x="2017" y="5608"/>
                  </a:cubicBezTo>
                  <a:lnTo>
                    <a:pt x="2427" y="6049"/>
                  </a:lnTo>
                  <a:lnTo>
                    <a:pt x="2868" y="5608"/>
                  </a:lnTo>
                  <a:cubicBezTo>
                    <a:pt x="2941" y="5535"/>
                    <a:pt x="3023" y="5504"/>
                    <a:pt x="3101" y="5504"/>
                  </a:cubicBezTo>
                  <a:close/>
                  <a:moveTo>
                    <a:pt x="7215" y="8916"/>
                  </a:moveTo>
                  <a:cubicBezTo>
                    <a:pt x="7625" y="8916"/>
                    <a:pt x="7625" y="9609"/>
                    <a:pt x="7215" y="9609"/>
                  </a:cubicBezTo>
                  <a:lnTo>
                    <a:pt x="4443" y="9609"/>
                  </a:lnTo>
                  <a:cubicBezTo>
                    <a:pt x="4002" y="9609"/>
                    <a:pt x="3970" y="8916"/>
                    <a:pt x="4443" y="8916"/>
                  </a:cubicBezTo>
                  <a:close/>
                  <a:moveTo>
                    <a:pt x="2395" y="8254"/>
                  </a:moveTo>
                  <a:cubicBezTo>
                    <a:pt x="2962" y="8254"/>
                    <a:pt x="3435" y="8727"/>
                    <a:pt x="3435" y="9263"/>
                  </a:cubicBezTo>
                  <a:cubicBezTo>
                    <a:pt x="3435" y="9830"/>
                    <a:pt x="2994" y="10302"/>
                    <a:pt x="2395" y="10302"/>
                  </a:cubicBezTo>
                  <a:cubicBezTo>
                    <a:pt x="1860" y="10302"/>
                    <a:pt x="1387" y="9830"/>
                    <a:pt x="1387" y="9263"/>
                  </a:cubicBezTo>
                  <a:cubicBezTo>
                    <a:pt x="1387" y="8727"/>
                    <a:pt x="1860" y="8254"/>
                    <a:pt x="2395" y="8254"/>
                  </a:cubicBezTo>
                  <a:close/>
                  <a:moveTo>
                    <a:pt x="3057" y="0"/>
                  </a:moveTo>
                  <a:cubicBezTo>
                    <a:pt x="2647" y="0"/>
                    <a:pt x="2238" y="252"/>
                    <a:pt x="2112" y="662"/>
                  </a:cubicBezTo>
                  <a:lnTo>
                    <a:pt x="1009" y="662"/>
                  </a:lnTo>
                  <a:cubicBezTo>
                    <a:pt x="473" y="662"/>
                    <a:pt x="1" y="1134"/>
                    <a:pt x="1" y="1670"/>
                  </a:cubicBezTo>
                  <a:lnTo>
                    <a:pt x="1" y="10617"/>
                  </a:lnTo>
                  <a:cubicBezTo>
                    <a:pt x="1" y="11153"/>
                    <a:pt x="473" y="11657"/>
                    <a:pt x="1009" y="11657"/>
                  </a:cubicBezTo>
                  <a:lnTo>
                    <a:pt x="7877" y="11657"/>
                  </a:lnTo>
                  <a:cubicBezTo>
                    <a:pt x="8413" y="11657"/>
                    <a:pt x="8885" y="11184"/>
                    <a:pt x="8885" y="10617"/>
                  </a:cubicBezTo>
                  <a:lnTo>
                    <a:pt x="8885" y="1670"/>
                  </a:lnTo>
                  <a:cubicBezTo>
                    <a:pt x="8885" y="1134"/>
                    <a:pt x="8476" y="662"/>
                    <a:pt x="7877" y="662"/>
                  </a:cubicBezTo>
                  <a:lnTo>
                    <a:pt x="6774" y="662"/>
                  </a:lnTo>
                  <a:cubicBezTo>
                    <a:pt x="6617" y="252"/>
                    <a:pt x="6270" y="0"/>
                    <a:pt x="58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" name="Google Shape;8376;p66">
              <a:extLst>
                <a:ext uri="{FF2B5EF4-FFF2-40B4-BE49-F238E27FC236}">
                  <a16:creationId xmlns:a16="http://schemas.microsoft.com/office/drawing/2014/main" id="{6E474AD2-8376-4099-819D-5FB4E9C417D5}"/>
                </a:ext>
              </a:extLst>
            </p:cNvPr>
            <p:cNvSpPr/>
            <p:nvPr/>
          </p:nvSpPr>
          <p:spPr>
            <a:xfrm>
              <a:off x="-3314075" y="3476175"/>
              <a:ext cx="17350" cy="18125"/>
            </a:xfrm>
            <a:custGeom>
              <a:avLst/>
              <a:gdLst/>
              <a:ahLst/>
              <a:cxnLst/>
              <a:rect l="l" t="t" r="r" b="b"/>
              <a:pathLst>
                <a:path w="694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7"/>
                    <a:pt x="158" y="725"/>
                    <a:pt x="347" y="725"/>
                  </a:cubicBezTo>
                  <a:cubicBezTo>
                    <a:pt x="536" y="725"/>
                    <a:pt x="694" y="567"/>
                    <a:pt x="694" y="347"/>
                  </a:cubicBez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9"/>
          <p:cNvSpPr txBox="1">
            <a:spLocks noGrp="1"/>
          </p:cNvSpPr>
          <p:nvPr>
            <p:ph type="ctrTitle"/>
          </p:nvPr>
        </p:nvSpPr>
        <p:spPr>
          <a:xfrm flipH="1">
            <a:off x="3672724" y="1796051"/>
            <a:ext cx="6927600" cy="2561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fr-FR" dirty="0"/>
              <a:t>SUIVI DU PROJET</a:t>
            </a:r>
          </a:p>
        </p:txBody>
      </p:sp>
      <p:sp>
        <p:nvSpPr>
          <p:cNvPr id="313" name="Google Shape;313;p39"/>
          <p:cNvSpPr txBox="1">
            <a:spLocks noGrp="1"/>
          </p:cNvSpPr>
          <p:nvPr>
            <p:ph type="title" idx="2"/>
          </p:nvPr>
        </p:nvSpPr>
        <p:spPr>
          <a:xfrm flipH="1">
            <a:off x="6627924" y="1380284"/>
            <a:ext cx="3972400" cy="1006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03</a:t>
            </a:r>
            <a:endParaRPr/>
          </a:p>
        </p:txBody>
      </p:sp>
      <p:cxnSp>
        <p:nvCxnSpPr>
          <p:cNvPr id="314" name="Google Shape;314;p39"/>
          <p:cNvCxnSpPr/>
          <p:nvPr/>
        </p:nvCxnSpPr>
        <p:spPr>
          <a:xfrm>
            <a:off x="10169100" y="3659600"/>
            <a:ext cx="2080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3"/>
          <p:cNvSpPr/>
          <p:nvPr/>
        </p:nvSpPr>
        <p:spPr>
          <a:xfrm>
            <a:off x="2214016" y="4507483"/>
            <a:ext cx="1981600" cy="12616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92" name="Google Shape;192;p33"/>
          <p:cNvSpPr txBox="1"/>
          <p:nvPr/>
        </p:nvSpPr>
        <p:spPr>
          <a:xfrm>
            <a:off x="2275534" y="4876483"/>
            <a:ext cx="1907600" cy="5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fr-FR" sz="1867" b="1" kern="0" dirty="0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rPr>
              <a:t>Maxime D.</a:t>
            </a:r>
            <a:endParaRPr sz="1867" b="1" kern="0" dirty="0">
              <a:solidFill>
                <a:srgbClr val="FFFFFF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94" name="Google Shape;194;p33"/>
          <p:cNvSpPr/>
          <p:nvPr/>
        </p:nvSpPr>
        <p:spPr>
          <a:xfrm>
            <a:off x="8061933" y="4507483"/>
            <a:ext cx="1981600" cy="12616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95" name="Google Shape;195;p33"/>
          <p:cNvSpPr txBox="1"/>
          <p:nvPr/>
        </p:nvSpPr>
        <p:spPr>
          <a:xfrm>
            <a:off x="8144868" y="4876483"/>
            <a:ext cx="1907600" cy="5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fr-FR" sz="1867" b="1" kern="0" dirty="0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rPr>
              <a:t>Baptiste F.</a:t>
            </a:r>
            <a:endParaRPr sz="1867" b="1" kern="0" dirty="0">
              <a:solidFill>
                <a:srgbClr val="FFFFFF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97" name="Google Shape;197;p33"/>
          <p:cNvSpPr txBox="1">
            <a:spLocks noGrp="1"/>
          </p:cNvSpPr>
          <p:nvPr>
            <p:ph type="ctrTitle"/>
          </p:nvPr>
        </p:nvSpPr>
        <p:spPr>
          <a:xfrm>
            <a:off x="2619801" y="470467"/>
            <a:ext cx="6952400" cy="126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fr-FR" dirty="0"/>
              <a:t>Gestion de l’équipe</a:t>
            </a:r>
          </a:p>
        </p:txBody>
      </p:sp>
      <p:cxnSp>
        <p:nvCxnSpPr>
          <p:cNvPr id="198" name="Google Shape;198;p33"/>
          <p:cNvCxnSpPr>
            <a:cxnSpLocks/>
          </p:cNvCxnSpPr>
          <p:nvPr/>
        </p:nvCxnSpPr>
        <p:spPr>
          <a:xfrm rot="16200000" flipH="1">
            <a:off x="5408408" y="3665018"/>
            <a:ext cx="1375608" cy="42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0" name="Google Shape;200;p33"/>
          <p:cNvSpPr/>
          <p:nvPr/>
        </p:nvSpPr>
        <p:spPr>
          <a:xfrm>
            <a:off x="5112467" y="1578563"/>
            <a:ext cx="1981600" cy="12616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201" name="Google Shape;201;p33"/>
          <p:cNvCxnSpPr>
            <a:cxnSpLocks/>
          </p:cNvCxnSpPr>
          <p:nvPr/>
        </p:nvCxnSpPr>
        <p:spPr>
          <a:xfrm rot="5400000">
            <a:off x="3211200" y="3612683"/>
            <a:ext cx="814800" cy="779600"/>
          </a:xfrm>
          <a:prstGeom prst="bentConnector3">
            <a:avLst>
              <a:gd name="adj1" fmla="val -69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4" name="Google Shape;204;p33"/>
          <p:cNvCxnSpPr>
            <a:cxnSpLocks/>
          </p:cNvCxnSpPr>
          <p:nvPr/>
        </p:nvCxnSpPr>
        <p:spPr>
          <a:xfrm>
            <a:off x="8328268" y="3592265"/>
            <a:ext cx="770400" cy="746800"/>
          </a:xfrm>
          <a:prstGeom prst="bentConnector3">
            <a:avLst>
              <a:gd name="adj1" fmla="val 9974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9" name="Google Shape;209;p33"/>
          <p:cNvSpPr txBox="1"/>
          <p:nvPr/>
        </p:nvSpPr>
        <p:spPr>
          <a:xfrm>
            <a:off x="5142200" y="1924290"/>
            <a:ext cx="1907600" cy="5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fr-FR" sz="1867" b="1" kern="0" dirty="0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rPr>
              <a:t>Maxime H.</a:t>
            </a:r>
            <a:endParaRPr sz="1867" b="1" kern="0" dirty="0">
              <a:solidFill>
                <a:srgbClr val="FFFFFF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338A5D92-7B90-4965-9DB1-B74FD92B5F0D}"/>
              </a:ext>
            </a:extLst>
          </p:cNvPr>
          <p:cNvCxnSpPr>
            <a:cxnSpLocks/>
          </p:cNvCxnSpPr>
          <p:nvPr/>
        </p:nvCxnSpPr>
        <p:spPr>
          <a:xfrm>
            <a:off x="4008401" y="3590003"/>
            <a:ext cx="5061547" cy="5080"/>
          </a:xfrm>
          <a:prstGeom prst="line">
            <a:avLst/>
          </a:prstGeom>
          <a:ln>
            <a:solidFill>
              <a:srgbClr val="59595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Google Shape;194;p33">
            <a:extLst>
              <a:ext uri="{FF2B5EF4-FFF2-40B4-BE49-F238E27FC236}">
                <a16:creationId xmlns:a16="http://schemas.microsoft.com/office/drawing/2014/main" id="{C58C6F61-712F-4B24-BC96-66F35C24A4C1}"/>
              </a:ext>
            </a:extLst>
          </p:cNvPr>
          <p:cNvSpPr/>
          <p:nvPr/>
        </p:nvSpPr>
        <p:spPr>
          <a:xfrm>
            <a:off x="5164041" y="4507483"/>
            <a:ext cx="1981600" cy="12616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0" name="Google Shape;195;p33">
            <a:extLst>
              <a:ext uri="{FF2B5EF4-FFF2-40B4-BE49-F238E27FC236}">
                <a16:creationId xmlns:a16="http://schemas.microsoft.com/office/drawing/2014/main" id="{FDA089E7-DA7F-40EF-839A-1883446781F3}"/>
              </a:ext>
            </a:extLst>
          </p:cNvPr>
          <p:cNvSpPr txBox="1"/>
          <p:nvPr/>
        </p:nvSpPr>
        <p:spPr>
          <a:xfrm>
            <a:off x="5148973" y="4876483"/>
            <a:ext cx="1907600" cy="5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fr-FR" sz="1867" b="1" kern="0" dirty="0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rPr>
              <a:t>Miguel G.</a:t>
            </a:r>
            <a:endParaRPr sz="1867" b="1" kern="0" dirty="0">
              <a:solidFill>
                <a:srgbClr val="FFFFFF"/>
              </a:solidFill>
              <a:latin typeface="Exo 2"/>
              <a:ea typeface="Exo 2"/>
              <a:cs typeface="Exo 2"/>
              <a:sym typeface="Exo 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>
            <a:spLocks noGrp="1"/>
          </p:cNvSpPr>
          <p:nvPr>
            <p:ph type="ctrTitle"/>
          </p:nvPr>
        </p:nvSpPr>
        <p:spPr>
          <a:xfrm>
            <a:off x="2299317" y="586535"/>
            <a:ext cx="7744491" cy="1220271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fr-FR" sz="4400" dirty="0"/>
              <a:t>Planning (tâches, charges) et évolution</a:t>
            </a:r>
            <a:endParaRPr sz="4400" dirty="0"/>
          </a:p>
        </p:txBody>
      </p:sp>
    </p:spTree>
    <p:extLst>
      <p:ext uri="{BB962C8B-B14F-4D97-AF65-F5344CB8AC3E}">
        <p14:creationId xmlns:p14="http://schemas.microsoft.com/office/powerpoint/2010/main" val="27382077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3"/>
          <p:cNvSpPr txBox="1">
            <a:spLocks noGrp="1"/>
          </p:cNvSpPr>
          <p:nvPr>
            <p:ph type="ctrTitle"/>
          </p:nvPr>
        </p:nvSpPr>
        <p:spPr>
          <a:xfrm flipH="1">
            <a:off x="1573337" y="1796051"/>
            <a:ext cx="6927600" cy="2561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fr-FR" dirty="0"/>
              <a:t>BILAN DU PROJET</a:t>
            </a:r>
          </a:p>
        </p:txBody>
      </p:sp>
      <p:sp>
        <p:nvSpPr>
          <p:cNvPr id="397" name="Google Shape;397;p43"/>
          <p:cNvSpPr txBox="1">
            <a:spLocks noGrp="1"/>
          </p:cNvSpPr>
          <p:nvPr>
            <p:ph type="title" idx="2"/>
          </p:nvPr>
        </p:nvSpPr>
        <p:spPr>
          <a:xfrm flipH="1">
            <a:off x="1573337" y="1380284"/>
            <a:ext cx="3972400" cy="1006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04</a:t>
            </a:r>
            <a:endParaRPr/>
          </a:p>
        </p:txBody>
      </p:sp>
      <p:cxnSp>
        <p:nvCxnSpPr>
          <p:cNvPr id="398" name="Google Shape;398;p43"/>
          <p:cNvCxnSpPr/>
          <p:nvPr/>
        </p:nvCxnSpPr>
        <p:spPr>
          <a:xfrm>
            <a:off x="0" y="3650600"/>
            <a:ext cx="2235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4"/>
          <p:cNvSpPr txBox="1">
            <a:spLocks noGrp="1"/>
          </p:cNvSpPr>
          <p:nvPr>
            <p:ph type="ctrTitle"/>
          </p:nvPr>
        </p:nvSpPr>
        <p:spPr>
          <a:xfrm>
            <a:off x="2619801" y="470467"/>
            <a:ext cx="6952400" cy="126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fr-FR" dirty="0"/>
              <a:t>Écart entre prévisionnel et effectif </a:t>
            </a: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1BA80C4B-F9A7-4BB7-8A2E-52208BF0DF3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5975" y="1758975"/>
            <a:ext cx="3340050" cy="33400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1"/>
          <p:cNvSpPr/>
          <p:nvPr/>
        </p:nvSpPr>
        <p:spPr>
          <a:xfrm rot="-5400000" flipH="1">
            <a:off x="7199477" y="2428633"/>
            <a:ext cx="2634000" cy="3505200"/>
          </a:xfrm>
          <a:prstGeom prst="snip1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373" name="Google Shape;373;p41"/>
          <p:cNvCxnSpPr>
            <a:cxnSpLocks/>
          </p:cNvCxnSpPr>
          <p:nvPr/>
        </p:nvCxnSpPr>
        <p:spPr>
          <a:xfrm flipH="1">
            <a:off x="8909811" y="3932667"/>
            <a:ext cx="328218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4" name="Google Shape;374;p41"/>
          <p:cNvSpPr txBox="1">
            <a:spLocks noGrp="1"/>
          </p:cNvSpPr>
          <p:nvPr>
            <p:ph type="ctrTitle"/>
          </p:nvPr>
        </p:nvSpPr>
        <p:spPr>
          <a:xfrm>
            <a:off x="2619801" y="470467"/>
            <a:ext cx="6952400" cy="126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fr-FR" dirty="0"/>
              <a:t>Écart entre prévisionnel et effectif </a:t>
            </a:r>
            <a:endParaRPr dirty="0"/>
          </a:p>
        </p:txBody>
      </p:sp>
      <p:sp>
        <p:nvSpPr>
          <p:cNvPr id="375" name="Google Shape;375;p41"/>
          <p:cNvSpPr/>
          <p:nvPr/>
        </p:nvSpPr>
        <p:spPr>
          <a:xfrm rot="5400000">
            <a:off x="2346400" y="1386533"/>
            <a:ext cx="2634000" cy="3508000"/>
          </a:xfrm>
          <a:prstGeom prst="snip1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376" name="Google Shape;376;p41"/>
          <p:cNvCxnSpPr/>
          <p:nvPr/>
        </p:nvCxnSpPr>
        <p:spPr>
          <a:xfrm rot="10800000">
            <a:off x="-28533" y="2864233"/>
            <a:ext cx="3254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7" name="Google Shape;377;p41"/>
          <p:cNvSpPr txBox="1">
            <a:spLocks noGrp="1"/>
          </p:cNvSpPr>
          <p:nvPr>
            <p:ph type="ctrTitle" idx="2"/>
          </p:nvPr>
        </p:nvSpPr>
        <p:spPr>
          <a:xfrm>
            <a:off x="2322600" y="3795600"/>
            <a:ext cx="1677200" cy="570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fr-FR" dirty="0" err="1">
                <a:solidFill>
                  <a:schemeClr val="lt1"/>
                </a:solidFill>
              </a:rPr>
              <a:t>Delai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378" name="Google Shape;378;p41"/>
          <p:cNvSpPr txBox="1">
            <a:spLocks noGrp="1"/>
          </p:cNvSpPr>
          <p:nvPr>
            <p:ph type="subTitle" idx="1"/>
          </p:nvPr>
        </p:nvSpPr>
        <p:spPr>
          <a:xfrm>
            <a:off x="2322600" y="2200033"/>
            <a:ext cx="2876400" cy="1337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" dirty="0">
                <a:solidFill>
                  <a:schemeClr val="lt1"/>
                </a:solidFill>
              </a:rPr>
              <a:t>“Neptune is the farthest planet from the Sun and the fourth-largest in our Solar System!”</a:t>
            </a:r>
            <a:endParaRPr dirty="0">
              <a:solidFill>
                <a:schemeClr val="lt1"/>
              </a:solidFill>
            </a:endParaRPr>
          </a:p>
          <a:p>
            <a:pPr marL="0" indent="0"/>
            <a:endParaRPr dirty="0">
              <a:solidFill>
                <a:schemeClr val="lt1"/>
              </a:solidFill>
            </a:endParaRPr>
          </a:p>
        </p:txBody>
      </p:sp>
      <p:sp>
        <p:nvSpPr>
          <p:cNvPr id="379" name="Google Shape;379;p41"/>
          <p:cNvSpPr txBox="1">
            <a:spLocks noGrp="1"/>
          </p:cNvSpPr>
          <p:nvPr>
            <p:ph type="ctrTitle" idx="3"/>
          </p:nvPr>
        </p:nvSpPr>
        <p:spPr>
          <a:xfrm>
            <a:off x="7511668" y="4847067"/>
            <a:ext cx="2374000" cy="570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fr-FR" dirty="0">
                <a:solidFill>
                  <a:schemeClr val="lt1"/>
                </a:solidFill>
              </a:rPr>
              <a:t>Complexité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380" name="Google Shape;380;p41"/>
          <p:cNvSpPr txBox="1">
            <a:spLocks noGrp="1"/>
          </p:cNvSpPr>
          <p:nvPr>
            <p:ph type="subTitle" idx="4"/>
          </p:nvPr>
        </p:nvSpPr>
        <p:spPr>
          <a:xfrm>
            <a:off x="7009277" y="3253408"/>
            <a:ext cx="2876400" cy="1337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" dirty="0">
                <a:solidFill>
                  <a:schemeClr val="lt1"/>
                </a:solidFill>
              </a:rPr>
              <a:t>“Despite being red, Mars is a cold place. It’s full of iron oxide dust, which gives the planet its reddish cast”</a:t>
            </a:r>
            <a:endParaRPr dirty="0">
              <a:solidFill>
                <a:schemeClr val="lt1"/>
              </a:solidFill>
            </a:endParaRPr>
          </a:p>
          <a:p>
            <a:pPr marL="0" indent="0"/>
            <a:endParaRPr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">
            <a:extLst>
              <a:ext uri="{FF2B5EF4-FFF2-40B4-BE49-F238E27FC236}">
                <a16:creationId xmlns:a16="http://schemas.microsoft.com/office/drawing/2014/main" id="{FEE5376E-567C-4216-AE79-451A08A8EA7A}"/>
              </a:ext>
            </a:extLst>
          </p:cNvPr>
          <p:cNvSpPr/>
          <p:nvPr/>
        </p:nvSpPr>
        <p:spPr>
          <a:xfrm>
            <a:off x="5062152" y="793213"/>
            <a:ext cx="3622924" cy="27504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08" extrusionOk="0">
                <a:moveTo>
                  <a:pt x="18122" y="21508"/>
                </a:moveTo>
                <a:lnTo>
                  <a:pt x="7696" y="21508"/>
                </a:lnTo>
                <a:cubicBezTo>
                  <a:pt x="7187" y="21508"/>
                  <a:pt x="6773" y="20965"/>
                  <a:pt x="6773" y="20298"/>
                </a:cubicBezTo>
                <a:cubicBezTo>
                  <a:pt x="6773" y="19630"/>
                  <a:pt x="7187" y="19088"/>
                  <a:pt x="7696" y="19088"/>
                </a:cubicBezTo>
                <a:lnTo>
                  <a:pt x="17880" y="19088"/>
                </a:lnTo>
                <a:lnTo>
                  <a:pt x="18490" y="13914"/>
                </a:lnTo>
                <a:cubicBezTo>
                  <a:pt x="18594" y="13031"/>
                  <a:pt x="19108" y="12360"/>
                  <a:pt x="19755" y="12209"/>
                </a:cubicBezTo>
                <a:lnTo>
                  <a:pt x="19755" y="10812"/>
                </a:lnTo>
                <a:lnTo>
                  <a:pt x="15763" y="10812"/>
                </a:lnTo>
                <a:cubicBezTo>
                  <a:pt x="15213" y="10812"/>
                  <a:pt x="14677" y="10480"/>
                  <a:pt x="14329" y="9925"/>
                </a:cubicBezTo>
                <a:cubicBezTo>
                  <a:pt x="14006" y="9412"/>
                  <a:pt x="13877" y="8753"/>
                  <a:pt x="13972" y="8118"/>
                </a:cubicBezTo>
                <a:cubicBezTo>
                  <a:pt x="14506" y="4580"/>
                  <a:pt x="14015" y="3292"/>
                  <a:pt x="13676" y="2842"/>
                </a:cubicBezTo>
                <a:cubicBezTo>
                  <a:pt x="13542" y="2664"/>
                  <a:pt x="13388" y="2560"/>
                  <a:pt x="13244" y="2498"/>
                </a:cubicBezTo>
                <a:lnTo>
                  <a:pt x="12538" y="8216"/>
                </a:lnTo>
                <a:cubicBezTo>
                  <a:pt x="12536" y="8237"/>
                  <a:pt x="12531" y="8261"/>
                  <a:pt x="12529" y="8282"/>
                </a:cubicBezTo>
                <a:cubicBezTo>
                  <a:pt x="12459" y="8703"/>
                  <a:pt x="12294" y="9077"/>
                  <a:pt x="12050" y="9364"/>
                </a:cubicBezTo>
                <a:lnTo>
                  <a:pt x="9813" y="12010"/>
                </a:lnTo>
                <a:cubicBezTo>
                  <a:pt x="9526" y="12351"/>
                  <a:pt x="9152" y="12538"/>
                  <a:pt x="8766" y="12538"/>
                </a:cubicBezTo>
                <a:lnTo>
                  <a:pt x="923" y="12538"/>
                </a:lnTo>
                <a:cubicBezTo>
                  <a:pt x="414" y="12538"/>
                  <a:pt x="0" y="11995"/>
                  <a:pt x="0" y="11328"/>
                </a:cubicBezTo>
                <a:cubicBezTo>
                  <a:pt x="0" y="10661"/>
                  <a:pt x="414" y="10118"/>
                  <a:pt x="923" y="10118"/>
                </a:cubicBezTo>
                <a:lnTo>
                  <a:pt x="8659" y="10118"/>
                </a:lnTo>
                <a:lnTo>
                  <a:pt x="10740" y="7656"/>
                </a:lnTo>
                <a:lnTo>
                  <a:pt x="11552" y="1059"/>
                </a:lnTo>
                <a:cubicBezTo>
                  <a:pt x="11613" y="567"/>
                  <a:pt x="11896" y="175"/>
                  <a:pt x="12269" y="71"/>
                </a:cubicBezTo>
                <a:cubicBezTo>
                  <a:pt x="12843" y="-92"/>
                  <a:pt x="14058" y="-59"/>
                  <a:pt x="14958" y="1100"/>
                </a:cubicBezTo>
                <a:cubicBezTo>
                  <a:pt x="16021" y="2471"/>
                  <a:pt x="16308" y="4921"/>
                  <a:pt x="15813" y="8385"/>
                </a:cubicBezTo>
                <a:lnTo>
                  <a:pt x="20037" y="8394"/>
                </a:lnTo>
                <a:cubicBezTo>
                  <a:pt x="20899" y="8394"/>
                  <a:pt x="21600" y="9314"/>
                  <a:pt x="21600" y="10444"/>
                </a:cubicBezTo>
                <a:lnTo>
                  <a:pt x="21600" y="12544"/>
                </a:lnTo>
                <a:cubicBezTo>
                  <a:pt x="21600" y="13567"/>
                  <a:pt x="21028" y="14416"/>
                  <a:pt x="20279" y="14570"/>
                </a:cubicBezTo>
                <a:lnTo>
                  <a:pt x="19666" y="19767"/>
                </a:lnTo>
                <a:cubicBezTo>
                  <a:pt x="19549" y="20778"/>
                  <a:pt x="18897" y="21508"/>
                  <a:pt x="18122" y="21508"/>
                </a:cubicBezTo>
                <a:close/>
              </a:path>
            </a:pathLst>
          </a:custGeom>
          <a:solidFill>
            <a:srgbClr val="0097A7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3" name="Shape">
            <a:extLst>
              <a:ext uri="{FF2B5EF4-FFF2-40B4-BE49-F238E27FC236}">
                <a16:creationId xmlns:a16="http://schemas.microsoft.com/office/drawing/2014/main" id="{8FB8D668-3370-4A25-B9DE-39A4F5F2D8DF}"/>
              </a:ext>
            </a:extLst>
          </p:cNvPr>
          <p:cNvSpPr/>
          <p:nvPr/>
        </p:nvSpPr>
        <p:spPr>
          <a:xfrm>
            <a:off x="3506924" y="3220885"/>
            <a:ext cx="3622924" cy="27501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775" y="21600"/>
                </a:moveTo>
                <a:cubicBezTo>
                  <a:pt x="8151" y="21600"/>
                  <a:pt x="7309" y="21359"/>
                  <a:pt x="6642" y="20495"/>
                </a:cubicBezTo>
                <a:cubicBezTo>
                  <a:pt x="5579" y="19118"/>
                  <a:pt x="5292" y="16657"/>
                  <a:pt x="5787" y="13177"/>
                </a:cubicBezTo>
                <a:lnTo>
                  <a:pt x="1563" y="13169"/>
                </a:lnTo>
                <a:cubicBezTo>
                  <a:pt x="701" y="13169"/>
                  <a:pt x="0" y="12245"/>
                  <a:pt x="0" y="11110"/>
                </a:cubicBezTo>
                <a:lnTo>
                  <a:pt x="0" y="9000"/>
                </a:lnTo>
                <a:cubicBezTo>
                  <a:pt x="0" y="7973"/>
                  <a:pt x="572" y="7121"/>
                  <a:pt x="1321" y="6966"/>
                </a:cubicBezTo>
                <a:lnTo>
                  <a:pt x="1934" y="1746"/>
                </a:lnTo>
                <a:cubicBezTo>
                  <a:pt x="2051" y="736"/>
                  <a:pt x="2703" y="0"/>
                  <a:pt x="3478" y="0"/>
                </a:cubicBezTo>
                <a:lnTo>
                  <a:pt x="13904" y="0"/>
                </a:lnTo>
                <a:cubicBezTo>
                  <a:pt x="14413" y="0"/>
                  <a:pt x="14827" y="545"/>
                  <a:pt x="14827" y="1216"/>
                </a:cubicBezTo>
                <a:cubicBezTo>
                  <a:pt x="14827" y="1886"/>
                  <a:pt x="14413" y="2431"/>
                  <a:pt x="13904" y="2431"/>
                </a:cubicBezTo>
                <a:lnTo>
                  <a:pt x="3720" y="2431"/>
                </a:lnTo>
                <a:lnTo>
                  <a:pt x="3110" y="7627"/>
                </a:lnTo>
                <a:cubicBezTo>
                  <a:pt x="3006" y="8515"/>
                  <a:pt x="2492" y="9185"/>
                  <a:pt x="1845" y="9340"/>
                </a:cubicBezTo>
                <a:lnTo>
                  <a:pt x="1845" y="10743"/>
                </a:lnTo>
                <a:lnTo>
                  <a:pt x="5839" y="10743"/>
                </a:lnTo>
                <a:cubicBezTo>
                  <a:pt x="6389" y="10743"/>
                  <a:pt x="6925" y="11077"/>
                  <a:pt x="7273" y="11634"/>
                </a:cubicBezTo>
                <a:cubicBezTo>
                  <a:pt x="7597" y="12150"/>
                  <a:pt x="7725" y="12811"/>
                  <a:pt x="7630" y="13449"/>
                </a:cubicBezTo>
                <a:cubicBezTo>
                  <a:pt x="7094" y="17030"/>
                  <a:pt x="7592" y="18317"/>
                  <a:pt x="7938" y="18764"/>
                </a:cubicBezTo>
                <a:cubicBezTo>
                  <a:pt x="8069" y="18934"/>
                  <a:pt x="8216" y="19035"/>
                  <a:pt x="8359" y="19094"/>
                </a:cubicBezTo>
                <a:lnTo>
                  <a:pt x="9064" y="13350"/>
                </a:lnTo>
                <a:cubicBezTo>
                  <a:pt x="9067" y="13329"/>
                  <a:pt x="9071" y="13306"/>
                  <a:pt x="9073" y="13285"/>
                </a:cubicBezTo>
                <a:cubicBezTo>
                  <a:pt x="9143" y="12862"/>
                  <a:pt x="9311" y="12486"/>
                  <a:pt x="9553" y="12197"/>
                </a:cubicBezTo>
                <a:lnTo>
                  <a:pt x="11787" y="9540"/>
                </a:lnTo>
                <a:cubicBezTo>
                  <a:pt x="12074" y="9197"/>
                  <a:pt x="12448" y="9009"/>
                  <a:pt x="12834" y="9009"/>
                </a:cubicBezTo>
                <a:lnTo>
                  <a:pt x="20677" y="9009"/>
                </a:lnTo>
                <a:cubicBezTo>
                  <a:pt x="21186" y="9009"/>
                  <a:pt x="21600" y="9555"/>
                  <a:pt x="21600" y="10225"/>
                </a:cubicBezTo>
                <a:cubicBezTo>
                  <a:pt x="21600" y="10895"/>
                  <a:pt x="21186" y="11441"/>
                  <a:pt x="20677" y="11441"/>
                </a:cubicBezTo>
                <a:lnTo>
                  <a:pt x="12943" y="11441"/>
                </a:lnTo>
                <a:lnTo>
                  <a:pt x="10862" y="13913"/>
                </a:lnTo>
                <a:lnTo>
                  <a:pt x="10050" y="20539"/>
                </a:lnTo>
                <a:cubicBezTo>
                  <a:pt x="9989" y="21034"/>
                  <a:pt x="9707" y="21427"/>
                  <a:pt x="9333" y="21531"/>
                </a:cubicBezTo>
                <a:cubicBezTo>
                  <a:pt x="9182" y="21573"/>
                  <a:pt x="8990" y="21600"/>
                  <a:pt x="8775" y="21600"/>
                </a:cubicBezTo>
                <a:close/>
              </a:path>
            </a:pathLst>
          </a:custGeom>
          <a:solidFill>
            <a:srgbClr val="434343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4" name="TextBox 14">
            <a:extLst>
              <a:ext uri="{FF2B5EF4-FFF2-40B4-BE49-F238E27FC236}">
                <a16:creationId xmlns:a16="http://schemas.microsoft.com/office/drawing/2014/main" id="{3C6FC416-BD15-4FAA-9200-C6E84DBE6C43}"/>
              </a:ext>
            </a:extLst>
          </p:cNvPr>
          <p:cNvSpPr txBox="1"/>
          <p:nvPr/>
        </p:nvSpPr>
        <p:spPr>
          <a:xfrm>
            <a:off x="7407846" y="3803232"/>
            <a:ext cx="2088993" cy="954107"/>
          </a:xfrm>
          <a:prstGeom prst="rect">
            <a:avLst/>
          </a:prstGeom>
          <a:noFill/>
        </p:spPr>
        <p:txBody>
          <a:bodyPr wrap="square" lIns="0" rtlCol="0" anchor="b">
            <a:spAutoFit/>
          </a:bodyPr>
          <a:lstStyle/>
          <a:p>
            <a:r>
              <a:rPr lang="en-US" sz="2800" b="1" noProof="1">
                <a:solidFill>
                  <a:srgbClr val="434343"/>
                </a:solidFill>
              </a:rPr>
              <a:t>Point Négatif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B77406E-1924-4CA2-8AAB-77E30EE280F8}"/>
              </a:ext>
            </a:extLst>
          </p:cNvPr>
          <p:cNvSpPr/>
          <p:nvPr/>
        </p:nvSpPr>
        <p:spPr>
          <a:xfrm>
            <a:off x="9144524" y="3803232"/>
            <a:ext cx="2088993" cy="369332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marL="171450" indent="-171450" algn="just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en-US" noProof="1">
                <a:solidFill>
                  <a:srgbClr val="434343"/>
                </a:solidFill>
                <a:latin typeface="Exo 2" panose="020B0604020202020204" charset="0"/>
              </a:rPr>
              <a:t> Organisation</a:t>
            </a:r>
          </a:p>
        </p:txBody>
      </p:sp>
      <p:sp>
        <p:nvSpPr>
          <p:cNvPr id="36" name="TextBox 18">
            <a:extLst>
              <a:ext uri="{FF2B5EF4-FFF2-40B4-BE49-F238E27FC236}">
                <a16:creationId xmlns:a16="http://schemas.microsoft.com/office/drawing/2014/main" id="{A397F102-7117-4AD3-A6A7-A503B4BE9831}"/>
              </a:ext>
            </a:extLst>
          </p:cNvPr>
          <p:cNvSpPr txBox="1"/>
          <p:nvPr/>
        </p:nvSpPr>
        <p:spPr>
          <a:xfrm>
            <a:off x="3612448" y="1541240"/>
            <a:ext cx="1344180" cy="954107"/>
          </a:xfrm>
          <a:prstGeom prst="rect">
            <a:avLst/>
          </a:prstGeom>
          <a:noFill/>
        </p:spPr>
        <p:txBody>
          <a:bodyPr wrap="square" lIns="0" rtlCol="0" anchor="b">
            <a:spAutoFit/>
          </a:bodyPr>
          <a:lstStyle/>
          <a:p>
            <a:r>
              <a:rPr lang="en-US" sz="2800" b="1" noProof="1">
                <a:solidFill>
                  <a:srgbClr val="0097A7"/>
                </a:solidFill>
              </a:rPr>
              <a:t>Point Positif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53BBB76-44E5-4EB8-8AFF-AB734620C6D9}"/>
              </a:ext>
            </a:extLst>
          </p:cNvPr>
          <p:cNvSpPr/>
          <p:nvPr/>
        </p:nvSpPr>
        <p:spPr>
          <a:xfrm>
            <a:off x="1029810" y="1541240"/>
            <a:ext cx="2288667" cy="1323439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marL="171450" indent="-171450" algn="just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en-US" sz="2000" noProof="1">
                <a:solidFill>
                  <a:srgbClr val="0097A7"/>
                </a:solidFill>
                <a:latin typeface="Exo 2" panose="020B0604020202020204" charset="0"/>
              </a:rPr>
              <a:t> Entente</a:t>
            </a:r>
          </a:p>
          <a:p>
            <a:pPr marL="171450" indent="-171450" algn="just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en-US" sz="2000" noProof="1">
                <a:solidFill>
                  <a:srgbClr val="0097A7"/>
                </a:solidFill>
                <a:latin typeface="Exo 2" panose="020B0604020202020204" charset="0"/>
              </a:rPr>
              <a:t> Experience</a:t>
            </a:r>
          </a:p>
          <a:p>
            <a:pPr marL="171450" indent="-171450" algn="just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en-US" sz="2000" noProof="1">
                <a:solidFill>
                  <a:srgbClr val="0097A7"/>
                </a:solidFill>
                <a:latin typeface="Exo 2" panose="020B0604020202020204" charset="0"/>
              </a:rPr>
              <a:t> Communication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>
            <a:spLocks noGrp="1"/>
          </p:cNvSpPr>
          <p:nvPr>
            <p:ph type="ctrTitle"/>
          </p:nvPr>
        </p:nvSpPr>
        <p:spPr>
          <a:xfrm>
            <a:off x="2223754" y="310718"/>
            <a:ext cx="7744491" cy="901284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indent="0"/>
            <a:r>
              <a:rPr lang="fr-FR" sz="4400" dirty="0"/>
              <a:t>Axe d’amélioration</a:t>
            </a:r>
          </a:p>
        </p:txBody>
      </p:sp>
    </p:spTree>
    <p:extLst>
      <p:ext uri="{BB962C8B-B14F-4D97-AF65-F5344CB8AC3E}">
        <p14:creationId xmlns:p14="http://schemas.microsoft.com/office/powerpoint/2010/main" val="3698653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0"/>
          <p:cNvSpPr txBox="1">
            <a:spLocks noGrp="1"/>
          </p:cNvSpPr>
          <p:nvPr>
            <p:ph type="ctrTitle"/>
          </p:nvPr>
        </p:nvSpPr>
        <p:spPr>
          <a:xfrm>
            <a:off x="4514500" y="2798200"/>
            <a:ext cx="3163200" cy="1261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fr-FR" dirty="0"/>
              <a:t>SOMMAIRE</a:t>
            </a:r>
            <a:endParaRPr dirty="0"/>
          </a:p>
        </p:txBody>
      </p:sp>
      <p:sp>
        <p:nvSpPr>
          <p:cNvPr id="151" name="Google Shape;151;p30"/>
          <p:cNvSpPr txBox="1">
            <a:spLocks noGrp="1"/>
          </p:cNvSpPr>
          <p:nvPr>
            <p:ph type="ctrTitle" idx="2"/>
          </p:nvPr>
        </p:nvSpPr>
        <p:spPr>
          <a:xfrm>
            <a:off x="520395" y="268871"/>
            <a:ext cx="2632400" cy="770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fr-FR" dirty="0"/>
              <a:t>PRÉSENTATION</a:t>
            </a:r>
            <a:endParaRPr dirty="0"/>
          </a:p>
        </p:txBody>
      </p:sp>
      <p:sp>
        <p:nvSpPr>
          <p:cNvPr id="152" name="Google Shape;152;p30"/>
          <p:cNvSpPr txBox="1">
            <a:spLocks noGrp="1"/>
          </p:cNvSpPr>
          <p:nvPr>
            <p:ph type="subTitle" idx="1"/>
          </p:nvPr>
        </p:nvSpPr>
        <p:spPr>
          <a:xfrm>
            <a:off x="920595" y="875304"/>
            <a:ext cx="2232400" cy="763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fr-FR" dirty="0"/>
              <a:t>Objectif</a:t>
            </a:r>
          </a:p>
          <a:p>
            <a:pPr marL="0" indent="0"/>
            <a:r>
              <a:rPr lang="fr-FR" dirty="0"/>
              <a:t>Périmètre</a:t>
            </a:r>
          </a:p>
          <a:p>
            <a:pPr marL="0" indent="0"/>
            <a:r>
              <a:rPr lang="fr-FR" dirty="0"/>
              <a:t>Risques</a:t>
            </a:r>
          </a:p>
        </p:txBody>
      </p:sp>
      <p:sp>
        <p:nvSpPr>
          <p:cNvPr id="153" name="Google Shape;153;p30"/>
          <p:cNvSpPr txBox="1">
            <a:spLocks noGrp="1"/>
          </p:cNvSpPr>
          <p:nvPr>
            <p:ph type="ctrTitle" idx="9"/>
          </p:nvPr>
        </p:nvSpPr>
        <p:spPr>
          <a:xfrm>
            <a:off x="520395" y="1557139"/>
            <a:ext cx="2632400" cy="770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fr-FR" dirty="0"/>
              <a:t>ORGANISATION</a:t>
            </a:r>
            <a:endParaRPr dirty="0"/>
          </a:p>
        </p:txBody>
      </p:sp>
      <p:sp>
        <p:nvSpPr>
          <p:cNvPr id="154" name="Google Shape;154;p30"/>
          <p:cNvSpPr txBox="1">
            <a:spLocks noGrp="1"/>
          </p:cNvSpPr>
          <p:nvPr>
            <p:ph type="subTitle" idx="13"/>
          </p:nvPr>
        </p:nvSpPr>
        <p:spPr>
          <a:xfrm>
            <a:off x="177555" y="2163569"/>
            <a:ext cx="2975440" cy="142301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fr-FR" dirty="0"/>
              <a:t>Ressources et rôles</a:t>
            </a:r>
          </a:p>
          <a:p>
            <a:pPr marL="0" indent="0"/>
            <a:r>
              <a:rPr lang="fr-FR" dirty="0"/>
              <a:t>Identification et répartition des tâches</a:t>
            </a:r>
          </a:p>
          <a:p>
            <a:pPr marL="0" indent="0"/>
            <a:r>
              <a:rPr lang="fr-FR" dirty="0"/>
              <a:t>Planning initial</a:t>
            </a:r>
          </a:p>
          <a:p>
            <a:pPr marL="0" indent="0"/>
            <a:r>
              <a:rPr lang="fr-FR" dirty="0"/>
              <a:t>Cycle et méthode de développement</a:t>
            </a:r>
          </a:p>
        </p:txBody>
      </p:sp>
      <p:sp>
        <p:nvSpPr>
          <p:cNvPr id="155" name="Google Shape;155;p30"/>
          <p:cNvSpPr txBox="1">
            <a:spLocks noGrp="1"/>
          </p:cNvSpPr>
          <p:nvPr>
            <p:ph type="title" idx="3"/>
          </p:nvPr>
        </p:nvSpPr>
        <p:spPr>
          <a:xfrm>
            <a:off x="2824597" y="725931"/>
            <a:ext cx="1476800" cy="770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01</a:t>
            </a:r>
            <a:endParaRPr/>
          </a:p>
        </p:txBody>
      </p:sp>
      <p:sp>
        <p:nvSpPr>
          <p:cNvPr id="157" name="Google Shape;157;p30"/>
          <p:cNvSpPr txBox="1">
            <a:spLocks noGrp="1"/>
          </p:cNvSpPr>
          <p:nvPr>
            <p:ph type="title" idx="4"/>
          </p:nvPr>
        </p:nvSpPr>
        <p:spPr>
          <a:xfrm>
            <a:off x="2807208" y="2021077"/>
            <a:ext cx="1476800" cy="770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02</a:t>
            </a:r>
            <a:endParaRPr dirty="0"/>
          </a:p>
        </p:txBody>
      </p:sp>
      <p:cxnSp>
        <p:nvCxnSpPr>
          <p:cNvPr id="158" name="Google Shape;158;p30"/>
          <p:cNvCxnSpPr/>
          <p:nvPr/>
        </p:nvCxnSpPr>
        <p:spPr>
          <a:xfrm>
            <a:off x="4396300" y="0"/>
            <a:ext cx="0" cy="319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9" name="Google Shape;159;p30"/>
          <p:cNvCxnSpPr/>
          <p:nvPr/>
        </p:nvCxnSpPr>
        <p:spPr>
          <a:xfrm>
            <a:off x="7815933" y="4175200"/>
            <a:ext cx="0" cy="2706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1" name="Google Shape;161;p30"/>
          <p:cNvSpPr txBox="1">
            <a:spLocks noGrp="1"/>
          </p:cNvSpPr>
          <p:nvPr>
            <p:ph type="title" idx="7"/>
          </p:nvPr>
        </p:nvSpPr>
        <p:spPr>
          <a:xfrm>
            <a:off x="7896011" y="4149781"/>
            <a:ext cx="1429600" cy="770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03</a:t>
            </a:r>
            <a:endParaRPr dirty="0"/>
          </a:p>
        </p:txBody>
      </p:sp>
      <p:sp>
        <p:nvSpPr>
          <p:cNvPr id="162" name="Google Shape;162;p30"/>
          <p:cNvSpPr txBox="1">
            <a:spLocks noGrp="1"/>
          </p:cNvSpPr>
          <p:nvPr>
            <p:ph type="title" idx="8"/>
          </p:nvPr>
        </p:nvSpPr>
        <p:spPr>
          <a:xfrm>
            <a:off x="7896011" y="5509377"/>
            <a:ext cx="1429600" cy="770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04</a:t>
            </a:r>
            <a:endParaRPr dirty="0"/>
          </a:p>
        </p:txBody>
      </p:sp>
      <p:sp>
        <p:nvSpPr>
          <p:cNvPr id="167" name="Google Shape;167;p30"/>
          <p:cNvSpPr txBox="1">
            <a:spLocks noGrp="1"/>
          </p:cNvSpPr>
          <p:nvPr>
            <p:ph type="ctrTitle" idx="18"/>
          </p:nvPr>
        </p:nvSpPr>
        <p:spPr>
          <a:xfrm>
            <a:off x="9082077" y="3732127"/>
            <a:ext cx="2632400" cy="770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fr-FR" dirty="0"/>
              <a:t>SUIVI DU PROJET</a:t>
            </a:r>
            <a:endParaRPr dirty="0"/>
          </a:p>
        </p:txBody>
      </p:sp>
      <p:sp>
        <p:nvSpPr>
          <p:cNvPr id="168" name="Google Shape;168;p30"/>
          <p:cNvSpPr txBox="1">
            <a:spLocks noGrp="1"/>
          </p:cNvSpPr>
          <p:nvPr>
            <p:ph type="subTitle" idx="19"/>
          </p:nvPr>
        </p:nvSpPr>
        <p:spPr>
          <a:xfrm>
            <a:off x="9082076" y="4338556"/>
            <a:ext cx="2876143" cy="763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fr-FR" dirty="0"/>
              <a:t>Gestion de l’équipe</a:t>
            </a:r>
          </a:p>
          <a:p>
            <a:pPr marL="0" indent="0"/>
            <a:r>
              <a:rPr lang="fr-FR" dirty="0"/>
              <a:t>Planning (tâches, charges) et évolution</a:t>
            </a:r>
          </a:p>
        </p:txBody>
      </p:sp>
      <p:sp>
        <p:nvSpPr>
          <p:cNvPr id="169" name="Google Shape;169;p30"/>
          <p:cNvSpPr txBox="1">
            <a:spLocks noGrp="1"/>
          </p:cNvSpPr>
          <p:nvPr>
            <p:ph type="ctrTitle" idx="20"/>
          </p:nvPr>
        </p:nvSpPr>
        <p:spPr>
          <a:xfrm>
            <a:off x="9082077" y="5081804"/>
            <a:ext cx="2632400" cy="770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fr-FR" dirty="0"/>
              <a:t>BILAN DU PROJET</a:t>
            </a:r>
          </a:p>
        </p:txBody>
      </p:sp>
      <p:sp>
        <p:nvSpPr>
          <p:cNvPr id="170" name="Google Shape;170;p30"/>
          <p:cNvSpPr txBox="1">
            <a:spLocks noGrp="1"/>
          </p:cNvSpPr>
          <p:nvPr>
            <p:ph type="subTitle" idx="21"/>
          </p:nvPr>
        </p:nvSpPr>
        <p:spPr>
          <a:xfrm>
            <a:off x="9082076" y="5688230"/>
            <a:ext cx="2947165" cy="1019119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fr-FR" dirty="0"/>
              <a:t>Écart entre prévisionnel et effectif </a:t>
            </a:r>
          </a:p>
          <a:p>
            <a:pPr marL="0" indent="0"/>
            <a:r>
              <a:rPr lang="fr-FR" dirty="0"/>
              <a:t>Points positifs/Points négatifs</a:t>
            </a:r>
          </a:p>
          <a:p>
            <a:pPr marL="0" indent="0"/>
            <a:r>
              <a:rPr lang="fr-FR" dirty="0"/>
              <a:t>Axe d’amélioration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46"/>
          <p:cNvSpPr txBox="1">
            <a:spLocks noGrp="1"/>
          </p:cNvSpPr>
          <p:nvPr>
            <p:ph type="title" idx="2"/>
          </p:nvPr>
        </p:nvSpPr>
        <p:spPr>
          <a:xfrm flipH="1">
            <a:off x="568169" y="3624309"/>
            <a:ext cx="7474998" cy="1006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fr-FR" sz="8000" dirty="0"/>
              <a:t>CONCLUSION</a:t>
            </a:r>
            <a:endParaRPr sz="8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>
            <a:spLocks noGrp="1"/>
          </p:cNvSpPr>
          <p:nvPr>
            <p:ph type="ctrTitle"/>
          </p:nvPr>
        </p:nvSpPr>
        <p:spPr>
          <a:xfrm flipH="1">
            <a:off x="1530200" y="4113533"/>
            <a:ext cx="6674000" cy="1362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fr-FR" dirty="0"/>
              <a:t>PRÉSENTATION</a:t>
            </a:r>
            <a:endParaRPr dirty="0"/>
          </a:p>
        </p:txBody>
      </p:sp>
      <p:sp>
        <p:nvSpPr>
          <p:cNvPr id="176" name="Google Shape;176;p31"/>
          <p:cNvSpPr txBox="1">
            <a:spLocks noGrp="1"/>
          </p:cNvSpPr>
          <p:nvPr>
            <p:ph type="title" idx="2"/>
          </p:nvPr>
        </p:nvSpPr>
        <p:spPr>
          <a:xfrm flipH="1">
            <a:off x="1530105" y="3098467"/>
            <a:ext cx="3972400" cy="1006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01</a:t>
            </a:r>
            <a:endParaRPr/>
          </a:p>
        </p:txBody>
      </p:sp>
      <p:cxnSp>
        <p:nvCxnSpPr>
          <p:cNvPr id="177" name="Google Shape;177;p31"/>
          <p:cNvCxnSpPr/>
          <p:nvPr/>
        </p:nvCxnSpPr>
        <p:spPr>
          <a:xfrm>
            <a:off x="0" y="5371033"/>
            <a:ext cx="208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>
            <a:spLocks noGrp="1"/>
          </p:cNvSpPr>
          <p:nvPr>
            <p:ph type="ctrTitle"/>
          </p:nvPr>
        </p:nvSpPr>
        <p:spPr>
          <a:xfrm>
            <a:off x="3556993" y="256155"/>
            <a:ext cx="5156400" cy="1220271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fr-FR" sz="4400" dirty="0"/>
              <a:t>Objectif</a:t>
            </a:r>
            <a:endParaRPr sz="4400" dirty="0"/>
          </a:p>
        </p:txBody>
      </p:sp>
      <p:cxnSp>
        <p:nvCxnSpPr>
          <p:cNvPr id="185" name="Google Shape;185;p32"/>
          <p:cNvCxnSpPr/>
          <p:nvPr/>
        </p:nvCxnSpPr>
        <p:spPr>
          <a:xfrm>
            <a:off x="6096000" y="536723"/>
            <a:ext cx="609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6" name="Google Shape;186;p32"/>
          <p:cNvCxnSpPr/>
          <p:nvPr/>
        </p:nvCxnSpPr>
        <p:spPr>
          <a:xfrm>
            <a:off x="-3200" y="6293403"/>
            <a:ext cx="609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" name="Groupe 3">
            <a:extLst>
              <a:ext uri="{FF2B5EF4-FFF2-40B4-BE49-F238E27FC236}">
                <a16:creationId xmlns:a16="http://schemas.microsoft.com/office/drawing/2014/main" id="{23C935DE-3487-4613-8620-2C106F35C107}"/>
              </a:ext>
            </a:extLst>
          </p:cNvPr>
          <p:cNvGrpSpPr/>
          <p:nvPr/>
        </p:nvGrpSpPr>
        <p:grpSpPr>
          <a:xfrm>
            <a:off x="2809417" y="2864477"/>
            <a:ext cx="6573165" cy="3178134"/>
            <a:chOff x="1903401" y="2760633"/>
            <a:chExt cx="6573165" cy="3178134"/>
          </a:xfrm>
        </p:grpSpPr>
        <p:grpSp>
          <p:nvGrpSpPr>
            <p:cNvPr id="96" name="Google Shape;1306;p56">
              <a:extLst>
                <a:ext uri="{FF2B5EF4-FFF2-40B4-BE49-F238E27FC236}">
                  <a16:creationId xmlns:a16="http://schemas.microsoft.com/office/drawing/2014/main" id="{F6357579-80B5-424F-9787-107013BFF730}"/>
                </a:ext>
              </a:extLst>
            </p:cNvPr>
            <p:cNvGrpSpPr/>
            <p:nvPr/>
          </p:nvGrpSpPr>
          <p:grpSpPr>
            <a:xfrm rot="16200000">
              <a:off x="4160294" y="4271804"/>
              <a:ext cx="2143988" cy="1189938"/>
              <a:chOff x="2578246" y="3661125"/>
              <a:chExt cx="200163" cy="111100"/>
            </a:xfrm>
          </p:grpSpPr>
          <p:grpSp>
            <p:nvGrpSpPr>
              <p:cNvPr id="97" name="Google Shape;1307;p56">
                <a:extLst>
                  <a:ext uri="{FF2B5EF4-FFF2-40B4-BE49-F238E27FC236}">
                    <a16:creationId xmlns:a16="http://schemas.microsoft.com/office/drawing/2014/main" id="{224AA797-93E5-4932-B860-98E7886A7B75}"/>
                  </a:ext>
                </a:extLst>
              </p:cNvPr>
              <p:cNvGrpSpPr/>
              <p:nvPr/>
            </p:nvGrpSpPr>
            <p:grpSpPr>
              <a:xfrm>
                <a:off x="2610652" y="3685297"/>
                <a:ext cx="167757" cy="60778"/>
                <a:chOff x="2610652" y="3685297"/>
                <a:chExt cx="167757" cy="60778"/>
              </a:xfrm>
            </p:grpSpPr>
            <p:sp>
              <p:nvSpPr>
                <p:cNvPr id="103" name="Google Shape;1308;p56">
                  <a:extLst>
                    <a:ext uri="{FF2B5EF4-FFF2-40B4-BE49-F238E27FC236}">
                      <a16:creationId xmlns:a16="http://schemas.microsoft.com/office/drawing/2014/main" id="{B3413030-6191-4784-AAD8-196F61370AAA}"/>
                    </a:ext>
                  </a:extLst>
                </p:cNvPr>
                <p:cNvSpPr/>
                <p:nvPr/>
              </p:nvSpPr>
              <p:spPr>
                <a:xfrm>
                  <a:off x="2682590" y="3685297"/>
                  <a:ext cx="95819" cy="60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98" h="2431" extrusionOk="0">
                      <a:moveTo>
                        <a:pt x="1" y="0"/>
                      </a:moveTo>
                      <a:lnTo>
                        <a:pt x="1" y="2431"/>
                      </a:lnTo>
                      <a:lnTo>
                        <a:pt x="4198" y="2431"/>
                      </a:lnTo>
                      <a:lnTo>
                        <a:pt x="4898" y="1219"/>
                      </a:lnTo>
                      <a:lnTo>
                        <a:pt x="4198" y="0"/>
                      </a:lnTo>
                      <a:close/>
                    </a:path>
                  </a:pathLst>
                </a:custGeom>
                <a:solidFill>
                  <a:srgbClr val="869F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1" dirty="0"/>
                </a:p>
              </p:txBody>
            </p:sp>
            <p:sp>
              <p:nvSpPr>
                <p:cNvPr id="104" name="Google Shape;1309;p56">
                  <a:extLst>
                    <a:ext uri="{FF2B5EF4-FFF2-40B4-BE49-F238E27FC236}">
                      <a16:creationId xmlns:a16="http://schemas.microsoft.com/office/drawing/2014/main" id="{E0343651-73D7-4625-9142-F558A6E11146}"/>
                    </a:ext>
                  </a:extLst>
                </p:cNvPr>
                <p:cNvSpPr/>
                <p:nvPr/>
              </p:nvSpPr>
              <p:spPr>
                <a:xfrm>
                  <a:off x="2610652" y="3685300"/>
                  <a:ext cx="111270" cy="60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98" h="2431" extrusionOk="0">
                      <a:moveTo>
                        <a:pt x="1" y="0"/>
                      </a:moveTo>
                      <a:lnTo>
                        <a:pt x="1" y="2431"/>
                      </a:lnTo>
                      <a:lnTo>
                        <a:pt x="4198" y="2431"/>
                      </a:lnTo>
                      <a:lnTo>
                        <a:pt x="4898" y="1219"/>
                      </a:lnTo>
                      <a:lnTo>
                        <a:pt x="4198" y="0"/>
                      </a:lnTo>
                      <a:close/>
                    </a:path>
                  </a:pathLst>
                </a:custGeom>
                <a:solidFill>
                  <a:srgbClr val="37495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1"/>
                </a:p>
              </p:txBody>
            </p:sp>
          </p:grpSp>
          <p:grpSp>
            <p:nvGrpSpPr>
              <p:cNvPr id="98" name="Google Shape;1310;p56">
                <a:extLst>
                  <a:ext uri="{FF2B5EF4-FFF2-40B4-BE49-F238E27FC236}">
                    <a16:creationId xmlns:a16="http://schemas.microsoft.com/office/drawing/2014/main" id="{775FB1EA-1190-46F0-AB92-91CDA150C896}"/>
                  </a:ext>
                </a:extLst>
              </p:cNvPr>
              <p:cNvGrpSpPr/>
              <p:nvPr/>
            </p:nvGrpSpPr>
            <p:grpSpPr>
              <a:xfrm>
                <a:off x="2578246" y="3661125"/>
                <a:ext cx="128225" cy="111100"/>
                <a:chOff x="2578246" y="3661125"/>
                <a:chExt cx="128225" cy="111100"/>
              </a:xfrm>
            </p:grpSpPr>
            <p:sp>
              <p:nvSpPr>
                <p:cNvPr id="99" name="Google Shape;1311;p56">
                  <a:extLst>
                    <a:ext uri="{FF2B5EF4-FFF2-40B4-BE49-F238E27FC236}">
                      <a16:creationId xmlns:a16="http://schemas.microsoft.com/office/drawing/2014/main" id="{E770F6AD-2A7D-4A59-9171-BE28BF97D371}"/>
                    </a:ext>
                  </a:extLst>
                </p:cNvPr>
                <p:cNvSpPr/>
                <p:nvPr/>
              </p:nvSpPr>
              <p:spPr>
                <a:xfrm>
                  <a:off x="2578246" y="3661125"/>
                  <a:ext cx="128225" cy="11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9" h="4444" extrusionOk="0">
                      <a:moveTo>
                        <a:pt x="1277" y="1"/>
                      </a:moveTo>
                      <a:lnTo>
                        <a:pt x="0" y="2222"/>
                      </a:lnTo>
                      <a:lnTo>
                        <a:pt x="1277" y="4444"/>
                      </a:lnTo>
                      <a:lnTo>
                        <a:pt x="3845" y="4444"/>
                      </a:lnTo>
                      <a:lnTo>
                        <a:pt x="5128" y="2222"/>
                      </a:lnTo>
                      <a:lnTo>
                        <a:pt x="3845" y="1"/>
                      </a:lnTo>
                      <a:close/>
                    </a:path>
                  </a:pathLst>
                </a:custGeom>
                <a:solidFill>
                  <a:srgbClr val="869F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1"/>
                </a:p>
              </p:txBody>
            </p:sp>
            <p:grpSp>
              <p:nvGrpSpPr>
                <p:cNvPr id="100" name="Google Shape;1312;p56">
                  <a:extLst>
                    <a:ext uri="{FF2B5EF4-FFF2-40B4-BE49-F238E27FC236}">
                      <a16:creationId xmlns:a16="http://schemas.microsoft.com/office/drawing/2014/main" id="{0B7301A4-A9E4-4EEE-8F72-426CD6F1C101}"/>
                    </a:ext>
                  </a:extLst>
                </p:cNvPr>
                <p:cNvGrpSpPr/>
                <p:nvPr/>
              </p:nvGrpSpPr>
              <p:grpSpPr>
                <a:xfrm>
                  <a:off x="2596850" y="3677550"/>
                  <a:ext cx="102450" cy="94675"/>
                  <a:chOff x="2596850" y="3677550"/>
                  <a:chExt cx="102450" cy="94675"/>
                </a:xfrm>
              </p:grpSpPr>
              <p:sp>
                <p:nvSpPr>
                  <p:cNvPr id="101" name="Google Shape;1313;p56">
                    <a:extLst>
                      <a:ext uri="{FF2B5EF4-FFF2-40B4-BE49-F238E27FC236}">
                        <a16:creationId xmlns:a16="http://schemas.microsoft.com/office/drawing/2014/main" id="{0A3597F4-1DC6-4451-BFE1-9C93AD98D70D}"/>
                      </a:ext>
                    </a:extLst>
                  </p:cNvPr>
                  <p:cNvSpPr/>
                  <p:nvPr/>
                </p:nvSpPr>
                <p:spPr>
                  <a:xfrm>
                    <a:off x="2596850" y="3677550"/>
                    <a:ext cx="90350" cy="78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4" h="3131" extrusionOk="0">
                        <a:moveTo>
                          <a:pt x="909" y="0"/>
                        </a:moveTo>
                        <a:lnTo>
                          <a:pt x="0" y="1565"/>
                        </a:lnTo>
                        <a:lnTo>
                          <a:pt x="909" y="3130"/>
                        </a:lnTo>
                        <a:lnTo>
                          <a:pt x="2712" y="3130"/>
                        </a:lnTo>
                        <a:lnTo>
                          <a:pt x="3614" y="1565"/>
                        </a:lnTo>
                        <a:lnTo>
                          <a:pt x="2712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b="1"/>
                  </a:p>
                </p:txBody>
              </p:sp>
              <p:sp>
                <p:nvSpPr>
                  <p:cNvPr id="102" name="Google Shape;1314;p56">
                    <a:extLst>
                      <a:ext uri="{FF2B5EF4-FFF2-40B4-BE49-F238E27FC236}">
                        <a16:creationId xmlns:a16="http://schemas.microsoft.com/office/drawing/2014/main" id="{8836DB5E-415B-401D-951C-825504AABBE7}"/>
                      </a:ext>
                    </a:extLst>
                  </p:cNvPr>
                  <p:cNvSpPr/>
                  <p:nvPr/>
                </p:nvSpPr>
                <p:spPr>
                  <a:xfrm>
                    <a:off x="2619575" y="3716675"/>
                    <a:ext cx="79725" cy="55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89" h="2222" extrusionOk="0">
                        <a:moveTo>
                          <a:pt x="2705" y="0"/>
                        </a:moveTo>
                        <a:lnTo>
                          <a:pt x="1803" y="1565"/>
                        </a:lnTo>
                        <a:lnTo>
                          <a:pt x="0" y="1565"/>
                        </a:lnTo>
                        <a:lnTo>
                          <a:pt x="657" y="2222"/>
                        </a:lnTo>
                        <a:lnTo>
                          <a:pt x="2186" y="2222"/>
                        </a:lnTo>
                        <a:lnTo>
                          <a:pt x="3188" y="483"/>
                        </a:lnTo>
                        <a:lnTo>
                          <a:pt x="2705" y="0"/>
                        </a:lnTo>
                        <a:close/>
                      </a:path>
                    </a:pathLst>
                  </a:custGeom>
                  <a:solidFill>
                    <a:srgbClr val="37495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b="1"/>
                  </a:p>
                </p:txBody>
              </p:sp>
            </p:grpSp>
          </p:grpSp>
        </p:grpSp>
        <p:grpSp>
          <p:nvGrpSpPr>
            <p:cNvPr id="105" name="Google Shape;5895;p60">
              <a:extLst>
                <a:ext uri="{FF2B5EF4-FFF2-40B4-BE49-F238E27FC236}">
                  <a16:creationId xmlns:a16="http://schemas.microsoft.com/office/drawing/2014/main" id="{D82E1F4C-B512-460F-8601-6BCA588A33D6}"/>
                </a:ext>
              </a:extLst>
            </p:cNvPr>
            <p:cNvGrpSpPr/>
            <p:nvPr/>
          </p:nvGrpSpPr>
          <p:grpSpPr>
            <a:xfrm>
              <a:off x="4924674" y="4987699"/>
              <a:ext cx="607392" cy="535833"/>
              <a:chOff x="-45674075" y="3586425"/>
              <a:chExt cx="300900" cy="265450"/>
            </a:xfrm>
          </p:grpSpPr>
          <p:sp>
            <p:nvSpPr>
              <p:cNvPr id="106" name="Google Shape;5896;p60">
                <a:extLst>
                  <a:ext uri="{FF2B5EF4-FFF2-40B4-BE49-F238E27FC236}">
                    <a16:creationId xmlns:a16="http://schemas.microsoft.com/office/drawing/2014/main" id="{CD9F915E-ED04-4CDE-A1BE-683024BF0DB6}"/>
                  </a:ext>
                </a:extLst>
              </p:cNvPr>
              <p:cNvSpPr/>
              <p:nvPr/>
            </p:nvSpPr>
            <p:spPr>
              <a:xfrm>
                <a:off x="-45674075" y="3586425"/>
                <a:ext cx="300125" cy="70925"/>
              </a:xfrm>
              <a:custGeom>
                <a:avLst/>
                <a:gdLst/>
                <a:ahLst/>
                <a:cxnLst/>
                <a:rect l="l" t="t" r="r" b="b"/>
                <a:pathLst>
                  <a:path w="12005" h="2837" extrusionOk="0">
                    <a:moveTo>
                      <a:pt x="6018" y="1418"/>
                    </a:moveTo>
                    <a:cubicBezTo>
                      <a:pt x="6207" y="1418"/>
                      <a:pt x="6365" y="1576"/>
                      <a:pt x="6365" y="1765"/>
                    </a:cubicBezTo>
                    <a:cubicBezTo>
                      <a:pt x="6365" y="1986"/>
                      <a:pt x="6207" y="2143"/>
                      <a:pt x="6018" y="2143"/>
                    </a:cubicBezTo>
                    <a:lnTo>
                      <a:pt x="5294" y="2143"/>
                    </a:lnTo>
                    <a:cubicBezTo>
                      <a:pt x="5105" y="2143"/>
                      <a:pt x="4947" y="1986"/>
                      <a:pt x="4947" y="1765"/>
                    </a:cubicBezTo>
                    <a:cubicBezTo>
                      <a:pt x="4947" y="1576"/>
                      <a:pt x="5105" y="1418"/>
                      <a:pt x="5294" y="1418"/>
                    </a:cubicBezTo>
                    <a:close/>
                    <a:moveTo>
                      <a:pt x="8129" y="1418"/>
                    </a:moveTo>
                    <a:cubicBezTo>
                      <a:pt x="8318" y="1418"/>
                      <a:pt x="8476" y="1576"/>
                      <a:pt x="8476" y="1765"/>
                    </a:cubicBezTo>
                    <a:cubicBezTo>
                      <a:pt x="8476" y="1986"/>
                      <a:pt x="8318" y="2143"/>
                      <a:pt x="8129" y="2143"/>
                    </a:cubicBezTo>
                    <a:lnTo>
                      <a:pt x="7436" y="2143"/>
                    </a:lnTo>
                    <a:cubicBezTo>
                      <a:pt x="7215" y="2143"/>
                      <a:pt x="7089" y="1986"/>
                      <a:pt x="7089" y="1765"/>
                    </a:cubicBezTo>
                    <a:cubicBezTo>
                      <a:pt x="7089" y="1576"/>
                      <a:pt x="7215" y="1418"/>
                      <a:pt x="7436" y="1418"/>
                    </a:cubicBezTo>
                    <a:close/>
                    <a:moveTo>
                      <a:pt x="10240" y="1418"/>
                    </a:moveTo>
                    <a:cubicBezTo>
                      <a:pt x="10429" y="1418"/>
                      <a:pt x="10587" y="1576"/>
                      <a:pt x="10587" y="1765"/>
                    </a:cubicBezTo>
                    <a:cubicBezTo>
                      <a:pt x="10587" y="1986"/>
                      <a:pt x="10429" y="2143"/>
                      <a:pt x="10240" y="2143"/>
                    </a:cubicBezTo>
                    <a:lnTo>
                      <a:pt x="9515" y="2143"/>
                    </a:lnTo>
                    <a:cubicBezTo>
                      <a:pt x="9326" y="2143"/>
                      <a:pt x="9169" y="1986"/>
                      <a:pt x="9169" y="1765"/>
                    </a:cubicBezTo>
                    <a:cubicBezTo>
                      <a:pt x="9169" y="1576"/>
                      <a:pt x="9326" y="1418"/>
                      <a:pt x="9515" y="1418"/>
                    </a:cubicBezTo>
                    <a:close/>
                    <a:moveTo>
                      <a:pt x="1041" y="1"/>
                    </a:moveTo>
                    <a:cubicBezTo>
                      <a:pt x="442" y="1"/>
                      <a:pt x="1" y="473"/>
                      <a:pt x="1" y="1072"/>
                    </a:cubicBezTo>
                    <a:lnTo>
                      <a:pt x="1" y="2836"/>
                    </a:lnTo>
                    <a:lnTo>
                      <a:pt x="12004" y="2836"/>
                    </a:lnTo>
                    <a:lnTo>
                      <a:pt x="12004" y="1072"/>
                    </a:lnTo>
                    <a:cubicBezTo>
                      <a:pt x="12004" y="473"/>
                      <a:pt x="11532" y="1"/>
                      <a:pt x="10933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107" name="Google Shape;5897;p60">
                <a:extLst>
                  <a:ext uri="{FF2B5EF4-FFF2-40B4-BE49-F238E27FC236}">
                    <a16:creationId xmlns:a16="http://schemas.microsoft.com/office/drawing/2014/main" id="{BF857063-C8BE-4F86-AF49-92A01A42324F}"/>
                  </a:ext>
                </a:extLst>
              </p:cNvPr>
              <p:cNvSpPr/>
              <p:nvPr/>
            </p:nvSpPr>
            <p:spPr>
              <a:xfrm>
                <a:off x="-45673275" y="3675425"/>
                <a:ext cx="300100" cy="176450"/>
              </a:xfrm>
              <a:custGeom>
                <a:avLst/>
                <a:gdLst/>
                <a:ahLst/>
                <a:cxnLst/>
                <a:rect l="l" t="t" r="r" b="b"/>
                <a:pathLst>
                  <a:path w="12004" h="7058" extrusionOk="0">
                    <a:moveTo>
                      <a:pt x="3852" y="1387"/>
                    </a:moveTo>
                    <a:cubicBezTo>
                      <a:pt x="3946" y="1387"/>
                      <a:pt x="4049" y="1418"/>
                      <a:pt x="4128" y="1481"/>
                    </a:cubicBezTo>
                    <a:cubicBezTo>
                      <a:pt x="4254" y="1607"/>
                      <a:pt x="4254" y="1828"/>
                      <a:pt x="4128" y="2017"/>
                    </a:cubicBezTo>
                    <a:lnTo>
                      <a:pt x="2993" y="3151"/>
                    </a:lnTo>
                    <a:lnTo>
                      <a:pt x="4128" y="4317"/>
                    </a:lnTo>
                    <a:cubicBezTo>
                      <a:pt x="4254" y="4443"/>
                      <a:pt x="4254" y="4695"/>
                      <a:pt x="4128" y="4852"/>
                    </a:cubicBezTo>
                    <a:cubicBezTo>
                      <a:pt x="4064" y="4900"/>
                      <a:pt x="3978" y="4923"/>
                      <a:pt x="3887" y="4923"/>
                    </a:cubicBezTo>
                    <a:cubicBezTo>
                      <a:pt x="3797" y="4923"/>
                      <a:pt x="3702" y="4900"/>
                      <a:pt x="3623" y="4852"/>
                    </a:cubicBezTo>
                    <a:lnTo>
                      <a:pt x="2206" y="3435"/>
                    </a:lnTo>
                    <a:cubicBezTo>
                      <a:pt x="2080" y="3309"/>
                      <a:pt x="2080" y="3057"/>
                      <a:pt x="2206" y="2899"/>
                    </a:cubicBezTo>
                    <a:lnTo>
                      <a:pt x="3623" y="1481"/>
                    </a:lnTo>
                    <a:cubicBezTo>
                      <a:pt x="3671" y="1418"/>
                      <a:pt x="3757" y="1387"/>
                      <a:pt x="3852" y="1387"/>
                    </a:cubicBezTo>
                    <a:close/>
                    <a:moveTo>
                      <a:pt x="8070" y="1450"/>
                    </a:moveTo>
                    <a:cubicBezTo>
                      <a:pt x="8168" y="1450"/>
                      <a:pt x="8270" y="1481"/>
                      <a:pt x="8349" y="1544"/>
                    </a:cubicBezTo>
                    <a:lnTo>
                      <a:pt x="9767" y="2962"/>
                    </a:lnTo>
                    <a:cubicBezTo>
                      <a:pt x="9861" y="3025"/>
                      <a:pt x="9861" y="3246"/>
                      <a:pt x="9767" y="3435"/>
                    </a:cubicBezTo>
                    <a:lnTo>
                      <a:pt x="8349" y="4852"/>
                    </a:lnTo>
                    <a:cubicBezTo>
                      <a:pt x="8286" y="4900"/>
                      <a:pt x="8192" y="4923"/>
                      <a:pt x="8093" y="4923"/>
                    </a:cubicBezTo>
                    <a:cubicBezTo>
                      <a:pt x="7995" y="4923"/>
                      <a:pt x="7892" y="4900"/>
                      <a:pt x="7814" y="4852"/>
                    </a:cubicBezTo>
                    <a:cubicBezTo>
                      <a:pt x="7719" y="4726"/>
                      <a:pt x="7719" y="4474"/>
                      <a:pt x="7814" y="4317"/>
                    </a:cubicBezTo>
                    <a:lnTo>
                      <a:pt x="8979" y="3183"/>
                    </a:lnTo>
                    <a:lnTo>
                      <a:pt x="7814" y="2049"/>
                    </a:lnTo>
                    <a:cubicBezTo>
                      <a:pt x="7719" y="1923"/>
                      <a:pt x="7719" y="1702"/>
                      <a:pt x="7814" y="1544"/>
                    </a:cubicBezTo>
                    <a:cubicBezTo>
                      <a:pt x="7877" y="1481"/>
                      <a:pt x="7971" y="1450"/>
                      <a:pt x="8070" y="1450"/>
                    </a:cubicBezTo>
                    <a:close/>
                    <a:moveTo>
                      <a:pt x="6704" y="737"/>
                    </a:moveTo>
                    <a:cubicBezTo>
                      <a:pt x="6738" y="737"/>
                      <a:pt x="6773" y="744"/>
                      <a:pt x="6805" y="757"/>
                    </a:cubicBezTo>
                    <a:cubicBezTo>
                      <a:pt x="6994" y="788"/>
                      <a:pt x="7089" y="977"/>
                      <a:pt x="7057" y="1166"/>
                    </a:cubicBezTo>
                    <a:lnTo>
                      <a:pt x="5608" y="5388"/>
                    </a:lnTo>
                    <a:cubicBezTo>
                      <a:pt x="5553" y="5553"/>
                      <a:pt x="5402" y="5646"/>
                      <a:pt x="5260" y="5646"/>
                    </a:cubicBezTo>
                    <a:cubicBezTo>
                      <a:pt x="5239" y="5646"/>
                      <a:pt x="5219" y="5644"/>
                      <a:pt x="5199" y="5640"/>
                    </a:cubicBezTo>
                    <a:cubicBezTo>
                      <a:pt x="4978" y="5546"/>
                      <a:pt x="4915" y="5357"/>
                      <a:pt x="4947" y="5199"/>
                    </a:cubicBezTo>
                    <a:lnTo>
                      <a:pt x="6364" y="977"/>
                    </a:lnTo>
                    <a:cubicBezTo>
                      <a:pt x="6439" y="828"/>
                      <a:pt x="6573" y="737"/>
                      <a:pt x="6704" y="737"/>
                    </a:cubicBezTo>
                    <a:close/>
                    <a:moveTo>
                      <a:pt x="0" y="1"/>
                    </a:moveTo>
                    <a:lnTo>
                      <a:pt x="0" y="5987"/>
                    </a:lnTo>
                    <a:cubicBezTo>
                      <a:pt x="0" y="6585"/>
                      <a:pt x="473" y="7058"/>
                      <a:pt x="1040" y="7058"/>
                    </a:cubicBezTo>
                    <a:lnTo>
                      <a:pt x="10933" y="7058"/>
                    </a:lnTo>
                    <a:cubicBezTo>
                      <a:pt x="11531" y="7058"/>
                      <a:pt x="12004" y="6585"/>
                      <a:pt x="12004" y="5987"/>
                    </a:cubicBezTo>
                    <a:lnTo>
                      <a:pt x="12004" y="1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</p:grpSp>
        <p:grpSp>
          <p:nvGrpSpPr>
            <p:cNvPr id="28" name="Google Shape;1306;p56">
              <a:extLst>
                <a:ext uri="{FF2B5EF4-FFF2-40B4-BE49-F238E27FC236}">
                  <a16:creationId xmlns:a16="http://schemas.microsoft.com/office/drawing/2014/main" id="{FCA7B4AB-DA6B-47A2-BD28-18CA6D6FCA57}"/>
                </a:ext>
              </a:extLst>
            </p:cNvPr>
            <p:cNvGrpSpPr/>
            <p:nvPr/>
          </p:nvGrpSpPr>
          <p:grpSpPr>
            <a:xfrm>
              <a:off x="1903401" y="2760633"/>
              <a:ext cx="2143988" cy="1189938"/>
              <a:chOff x="2578246" y="3661125"/>
              <a:chExt cx="200163" cy="111100"/>
            </a:xfrm>
          </p:grpSpPr>
          <p:grpSp>
            <p:nvGrpSpPr>
              <p:cNvPr id="32" name="Google Shape;1307;p56">
                <a:extLst>
                  <a:ext uri="{FF2B5EF4-FFF2-40B4-BE49-F238E27FC236}">
                    <a16:creationId xmlns:a16="http://schemas.microsoft.com/office/drawing/2014/main" id="{377911AA-6EC7-4386-A5B9-92C9168DE678}"/>
                  </a:ext>
                </a:extLst>
              </p:cNvPr>
              <p:cNvGrpSpPr/>
              <p:nvPr/>
            </p:nvGrpSpPr>
            <p:grpSpPr>
              <a:xfrm>
                <a:off x="2610652" y="3685297"/>
                <a:ext cx="167757" cy="60778"/>
                <a:chOff x="2610652" y="3685297"/>
                <a:chExt cx="167757" cy="60778"/>
              </a:xfrm>
            </p:grpSpPr>
            <p:sp>
              <p:nvSpPr>
                <p:cNvPr id="38" name="Google Shape;1308;p56">
                  <a:extLst>
                    <a:ext uri="{FF2B5EF4-FFF2-40B4-BE49-F238E27FC236}">
                      <a16:creationId xmlns:a16="http://schemas.microsoft.com/office/drawing/2014/main" id="{6B9F4700-E06C-4ED1-B8A7-83F7290F394D}"/>
                    </a:ext>
                  </a:extLst>
                </p:cNvPr>
                <p:cNvSpPr/>
                <p:nvPr/>
              </p:nvSpPr>
              <p:spPr>
                <a:xfrm>
                  <a:off x="2682590" y="3685297"/>
                  <a:ext cx="95819" cy="60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98" h="2431" extrusionOk="0">
                      <a:moveTo>
                        <a:pt x="1" y="0"/>
                      </a:moveTo>
                      <a:lnTo>
                        <a:pt x="1" y="2431"/>
                      </a:lnTo>
                      <a:lnTo>
                        <a:pt x="4198" y="2431"/>
                      </a:lnTo>
                      <a:lnTo>
                        <a:pt x="4898" y="1219"/>
                      </a:lnTo>
                      <a:lnTo>
                        <a:pt x="4198" y="0"/>
                      </a:lnTo>
                      <a:close/>
                    </a:path>
                  </a:pathLst>
                </a:custGeom>
                <a:solidFill>
                  <a:srgbClr val="869F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1" dirty="0"/>
                </a:p>
              </p:txBody>
            </p:sp>
            <p:sp>
              <p:nvSpPr>
                <p:cNvPr id="39" name="Google Shape;1309;p56">
                  <a:extLst>
                    <a:ext uri="{FF2B5EF4-FFF2-40B4-BE49-F238E27FC236}">
                      <a16:creationId xmlns:a16="http://schemas.microsoft.com/office/drawing/2014/main" id="{9DCC76E8-A310-4D74-A1C3-B4DACC5BB961}"/>
                    </a:ext>
                  </a:extLst>
                </p:cNvPr>
                <p:cNvSpPr/>
                <p:nvPr/>
              </p:nvSpPr>
              <p:spPr>
                <a:xfrm>
                  <a:off x="2610652" y="3685300"/>
                  <a:ext cx="111270" cy="60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98" h="2431" extrusionOk="0">
                      <a:moveTo>
                        <a:pt x="1" y="0"/>
                      </a:moveTo>
                      <a:lnTo>
                        <a:pt x="1" y="2431"/>
                      </a:lnTo>
                      <a:lnTo>
                        <a:pt x="4198" y="2431"/>
                      </a:lnTo>
                      <a:lnTo>
                        <a:pt x="4898" y="1219"/>
                      </a:lnTo>
                      <a:lnTo>
                        <a:pt x="4198" y="0"/>
                      </a:lnTo>
                      <a:close/>
                    </a:path>
                  </a:pathLst>
                </a:custGeom>
                <a:solidFill>
                  <a:srgbClr val="37495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1"/>
                </a:p>
              </p:txBody>
            </p:sp>
          </p:grpSp>
          <p:grpSp>
            <p:nvGrpSpPr>
              <p:cNvPr id="33" name="Google Shape;1310;p56">
                <a:extLst>
                  <a:ext uri="{FF2B5EF4-FFF2-40B4-BE49-F238E27FC236}">
                    <a16:creationId xmlns:a16="http://schemas.microsoft.com/office/drawing/2014/main" id="{272CDA83-021F-4F85-BD7A-4F0911991F80}"/>
                  </a:ext>
                </a:extLst>
              </p:cNvPr>
              <p:cNvGrpSpPr/>
              <p:nvPr/>
            </p:nvGrpSpPr>
            <p:grpSpPr>
              <a:xfrm>
                <a:off x="2578246" y="3661125"/>
                <a:ext cx="128225" cy="111100"/>
                <a:chOff x="2578246" y="3661125"/>
                <a:chExt cx="128225" cy="111100"/>
              </a:xfrm>
            </p:grpSpPr>
            <p:sp>
              <p:nvSpPr>
                <p:cNvPr id="34" name="Google Shape;1311;p56">
                  <a:extLst>
                    <a:ext uri="{FF2B5EF4-FFF2-40B4-BE49-F238E27FC236}">
                      <a16:creationId xmlns:a16="http://schemas.microsoft.com/office/drawing/2014/main" id="{00CEF1FC-4159-437F-9A54-F1633CFBE307}"/>
                    </a:ext>
                  </a:extLst>
                </p:cNvPr>
                <p:cNvSpPr/>
                <p:nvPr/>
              </p:nvSpPr>
              <p:spPr>
                <a:xfrm>
                  <a:off x="2578246" y="3661125"/>
                  <a:ext cx="128225" cy="11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9" h="4444" extrusionOk="0">
                      <a:moveTo>
                        <a:pt x="1277" y="1"/>
                      </a:moveTo>
                      <a:lnTo>
                        <a:pt x="0" y="2222"/>
                      </a:lnTo>
                      <a:lnTo>
                        <a:pt x="1277" y="4444"/>
                      </a:lnTo>
                      <a:lnTo>
                        <a:pt x="3845" y="4444"/>
                      </a:lnTo>
                      <a:lnTo>
                        <a:pt x="5128" y="2222"/>
                      </a:lnTo>
                      <a:lnTo>
                        <a:pt x="3845" y="1"/>
                      </a:lnTo>
                      <a:close/>
                    </a:path>
                  </a:pathLst>
                </a:custGeom>
                <a:solidFill>
                  <a:srgbClr val="869F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1"/>
                </a:p>
              </p:txBody>
            </p:sp>
            <p:grpSp>
              <p:nvGrpSpPr>
                <p:cNvPr id="35" name="Google Shape;1312;p56">
                  <a:extLst>
                    <a:ext uri="{FF2B5EF4-FFF2-40B4-BE49-F238E27FC236}">
                      <a16:creationId xmlns:a16="http://schemas.microsoft.com/office/drawing/2014/main" id="{B4133EE7-282D-4031-B605-179937F57CA1}"/>
                    </a:ext>
                  </a:extLst>
                </p:cNvPr>
                <p:cNvGrpSpPr/>
                <p:nvPr/>
              </p:nvGrpSpPr>
              <p:grpSpPr>
                <a:xfrm>
                  <a:off x="2596850" y="3677550"/>
                  <a:ext cx="102450" cy="94675"/>
                  <a:chOff x="2596850" y="3677550"/>
                  <a:chExt cx="102450" cy="94675"/>
                </a:xfrm>
              </p:grpSpPr>
              <p:sp>
                <p:nvSpPr>
                  <p:cNvPr id="36" name="Google Shape;1313;p56">
                    <a:extLst>
                      <a:ext uri="{FF2B5EF4-FFF2-40B4-BE49-F238E27FC236}">
                        <a16:creationId xmlns:a16="http://schemas.microsoft.com/office/drawing/2014/main" id="{E1712AA6-C99E-486F-B08E-237BB822A447}"/>
                      </a:ext>
                    </a:extLst>
                  </p:cNvPr>
                  <p:cNvSpPr/>
                  <p:nvPr/>
                </p:nvSpPr>
                <p:spPr>
                  <a:xfrm>
                    <a:off x="2596850" y="3677550"/>
                    <a:ext cx="90350" cy="78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4" h="3131" extrusionOk="0">
                        <a:moveTo>
                          <a:pt x="909" y="0"/>
                        </a:moveTo>
                        <a:lnTo>
                          <a:pt x="0" y="1565"/>
                        </a:lnTo>
                        <a:lnTo>
                          <a:pt x="909" y="3130"/>
                        </a:lnTo>
                        <a:lnTo>
                          <a:pt x="2712" y="3130"/>
                        </a:lnTo>
                        <a:lnTo>
                          <a:pt x="3614" y="1565"/>
                        </a:lnTo>
                        <a:lnTo>
                          <a:pt x="2712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b="1"/>
                  </a:p>
                </p:txBody>
              </p:sp>
              <p:sp>
                <p:nvSpPr>
                  <p:cNvPr id="37" name="Google Shape;1314;p56">
                    <a:extLst>
                      <a:ext uri="{FF2B5EF4-FFF2-40B4-BE49-F238E27FC236}">
                        <a16:creationId xmlns:a16="http://schemas.microsoft.com/office/drawing/2014/main" id="{4051063C-D8D8-44EA-95F0-5C4D06D071B9}"/>
                      </a:ext>
                    </a:extLst>
                  </p:cNvPr>
                  <p:cNvSpPr/>
                  <p:nvPr/>
                </p:nvSpPr>
                <p:spPr>
                  <a:xfrm>
                    <a:off x="2619575" y="3716675"/>
                    <a:ext cx="79725" cy="55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89" h="2222" extrusionOk="0">
                        <a:moveTo>
                          <a:pt x="2705" y="0"/>
                        </a:moveTo>
                        <a:lnTo>
                          <a:pt x="1803" y="1565"/>
                        </a:lnTo>
                        <a:lnTo>
                          <a:pt x="0" y="1565"/>
                        </a:lnTo>
                        <a:lnTo>
                          <a:pt x="657" y="2222"/>
                        </a:lnTo>
                        <a:lnTo>
                          <a:pt x="2186" y="2222"/>
                        </a:lnTo>
                        <a:lnTo>
                          <a:pt x="3188" y="483"/>
                        </a:lnTo>
                        <a:lnTo>
                          <a:pt x="2705" y="0"/>
                        </a:lnTo>
                        <a:close/>
                      </a:path>
                    </a:pathLst>
                  </a:custGeom>
                  <a:solidFill>
                    <a:srgbClr val="37495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b="1"/>
                  </a:p>
                </p:txBody>
              </p:sp>
            </p:grpSp>
          </p:grpSp>
        </p:grpSp>
        <p:grpSp>
          <p:nvGrpSpPr>
            <p:cNvPr id="16" name="Google Shape;5895;p60">
              <a:extLst>
                <a:ext uri="{FF2B5EF4-FFF2-40B4-BE49-F238E27FC236}">
                  <a16:creationId xmlns:a16="http://schemas.microsoft.com/office/drawing/2014/main" id="{349C4306-C6B2-4672-992E-65D50924033A}"/>
                </a:ext>
              </a:extLst>
            </p:cNvPr>
            <p:cNvGrpSpPr/>
            <p:nvPr/>
          </p:nvGrpSpPr>
          <p:grpSpPr>
            <a:xfrm>
              <a:off x="2284050" y="3087685"/>
              <a:ext cx="607392" cy="535833"/>
              <a:chOff x="-45674075" y="3586425"/>
              <a:chExt cx="300900" cy="265450"/>
            </a:xfrm>
          </p:grpSpPr>
          <p:sp>
            <p:nvSpPr>
              <p:cNvPr id="17" name="Google Shape;5896;p60">
                <a:extLst>
                  <a:ext uri="{FF2B5EF4-FFF2-40B4-BE49-F238E27FC236}">
                    <a16:creationId xmlns:a16="http://schemas.microsoft.com/office/drawing/2014/main" id="{4F424EC2-558D-402E-9231-752259A9CFDE}"/>
                  </a:ext>
                </a:extLst>
              </p:cNvPr>
              <p:cNvSpPr/>
              <p:nvPr/>
            </p:nvSpPr>
            <p:spPr>
              <a:xfrm>
                <a:off x="-45674075" y="3586425"/>
                <a:ext cx="300125" cy="70925"/>
              </a:xfrm>
              <a:custGeom>
                <a:avLst/>
                <a:gdLst/>
                <a:ahLst/>
                <a:cxnLst/>
                <a:rect l="l" t="t" r="r" b="b"/>
                <a:pathLst>
                  <a:path w="12005" h="2837" extrusionOk="0">
                    <a:moveTo>
                      <a:pt x="6018" y="1418"/>
                    </a:moveTo>
                    <a:cubicBezTo>
                      <a:pt x="6207" y="1418"/>
                      <a:pt x="6365" y="1576"/>
                      <a:pt x="6365" y="1765"/>
                    </a:cubicBezTo>
                    <a:cubicBezTo>
                      <a:pt x="6365" y="1986"/>
                      <a:pt x="6207" y="2143"/>
                      <a:pt x="6018" y="2143"/>
                    </a:cubicBezTo>
                    <a:lnTo>
                      <a:pt x="5294" y="2143"/>
                    </a:lnTo>
                    <a:cubicBezTo>
                      <a:pt x="5105" y="2143"/>
                      <a:pt x="4947" y="1986"/>
                      <a:pt x="4947" y="1765"/>
                    </a:cubicBezTo>
                    <a:cubicBezTo>
                      <a:pt x="4947" y="1576"/>
                      <a:pt x="5105" y="1418"/>
                      <a:pt x="5294" y="1418"/>
                    </a:cubicBezTo>
                    <a:close/>
                    <a:moveTo>
                      <a:pt x="8129" y="1418"/>
                    </a:moveTo>
                    <a:cubicBezTo>
                      <a:pt x="8318" y="1418"/>
                      <a:pt x="8476" y="1576"/>
                      <a:pt x="8476" y="1765"/>
                    </a:cubicBezTo>
                    <a:cubicBezTo>
                      <a:pt x="8476" y="1986"/>
                      <a:pt x="8318" y="2143"/>
                      <a:pt x="8129" y="2143"/>
                    </a:cubicBezTo>
                    <a:lnTo>
                      <a:pt x="7436" y="2143"/>
                    </a:lnTo>
                    <a:cubicBezTo>
                      <a:pt x="7215" y="2143"/>
                      <a:pt x="7089" y="1986"/>
                      <a:pt x="7089" y="1765"/>
                    </a:cubicBezTo>
                    <a:cubicBezTo>
                      <a:pt x="7089" y="1576"/>
                      <a:pt x="7215" y="1418"/>
                      <a:pt x="7436" y="1418"/>
                    </a:cubicBezTo>
                    <a:close/>
                    <a:moveTo>
                      <a:pt x="10240" y="1418"/>
                    </a:moveTo>
                    <a:cubicBezTo>
                      <a:pt x="10429" y="1418"/>
                      <a:pt x="10587" y="1576"/>
                      <a:pt x="10587" y="1765"/>
                    </a:cubicBezTo>
                    <a:cubicBezTo>
                      <a:pt x="10587" y="1986"/>
                      <a:pt x="10429" y="2143"/>
                      <a:pt x="10240" y="2143"/>
                    </a:cubicBezTo>
                    <a:lnTo>
                      <a:pt x="9515" y="2143"/>
                    </a:lnTo>
                    <a:cubicBezTo>
                      <a:pt x="9326" y="2143"/>
                      <a:pt x="9169" y="1986"/>
                      <a:pt x="9169" y="1765"/>
                    </a:cubicBezTo>
                    <a:cubicBezTo>
                      <a:pt x="9169" y="1576"/>
                      <a:pt x="9326" y="1418"/>
                      <a:pt x="9515" y="1418"/>
                    </a:cubicBezTo>
                    <a:close/>
                    <a:moveTo>
                      <a:pt x="1041" y="1"/>
                    </a:moveTo>
                    <a:cubicBezTo>
                      <a:pt x="442" y="1"/>
                      <a:pt x="1" y="473"/>
                      <a:pt x="1" y="1072"/>
                    </a:cubicBezTo>
                    <a:lnTo>
                      <a:pt x="1" y="2836"/>
                    </a:lnTo>
                    <a:lnTo>
                      <a:pt x="12004" y="2836"/>
                    </a:lnTo>
                    <a:lnTo>
                      <a:pt x="12004" y="1072"/>
                    </a:lnTo>
                    <a:cubicBezTo>
                      <a:pt x="12004" y="473"/>
                      <a:pt x="11532" y="1"/>
                      <a:pt x="10933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18" name="Google Shape;5897;p60">
                <a:extLst>
                  <a:ext uri="{FF2B5EF4-FFF2-40B4-BE49-F238E27FC236}">
                    <a16:creationId xmlns:a16="http://schemas.microsoft.com/office/drawing/2014/main" id="{65550063-0BCD-4713-A168-F74322A0FF45}"/>
                  </a:ext>
                </a:extLst>
              </p:cNvPr>
              <p:cNvSpPr/>
              <p:nvPr/>
            </p:nvSpPr>
            <p:spPr>
              <a:xfrm>
                <a:off x="-45673275" y="3675425"/>
                <a:ext cx="300100" cy="176450"/>
              </a:xfrm>
              <a:custGeom>
                <a:avLst/>
                <a:gdLst/>
                <a:ahLst/>
                <a:cxnLst/>
                <a:rect l="l" t="t" r="r" b="b"/>
                <a:pathLst>
                  <a:path w="12004" h="7058" extrusionOk="0">
                    <a:moveTo>
                      <a:pt x="3852" y="1387"/>
                    </a:moveTo>
                    <a:cubicBezTo>
                      <a:pt x="3946" y="1387"/>
                      <a:pt x="4049" y="1418"/>
                      <a:pt x="4128" y="1481"/>
                    </a:cubicBezTo>
                    <a:cubicBezTo>
                      <a:pt x="4254" y="1607"/>
                      <a:pt x="4254" y="1828"/>
                      <a:pt x="4128" y="2017"/>
                    </a:cubicBezTo>
                    <a:lnTo>
                      <a:pt x="2993" y="3151"/>
                    </a:lnTo>
                    <a:lnTo>
                      <a:pt x="4128" y="4317"/>
                    </a:lnTo>
                    <a:cubicBezTo>
                      <a:pt x="4254" y="4443"/>
                      <a:pt x="4254" y="4695"/>
                      <a:pt x="4128" y="4852"/>
                    </a:cubicBezTo>
                    <a:cubicBezTo>
                      <a:pt x="4064" y="4900"/>
                      <a:pt x="3978" y="4923"/>
                      <a:pt x="3887" y="4923"/>
                    </a:cubicBezTo>
                    <a:cubicBezTo>
                      <a:pt x="3797" y="4923"/>
                      <a:pt x="3702" y="4900"/>
                      <a:pt x="3623" y="4852"/>
                    </a:cubicBezTo>
                    <a:lnTo>
                      <a:pt x="2206" y="3435"/>
                    </a:lnTo>
                    <a:cubicBezTo>
                      <a:pt x="2080" y="3309"/>
                      <a:pt x="2080" y="3057"/>
                      <a:pt x="2206" y="2899"/>
                    </a:cubicBezTo>
                    <a:lnTo>
                      <a:pt x="3623" y="1481"/>
                    </a:lnTo>
                    <a:cubicBezTo>
                      <a:pt x="3671" y="1418"/>
                      <a:pt x="3757" y="1387"/>
                      <a:pt x="3852" y="1387"/>
                    </a:cubicBezTo>
                    <a:close/>
                    <a:moveTo>
                      <a:pt x="8070" y="1450"/>
                    </a:moveTo>
                    <a:cubicBezTo>
                      <a:pt x="8168" y="1450"/>
                      <a:pt x="8270" y="1481"/>
                      <a:pt x="8349" y="1544"/>
                    </a:cubicBezTo>
                    <a:lnTo>
                      <a:pt x="9767" y="2962"/>
                    </a:lnTo>
                    <a:cubicBezTo>
                      <a:pt x="9861" y="3025"/>
                      <a:pt x="9861" y="3246"/>
                      <a:pt x="9767" y="3435"/>
                    </a:cubicBezTo>
                    <a:lnTo>
                      <a:pt x="8349" y="4852"/>
                    </a:lnTo>
                    <a:cubicBezTo>
                      <a:pt x="8286" y="4900"/>
                      <a:pt x="8192" y="4923"/>
                      <a:pt x="8093" y="4923"/>
                    </a:cubicBezTo>
                    <a:cubicBezTo>
                      <a:pt x="7995" y="4923"/>
                      <a:pt x="7892" y="4900"/>
                      <a:pt x="7814" y="4852"/>
                    </a:cubicBezTo>
                    <a:cubicBezTo>
                      <a:pt x="7719" y="4726"/>
                      <a:pt x="7719" y="4474"/>
                      <a:pt x="7814" y="4317"/>
                    </a:cubicBezTo>
                    <a:lnTo>
                      <a:pt x="8979" y="3183"/>
                    </a:lnTo>
                    <a:lnTo>
                      <a:pt x="7814" y="2049"/>
                    </a:lnTo>
                    <a:cubicBezTo>
                      <a:pt x="7719" y="1923"/>
                      <a:pt x="7719" y="1702"/>
                      <a:pt x="7814" y="1544"/>
                    </a:cubicBezTo>
                    <a:cubicBezTo>
                      <a:pt x="7877" y="1481"/>
                      <a:pt x="7971" y="1450"/>
                      <a:pt x="8070" y="1450"/>
                    </a:cubicBezTo>
                    <a:close/>
                    <a:moveTo>
                      <a:pt x="6704" y="737"/>
                    </a:moveTo>
                    <a:cubicBezTo>
                      <a:pt x="6738" y="737"/>
                      <a:pt x="6773" y="744"/>
                      <a:pt x="6805" y="757"/>
                    </a:cubicBezTo>
                    <a:cubicBezTo>
                      <a:pt x="6994" y="788"/>
                      <a:pt x="7089" y="977"/>
                      <a:pt x="7057" y="1166"/>
                    </a:cubicBezTo>
                    <a:lnTo>
                      <a:pt x="5608" y="5388"/>
                    </a:lnTo>
                    <a:cubicBezTo>
                      <a:pt x="5553" y="5553"/>
                      <a:pt x="5402" y="5646"/>
                      <a:pt x="5260" y="5646"/>
                    </a:cubicBezTo>
                    <a:cubicBezTo>
                      <a:pt x="5239" y="5646"/>
                      <a:pt x="5219" y="5644"/>
                      <a:pt x="5199" y="5640"/>
                    </a:cubicBezTo>
                    <a:cubicBezTo>
                      <a:pt x="4978" y="5546"/>
                      <a:pt x="4915" y="5357"/>
                      <a:pt x="4947" y="5199"/>
                    </a:cubicBezTo>
                    <a:lnTo>
                      <a:pt x="6364" y="977"/>
                    </a:lnTo>
                    <a:cubicBezTo>
                      <a:pt x="6439" y="828"/>
                      <a:pt x="6573" y="737"/>
                      <a:pt x="6704" y="737"/>
                    </a:cubicBezTo>
                    <a:close/>
                    <a:moveTo>
                      <a:pt x="0" y="1"/>
                    </a:moveTo>
                    <a:lnTo>
                      <a:pt x="0" y="5987"/>
                    </a:lnTo>
                    <a:cubicBezTo>
                      <a:pt x="0" y="6585"/>
                      <a:pt x="473" y="7058"/>
                      <a:pt x="1040" y="7058"/>
                    </a:cubicBezTo>
                    <a:lnTo>
                      <a:pt x="10933" y="7058"/>
                    </a:lnTo>
                    <a:cubicBezTo>
                      <a:pt x="11531" y="7058"/>
                      <a:pt x="12004" y="6585"/>
                      <a:pt x="12004" y="5987"/>
                    </a:cubicBezTo>
                    <a:lnTo>
                      <a:pt x="12004" y="1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</p:grpSp>
        <p:grpSp>
          <p:nvGrpSpPr>
            <p:cNvPr id="50" name="Google Shape;1319;p56">
              <a:extLst>
                <a:ext uri="{FF2B5EF4-FFF2-40B4-BE49-F238E27FC236}">
                  <a16:creationId xmlns:a16="http://schemas.microsoft.com/office/drawing/2014/main" id="{7FE7C10C-1BE7-4304-84F3-8981249573A5}"/>
                </a:ext>
              </a:extLst>
            </p:cNvPr>
            <p:cNvGrpSpPr/>
            <p:nvPr/>
          </p:nvGrpSpPr>
          <p:grpSpPr>
            <a:xfrm>
              <a:off x="4044207" y="3028213"/>
              <a:ext cx="2308724" cy="633369"/>
              <a:chOff x="4260510" y="2286954"/>
              <a:chExt cx="628501" cy="172421"/>
            </a:xfrm>
          </p:grpSpPr>
          <p:sp>
            <p:nvSpPr>
              <p:cNvPr id="54" name="Google Shape;1320;p56">
                <a:extLst>
                  <a:ext uri="{FF2B5EF4-FFF2-40B4-BE49-F238E27FC236}">
                    <a16:creationId xmlns:a16="http://schemas.microsoft.com/office/drawing/2014/main" id="{ABB85638-2A55-4029-B2C7-BB359842952C}"/>
                  </a:ext>
                </a:extLst>
              </p:cNvPr>
              <p:cNvSpPr/>
              <p:nvPr/>
            </p:nvSpPr>
            <p:spPr>
              <a:xfrm>
                <a:off x="4643001" y="2286954"/>
                <a:ext cx="246010" cy="172421"/>
              </a:xfrm>
              <a:custGeom>
                <a:avLst/>
                <a:gdLst/>
                <a:ahLst/>
                <a:cxnLst/>
                <a:rect l="l" t="t" r="r" b="b"/>
                <a:pathLst>
                  <a:path w="8976" h="6291" extrusionOk="0">
                    <a:moveTo>
                      <a:pt x="1" y="1"/>
                    </a:moveTo>
                    <a:cubicBezTo>
                      <a:pt x="1585" y="1791"/>
                      <a:pt x="1585" y="4500"/>
                      <a:pt x="1" y="6290"/>
                    </a:cubicBezTo>
                    <a:lnTo>
                      <a:pt x="7117" y="6290"/>
                    </a:lnTo>
                    <a:lnTo>
                      <a:pt x="8976" y="3306"/>
                    </a:lnTo>
                    <a:lnTo>
                      <a:pt x="7117" y="1"/>
                    </a:ln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55" name="Google Shape;1321;p56">
                <a:extLst>
                  <a:ext uri="{FF2B5EF4-FFF2-40B4-BE49-F238E27FC236}">
                    <a16:creationId xmlns:a16="http://schemas.microsoft.com/office/drawing/2014/main" id="{087633C2-F655-4E69-932F-D5C4AFE5B8C4}"/>
                  </a:ext>
                </a:extLst>
              </p:cNvPr>
              <p:cNvSpPr/>
              <p:nvPr/>
            </p:nvSpPr>
            <p:spPr>
              <a:xfrm>
                <a:off x="4260510" y="2286954"/>
                <a:ext cx="187495" cy="172421"/>
              </a:xfrm>
              <a:custGeom>
                <a:avLst/>
                <a:gdLst/>
                <a:ahLst/>
                <a:cxnLst/>
                <a:rect l="l" t="t" r="r" b="b"/>
                <a:pathLst>
                  <a:path w="6841" h="6291" extrusionOk="0">
                    <a:moveTo>
                      <a:pt x="0" y="1"/>
                    </a:moveTo>
                    <a:lnTo>
                      <a:pt x="1619" y="3214"/>
                    </a:lnTo>
                    <a:lnTo>
                      <a:pt x="0" y="6290"/>
                    </a:lnTo>
                    <a:lnTo>
                      <a:pt x="6841" y="6290"/>
                    </a:lnTo>
                    <a:cubicBezTo>
                      <a:pt x="5245" y="4500"/>
                      <a:pt x="5245" y="1791"/>
                      <a:pt x="6841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56" name="Google Shape;1322;p56">
                <a:extLst>
                  <a:ext uri="{FF2B5EF4-FFF2-40B4-BE49-F238E27FC236}">
                    <a16:creationId xmlns:a16="http://schemas.microsoft.com/office/drawing/2014/main" id="{B97B73A1-5587-41F9-B314-3952C680F988}"/>
                  </a:ext>
                </a:extLst>
              </p:cNvPr>
              <p:cNvSpPr/>
              <p:nvPr/>
            </p:nvSpPr>
            <p:spPr>
              <a:xfrm>
                <a:off x="4375550" y="2288375"/>
                <a:ext cx="350625" cy="170850"/>
              </a:xfrm>
              <a:custGeom>
                <a:avLst/>
                <a:gdLst/>
                <a:ahLst/>
                <a:cxnLst/>
                <a:rect l="l" t="t" r="r" b="b"/>
                <a:pathLst>
                  <a:path w="14025" h="6834" extrusionOk="0">
                    <a:moveTo>
                      <a:pt x="2857" y="0"/>
                    </a:moveTo>
                    <a:lnTo>
                      <a:pt x="0" y="2786"/>
                    </a:lnTo>
                    <a:lnTo>
                      <a:pt x="1476" y="5953"/>
                    </a:lnTo>
                    <a:lnTo>
                      <a:pt x="2857" y="6834"/>
                    </a:lnTo>
                    <a:lnTo>
                      <a:pt x="10739" y="6834"/>
                    </a:lnTo>
                    <a:lnTo>
                      <a:pt x="14025" y="3167"/>
                    </a:lnTo>
                    <a:lnTo>
                      <a:pt x="10930" y="0"/>
                    </a:ln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</p:sp>
        </p:grpSp>
        <p:grpSp>
          <p:nvGrpSpPr>
            <p:cNvPr id="66" name="Google Shape;1306;p56">
              <a:extLst>
                <a:ext uri="{FF2B5EF4-FFF2-40B4-BE49-F238E27FC236}">
                  <a16:creationId xmlns:a16="http://schemas.microsoft.com/office/drawing/2014/main" id="{549494AF-07F6-4576-B46C-315B446F6505}"/>
                </a:ext>
              </a:extLst>
            </p:cNvPr>
            <p:cNvGrpSpPr/>
            <p:nvPr/>
          </p:nvGrpSpPr>
          <p:grpSpPr>
            <a:xfrm>
              <a:off x="4540888" y="2760633"/>
              <a:ext cx="2085408" cy="1189938"/>
              <a:chOff x="2578246" y="3661125"/>
              <a:chExt cx="194694" cy="111100"/>
            </a:xfrm>
          </p:grpSpPr>
          <p:grpSp>
            <p:nvGrpSpPr>
              <p:cNvPr id="67" name="Google Shape;1307;p56">
                <a:extLst>
                  <a:ext uri="{FF2B5EF4-FFF2-40B4-BE49-F238E27FC236}">
                    <a16:creationId xmlns:a16="http://schemas.microsoft.com/office/drawing/2014/main" id="{65B663AA-1D37-4AFA-9D59-FB7CFB2AA799}"/>
                  </a:ext>
                </a:extLst>
              </p:cNvPr>
              <p:cNvGrpSpPr/>
              <p:nvPr/>
            </p:nvGrpSpPr>
            <p:grpSpPr>
              <a:xfrm>
                <a:off x="2610652" y="3685297"/>
                <a:ext cx="162288" cy="60778"/>
                <a:chOff x="2610652" y="3685297"/>
                <a:chExt cx="162288" cy="60778"/>
              </a:xfrm>
            </p:grpSpPr>
            <p:sp>
              <p:nvSpPr>
                <p:cNvPr id="73" name="Google Shape;1308;p56">
                  <a:extLst>
                    <a:ext uri="{FF2B5EF4-FFF2-40B4-BE49-F238E27FC236}">
                      <a16:creationId xmlns:a16="http://schemas.microsoft.com/office/drawing/2014/main" id="{888A8BEF-A5D8-4EBC-8631-D4AD04E133FB}"/>
                    </a:ext>
                  </a:extLst>
                </p:cNvPr>
                <p:cNvSpPr/>
                <p:nvPr/>
              </p:nvSpPr>
              <p:spPr>
                <a:xfrm>
                  <a:off x="2682590" y="3685297"/>
                  <a:ext cx="90350" cy="60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98" h="2431" extrusionOk="0">
                      <a:moveTo>
                        <a:pt x="1" y="0"/>
                      </a:moveTo>
                      <a:lnTo>
                        <a:pt x="1" y="2431"/>
                      </a:lnTo>
                      <a:lnTo>
                        <a:pt x="4198" y="2431"/>
                      </a:lnTo>
                      <a:lnTo>
                        <a:pt x="4898" y="1219"/>
                      </a:lnTo>
                      <a:lnTo>
                        <a:pt x="4198" y="0"/>
                      </a:lnTo>
                      <a:close/>
                    </a:path>
                  </a:pathLst>
                </a:custGeom>
                <a:solidFill>
                  <a:srgbClr val="869F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1" dirty="0"/>
                </a:p>
              </p:txBody>
            </p:sp>
            <p:sp>
              <p:nvSpPr>
                <p:cNvPr id="74" name="Google Shape;1309;p56">
                  <a:extLst>
                    <a:ext uri="{FF2B5EF4-FFF2-40B4-BE49-F238E27FC236}">
                      <a16:creationId xmlns:a16="http://schemas.microsoft.com/office/drawing/2014/main" id="{DF70D686-4A27-4E1F-9606-3D8C6102CF9B}"/>
                    </a:ext>
                  </a:extLst>
                </p:cNvPr>
                <p:cNvSpPr/>
                <p:nvPr/>
              </p:nvSpPr>
              <p:spPr>
                <a:xfrm>
                  <a:off x="2610652" y="3685300"/>
                  <a:ext cx="111270" cy="60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98" h="2431" extrusionOk="0">
                      <a:moveTo>
                        <a:pt x="1" y="0"/>
                      </a:moveTo>
                      <a:lnTo>
                        <a:pt x="1" y="2431"/>
                      </a:lnTo>
                      <a:lnTo>
                        <a:pt x="4198" y="2431"/>
                      </a:lnTo>
                      <a:lnTo>
                        <a:pt x="4898" y="1219"/>
                      </a:lnTo>
                      <a:lnTo>
                        <a:pt x="4198" y="0"/>
                      </a:lnTo>
                      <a:close/>
                    </a:path>
                  </a:pathLst>
                </a:custGeom>
                <a:solidFill>
                  <a:srgbClr val="37495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1"/>
                </a:p>
              </p:txBody>
            </p:sp>
          </p:grpSp>
          <p:grpSp>
            <p:nvGrpSpPr>
              <p:cNvPr id="68" name="Google Shape;1310;p56">
                <a:extLst>
                  <a:ext uri="{FF2B5EF4-FFF2-40B4-BE49-F238E27FC236}">
                    <a16:creationId xmlns:a16="http://schemas.microsoft.com/office/drawing/2014/main" id="{592BF3FA-A241-4419-A7C5-018730B75663}"/>
                  </a:ext>
                </a:extLst>
              </p:cNvPr>
              <p:cNvGrpSpPr/>
              <p:nvPr/>
            </p:nvGrpSpPr>
            <p:grpSpPr>
              <a:xfrm>
                <a:off x="2578246" y="3661125"/>
                <a:ext cx="128225" cy="111100"/>
                <a:chOff x="2578246" y="3661125"/>
                <a:chExt cx="128225" cy="111100"/>
              </a:xfrm>
            </p:grpSpPr>
            <p:sp>
              <p:nvSpPr>
                <p:cNvPr id="69" name="Google Shape;1311;p56">
                  <a:extLst>
                    <a:ext uri="{FF2B5EF4-FFF2-40B4-BE49-F238E27FC236}">
                      <a16:creationId xmlns:a16="http://schemas.microsoft.com/office/drawing/2014/main" id="{958B7DB4-FD83-4A3E-9E69-EEFDCF74177C}"/>
                    </a:ext>
                  </a:extLst>
                </p:cNvPr>
                <p:cNvSpPr/>
                <p:nvPr/>
              </p:nvSpPr>
              <p:spPr>
                <a:xfrm>
                  <a:off x="2578246" y="3661125"/>
                  <a:ext cx="128225" cy="11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9" h="4444" extrusionOk="0">
                      <a:moveTo>
                        <a:pt x="1277" y="1"/>
                      </a:moveTo>
                      <a:lnTo>
                        <a:pt x="0" y="2222"/>
                      </a:lnTo>
                      <a:lnTo>
                        <a:pt x="1277" y="4444"/>
                      </a:lnTo>
                      <a:lnTo>
                        <a:pt x="3845" y="4444"/>
                      </a:lnTo>
                      <a:lnTo>
                        <a:pt x="5128" y="2222"/>
                      </a:lnTo>
                      <a:lnTo>
                        <a:pt x="3845" y="1"/>
                      </a:lnTo>
                      <a:close/>
                    </a:path>
                  </a:pathLst>
                </a:custGeom>
                <a:solidFill>
                  <a:srgbClr val="869F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1"/>
                </a:p>
              </p:txBody>
            </p:sp>
            <p:grpSp>
              <p:nvGrpSpPr>
                <p:cNvPr id="70" name="Google Shape;1312;p56">
                  <a:extLst>
                    <a:ext uri="{FF2B5EF4-FFF2-40B4-BE49-F238E27FC236}">
                      <a16:creationId xmlns:a16="http://schemas.microsoft.com/office/drawing/2014/main" id="{4DABFF65-AA67-4038-A5CC-DFCB9BF0146E}"/>
                    </a:ext>
                  </a:extLst>
                </p:cNvPr>
                <p:cNvGrpSpPr/>
                <p:nvPr/>
              </p:nvGrpSpPr>
              <p:grpSpPr>
                <a:xfrm>
                  <a:off x="2596850" y="3677550"/>
                  <a:ext cx="102450" cy="94675"/>
                  <a:chOff x="2596850" y="3677550"/>
                  <a:chExt cx="102450" cy="94675"/>
                </a:xfrm>
              </p:grpSpPr>
              <p:sp>
                <p:nvSpPr>
                  <p:cNvPr id="71" name="Google Shape;1313;p56">
                    <a:extLst>
                      <a:ext uri="{FF2B5EF4-FFF2-40B4-BE49-F238E27FC236}">
                        <a16:creationId xmlns:a16="http://schemas.microsoft.com/office/drawing/2014/main" id="{814FA5F7-5BEE-44DD-986B-0F235B14ECF4}"/>
                      </a:ext>
                    </a:extLst>
                  </p:cNvPr>
                  <p:cNvSpPr/>
                  <p:nvPr/>
                </p:nvSpPr>
                <p:spPr>
                  <a:xfrm>
                    <a:off x="2596850" y="3677550"/>
                    <a:ext cx="90350" cy="78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4" h="3131" extrusionOk="0">
                        <a:moveTo>
                          <a:pt x="909" y="0"/>
                        </a:moveTo>
                        <a:lnTo>
                          <a:pt x="0" y="1565"/>
                        </a:lnTo>
                        <a:lnTo>
                          <a:pt x="909" y="3130"/>
                        </a:lnTo>
                        <a:lnTo>
                          <a:pt x="2712" y="3130"/>
                        </a:lnTo>
                        <a:lnTo>
                          <a:pt x="3614" y="1565"/>
                        </a:lnTo>
                        <a:lnTo>
                          <a:pt x="2712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b="1"/>
                  </a:p>
                </p:txBody>
              </p:sp>
              <p:sp>
                <p:nvSpPr>
                  <p:cNvPr id="72" name="Google Shape;1314;p56">
                    <a:extLst>
                      <a:ext uri="{FF2B5EF4-FFF2-40B4-BE49-F238E27FC236}">
                        <a16:creationId xmlns:a16="http://schemas.microsoft.com/office/drawing/2014/main" id="{5E277C23-A4E3-474C-B1C0-3034949E4837}"/>
                      </a:ext>
                    </a:extLst>
                  </p:cNvPr>
                  <p:cNvSpPr/>
                  <p:nvPr/>
                </p:nvSpPr>
                <p:spPr>
                  <a:xfrm>
                    <a:off x="2619575" y="3716675"/>
                    <a:ext cx="79725" cy="55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89" h="2222" extrusionOk="0">
                        <a:moveTo>
                          <a:pt x="2705" y="0"/>
                        </a:moveTo>
                        <a:lnTo>
                          <a:pt x="1803" y="1565"/>
                        </a:lnTo>
                        <a:lnTo>
                          <a:pt x="0" y="1565"/>
                        </a:lnTo>
                        <a:lnTo>
                          <a:pt x="657" y="2222"/>
                        </a:lnTo>
                        <a:lnTo>
                          <a:pt x="2186" y="2222"/>
                        </a:lnTo>
                        <a:lnTo>
                          <a:pt x="3188" y="483"/>
                        </a:lnTo>
                        <a:lnTo>
                          <a:pt x="2705" y="0"/>
                        </a:lnTo>
                        <a:close/>
                      </a:path>
                    </a:pathLst>
                  </a:custGeom>
                  <a:solidFill>
                    <a:srgbClr val="37495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b="1"/>
                  </a:p>
                </p:txBody>
              </p:sp>
            </p:grpSp>
          </p:grpSp>
        </p:grpSp>
        <p:sp>
          <p:nvSpPr>
            <p:cNvPr id="19" name="Google Shape;4659;p58">
              <a:extLst>
                <a:ext uri="{FF2B5EF4-FFF2-40B4-BE49-F238E27FC236}">
                  <a16:creationId xmlns:a16="http://schemas.microsoft.com/office/drawing/2014/main" id="{834A3A8D-DB47-4F3E-BFA5-DF07C2F150E4}"/>
                </a:ext>
              </a:extLst>
            </p:cNvPr>
            <p:cNvSpPr/>
            <p:nvPr/>
          </p:nvSpPr>
          <p:spPr>
            <a:xfrm>
              <a:off x="4849090" y="2980624"/>
              <a:ext cx="749896" cy="749956"/>
            </a:xfrm>
            <a:custGeom>
              <a:avLst/>
              <a:gdLst/>
              <a:ahLst/>
              <a:cxnLst/>
              <a:rect l="l" t="t" r="r" b="b"/>
              <a:pathLst>
                <a:path w="12760" h="12761" extrusionOk="0">
                  <a:moveTo>
                    <a:pt x="6427" y="3592"/>
                  </a:moveTo>
                  <a:cubicBezTo>
                    <a:pt x="7939" y="3592"/>
                    <a:pt x="9168" y="4821"/>
                    <a:pt x="9168" y="6365"/>
                  </a:cubicBezTo>
                  <a:cubicBezTo>
                    <a:pt x="9168" y="7846"/>
                    <a:pt x="7908" y="9106"/>
                    <a:pt x="6427" y="9106"/>
                  </a:cubicBezTo>
                  <a:cubicBezTo>
                    <a:pt x="4883" y="9106"/>
                    <a:pt x="3655" y="7877"/>
                    <a:pt x="3655" y="6365"/>
                  </a:cubicBezTo>
                  <a:cubicBezTo>
                    <a:pt x="3655" y="4821"/>
                    <a:pt x="4883" y="3592"/>
                    <a:pt x="6427" y="3592"/>
                  </a:cubicBezTo>
                  <a:close/>
                  <a:moveTo>
                    <a:pt x="5829" y="1"/>
                  </a:moveTo>
                  <a:cubicBezTo>
                    <a:pt x="5356" y="1"/>
                    <a:pt x="5009" y="347"/>
                    <a:pt x="5009" y="852"/>
                  </a:cubicBezTo>
                  <a:lnTo>
                    <a:pt x="5009" y="1576"/>
                  </a:lnTo>
                  <a:cubicBezTo>
                    <a:pt x="4631" y="1702"/>
                    <a:pt x="4285" y="1828"/>
                    <a:pt x="3970" y="2017"/>
                  </a:cubicBezTo>
                  <a:lnTo>
                    <a:pt x="3466" y="1513"/>
                  </a:lnTo>
                  <a:cubicBezTo>
                    <a:pt x="3308" y="1356"/>
                    <a:pt x="3088" y="1277"/>
                    <a:pt x="2867" y="1277"/>
                  </a:cubicBezTo>
                  <a:cubicBezTo>
                    <a:pt x="2647" y="1277"/>
                    <a:pt x="2426" y="1356"/>
                    <a:pt x="2269" y="1513"/>
                  </a:cubicBezTo>
                  <a:lnTo>
                    <a:pt x="1481" y="2301"/>
                  </a:lnTo>
                  <a:cubicBezTo>
                    <a:pt x="1166" y="2616"/>
                    <a:pt x="1166" y="3151"/>
                    <a:pt x="1481" y="3466"/>
                  </a:cubicBezTo>
                  <a:lnTo>
                    <a:pt x="2017" y="4002"/>
                  </a:lnTo>
                  <a:cubicBezTo>
                    <a:pt x="1796" y="4317"/>
                    <a:pt x="1701" y="4664"/>
                    <a:pt x="1575" y="5010"/>
                  </a:cubicBezTo>
                  <a:lnTo>
                    <a:pt x="819" y="5010"/>
                  </a:lnTo>
                  <a:cubicBezTo>
                    <a:pt x="347" y="5010"/>
                    <a:pt x="0" y="5357"/>
                    <a:pt x="0" y="5829"/>
                  </a:cubicBezTo>
                  <a:lnTo>
                    <a:pt x="0" y="6932"/>
                  </a:lnTo>
                  <a:cubicBezTo>
                    <a:pt x="0" y="7405"/>
                    <a:pt x="347" y="7783"/>
                    <a:pt x="819" y="7783"/>
                  </a:cubicBezTo>
                  <a:lnTo>
                    <a:pt x="1575" y="7783"/>
                  </a:lnTo>
                  <a:cubicBezTo>
                    <a:pt x="1701" y="8129"/>
                    <a:pt x="1796" y="8476"/>
                    <a:pt x="2017" y="8791"/>
                  </a:cubicBezTo>
                  <a:lnTo>
                    <a:pt x="1481" y="9295"/>
                  </a:lnTo>
                  <a:cubicBezTo>
                    <a:pt x="1166" y="9610"/>
                    <a:pt x="1166" y="10177"/>
                    <a:pt x="1481" y="10492"/>
                  </a:cubicBezTo>
                  <a:lnTo>
                    <a:pt x="2269" y="11280"/>
                  </a:lnTo>
                  <a:cubicBezTo>
                    <a:pt x="2426" y="11437"/>
                    <a:pt x="2647" y="11516"/>
                    <a:pt x="2867" y="11516"/>
                  </a:cubicBezTo>
                  <a:cubicBezTo>
                    <a:pt x="3088" y="11516"/>
                    <a:pt x="3308" y="11437"/>
                    <a:pt x="3466" y="11280"/>
                  </a:cubicBezTo>
                  <a:lnTo>
                    <a:pt x="3970" y="10776"/>
                  </a:lnTo>
                  <a:cubicBezTo>
                    <a:pt x="4285" y="10965"/>
                    <a:pt x="4631" y="11091"/>
                    <a:pt x="5009" y="11185"/>
                  </a:cubicBezTo>
                  <a:lnTo>
                    <a:pt x="5009" y="11941"/>
                  </a:lnTo>
                  <a:cubicBezTo>
                    <a:pt x="5009" y="12414"/>
                    <a:pt x="5356" y="12760"/>
                    <a:pt x="5829" y="12760"/>
                  </a:cubicBezTo>
                  <a:lnTo>
                    <a:pt x="6931" y="12760"/>
                  </a:lnTo>
                  <a:cubicBezTo>
                    <a:pt x="7404" y="12760"/>
                    <a:pt x="7750" y="12414"/>
                    <a:pt x="7750" y="11941"/>
                  </a:cubicBezTo>
                  <a:lnTo>
                    <a:pt x="7750" y="11185"/>
                  </a:lnTo>
                  <a:cubicBezTo>
                    <a:pt x="8097" y="11091"/>
                    <a:pt x="8475" y="10965"/>
                    <a:pt x="8790" y="10776"/>
                  </a:cubicBezTo>
                  <a:lnTo>
                    <a:pt x="9294" y="11280"/>
                  </a:lnTo>
                  <a:cubicBezTo>
                    <a:pt x="9452" y="11437"/>
                    <a:pt x="9664" y="11516"/>
                    <a:pt x="9877" y="11516"/>
                  </a:cubicBezTo>
                  <a:cubicBezTo>
                    <a:pt x="10090" y="11516"/>
                    <a:pt x="10302" y="11437"/>
                    <a:pt x="10460" y="11280"/>
                  </a:cubicBezTo>
                  <a:lnTo>
                    <a:pt x="11247" y="10492"/>
                  </a:lnTo>
                  <a:cubicBezTo>
                    <a:pt x="11563" y="10177"/>
                    <a:pt x="11563" y="9610"/>
                    <a:pt x="11247" y="9295"/>
                  </a:cubicBezTo>
                  <a:lnTo>
                    <a:pt x="10743" y="8791"/>
                  </a:lnTo>
                  <a:cubicBezTo>
                    <a:pt x="10932" y="8476"/>
                    <a:pt x="11058" y="8129"/>
                    <a:pt x="11184" y="7783"/>
                  </a:cubicBezTo>
                  <a:lnTo>
                    <a:pt x="11941" y="7783"/>
                  </a:lnTo>
                  <a:cubicBezTo>
                    <a:pt x="12413" y="7783"/>
                    <a:pt x="12760" y="7405"/>
                    <a:pt x="12760" y="6932"/>
                  </a:cubicBezTo>
                  <a:lnTo>
                    <a:pt x="12760" y="5829"/>
                  </a:lnTo>
                  <a:cubicBezTo>
                    <a:pt x="12760" y="5325"/>
                    <a:pt x="12350" y="4979"/>
                    <a:pt x="11941" y="4979"/>
                  </a:cubicBezTo>
                  <a:lnTo>
                    <a:pt x="11184" y="4979"/>
                  </a:lnTo>
                  <a:cubicBezTo>
                    <a:pt x="11058" y="4632"/>
                    <a:pt x="10932" y="4254"/>
                    <a:pt x="10743" y="3939"/>
                  </a:cubicBezTo>
                  <a:lnTo>
                    <a:pt x="11247" y="3435"/>
                  </a:lnTo>
                  <a:cubicBezTo>
                    <a:pt x="11563" y="3120"/>
                    <a:pt x="11563" y="2553"/>
                    <a:pt x="11247" y="2238"/>
                  </a:cubicBezTo>
                  <a:lnTo>
                    <a:pt x="10460" y="1450"/>
                  </a:lnTo>
                  <a:cubicBezTo>
                    <a:pt x="10302" y="1293"/>
                    <a:pt x="10090" y="1214"/>
                    <a:pt x="9877" y="1214"/>
                  </a:cubicBezTo>
                  <a:cubicBezTo>
                    <a:pt x="9664" y="1214"/>
                    <a:pt x="9452" y="1293"/>
                    <a:pt x="9294" y="1450"/>
                  </a:cubicBezTo>
                  <a:lnTo>
                    <a:pt x="8790" y="1986"/>
                  </a:lnTo>
                  <a:cubicBezTo>
                    <a:pt x="8475" y="1765"/>
                    <a:pt x="8097" y="1671"/>
                    <a:pt x="7750" y="1545"/>
                  </a:cubicBezTo>
                  <a:lnTo>
                    <a:pt x="7750" y="852"/>
                  </a:lnTo>
                  <a:cubicBezTo>
                    <a:pt x="7750" y="379"/>
                    <a:pt x="7404" y="1"/>
                    <a:pt x="693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grpSp>
          <p:nvGrpSpPr>
            <p:cNvPr id="75" name="Google Shape;1319;p56">
              <a:extLst>
                <a:ext uri="{FF2B5EF4-FFF2-40B4-BE49-F238E27FC236}">
                  <a16:creationId xmlns:a16="http://schemas.microsoft.com/office/drawing/2014/main" id="{0689C6FC-F86A-409C-BD2C-B77F46F46FA0}"/>
                </a:ext>
              </a:extLst>
            </p:cNvPr>
            <p:cNvGrpSpPr/>
            <p:nvPr/>
          </p:nvGrpSpPr>
          <p:grpSpPr>
            <a:xfrm>
              <a:off x="6606430" y="3028213"/>
              <a:ext cx="1710565" cy="633369"/>
              <a:chOff x="4260510" y="2286954"/>
              <a:chExt cx="465665" cy="172421"/>
            </a:xfrm>
          </p:grpSpPr>
          <p:sp>
            <p:nvSpPr>
              <p:cNvPr id="77" name="Google Shape;1321;p56">
                <a:extLst>
                  <a:ext uri="{FF2B5EF4-FFF2-40B4-BE49-F238E27FC236}">
                    <a16:creationId xmlns:a16="http://schemas.microsoft.com/office/drawing/2014/main" id="{0D5F3F5A-8780-44E3-AF28-573D4B3B43C5}"/>
                  </a:ext>
                </a:extLst>
              </p:cNvPr>
              <p:cNvSpPr/>
              <p:nvPr/>
            </p:nvSpPr>
            <p:spPr>
              <a:xfrm>
                <a:off x="4260510" y="2286954"/>
                <a:ext cx="187495" cy="172421"/>
              </a:xfrm>
              <a:custGeom>
                <a:avLst/>
                <a:gdLst/>
                <a:ahLst/>
                <a:cxnLst/>
                <a:rect l="l" t="t" r="r" b="b"/>
                <a:pathLst>
                  <a:path w="6841" h="6291" extrusionOk="0">
                    <a:moveTo>
                      <a:pt x="0" y="1"/>
                    </a:moveTo>
                    <a:lnTo>
                      <a:pt x="1619" y="3214"/>
                    </a:lnTo>
                    <a:lnTo>
                      <a:pt x="0" y="6290"/>
                    </a:lnTo>
                    <a:lnTo>
                      <a:pt x="6841" y="6290"/>
                    </a:lnTo>
                    <a:cubicBezTo>
                      <a:pt x="5245" y="4500"/>
                      <a:pt x="5245" y="1791"/>
                      <a:pt x="6841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78" name="Google Shape;1322;p56">
                <a:extLst>
                  <a:ext uri="{FF2B5EF4-FFF2-40B4-BE49-F238E27FC236}">
                    <a16:creationId xmlns:a16="http://schemas.microsoft.com/office/drawing/2014/main" id="{40B2DD48-782A-431B-81DD-3FAD165B31FA}"/>
                  </a:ext>
                </a:extLst>
              </p:cNvPr>
              <p:cNvSpPr/>
              <p:nvPr/>
            </p:nvSpPr>
            <p:spPr>
              <a:xfrm>
                <a:off x="4375550" y="2288375"/>
                <a:ext cx="350625" cy="170850"/>
              </a:xfrm>
              <a:custGeom>
                <a:avLst/>
                <a:gdLst/>
                <a:ahLst/>
                <a:cxnLst/>
                <a:rect l="l" t="t" r="r" b="b"/>
                <a:pathLst>
                  <a:path w="14025" h="6834" extrusionOk="0">
                    <a:moveTo>
                      <a:pt x="2857" y="0"/>
                    </a:moveTo>
                    <a:lnTo>
                      <a:pt x="0" y="2786"/>
                    </a:lnTo>
                    <a:lnTo>
                      <a:pt x="1476" y="5953"/>
                    </a:lnTo>
                    <a:lnTo>
                      <a:pt x="2857" y="6834"/>
                    </a:lnTo>
                    <a:lnTo>
                      <a:pt x="10739" y="6834"/>
                    </a:lnTo>
                    <a:lnTo>
                      <a:pt x="14025" y="3167"/>
                    </a:lnTo>
                    <a:lnTo>
                      <a:pt x="10930" y="0"/>
                    </a:ln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</p:sp>
        </p:grpSp>
        <p:grpSp>
          <p:nvGrpSpPr>
            <p:cNvPr id="81" name="Google Shape;1310;p56">
              <a:extLst>
                <a:ext uri="{FF2B5EF4-FFF2-40B4-BE49-F238E27FC236}">
                  <a16:creationId xmlns:a16="http://schemas.microsoft.com/office/drawing/2014/main" id="{376032A4-6BB5-4FD9-ADB1-000634944C70}"/>
                </a:ext>
              </a:extLst>
            </p:cNvPr>
            <p:cNvGrpSpPr/>
            <p:nvPr/>
          </p:nvGrpSpPr>
          <p:grpSpPr>
            <a:xfrm>
              <a:off x="7103121" y="2760633"/>
              <a:ext cx="1373445" cy="1189938"/>
              <a:chOff x="2578246" y="3661125"/>
              <a:chExt cx="128225" cy="111100"/>
            </a:xfrm>
          </p:grpSpPr>
          <p:sp>
            <p:nvSpPr>
              <p:cNvPr id="82" name="Google Shape;1311;p56">
                <a:extLst>
                  <a:ext uri="{FF2B5EF4-FFF2-40B4-BE49-F238E27FC236}">
                    <a16:creationId xmlns:a16="http://schemas.microsoft.com/office/drawing/2014/main" id="{F149FEBE-1ACB-4666-876B-B377942D2D58}"/>
                  </a:ext>
                </a:extLst>
              </p:cNvPr>
              <p:cNvSpPr/>
              <p:nvPr/>
            </p:nvSpPr>
            <p:spPr>
              <a:xfrm>
                <a:off x="2578246" y="3661125"/>
                <a:ext cx="128225" cy="111100"/>
              </a:xfrm>
              <a:custGeom>
                <a:avLst/>
                <a:gdLst/>
                <a:ahLst/>
                <a:cxnLst/>
                <a:rect l="l" t="t" r="r" b="b"/>
                <a:pathLst>
                  <a:path w="5129" h="4444" extrusionOk="0">
                    <a:moveTo>
                      <a:pt x="1277" y="1"/>
                    </a:moveTo>
                    <a:lnTo>
                      <a:pt x="0" y="2222"/>
                    </a:lnTo>
                    <a:lnTo>
                      <a:pt x="1277" y="4444"/>
                    </a:lnTo>
                    <a:lnTo>
                      <a:pt x="3845" y="4444"/>
                    </a:lnTo>
                    <a:lnTo>
                      <a:pt x="5128" y="2222"/>
                    </a:lnTo>
                    <a:lnTo>
                      <a:pt x="3845" y="1"/>
                    </a:ln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grpSp>
            <p:nvGrpSpPr>
              <p:cNvPr id="83" name="Google Shape;1312;p56">
                <a:extLst>
                  <a:ext uri="{FF2B5EF4-FFF2-40B4-BE49-F238E27FC236}">
                    <a16:creationId xmlns:a16="http://schemas.microsoft.com/office/drawing/2014/main" id="{F91C5F29-0820-4A72-96B2-667C53A03B7A}"/>
                  </a:ext>
                </a:extLst>
              </p:cNvPr>
              <p:cNvGrpSpPr/>
              <p:nvPr/>
            </p:nvGrpSpPr>
            <p:grpSpPr>
              <a:xfrm>
                <a:off x="2596850" y="3677550"/>
                <a:ext cx="102450" cy="94675"/>
                <a:chOff x="2596850" y="3677550"/>
                <a:chExt cx="102450" cy="94675"/>
              </a:xfrm>
            </p:grpSpPr>
            <p:sp>
              <p:nvSpPr>
                <p:cNvPr id="84" name="Google Shape;1313;p56">
                  <a:extLst>
                    <a:ext uri="{FF2B5EF4-FFF2-40B4-BE49-F238E27FC236}">
                      <a16:creationId xmlns:a16="http://schemas.microsoft.com/office/drawing/2014/main" id="{548464DE-1BE7-4DD2-8B22-D2D6636B556F}"/>
                    </a:ext>
                  </a:extLst>
                </p:cNvPr>
                <p:cNvSpPr/>
                <p:nvPr/>
              </p:nvSpPr>
              <p:spPr>
                <a:xfrm>
                  <a:off x="2596850" y="3677550"/>
                  <a:ext cx="90350" cy="78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14" h="3131" extrusionOk="0">
                      <a:moveTo>
                        <a:pt x="909" y="0"/>
                      </a:moveTo>
                      <a:lnTo>
                        <a:pt x="0" y="1565"/>
                      </a:lnTo>
                      <a:lnTo>
                        <a:pt x="909" y="3130"/>
                      </a:lnTo>
                      <a:lnTo>
                        <a:pt x="2712" y="3130"/>
                      </a:lnTo>
                      <a:lnTo>
                        <a:pt x="3614" y="1565"/>
                      </a:lnTo>
                      <a:lnTo>
                        <a:pt x="271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1"/>
                </a:p>
              </p:txBody>
            </p:sp>
            <p:sp>
              <p:nvSpPr>
                <p:cNvPr id="85" name="Google Shape;1314;p56">
                  <a:extLst>
                    <a:ext uri="{FF2B5EF4-FFF2-40B4-BE49-F238E27FC236}">
                      <a16:creationId xmlns:a16="http://schemas.microsoft.com/office/drawing/2014/main" id="{CC034B45-73DE-4789-96A4-87A3F45C313E}"/>
                    </a:ext>
                  </a:extLst>
                </p:cNvPr>
                <p:cNvSpPr/>
                <p:nvPr/>
              </p:nvSpPr>
              <p:spPr>
                <a:xfrm>
                  <a:off x="2619575" y="3716675"/>
                  <a:ext cx="79725" cy="55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9" h="2222" extrusionOk="0">
                      <a:moveTo>
                        <a:pt x="2705" y="0"/>
                      </a:moveTo>
                      <a:lnTo>
                        <a:pt x="1803" y="1565"/>
                      </a:lnTo>
                      <a:lnTo>
                        <a:pt x="0" y="1565"/>
                      </a:lnTo>
                      <a:lnTo>
                        <a:pt x="657" y="2222"/>
                      </a:lnTo>
                      <a:lnTo>
                        <a:pt x="2186" y="2222"/>
                      </a:lnTo>
                      <a:lnTo>
                        <a:pt x="3188" y="483"/>
                      </a:lnTo>
                      <a:lnTo>
                        <a:pt x="2705" y="0"/>
                      </a:lnTo>
                      <a:close/>
                    </a:path>
                  </a:pathLst>
                </a:custGeom>
                <a:solidFill>
                  <a:srgbClr val="37495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1"/>
                </a:p>
              </p:txBody>
            </p:sp>
          </p:grpSp>
        </p:grpSp>
        <p:grpSp>
          <p:nvGrpSpPr>
            <p:cNvPr id="89" name="Google Shape;5895;p60">
              <a:extLst>
                <a:ext uri="{FF2B5EF4-FFF2-40B4-BE49-F238E27FC236}">
                  <a16:creationId xmlns:a16="http://schemas.microsoft.com/office/drawing/2014/main" id="{521EF6EF-AE5F-428A-BA7E-EFBC527C3245}"/>
                </a:ext>
              </a:extLst>
            </p:cNvPr>
            <p:cNvGrpSpPr/>
            <p:nvPr/>
          </p:nvGrpSpPr>
          <p:grpSpPr>
            <a:xfrm>
              <a:off x="7482575" y="3076980"/>
              <a:ext cx="607392" cy="535833"/>
              <a:chOff x="-45674075" y="3586425"/>
              <a:chExt cx="300900" cy="265450"/>
            </a:xfrm>
          </p:grpSpPr>
          <p:sp>
            <p:nvSpPr>
              <p:cNvPr id="90" name="Google Shape;5896;p60">
                <a:extLst>
                  <a:ext uri="{FF2B5EF4-FFF2-40B4-BE49-F238E27FC236}">
                    <a16:creationId xmlns:a16="http://schemas.microsoft.com/office/drawing/2014/main" id="{C88A258B-C047-49B5-A09F-5421577EDE59}"/>
                  </a:ext>
                </a:extLst>
              </p:cNvPr>
              <p:cNvSpPr/>
              <p:nvPr/>
            </p:nvSpPr>
            <p:spPr>
              <a:xfrm>
                <a:off x="-45674075" y="3586425"/>
                <a:ext cx="300125" cy="70925"/>
              </a:xfrm>
              <a:custGeom>
                <a:avLst/>
                <a:gdLst/>
                <a:ahLst/>
                <a:cxnLst/>
                <a:rect l="l" t="t" r="r" b="b"/>
                <a:pathLst>
                  <a:path w="12005" h="2837" extrusionOk="0">
                    <a:moveTo>
                      <a:pt x="6018" y="1418"/>
                    </a:moveTo>
                    <a:cubicBezTo>
                      <a:pt x="6207" y="1418"/>
                      <a:pt x="6365" y="1576"/>
                      <a:pt x="6365" y="1765"/>
                    </a:cubicBezTo>
                    <a:cubicBezTo>
                      <a:pt x="6365" y="1986"/>
                      <a:pt x="6207" y="2143"/>
                      <a:pt x="6018" y="2143"/>
                    </a:cubicBezTo>
                    <a:lnTo>
                      <a:pt x="5294" y="2143"/>
                    </a:lnTo>
                    <a:cubicBezTo>
                      <a:pt x="5105" y="2143"/>
                      <a:pt x="4947" y="1986"/>
                      <a:pt x="4947" y="1765"/>
                    </a:cubicBezTo>
                    <a:cubicBezTo>
                      <a:pt x="4947" y="1576"/>
                      <a:pt x="5105" y="1418"/>
                      <a:pt x="5294" y="1418"/>
                    </a:cubicBezTo>
                    <a:close/>
                    <a:moveTo>
                      <a:pt x="8129" y="1418"/>
                    </a:moveTo>
                    <a:cubicBezTo>
                      <a:pt x="8318" y="1418"/>
                      <a:pt x="8476" y="1576"/>
                      <a:pt x="8476" y="1765"/>
                    </a:cubicBezTo>
                    <a:cubicBezTo>
                      <a:pt x="8476" y="1986"/>
                      <a:pt x="8318" y="2143"/>
                      <a:pt x="8129" y="2143"/>
                    </a:cubicBezTo>
                    <a:lnTo>
                      <a:pt x="7436" y="2143"/>
                    </a:lnTo>
                    <a:cubicBezTo>
                      <a:pt x="7215" y="2143"/>
                      <a:pt x="7089" y="1986"/>
                      <a:pt x="7089" y="1765"/>
                    </a:cubicBezTo>
                    <a:cubicBezTo>
                      <a:pt x="7089" y="1576"/>
                      <a:pt x="7215" y="1418"/>
                      <a:pt x="7436" y="1418"/>
                    </a:cubicBezTo>
                    <a:close/>
                    <a:moveTo>
                      <a:pt x="10240" y="1418"/>
                    </a:moveTo>
                    <a:cubicBezTo>
                      <a:pt x="10429" y="1418"/>
                      <a:pt x="10587" y="1576"/>
                      <a:pt x="10587" y="1765"/>
                    </a:cubicBezTo>
                    <a:cubicBezTo>
                      <a:pt x="10587" y="1986"/>
                      <a:pt x="10429" y="2143"/>
                      <a:pt x="10240" y="2143"/>
                    </a:cubicBezTo>
                    <a:lnTo>
                      <a:pt x="9515" y="2143"/>
                    </a:lnTo>
                    <a:cubicBezTo>
                      <a:pt x="9326" y="2143"/>
                      <a:pt x="9169" y="1986"/>
                      <a:pt x="9169" y="1765"/>
                    </a:cubicBezTo>
                    <a:cubicBezTo>
                      <a:pt x="9169" y="1576"/>
                      <a:pt x="9326" y="1418"/>
                      <a:pt x="9515" y="1418"/>
                    </a:cubicBezTo>
                    <a:close/>
                    <a:moveTo>
                      <a:pt x="1041" y="1"/>
                    </a:moveTo>
                    <a:cubicBezTo>
                      <a:pt x="442" y="1"/>
                      <a:pt x="1" y="473"/>
                      <a:pt x="1" y="1072"/>
                    </a:cubicBezTo>
                    <a:lnTo>
                      <a:pt x="1" y="2836"/>
                    </a:lnTo>
                    <a:lnTo>
                      <a:pt x="12004" y="2836"/>
                    </a:lnTo>
                    <a:lnTo>
                      <a:pt x="12004" y="1072"/>
                    </a:lnTo>
                    <a:cubicBezTo>
                      <a:pt x="12004" y="473"/>
                      <a:pt x="11532" y="1"/>
                      <a:pt x="10933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91" name="Google Shape;5897;p60">
                <a:extLst>
                  <a:ext uri="{FF2B5EF4-FFF2-40B4-BE49-F238E27FC236}">
                    <a16:creationId xmlns:a16="http://schemas.microsoft.com/office/drawing/2014/main" id="{D02B7501-B55E-4115-82E3-99B2747CD1C8}"/>
                  </a:ext>
                </a:extLst>
              </p:cNvPr>
              <p:cNvSpPr/>
              <p:nvPr/>
            </p:nvSpPr>
            <p:spPr>
              <a:xfrm>
                <a:off x="-45673275" y="3675425"/>
                <a:ext cx="300100" cy="176450"/>
              </a:xfrm>
              <a:custGeom>
                <a:avLst/>
                <a:gdLst/>
                <a:ahLst/>
                <a:cxnLst/>
                <a:rect l="l" t="t" r="r" b="b"/>
                <a:pathLst>
                  <a:path w="12004" h="7058" extrusionOk="0">
                    <a:moveTo>
                      <a:pt x="3852" y="1387"/>
                    </a:moveTo>
                    <a:cubicBezTo>
                      <a:pt x="3946" y="1387"/>
                      <a:pt x="4049" y="1418"/>
                      <a:pt x="4128" y="1481"/>
                    </a:cubicBezTo>
                    <a:cubicBezTo>
                      <a:pt x="4254" y="1607"/>
                      <a:pt x="4254" y="1828"/>
                      <a:pt x="4128" y="2017"/>
                    </a:cubicBezTo>
                    <a:lnTo>
                      <a:pt x="2993" y="3151"/>
                    </a:lnTo>
                    <a:lnTo>
                      <a:pt x="4128" y="4317"/>
                    </a:lnTo>
                    <a:cubicBezTo>
                      <a:pt x="4254" y="4443"/>
                      <a:pt x="4254" y="4695"/>
                      <a:pt x="4128" y="4852"/>
                    </a:cubicBezTo>
                    <a:cubicBezTo>
                      <a:pt x="4064" y="4900"/>
                      <a:pt x="3978" y="4923"/>
                      <a:pt x="3887" y="4923"/>
                    </a:cubicBezTo>
                    <a:cubicBezTo>
                      <a:pt x="3797" y="4923"/>
                      <a:pt x="3702" y="4900"/>
                      <a:pt x="3623" y="4852"/>
                    </a:cubicBezTo>
                    <a:lnTo>
                      <a:pt x="2206" y="3435"/>
                    </a:lnTo>
                    <a:cubicBezTo>
                      <a:pt x="2080" y="3309"/>
                      <a:pt x="2080" y="3057"/>
                      <a:pt x="2206" y="2899"/>
                    </a:cubicBezTo>
                    <a:lnTo>
                      <a:pt x="3623" y="1481"/>
                    </a:lnTo>
                    <a:cubicBezTo>
                      <a:pt x="3671" y="1418"/>
                      <a:pt x="3757" y="1387"/>
                      <a:pt x="3852" y="1387"/>
                    </a:cubicBezTo>
                    <a:close/>
                    <a:moveTo>
                      <a:pt x="8070" y="1450"/>
                    </a:moveTo>
                    <a:cubicBezTo>
                      <a:pt x="8168" y="1450"/>
                      <a:pt x="8270" y="1481"/>
                      <a:pt x="8349" y="1544"/>
                    </a:cubicBezTo>
                    <a:lnTo>
                      <a:pt x="9767" y="2962"/>
                    </a:lnTo>
                    <a:cubicBezTo>
                      <a:pt x="9861" y="3025"/>
                      <a:pt x="9861" y="3246"/>
                      <a:pt x="9767" y="3435"/>
                    </a:cubicBezTo>
                    <a:lnTo>
                      <a:pt x="8349" y="4852"/>
                    </a:lnTo>
                    <a:cubicBezTo>
                      <a:pt x="8286" y="4900"/>
                      <a:pt x="8192" y="4923"/>
                      <a:pt x="8093" y="4923"/>
                    </a:cubicBezTo>
                    <a:cubicBezTo>
                      <a:pt x="7995" y="4923"/>
                      <a:pt x="7892" y="4900"/>
                      <a:pt x="7814" y="4852"/>
                    </a:cubicBezTo>
                    <a:cubicBezTo>
                      <a:pt x="7719" y="4726"/>
                      <a:pt x="7719" y="4474"/>
                      <a:pt x="7814" y="4317"/>
                    </a:cubicBezTo>
                    <a:lnTo>
                      <a:pt x="8979" y="3183"/>
                    </a:lnTo>
                    <a:lnTo>
                      <a:pt x="7814" y="2049"/>
                    </a:lnTo>
                    <a:cubicBezTo>
                      <a:pt x="7719" y="1923"/>
                      <a:pt x="7719" y="1702"/>
                      <a:pt x="7814" y="1544"/>
                    </a:cubicBezTo>
                    <a:cubicBezTo>
                      <a:pt x="7877" y="1481"/>
                      <a:pt x="7971" y="1450"/>
                      <a:pt x="8070" y="1450"/>
                    </a:cubicBezTo>
                    <a:close/>
                    <a:moveTo>
                      <a:pt x="6704" y="737"/>
                    </a:moveTo>
                    <a:cubicBezTo>
                      <a:pt x="6738" y="737"/>
                      <a:pt x="6773" y="744"/>
                      <a:pt x="6805" y="757"/>
                    </a:cubicBezTo>
                    <a:cubicBezTo>
                      <a:pt x="6994" y="788"/>
                      <a:pt x="7089" y="977"/>
                      <a:pt x="7057" y="1166"/>
                    </a:cubicBezTo>
                    <a:lnTo>
                      <a:pt x="5608" y="5388"/>
                    </a:lnTo>
                    <a:cubicBezTo>
                      <a:pt x="5553" y="5553"/>
                      <a:pt x="5402" y="5646"/>
                      <a:pt x="5260" y="5646"/>
                    </a:cubicBezTo>
                    <a:cubicBezTo>
                      <a:pt x="5239" y="5646"/>
                      <a:pt x="5219" y="5644"/>
                      <a:pt x="5199" y="5640"/>
                    </a:cubicBezTo>
                    <a:cubicBezTo>
                      <a:pt x="4978" y="5546"/>
                      <a:pt x="4915" y="5357"/>
                      <a:pt x="4947" y="5199"/>
                    </a:cubicBezTo>
                    <a:lnTo>
                      <a:pt x="6364" y="977"/>
                    </a:lnTo>
                    <a:cubicBezTo>
                      <a:pt x="6439" y="828"/>
                      <a:pt x="6573" y="737"/>
                      <a:pt x="6704" y="737"/>
                    </a:cubicBezTo>
                    <a:close/>
                    <a:moveTo>
                      <a:pt x="0" y="1"/>
                    </a:moveTo>
                    <a:lnTo>
                      <a:pt x="0" y="5987"/>
                    </a:lnTo>
                    <a:cubicBezTo>
                      <a:pt x="0" y="6585"/>
                      <a:pt x="473" y="7058"/>
                      <a:pt x="1040" y="7058"/>
                    </a:cubicBezTo>
                    <a:lnTo>
                      <a:pt x="10933" y="7058"/>
                    </a:lnTo>
                    <a:cubicBezTo>
                      <a:pt x="11531" y="7058"/>
                      <a:pt x="12004" y="6585"/>
                      <a:pt x="12004" y="5987"/>
                    </a:cubicBezTo>
                    <a:lnTo>
                      <a:pt x="12004" y="1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</p:grpSp>
      </p:grpSp>
      <p:sp>
        <p:nvSpPr>
          <p:cNvPr id="111" name="Google Shape;1448;p56">
            <a:extLst>
              <a:ext uri="{FF2B5EF4-FFF2-40B4-BE49-F238E27FC236}">
                <a16:creationId xmlns:a16="http://schemas.microsoft.com/office/drawing/2014/main" id="{B016F3F3-2733-4E6E-90C8-AFC9B86B4805}"/>
              </a:ext>
            </a:extLst>
          </p:cNvPr>
          <p:cNvSpPr/>
          <p:nvPr/>
        </p:nvSpPr>
        <p:spPr>
          <a:xfrm rot="16200000">
            <a:off x="943012" y="2179548"/>
            <a:ext cx="1026341" cy="2498904"/>
          </a:xfrm>
          <a:custGeom>
            <a:avLst/>
            <a:gdLst/>
            <a:ahLst/>
            <a:cxnLst/>
            <a:rect l="l" t="t" r="r" b="b"/>
            <a:pathLst>
              <a:path w="4720" h="5225" extrusionOk="0">
                <a:moveTo>
                  <a:pt x="333" y="0"/>
                </a:moveTo>
                <a:cubicBezTo>
                  <a:pt x="148" y="0"/>
                  <a:pt x="1" y="148"/>
                  <a:pt x="1" y="333"/>
                </a:cubicBezTo>
                <a:lnTo>
                  <a:pt x="1" y="4423"/>
                </a:lnTo>
                <a:cubicBezTo>
                  <a:pt x="1" y="4608"/>
                  <a:pt x="148" y="4756"/>
                  <a:pt x="333" y="4756"/>
                </a:cubicBezTo>
                <a:lnTo>
                  <a:pt x="2046" y="4756"/>
                </a:lnTo>
                <a:lnTo>
                  <a:pt x="2354" y="5224"/>
                </a:lnTo>
                <a:lnTo>
                  <a:pt x="2674" y="4756"/>
                </a:lnTo>
                <a:lnTo>
                  <a:pt x="4387" y="4756"/>
                </a:lnTo>
                <a:cubicBezTo>
                  <a:pt x="4572" y="4756"/>
                  <a:pt x="4720" y="4608"/>
                  <a:pt x="4720" y="4423"/>
                </a:cubicBezTo>
                <a:lnTo>
                  <a:pt x="4720" y="333"/>
                </a:lnTo>
                <a:cubicBezTo>
                  <a:pt x="4720" y="148"/>
                  <a:pt x="4572" y="0"/>
                  <a:pt x="4387" y="0"/>
                </a:cubicBezTo>
                <a:close/>
              </a:path>
            </a:pathLst>
          </a:custGeom>
          <a:solidFill>
            <a:srgbClr val="CFD9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3" name="Google Shape;1450;p56">
            <a:extLst>
              <a:ext uri="{FF2B5EF4-FFF2-40B4-BE49-F238E27FC236}">
                <a16:creationId xmlns:a16="http://schemas.microsoft.com/office/drawing/2014/main" id="{E183638D-DBEE-4A53-A0FF-BF762285ABAB}"/>
              </a:ext>
            </a:extLst>
          </p:cNvPr>
          <p:cNvSpPr/>
          <p:nvPr/>
        </p:nvSpPr>
        <p:spPr>
          <a:xfrm rot="5400000">
            <a:off x="3658095" y="3932729"/>
            <a:ext cx="633368" cy="2846321"/>
          </a:xfrm>
          <a:custGeom>
            <a:avLst/>
            <a:gdLst/>
            <a:ahLst/>
            <a:cxnLst/>
            <a:rect l="l" t="t" r="r" b="b"/>
            <a:pathLst>
              <a:path w="4732" h="5225" extrusionOk="0">
                <a:moveTo>
                  <a:pt x="2366" y="0"/>
                </a:moveTo>
                <a:lnTo>
                  <a:pt x="2058" y="469"/>
                </a:lnTo>
                <a:lnTo>
                  <a:pt x="358" y="469"/>
                </a:lnTo>
                <a:cubicBezTo>
                  <a:pt x="350" y="468"/>
                  <a:pt x="343" y="468"/>
                  <a:pt x="336" y="468"/>
                </a:cubicBezTo>
                <a:cubicBezTo>
                  <a:pt x="149" y="468"/>
                  <a:pt x="0" y="623"/>
                  <a:pt x="0" y="801"/>
                </a:cubicBezTo>
                <a:lnTo>
                  <a:pt x="0" y="4892"/>
                </a:lnTo>
                <a:cubicBezTo>
                  <a:pt x="0" y="5077"/>
                  <a:pt x="148" y="5225"/>
                  <a:pt x="333" y="5225"/>
                </a:cubicBezTo>
                <a:lnTo>
                  <a:pt x="4387" y="5225"/>
                </a:lnTo>
                <a:cubicBezTo>
                  <a:pt x="4572" y="5225"/>
                  <a:pt x="4732" y="5077"/>
                  <a:pt x="4732" y="4892"/>
                </a:cubicBezTo>
                <a:lnTo>
                  <a:pt x="4732" y="801"/>
                </a:lnTo>
                <a:cubicBezTo>
                  <a:pt x="4732" y="616"/>
                  <a:pt x="4572" y="469"/>
                  <a:pt x="4387" y="469"/>
                </a:cubicBezTo>
                <a:lnTo>
                  <a:pt x="2674" y="469"/>
                </a:lnTo>
                <a:lnTo>
                  <a:pt x="2366" y="0"/>
                </a:lnTo>
                <a:close/>
              </a:path>
            </a:pathLst>
          </a:custGeom>
          <a:solidFill>
            <a:srgbClr val="435D7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451;p56">
            <a:extLst>
              <a:ext uri="{FF2B5EF4-FFF2-40B4-BE49-F238E27FC236}">
                <a16:creationId xmlns:a16="http://schemas.microsoft.com/office/drawing/2014/main" id="{329F0B77-1D1E-4B4B-9E3F-EB519C4783BC}"/>
              </a:ext>
            </a:extLst>
          </p:cNvPr>
          <p:cNvSpPr/>
          <p:nvPr/>
        </p:nvSpPr>
        <p:spPr>
          <a:xfrm>
            <a:off x="5001884" y="1991336"/>
            <a:ext cx="2251623" cy="778307"/>
          </a:xfrm>
          <a:custGeom>
            <a:avLst/>
            <a:gdLst/>
            <a:ahLst/>
            <a:cxnLst/>
            <a:rect l="l" t="t" r="r" b="b"/>
            <a:pathLst>
              <a:path w="4733" h="5225" extrusionOk="0">
                <a:moveTo>
                  <a:pt x="346" y="0"/>
                </a:moveTo>
                <a:cubicBezTo>
                  <a:pt x="148" y="0"/>
                  <a:pt x="1" y="148"/>
                  <a:pt x="1" y="333"/>
                </a:cubicBezTo>
                <a:lnTo>
                  <a:pt x="1" y="4423"/>
                </a:lnTo>
                <a:cubicBezTo>
                  <a:pt x="1" y="4608"/>
                  <a:pt x="148" y="4756"/>
                  <a:pt x="346" y="4756"/>
                </a:cubicBezTo>
                <a:lnTo>
                  <a:pt x="2046" y="4756"/>
                </a:lnTo>
                <a:lnTo>
                  <a:pt x="2366" y="5224"/>
                </a:lnTo>
                <a:lnTo>
                  <a:pt x="2674" y="4756"/>
                </a:lnTo>
                <a:lnTo>
                  <a:pt x="4387" y="4756"/>
                </a:lnTo>
                <a:cubicBezTo>
                  <a:pt x="4394" y="4757"/>
                  <a:pt x="4400" y="4757"/>
                  <a:pt x="4407" y="4757"/>
                </a:cubicBezTo>
                <a:cubicBezTo>
                  <a:pt x="4583" y="4757"/>
                  <a:pt x="4732" y="4602"/>
                  <a:pt x="4732" y="4423"/>
                </a:cubicBezTo>
                <a:lnTo>
                  <a:pt x="4732" y="333"/>
                </a:lnTo>
                <a:cubicBezTo>
                  <a:pt x="4732" y="148"/>
                  <a:pt x="4572" y="0"/>
                  <a:pt x="4387" y="0"/>
                </a:cubicBezTo>
                <a:close/>
              </a:path>
            </a:pathLst>
          </a:custGeom>
          <a:solidFill>
            <a:srgbClr val="A5B7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latin typeface="Exo 2" panose="020B060402020202020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57321FA-941F-43D2-B1EE-B145980F3DE8}"/>
              </a:ext>
            </a:extLst>
          </p:cNvPr>
          <p:cNvSpPr txBox="1"/>
          <p:nvPr/>
        </p:nvSpPr>
        <p:spPr>
          <a:xfrm>
            <a:off x="4995542" y="2064515"/>
            <a:ext cx="2251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bg1"/>
                </a:solidFill>
                <a:latin typeface="Exo 2" panose="020B0604020202020204" charset="0"/>
              </a:rPr>
              <a:t>Compilateur</a:t>
            </a:r>
          </a:p>
        </p:txBody>
      </p:sp>
      <p:sp>
        <p:nvSpPr>
          <p:cNvPr id="122" name="ZoneTexte 121">
            <a:extLst>
              <a:ext uri="{FF2B5EF4-FFF2-40B4-BE49-F238E27FC236}">
                <a16:creationId xmlns:a16="http://schemas.microsoft.com/office/drawing/2014/main" id="{6D255EAE-603F-4869-A7A1-7FB8065B17B7}"/>
              </a:ext>
            </a:extLst>
          </p:cNvPr>
          <p:cNvSpPr txBox="1"/>
          <p:nvPr/>
        </p:nvSpPr>
        <p:spPr>
          <a:xfrm>
            <a:off x="206697" y="2947100"/>
            <a:ext cx="22555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bg1"/>
                </a:solidFill>
                <a:latin typeface="Exo 2" panose="020B0604020202020204" charset="0"/>
              </a:rPr>
              <a:t>Fichier Source</a:t>
            </a:r>
          </a:p>
        </p:txBody>
      </p:sp>
      <p:sp>
        <p:nvSpPr>
          <p:cNvPr id="123" name="ZoneTexte 122">
            <a:extLst>
              <a:ext uri="{FF2B5EF4-FFF2-40B4-BE49-F238E27FC236}">
                <a16:creationId xmlns:a16="http://schemas.microsoft.com/office/drawing/2014/main" id="{38B4A796-1F86-47BC-94D4-D0277CD4D88D}"/>
              </a:ext>
            </a:extLst>
          </p:cNvPr>
          <p:cNvSpPr txBox="1"/>
          <p:nvPr/>
        </p:nvSpPr>
        <p:spPr>
          <a:xfrm>
            <a:off x="2551617" y="5088505"/>
            <a:ext cx="25796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bg1"/>
                </a:solidFill>
                <a:latin typeface="Exo 2" panose="020B0604020202020204" charset="0"/>
              </a:rPr>
              <a:t>Bibliothèque</a:t>
            </a:r>
          </a:p>
        </p:txBody>
      </p:sp>
      <p:sp>
        <p:nvSpPr>
          <p:cNvPr id="124" name="Google Shape;1448;p56">
            <a:extLst>
              <a:ext uri="{FF2B5EF4-FFF2-40B4-BE49-F238E27FC236}">
                <a16:creationId xmlns:a16="http://schemas.microsoft.com/office/drawing/2014/main" id="{B46FC2E5-07F0-4003-AAEC-0919848652E0}"/>
              </a:ext>
            </a:extLst>
          </p:cNvPr>
          <p:cNvSpPr/>
          <p:nvPr/>
        </p:nvSpPr>
        <p:spPr>
          <a:xfrm rot="5400000">
            <a:off x="10222647" y="2174701"/>
            <a:ext cx="1026341" cy="2498904"/>
          </a:xfrm>
          <a:custGeom>
            <a:avLst/>
            <a:gdLst/>
            <a:ahLst/>
            <a:cxnLst/>
            <a:rect l="l" t="t" r="r" b="b"/>
            <a:pathLst>
              <a:path w="4720" h="5225" extrusionOk="0">
                <a:moveTo>
                  <a:pt x="333" y="0"/>
                </a:moveTo>
                <a:cubicBezTo>
                  <a:pt x="148" y="0"/>
                  <a:pt x="1" y="148"/>
                  <a:pt x="1" y="333"/>
                </a:cubicBezTo>
                <a:lnTo>
                  <a:pt x="1" y="4423"/>
                </a:lnTo>
                <a:cubicBezTo>
                  <a:pt x="1" y="4608"/>
                  <a:pt x="148" y="4756"/>
                  <a:pt x="333" y="4756"/>
                </a:cubicBezTo>
                <a:lnTo>
                  <a:pt x="2046" y="4756"/>
                </a:lnTo>
                <a:lnTo>
                  <a:pt x="2354" y="5224"/>
                </a:lnTo>
                <a:lnTo>
                  <a:pt x="2674" y="4756"/>
                </a:lnTo>
                <a:lnTo>
                  <a:pt x="4387" y="4756"/>
                </a:lnTo>
                <a:cubicBezTo>
                  <a:pt x="4572" y="4756"/>
                  <a:pt x="4720" y="4608"/>
                  <a:pt x="4720" y="4423"/>
                </a:cubicBezTo>
                <a:lnTo>
                  <a:pt x="4720" y="333"/>
                </a:lnTo>
                <a:cubicBezTo>
                  <a:pt x="4720" y="148"/>
                  <a:pt x="4572" y="0"/>
                  <a:pt x="4387" y="0"/>
                </a:cubicBez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5" name="ZoneTexte 124">
            <a:extLst>
              <a:ext uri="{FF2B5EF4-FFF2-40B4-BE49-F238E27FC236}">
                <a16:creationId xmlns:a16="http://schemas.microsoft.com/office/drawing/2014/main" id="{4A6DB1F3-49B9-4AAE-805E-78C4AEF5934F}"/>
              </a:ext>
            </a:extLst>
          </p:cNvPr>
          <p:cNvSpPr txBox="1"/>
          <p:nvPr/>
        </p:nvSpPr>
        <p:spPr>
          <a:xfrm>
            <a:off x="9708714" y="2953931"/>
            <a:ext cx="22854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bg1"/>
                </a:solidFill>
                <a:latin typeface="Exo 2" panose="020B0604020202020204" charset="0"/>
              </a:rPr>
              <a:t>Fichier Destination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3"/>
          <p:cNvSpPr/>
          <p:nvPr/>
        </p:nvSpPr>
        <p:spPr>
          <a:xfrm>
            <a:off x="2214016" y="4898100"/>
            <a:ext cx="1981600" cy="12616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92" name="Google Shape;192;p33"/>
          <p:cNvSpPr txBox="1"/>
          <p:nvPr/>
        </p:nvSpPr>
        <p:spPr>
          <a:xfrm>
            <a:off x="2280020" y="4862084"/>
            <a:ext cx="1907600" cy="5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1867" b="1" kern="0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rPr>
              <a:t>JUPITER</a:t>
            </a:r>
            <a:endParaRPr sz="1867" b="1" kern="0">
              <a:solidFill>
                <a:srgbClr val="FFFFFF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93" name="Google Shape;193;p33"/>
          <p:cNvSpPr txBox="1"/>
          <p:nvPr/>
        </p:nvSpPr>
        <p:spPr>
          <a:xfrm>
            <a:off x="2374820" y="5219697"/>
            <a:ext cx="1718000" cy="8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1333" kern="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It’s a gas giant and the biggest planet in our Solar System</a:t>
            </a:r>
            <a:endParaRPr sz="1333" kern="0">
              <a:solidFill>
                <a:srgbClr val="FFFFFF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194" name="Google Shape;194;p33"/>
          <p:cNvSpPr/>
          <p:nvPr/>
        </p:nvSpPr>
        <p:spPr>
          <a:xfrm>
            <a:off x="8061933" y="4898100"/>
            <a:ext cx="1981600" cy="12616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95" name="Google Shape;195;p33"/>
          <p:cNvSpPr txBox="1"/>
          <p:nvPr/>
        </p:nvSpPr>
        <p:spPr>
          <a:xfrm>
            <a:off x="8116148" y="4862084"/>
            <a:ext cx="1907600" cy="5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1867" b="1" kern="0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rPr>
              <a:t>SATURN</a:t>
            </a:r>
            <a:endParaRPr sz="1867" b="1" kern="0">
              <a:solidFill>
                <a:srgbClr val="FFFFFF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96" name="Google Shape;196;p33"/>
          <p:cNvSpPr txBox="1"/>
          <p:nvPr/>
        </p:nvSpPr>
        <p:spPr>
          <a:xfrm>
            <a:off x="8210948" y="5219697"/>
            <a:ext cx="1718000" cy="8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 defTabSz="1219170">
              <a:buClr>
                <a:srgbClr val="434343"/>
              </a:buClr>
              <a:buSzPts val="1100"/>
            </a:pPr>
            <a:r>
              <a:rPr lang="en" sz="1333" kern="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Saturn is a gas giant, composed of hydrogen and helium</a:t>
            </a:r>
            <a:endParaRPr sz="1333" kern="0">
              <a:solidFill>
                <a:srgbClr val="FFFFFF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197" name="Google Shape;197;p33"/>
          <p:cNvSpPr txBox="1">
            <a:spLocks noGrp="1"/>
          </p:cNvSpPr>
          <p:nvPr>
            <p:ph type="ctrTitle"/>
          </p:nvPr>
        </p:nvSpPr>
        <p:spPr>
          <a:xfrm>
            <a:off x="2619801" y="115360"/>
            <a:ext cx="6952400" cy="126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fr-FR" sz="4400" dirty="0"/>
              <a:t>Périmètre</a:t>
            </a:r>
            <a:endParaRPr sz="4400" dirty="0"/>
          </a:p>
        </p:txBody>
      </p:sp>
      <p:cxnSp>
        <p:nvCxnSpPr>
          <p:cNvPr id="198" name="Google Shape;198;p33"/>
          <p:cNvCxnSpPr/>
          <p:nvPr/>
        </p:nvCxnSpPr>
        <p:spPr>
          <a:xfrm rot="-5400000" flipH="1">
            <a:off x="5862573" y="3086033"/>
            <a:ext cx="481200" cy="8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9" name="Google Shape;199;p33"/>
          <p:cNvSpPr/>
          <p:nvPr/>
        </p:nvSpPr>
        <p:spPr>
          <a:xfrm>
            <a:off x="4106067" y="3429800"/>
            <a:ext cx="4074000" cy="11116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00" name="Google Shape;200;p33"/>
          <p:cNvSpPr/>
          <p:nvPr/>
        </p:nvSpPr>
        <p:spPr>
          <a:xfrm>
            <a:off x="5112467" y="1481500"/>
            <a:ext cx="1981600" cy="12616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201" name="Google Shape;201;p33"/>
          <p:cNvCxnSpPr>
            <a:stCxn id="202" idx="0"/>
            <a:endCxn id="203" idx="0"/>
          </p:cNvCxnSpPr>
          <p:nvPr/>
        </p:nvCxnSpPr>
        <p:spPr>
          <a:xfrm rot="5400000">
            <a:off x="3211200" y="4003300"/>
            <a:ext cx="814800" cy="779600"/>
          </a:xfrm>
          <a:prstGeom prst="bentConnector3">
            <a:avLst>
              <a:gd name="adj1" fmla="val -69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4" name="Google Shape;204;p33"/>
          <p:cNvCxnSpPr>
            <a:stCxn id="205" idx="2"/>
            <a:endCxn id="206" idx="0"/>
          </p:cNvCxnSpPr>
          <p:nvPr/>
        </p:nvCxnSpPr>
        <p:spPr>
          <a:xfrm>
            <a:off x="8282333" y="4053700"/>
            <a:ext cx="770400" cy="746800"/>
          </a:xfrm>
          <a:prstGeom prst="bentConnector3">
            <a:avLst>
              <a:gd name="adj1" fmla="val 9974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7" name="Google Shape;207;p33"/>
          <p:cNvSpPr txBox="1"/>
          <p:nvPr/>
        </p:nvSpPr>
        <p:spPr>
          <a:xfrm>
            <a:off x="5142156" y="3442288"/>
            <a:ext cx="1907600" cy="5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1867" b="1" kern="0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rPr>
              <a:t>NEPTUNE</a:t>
            </a:r>
            <a:endParaRPr sz="1867" b="1" kern="0">
              <a:solidFill>
                <a:srgbClr val="434343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208" name="Google Shape;208;p33"/>
          <p:cNvSpPr txBox="1"/>
          <p:nvPr/>
        </p:nvSpPr>
        <p:spPr>
          <a:xfrm>
            <a:off x="4251195" y="3807105"/>
            <a:ext cx="3689600" cy="10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1333" kern="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Neptune is the farthest planet from the Sun, the fourth-largest in our Solar System</a:t>
            </a:r>
            <a:endParaRPr sz="1333" kern="0">
              <a:solidFill>
                <a:srgbClr val="434343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algn="ctr" defTabSz="1219170">
              <a:buClr>
                <a:srgbClr val="000000"/>
              </a:buClr>
            </a:pPr>
            <a:endParaRPr sz="1333" kern="0">
              <a:solidFill>
                <a:srgbClr val="434343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209" name="Google Shape;209;p33"/>
          <p:cNvSpPr txBox="1"/>
          <p:nvPr/>
        </p:nvSpPr>
        <p:spPr>
          <a:xfrm>
            <a:off x="5166539" y="1445487"/>
            <a:ext cx="1907600" cy="5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1867" b="1" kern="0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rPr>
              <a:t>MARS</a:t>
            </a:r>
            <a:endParaRPr sz="1867" b="1" kern="0">
              <a:solidFill>
                <a:srgbClr val="FFFFFF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210" name="Google Shape;210;p33"/>
          <p:cNvSpPr txBox="1"/>
          <p:nvPr/>
        </p:nvSpPr>
        <p:spPr>
          <a:xfrm>
            <a:off x="5261339" y="1803100"/>
            <a:ext cx="1718000" cy="8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 defTabSz="1219170">
              <a:buClr>
                <a:srgbClr val="434343"/>
              </a:buClr>
              <a:buSzPts val="1100"/>
            </a:pPr>
            <a:r>
              <a:rPr lang="en" sz="1333" kern="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Despite being red, Mars is a cold place, not hot</a:t>
            </a:r>
            <a:endParaRPr sz="1333" kern="0">
              <a:solidFill>
                <a:srgbClr val="FFFFFF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>
            <a:extLst>
              <a:ext uri="{FF2B5EF4-FFF2-40B4-BE49-F238E27FC236}">
                <a16:creationId xmlns:a16="http://schemas.microsoft.com/office/drawing/2014/main" id="{DFF2D69F-DD07-46A5-9A52-24C239946D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4009" y="4138841"/>
            <a:ext cx="1881327" cy="1881327"/>
          </a:xfrm>
          <a:prstGeom prst="rect">
            <a:avLst/>
          </a:prstGeom>
        </p:spPr>
      </p:pic>
      <p:sp>
        <p:nvSpPr>
          <p:cNvPr id="16" name="Google Shape;197;p33">
            <a:extLst>
              <a:ext uri="{FF2B5EF4-FFF2-40B4-BE49-F238E27FC236}">
                <a16:creationId xmlns:a16="http://schemas.microsoft.com/office/drawing/2014/main" id="{49EDF9CD-7804-48CB-9529-B573695FD252}"/>
              </a:ext>
            </a:extLst>
          </p:cNvPr>
          <p:cNvSpPr txBox="1">
            <a:spLocks/>
          </p:cNvSpPr>
          <p:nvPr/>
        </p:nvSpPr>
        <p:spPr>
          <a:xfrm>
            <a:off x="2619801" y="550366"/>
            <a:ext cx="6952400" cy="1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32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32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32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32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32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32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32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32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32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fr-FR" sz="4400" kern="0" dirty="0"/>
              <a:t>Risques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D30FDA7B-DA3B-4A9A-98D5-149CFBE9CE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5336" y="1914891"/>
            <a:ext cx="1881327" cy="1881327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0A437D1A-12F7-4C63-8FB1-EC8D3D38B8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6663" y="4138841"/>
            <a:ext cx="1881327" cy="1881327"/>
          </a:xfrm>
          <a:prstGeom prst="rect">
            <a:avLst/>
          </a:prstGeom>
        </p:spPr>
      </p:pic>
      <p:grpSp>
        <p:nvGrpSpPr>
          <p:cNvPr id="19" name="Google Shape;4655;p58">
            <a:extLst>
              <a:ext uri="{FF2B5EF4-FFF2-40B4-BE49-F238E27FC236}">
                <a16:creationId xmlns:a16="http://schemas.microsoft.com/office/drawing/2014/main" id="{9258B09D-26C4-41FE-A416-C8A22454E965}"/>
              </a:ext>
            </a:extLst>
          </p:cNvPr>
          <p:cNvGrpSpPr/>
          <p:nvPr/>
        </p:nvGrpSpPr>
        <p:grpSpPr>
          <a:xfrm>
            <a:off x="3776932" y="4787683"/>
            <a:ext cx="866090" cy="881429"/>
            <a:chOff x="-65144125" y="4094450"/>
            <a:chExt cx="311900" cy="317425"/>
          </a:xfrm>
          <a:solidFill>
            <a:srgbClr val="E7E7E7"/>
          </a:solidFill>
        </p:grpSpPr>
        <p:sp>
          <p:nvSpPr>
            <p:cNvPr id="20" name="Google Shape;4656;p58">
              <a:extLst>
                <a:ext uri="{FF2B5EF4-FFF2-40B4-BE49-F238E27FC236}">
                  <a16:creationId xmlns:a16="http://schemas.microsoft.com/office/drawing/2014/main" id="{41B95919-5F43-422C-B0BC-1B77F893781B}"/>
                </a:ext>
              </a:extLst>
            </p:cNvPr>
            <p:cNvSpPr/>
            <p:nvPr/>
          </p:nvSpPr>
          <p:spPr>
            <a:xfrm>
              <a:off x="-65079550" y="4183450"/>
              <a:ext cx="185900" cy="185900"/>
            </a:xfrm>
            <a:custGeom>
              <a:avLst/>
              <a:gdLst/>
              <a:ahLst/>
              <a:cxnLst/>
              <a:rect l="l" t="t" r="r" b="b"/>
              <a:pathLst>
                <a:path w="7436" h="7436" extrusionOk="0">
                  <a:moveTo>
                    <a:pt x="3687" y="0"/>
                  </a:moveTo>
                  <a:cubicBezTo>
                    <a:pt x="1639" y="0"/>
                    <a:pt x="1" y="1639"/>
                    <a:pt x="1" y="3686"/>
                  </a:cubicBezTo>
                  <a:cubicBezTo>
                    <a:pt x="1" y="5734"/>
                    <a:pt x="1639" y="7435"/>
                    <a:pt x="3687" y="7435"/>
                  </a:cubicBezTo>
                  <a:cubicBezTo>
                    <a:pt x="5735" y="7435"/>
                    <a:pt x="7436" y="5797"/>
                    <a:pt x="7436" y="3686"/>
                  </a:cubicBezTo>
                  <a:cubicBezTo>
                    <a:pt x="7436" y="3466"/>
                    <a:pt x="7247" y="3308"/>
                    <a:pt x="7058" y="3308"/>
                  </a:cubicBezTo>
                  <a:lnTo>
                    <a:pt x="4096" y="3308"/>
                  </a:lnTo>
                  <a:lnTo>
                    <a:pt x="4096" y="378"/>
                  </a:lnTo>
                  <a:cubicBezTo>
                    <a:pt x="4096" y="158"/>
                    <a:pt x="3907" y="0"/>
                    <a:pt x="36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657;p58">
              <a:extLst>
                <a:ext uri="{FF2B5EF4-FFF2-40B4-BE49-F238E27FC236}">
                  <a16:creationId xmlns:a16="http://schemas.microsoft.com/office/drawing/2014/main" id="{95926405-F099-47D5-8857-20CB80A9F3AF}"/>
                </a:ext>
              </a:extLst>
            </p:cNvPr>
            <p:cNvSpPr/>
            <p:nvPr/>
          </p:nvSpPr>
          <p:spPr>
            <a:xfrm>
              <a:off x="-65039375" y="4094450"/>
              <a:ext cx="104775" cy="19700"/>
            </a:xfrm>
            <a:custGeom>
              <a:avLst/>
              <a:gdLst/>
              <a:ahLst/>
              <a:cxnLst/>
              <a:rect l="l" t="t" r="r" b="b"/>
              <a:pathLst>
                <a:path w="4191" h="788" extrusionOk="0">
                  <a:moveTo>
                    <a:pt x="473" y="0"/>
                  </a:moveTo>
                  <a:cubicBezTo>
                    <a:pt x="252" y="0"/>
                    <a:pt x="32" y="221"/>
                    <a:pt x="32" y="410"/>
                  </a:cubicBezTo>
                  <a:cubicBezTo>
                    <a:pt x="0" y="599"/>
                    <a:pt x="158" y="756"/>
                    <a:pt x="347" y="788"/>
                  </a:cubicBezTo>
                  <a:lnTo>
                    <a:pt x="3813" y="788"/>
                  </a:lnTo>
                  <a:cubicBezTo>
                    <a:pt x="4033" y="756"/>
                    <a:pt x="4191" y="599"/>
                    <a:pt x="4191" y="410"/>
                  </a:cubicBezTo>
                  <a:cubicBezTo>
                    <a:pt x="4191" y="158"/>
                    <a:pt x="3970" y="0"/>
                    <a:pt x="378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658;p58">
              <a:extLst>
                <a:ext uri="{FF2B5EF4-FFF2-40B4-BE49-F238E27FC236}">
                  <a16:creationId xmlns:a16="http://schemas.microsoft.com/office/drawing/2014/main" id="{6A411699-29F4-4BEC-8985-4CBA3D020D85}"/>
                </a:ext>
              </a:extLst>
            </p:cNvPr>
            <p:cNvSpPr/>
            <p:nvPr/>
          </p:nvSpPr>
          <p:spPr>
            <a:xfrm>
              <a:off x="-65144125" y="4121025"/>
              <a:ext cx="311900" cy="290850"/>
            </a:xfrm>
            <a:custGeom>
              <a:avLst/>
              <a:gdLst/>
              <a:ahLst/>
              <a:cxnLst/>
              <a:rect l="l" t="t" r="r" b="b"/>
              <a:pathLst>
                <a:path w="12476" h="11634" extrusionOk="0">
                  <a:moveTo>
                    <a:pt x="6321" y="1678"/>
                  </a:moveTo>
                  <a:cubicBezTo>
                    <a:pt x="7437" y="1678"/>
                    <a:pt x="8570" y="2088"/>
                    <a:pt x="9483" y="3001"/>
                  </a:cubicBezTo>
                  <a:cubicBezTo>
                    <a:pt x="10334" y="3884"/>
                    <a:pt x="10806" y="5018"/>
                    <a:pt x="10806" y="6246"/>
                  </a:cubicBezTo>
                  <a:cubicBezTo>
                    <a:pt x="10806" y="8767"/>
                    <a:pt x="8759" y="10815"/>
                    <a:pt x="6238" y="10815"/>
                  </a:cubicBezTo>
                  <a:cubicBezTo>
                    <a:pt x="3718" y="10815"/>
                    <a:pt x="1702" y="8767"/>
                    <a:pt x="1702" y="6246"/>
                  </a:cubicBezTo>
                  <a:cubicBezTo>
                    <a:pt x="1702" y="3492"/>
                    <a:pt x="3974" y="1678"/>
                    <a:pt x="6321" y="1678"/>
                  </a:cubicBezTo>
                  <a:close/>
                  <a:moveTo>
                    <a:pt x="1367" y="1"/>
                  </a:moveTo>
                  <a:cubicBezTo>
                    <a:pt x="1048" y="1"/>
                    <a:pt x="725" y="119"/>
                    <a:pt x="473" y="355"/>
                  </a:cubicBezTo>
                  <a:cubicBezTo>
                    <a:pt x="0" y="828"/>
                    <a:pt x="0" y="1615"/>
                    <a:pt x="473" y="2119"/>
                  </a:cubicBezTo>
                  <a:cubicBezTo>
                    <a:pt x="696" y="2363"/>
                    <a:pt x="997" y="2488"/>
                    <a:pt x="1327" y="2488"/>
                  </a:cubicBezTo>
                  <a:cubicBezTo>
                    <a:pt x="1509" y="2488"/>
                    <a:pt x="1700" y="2450"/>
                    <a:pt x="1891" y="2371"/>
                  </a:cubicBezTo>
                  <a:lnTo>
                    <a:pt x="2237" y="2718"/>
                  </a:lnTo>
                  <a:cubicBezTo>
                    <a:pt x="1386" y="3695"/>
                    <a:pt x="914" y="4923"/>
                    <a:pt x="914" y="6215"/>
                  </a:cubicBezTo>
                  <a:cubicBezTo>
                    <a:pt x="914" y="9176"/>
                    <a:pt x="3340" y="11634"/>
                    <a:pt x="6301" y="11634"/>
                  </a:cubicBezTo>
                  <a:cubicBezTo>
                    <a:pt x="9231" y="11634"/>
                    <a:pt x="11689" y="9208"/>
                    <a:pt x="11689" y="6215"/>
                  </a:cubicBezTo>
                  <a:cubicBezTo>
                    <a:pt x="11689" y="4923"/>
                    <a:pt x="11216" y="3695"/>
                    <a:pt x="10365" y="2718"/>
                  </a:cubicBezTo>
                  <a:lnTo>
                    <a:pt x="10743" y="2371"/>
                  </a:lnTo>
                  <a:cubicBezTo>
                    <a:pt x="10901" y="2466"/>
                    <a:pt x="11059" y="2497"/>
                    <a:pt x="11248" y="2497"/>
                  </a:cubicBezTo>
                  <a:cubicBezTo>
                    <a:pt x="11909" y="2497"/>
                    <a:pt x="12476" y="1930"/>
                    <a:pt x="12476" y="1269"/>
                  </a:cubicBezTo>
                  <a:cubicBezTo>
                    <a:pt x="12476" y="607"/>
                    <a:pt x="11909" y="8"/>
                    <a:pt x="11248" y="8"/>
                  </a:cubicBezTo>
                  <a:cubicBezTo>
                    <a:pt x="10586" y="8"/>
                    <a:pt x="10019" y="544"/>
                    <a:pt x="10019" y="1269"/>
                  </a:cubicBezTo>
                  <a:cubicBezTo>
                    <a:pt x="10019" y="1458"/>
                    <a:pt x="10050" y="1615"/>
                    <a:pt x="10145" y="1773"/>
                  </a:cubicBezTo>
                  <a:lnTo>
                    <a:pt x="9798" y="2119"/>
                  </a:lnTo>
                  <a:cubicBezTo>
                    <a:pt x="9137" y="1584"/>
                    <a:pt x="8381" y="1206"/>
                    <a:pt x="7561" y="985"/>
                  </a:cubicBezTo>
                  <a:lnTo>
                    <a:pt x="7561" y="544"/>
                  </a:lnTo>
                  <a:lnTo>
                    <a:pt x="5073" y="544"/>
                  </a:lnTo>
                  <a:lnTo>
                    <a:pt x="5073" y="985"/>
                  </a:lnTo>
                  <a:cubicBezTo>
                    <a:pt x="4222" y="1206"/>
                    <a:pt x="3434" y="1584"/>
                    <a:pt x="2836" y="2119"/>
                  </a:cubicBezTo>
                  <a:lnTo>
                    <a:pt x="2458" y="1773"/>
                  </a:lnTo>
                  <a:cubicBezTo>
                    <a:pt x="2710" y="1269"/>
                    <a:pt x="2584" y="733"/>
                    <a:pt x="2237" y="355"/>
                  </a:cubicBezTo>
                  <a:cubicBezTo>
                    <a:pt x="2001" y="119"/>
                    <a:pt x="1686" y="1"/>
                    <a:pt x="13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6483;p62">
            <a:extLst>
              <a:ext uri="{FF2B5EF4-FFF2-40B4-BE49-F238E27FC236}">
                <a16:creationId xmlns:a16="http://schemas.microsoft.com/office/drawing/2014/main" id="{7BFB4016-4741-4E89-98C0-27F88FF0BE10}"/>
              </a:ext>
            </a:extLst>
          </p:cNvPr>
          <p:cNvGrpSpPr/>
          <p:nvPr/>
        </p:nvGrpSpPr>
        <p:grpSpPr>
          <a:xfrm>
            <a:off x="5680665" y="2582778"/>
            <a:ext cx="830669" cy="828466"/>
            <a:chOff x="-30345325" y="3184750"/>
            <a:chExt cx="292225" cy="291450"/>
          </a:xfrm>
          <a:solidFill>
            <a:srgbClr val="E8E8E8"/>
          </a:solidFill>
        </p:grpSpPr>
        <p:sp>
          <p:nvSpPr>
            <p:cNvPr id="24" name="Google Shape;6484;p62">
              <a:extLst>
                <a:ext uri="{FF2B5EF4-FFF2-40B4-BE49-F238E27FC236}">
                  <a16:creationId xmlns:a16="http://schemas.microsoft.com/office/drawing/2014/main" id="{B67FDEF1-12E7-4159-9FC5-4D804F327F8D}"/>
                </a:ext>
              </a:extLst>
            </p:cNvPr>
            <p:cNvSpPr/>
            <p:nvPr/>
          </p:nvSpPr>
          <p:spPr>
            <a:xfrm>
              <a:off x="-30328000" y="3184750"/>
              <a:ext cx="258375" cy="120950"/>
            </a:xfrm>
            <a:custGeom>
              <a:avLst/>
              <a:gdLst/>
              <a:ahLst/>
              <a:cxnLst/>
              <a:rect l="l" t="t" r="r" b="b"/>
              <a:pathLst>
                <a:path w="10335" h="4838" extrusionOk="0">
                  <a:moveTo>
                    <a:pt x="1040" y="0"/>
                  </a:moveTo>
                  <a:cubicBezTo>
                    <a:pt x="473" y="0"/>
                    <a:pt x="1" y="473"/>
                    <a:pt x="1" y="1071"/>
                  </a:cubicBezTo>
                  <a:lnTo>
                    <a:pt x="1" y="2458"/>
                  </a:lnTo>
                  <a:cubicBezTo>
                    <a:pt x="1" y="2993"/>
                    <a:pt x="473" y="3466"/>
                    <a:pt x="1040" y="3466"/>
                  </a:cubicBezTo>
                  <a:lnTo>
                    <a:pt x="2048" y="3466"/>
                  </a:lnTo>
                  <a:lnTo>
                    <a:pt x="2048" y="4505"/>
                  </a:lnTo>
                  <a:cubicBezTo>
                    <a:pt x="2048" y="4663"/>
                    <a:pt x="2143" y="4757"/>
                    <a:pt x="2269" y="4820"/>
                  </a:cubicBezTo>
                  <a:cubicBezTo>
                    <a:pt x="2300" y="4831"/>
                    <a:pt x="2339" y="4838"/>
                    <a:pt x="2380" y="4838"/>
                  </a:cubicBezTo>
                  <a:cubicBezTo>
                    <a:pt x="2461" y="4838"/>
                    <a:pt x="2552" y="4810"/>
                    <a:pt x="2615" y="4726"/>
                  </a:cubicBezTo>
                  <a:lnTo>
                    <a:pt x="3876" y="3466"/>
                  </a:lnTo>
                  <a:lnTo>
                    <a:pt x="6365" y="3466"/>
                  </a:lnTo>
                  <a:lnTo>
                    <a:pt x="7625" y="4726"/>
                  </a:lnTo>
                  <a:cubicBezTo>
                    <a:pt x="7688" y="4810"/>
                    <a:pt x="7765" y="4838"/>
                    <a:pt x="7846" y="4838"/>
                  </a:cubicBezTo>
                  <a:cubicBezTo>
                    <a:pt x="7887" y="4838"/>
                    <a:pt x="7929" y="4831"/>
                    <a:pt x="7971" y="4820"/>
                  </a:cubicBezTo>
                  <a:cubicBezTo>
                    <a:pt x="8097" y="4789"/>
                    <a:pt x="8160" y="4631"/>
                    <a:pt x="8160" y="4505"/>
                  </a:cubicBezTo>
                  <a:lnTo>
                    <a:pt x="8160" y="3466"/>
                  </a:lnTo>
                  <a:lnTo>
                    <a:pt x="9231" y="3466"/>
                  </a:lnTo>
                  <a:cubicBezTo>
                    <a:pt x="9862" y="3466"/>
                    <a:pt x="10334" y="2993"/>
                    <a:pt x="10334" y="2458"/>
                  </a:cubicBezTo>
                  <a:lnTo>
                    <a:pt x="10334" y="1071"/>
                  </a:lnTo>
                  <a:cubicBezTo>
                    <a:pt x="10334" y="536"/>
                    <a:pt x="9862" y="0"/>
                    <a:pt x="929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6485;p62">
              <a:extLst>
                <a:ext uri="{FF2B5EF4-FFF2-40B4-BE49-F238E27FC236}">
                  <a16:creationId xmlns:a16="http://schemas.microsoft.com/office/drawing/2014/main" id="{F6DE0E7E-B2BA-40E5-8769-4F927B73D499}"/>
                </a:ext>
              </a:extLst>
            </p:cNvPr>
            <p:cNvSpPr/>
            <p:nvPr/>
          </p:nvSpPr>
          <p:spPr>
            <a:xfrm>
              <a:off x="-30310675" y="3322575"/>
              <a:ext cx="68550" cy="69350"/>
            </a:xfrm>
            <a:custGeom>
              <a:avLst/>
              <a:gdLst/>
              <a:ahLst/>
              <a:cxnLst/>
              <a:rect l="l" t="t" r="r" b="b"/>
              <a:pathLst>
                <a:path w="2742" h="2774" extrusionOk="0">
                  <a:moveTo>
                    <a:pt x="1387" y="1"/>
                  </a:moveTo>
                  <a:cubicBezTo>
                    <a:pt x="599" y="1"/>
                    <a:pt x="1" y="631"/>
                    <a:pt x="1" y="1387"/>
                  </a:cubicBezTo>
                  <a:cubicBezTo>
                    <a:pt x="1" y="2143"/>
                    <a:pt x="599" y="2773"/>
                    <a:pt x="1387" y="2773"/>
                  </a:cubicBezTo>
                  <a:cubicBezTo>
                    <a:pt x="2143" y="2773"/>
                    <a:pt x="2742" y="2143"/>
                    <a:pt x="2742" y="1387"/>
                  </a:cubicBezTo>
                  <a:cubicBezTo>
                    <a:pt x="2742" y="631"/>
                    <a:pt x="2143" y="1"/>
                    <a:pt x="138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6486;p62">
              <a:extLst>
                <a:ext uri="{FF2B5EF4-FFF2-40B4-BE49-F238E27FC236}">
                  <a16:creationId xmlns:a16="http://schemas.microsoft.com/office/drawing/2014/main" id="{E4F0A5AF-38CC-4A24-9A74-6559E75C8588}"/>
                </a:ext>
              </a:extLst>
            </p:cNvPr>
            <p:cNvSpPr/>
            <p:nvPr/>
          </p:nvSpPr>
          <p:spPr>
            <a:xfrm>
              <a:off x="-30345325" y="3408425"/>
              <a:ext cx="137075" cy="67775"/>
            </a:xfrm>
            <a:custGeom>
              <a:avLst/>
              <a:gdLst/>
              <a:ahLst/>
              <a:cxnLst/>
              <a:rect l="l" t="t" r="r" b="b"/>
              <a:pathLst>
                <a:path w="5483" h="2711" extrusionOk="0">
                  <a:moveTo>
                    <a:pt x="2741" y="1"/>
                  </a:moveTo>
                  <a:cubicBezTo>
                    <a:pt x="1387" y="1"/>
                    <a:pt x="221" y="1040"/>
                    <a:pt x="32" y="2332"/>
                  </a:cubicBezTo>
                  <a:cubicBezTo>
                    <a:pt x="0" y="2521"/>
                    <a:pt x="158" y="2710"/>
                    <a:pt x="378" y="2710"/>
                  </a:cubicBezTo>
                  <a:lnTo>
                    <a:pt x="5104" y="2710"/>
                  </a:lnTo>
                  <a:cubicBezTo>
                    <a:pt x="5325" y="2710"/>
                    <a:pt x="5482" y="2521"/>
                    <a:pt x="5482" y="2332"/>
                  </a:cubicBezTo>
                  <a:cubicBezTo>
                    <a:pt x="5262" y="977"/>
                    <a:pt x="4128" y="1"/>
                    <a:pt x="274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6487;p62">
              <a:extLst>
                <a:ext uri="{FF2B5EF4-FFF2-40B4-BE49-F238E27FC236}">
                  <a16:creationId xmlns:a16="http://schemas.microsoft.com/office/drawing/2014/main" id="{23ECB6E0-8AD6-4362-BCA9-D328AE8D8EAC}"/>
                </a:ext>
              </a:extLst>
            </p:cNvPr>
            <p:cNvSpPr/>
            <p:nvPr/>
          </p:nvSpPr>
          <p:spPr>
            <a:xfrm>
              <a:off x="-30156300" y="3322575"/>
              <a:ext cx="68550" cy="69350"/>
            </a:xfrm>
            <a:custGeom>
              <a:avLst/>
              <a:gdLst/>
              <a:ahLst/>
              <a:cxnLst/>
              <a:rect l="l" t="t" r="r" b="b"/>
              <a:pathLst>
                <a:path w="2742" h="2774" extrusionOk="0">
                  <a:moveTo>
                    <a:pt x="1387" y="1"/>
                  </a:moveTo>
                  <a:cubicBezTo>
                    <a:pt x="631" y="1"/>
                    <a:pt x="1" y="631"/>
                    <a:pt x="1" y="1387"/>
                  </a:cubicBezTo>
                  <a:cubicBezTo>
                    <a:pt x="1" y="2143"/>
                    <a:pt x="631" y="2773"/>
                    <a:pt x="1387" y="2773"/>
                  </a:cubicBezTo>
                  <a:cubicBezTo>
                    <a:pt x="2111" y="2773"/>
                    <a:pt x="2742" y="2143"/>
                    <a:pt x="2742" y="1387"/>
                  </a:cubicBezTo>
                  <a:cubicBezTo>
                    <a:pt x="2742" y="631"/>
                    <a:pt x="2111" y="1"/>
                    <a:pt x="138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6488;p62">
              <a:extLst>
                <a:ext uri="{FF2B5EF4-FFF2-40B4-BE49-F238E27FC236}">
                  <a16:creationId xmlns:a16="http://schemas.microsoft.com/office/drawing/2014/main" id="{00BC3D4D-5600-4681-8704-62F1170A23A9}"/>
                </a:ext>
              </a:extLst>
            </p:cNvPr>
            <p:cNvSpPr/>
            <p:nvPr/>
          </p:nvSpPr>
          <p:spPr>
            <a:xfrm>
              <a:off x="-30190950" y="3408425"/>
              <a:ext cx="137850" cy="67775"/>
            </a:xfrm>
            <a:custGeom>
              <a:avLst/>
              <a:gdLst/>
              <a:ahLst/>
              <a:cxnLst/>
              <a:rect l="l" t="t" r="r" b="b"/>
              <a:pathLst>
                <a:path w="5514" h="2711" extrusionOk="0">
                  <a:moveTo>
                    <a:pt x="2773" y="1"/>
                  </a:moveTo>
                  <a:cubicBezTo>
                    <a:pt x="1387" y="1"/>
                    <a:pt x="252" y="1040"/>
                    <a:pt x="32" y="2332"/>
                  </a:cubicBezTo>
                  <a:cubicBezTo>
                    <a:pt x="0" y="2521"/>
                    <a:pt x="158" y="2710"/>
                    <a:pt x="410" y="2710"/>
                  </a:cubicBezTo>
                  <a:lnTo>
                    <a:pt x="5167" y="2710"/>
                  </a:lnTo>
                  <a:cubicBezTo>
                    <a:pt x="5356" y="2710"/>
                    <a:pt x="5514" y="2521"/>
                    <a:pt x="5514" y="2332"/>
                  </a:cubicBezTo>
                  <a:cubicBezTo>
                    <a:pt x="5293" y="977"/>
                    <a:pt x="4128" y="1"/>
                    <a:pt x="27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8295;p66">
            <a:extLst>
              <a:ext uri="{FF2B5EF4-FFF2-40B4-BE49-F238E27FC236}">
                <a16:creationId xmlns:a16="http://schemas.microsoft.com/office/drawing/2014/main" id="{E82DF8A7-2CFC-4F9D-B0F1-8AC782593AAB}"/>
              </a:ext>
            </a:extLst>
          </p:cNvPr>
          <p:cNvGrpSpPr/>
          <p:nvPr/>
        </p:nvGrpSpPr>
        <p:grpSpPr>
          <a:xfrm>
            <a:off x="7546069" y="4866241"/>
            <a:ext cx="862514" cy="853364"/>
            <a:chOff x="-1182750" y="3962900"/>
            <a:chExt cx="294575" cy="291450"/>
          </a:xfrm>
          <a:solidFill>
            <a:srgbClr val="E8E8E8"/>
          </a:solidFill>
        </p:grpSpPr>
        <p:sp>
          <p:nvSpPr>
            <p:cNvPr id="30" name="Google Shape;8296;p66">
              <a:extLst>
                <a:ext uri="{FF2B5EF4-FFF2-40B4-BE49-F238E27FC236}">
                  <a16:creationId xmlns:a16="http://schemas.microsoft.com/office/drawing/2014/main" id="{C547DABF-9A3A-49B0-9616-F761BE6F26FF}"/>
                </a:ext>
              </a:extLst>
            </p:cNvPr>
            <p:cNvSpPr/>
            <p:nvPr/>
          </p:nvSpPr>
          <p:spPr>
            <a:xfrm>
              <a:off x="-1078000" y="403065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8297;p66">
              <a:extLst>
                <a:ext uri="{FF2B5EF4-FFF2-40B4-BE49-F238E27FC236}">
                  <a16:creationId xmlns:a16="http://schemas.microsoft.com/office/drawing/2014/main" id="{E4FEE837-A7DD-4474-9678-033289FFB61B}"/>
                </a:ext>
              </a:extLst>
            </p:cNvPr>
            <p:cNvSpPr/>
            <p:nvPr/>
          </p:nvSpPr>
          <p:spPr>
            <a:xfrm>
              <a:off x="-1129200" y="409995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8298;p66">
              <a:extLst>
                <a:ext uri="{FF2B5EF4-FFF2-40B4-BE49-F238E27FC236}">
                  <a16:creationId xmlns:a16="http://schemas.microsoft.com/office/drawing/2014/main" id="{04F6CBF2-4039-4371-9E4B-2A3E4228A5C7}"/>
                </a:ext>
              </a:extLst>
            </p:cNvPr>
            <p:cNvSpPr/>
            <p:nvPr/>
          </p:nvSpPr>
          <p:spPr>
            <a:xfrm>
              <a:off x="-1009475" y="4081850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25" y="158"/>
                    <a:pt x="567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8299;p66">
              <a:extLst>
                <a:ext uri="{FF2B5EF4-FFF2-40B4-BE49-F238E27FC236}">
                  <a16:creationId xmlns:a16="http://schemas.microsoft.com/office/drawing/2014/main" id="{AD0B7F29-D001-45CC-95BF-AEC25B4109E2}"/>
                </a:ext>
              </a:extLst>
            </p:cNvPr>
            <p:cNvSpPr/>
            <p:nvPr/>
          </p:nvSpPr>
          <p:spPr>
            <a:xfrm>
              <a:off x="-1182750" y="4168475"/>
              <a:ext cx="292225" cy="34675"/>
            </a:xfrm>
            <a:custGeom>
              <a:avLst/>
              <a:gdLst/>
              <a:ahLst/>
              <a:cxnLst/>
              <a:rect l="l" t="t" r="r" b="b"/>
              <a:pathLst>
                <a:path w="11689" h="1387" extrusionOk="0">
                  <a:moveTo>
                    <a:pt x="0" y="1"/>
                  </a:moveTo>
                  <a:lnTo>
                    <a:pt x="0" y="347"/>
                  </a:lnTo>
                  <a:lnTo>
                    <a:pt x="63" y="347"/>
                  </a:lnTo>
                  <a:cubicBezTo>
                    <a:pt x="63" y="914"/>
                    <a:pt x="504" y="1387"/>
                    <a:pt x="1071" y="1387"/>
                  </a:cubicBezTo>
                  <a:lnTo>
                    <a:pt x="10680" y="1387"/>
                  </a:lnTo>
                  <a:cubicBezTo>
                    <a:pt x="11247" y="1387"/>
                    <a:pt x="11688" y="914"/>
                    <a:pt x="11688" y="347"/>
                  </a:cubicBezTo>
                  <a:lnTo>
                    <a:pt x="1168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8300;p66">
              <a:extLst>
                <a:ext uri="{FF2B5EF4-FFF2-40B4-BE49-F238E27FC236}">
                  <a16:creationId xmlns:a16="http://schemas.microsoft.com/office/drawing/2014/main" id="{E9E24692-0018-43A5-BCAF-F8424BF90484}"/>
                </a:ext>
              </a:extLst>
            </p:cNvPr>
            <p:cNvSpPr/>
            <p:nvPr/>
          </p:nvSpPr>
          <p:spPr>
            <a:xfrm>
              <a:off x="-1117400" y="4220475"/>
              <a:ext cx="161500" cy="33875"/>
            </a:xfrm>
            <a:custGeom>
              <a:avLst/>
              <a:gdLst/>
              <a:ahLst/>
              <a:cxnLst/>
              <a:rect l="l" t="t" r="r" b="b"/>
              <a:pathLst>
                <a:path w="6460" h="1355" extrusionOk="0">
                  <a:moveTo>
                    <a:pt x="1513" y="0"/>
                  </a:moveTo>
                  <a:lnTo>
                    <a:pt x="1356" y="693"/>
                  </a:lnTo>
                  <a:lnTo>
                    <a:pt x="474" y="693"/>
                  </a:lnTo>
                  <a:cubicBezTo>
                    <a:pt x="32" y="693"/>
                    <a:pt x="1" y="1355"/>
                    <a:pt x="474" y="1355"/>
                  </a:cubicBezTo>
                  <a:lnTo>
                    <a:pt x="5924" y="1355"/>
                  </a:lnTo>
                  <a:cubicBezTo>
                    <a:pt x="6459" y="1355"/>
                    <a:pt x="6459" y="693"/>
                    <a:pt x="5987" y="693"/>
                  </a:cubicBezTo>
                  <a:lnTo>
                    <a:pt x="5073" y="693"/>
                  </a:lnTo>
                  <a:lnTo>
                    <a:pt x="491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8301;p66">
              <a:extLst>
                <a:ext uri="{FF2B5EF4-FFF2-40B4-BE49-F238E27FC236}">
                  <a16:creationId xmlns:a16="http://schemas.microsoft.com/office/drawing/2014/main" id="{1908FF9D-40FF-4F02-858A-D12B45ECDB5A}"/>
                </a:ext>
              </a:extLst>
            </p:cNvPr>
            <p:cNvSpPr/>
            <p:nvPr/>
          </p:nvSpPr>
          <p:spPr>
            <a:xfrm>
              <a:off x="-958300" y="4014100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8" y="694"/>
                  </a:cubicBezTo>
                  <a:cubicBezTo>
                    <a:pt x="568" y="694"/>
                    <a:pt x="726" y="536"/>
                    <a:pt x="726" y="347"/>
                  </a:cubicBezTo>
                  <a:cubicBezTo>
                    <a:pt x="726" y="158"/>
                    <a:pt x="568" y="1"/>
                    <a:pt x="3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8302;p66">
              <a:extLst>
                <a:ext uri="{FF2B5EF4-FFF2-40B4-BE49-F238E27FC236}">
                  <a16:creationId xmlns:a16="http://schemas.microsoft.com/office/drawing/2014/main" id="{A85436BB-ABEC-40A9-8529-48DD482C85FD}"/>
                </a:ext>
              </a:extLst>
            </p:cNvPr>
            <p:cNvSpPr/>
            <p:nvPr/>
          </p:nvSpPr>
          <p:spPr>
            <a:xfrm>
              <a:off x="-1180400" y="3962900"/>
              <a:ext cx="292225" cy="188275"/>
            </a:xfrm>
            <a:custGeom>
              <a:avLst/>
              <a:gdLst/>
              <a:ahLst/>
              <a:cxnLst/>
              <a:rect l="l" t="t" r="r" b="b"/>
              <a:pathLst>
                <a:path w="11689" h="7531" extrusionOk="0">
                  <a:moveTo>
                    <a:pt x="9232" y="1324"/>
                  </a:moveTo>
                  <a:cubicBezTo>
                    <a:pt x="9799" y="1324"/>
                    <a:pt x="10271" y="1797"/>
                    <a:pt x="10271" y="2364"/>
                  </a:cubicBezTo>
                  <a:cubicBezTo>
                    <a:pt x="10271" y="2922"/>
                    <a:pt x="9822" y="3391"/>
                    <a:pt x="9247" y="3391"/>
                  </a:cubicBezTo>
                  <a:cubicBezTo>
                    <a:pt x="9140" y="3391"/>
                    <a:pt x="9029" y="3375"/>
                    <a:pt x="8916" y="3341"/>
                  </a:cubicBezTo>
                  <a:lnTo>
                    <a:pt x="8034" y="4538"/>
                  </a:lnTo>
                  <a:cubicBezTo>
                    <a:pt x="8507" y="5199"/>
                    <a:pt x="7971" y="6144"/>
                    <a:pt x="7152" y="6144"/>
                  </a:cubicBezTo>
                  <a:cubicBezTo>
                    <a:pt x="6491" y="6144"/>
                    <a:pt x="5987" y="5514"/>
                    <a:pt x="6176" y="4790"/>
                  </a:cubicBezTo>
                  <a:lnTo>
                    <a:pt x="4978" y="3908"/>
                  </a:lnTo>
                  <a:cubicBezTo>
                    <a:pt x="4839" y="4007"/>
                    <a:pt x="4661" y="4069"/>
                    <a:pt x="4470" y="4069"/>
                  </a:cubicBezTo>
                  <a:cubicBezTo>
                    <a:pt x="4359" y="4069"/>
                    <a:pt x="4243" y="4048"/>
                    <a:pt x="4128" y="4002"/>
                  </a:cubicBezTo>
                  <a:lnTo>
                    <a:pt x="3214" y="5199"/>
                  </a:lnTo>
                  <a:cubicBezTo>
                    <a:pt x="3340" y="5357"/>
                    <a:pt x="3372" y="5546"/>
                    <a:pt x="3372" y="5735"/>
                  </a:cubicBezTo>
                  <a:cubicBezTo>
                    <a:pt x="3372" y="6302"/>
                    <a:pt x="2899" y="6775"/>
                    <a:pt x="2363" y="6775"/>
                  </a:cubicBezTo>
                  <a:cubicBezTo>
                    <a:pt x="1796" y="6775"/>
                    <a:pt x="1324" y="6302"/>
                    <a:pt x="1324" y="5735"/>
                  </a:cubicBezTo>
                  <a:cubicBezTo>
                    <a:pt x="1324" y="5199"/>
                    <a:pt x="1796" y="4727"/>
                    <a:pt x="2363" y="4727"/>
                  </a:cubicBezTo>
                  <a:cubicBezTo>
                    <a:pt x="2489" y="4727"/>
                    <a:pt x="2552" y="4758"/>
                    <a:pt x="2678" y="4758"/>
                  </a:cubicBezTo>
                  <a:lnTo>
                    <a:pt x="3592" y="3593"/>
                  </a:lnTo>
                  <a:cubicBezTo>
                    <a:pt x="3120" y="2899"/>
                    <a:pt x="3624" y="1954"/>
                    <a:pt x="4443" y="1954"/>
                  </a:cubicBezTo>
                  <a:cubicBezTo>
                    <a:pt x="5104" y="1954"/>
                    <a:pt x="5640" y="2584"/>
                    <a:pt x="5419" y="3309"/>
                  </a:cubicBezTo>
                  <a:lnTo>
                    <a:pt x="6617" y="4223"/>
                  </a:lnTo>
                  <a:cubicBezTo>
                    <a:pt x="6766" y="4116"/>
                    <a:pt x="6959" y="4038"/>
                    <a:pt x="7165" y="4038"/>
                  </a:cubicBezTo>
                  <a:cubicBezTo>
                    <a:pt x="7264" y="4038"/>
                    <a:pt x="7365" y="4056"/>
                    <a:pt x="7467" y="4097"/>
                  </a:cubicBezTo>
                  <a:lnTo>
                    <a:pt x="8381" y="2899"/>
                  </a:lnTo>
                  <a:cubicBezTo>
                    <a:pt x="8255" y="2742"/>
                    <a:pt x="8223" y="2553"/>
                    <a:pt x="8223" y="2364"/>
                  </a:cubicBezTo>
                  <a:cubicBezTo>
                    <a:pt x="8223" y="1797"/>
                    <a:pt x="8696" y="1324"/>
                    <a:pt x="9232" y="1324"/>
                  </a:cubicBezTo>
                  <a:close/>
                  <a:moveTo>
                    <a:pt x="1009" y="1"/>
                  </a:moveTo>
                  <a:cubicBezTo>
                    <a:pt x="473" y="1"/>
                    <a:pt x="1" y="474"/>
                    <a:pt x="1" y="1009"/>
                  </a:cubicBezTo>
                  <a:lnTo>
                    <a:pt x="1" y="7531"/>
                  </a:lnTo>
                  <a:lnTo>
                    <a:pt x="11689" y="7531"/>
                  </a:lnTo>
                  <a:lnTo>
                    <a:pt x="11689" y="1009"/>
                  </a:lnTo>
                  <a:cubicBezTo>
                    <a:pt x="11657" y="411"/>
                    <a:pt x="11185" y="1"/>
                    <a:pt x="106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7" name="Google Shape;197;p33">
            <a:extLst>
              <a:ext uri="{FF2B5EF4-FFF2-40B4-BE49-F238E27FC236}">
                <a16:creationId xmlns:a16="http://schemas.microsoft.com/office/drawing/2014/main" id="{A4762504-A08D-4A6E-8BDC-35BF6A5DEFA2}"/>
              </a:ext>
            </a:extLst>
          </p:cNvPr>
          <p:cNvSpPr txBox="1">
            <a:spLocks/>
          </p:cNvSpPr>
          <p:nvPr/>
        </p:nvSpPr>
        <p:spPr>
          <a:xfrm>
            <a:off x="3172473" y="5823395"/>
            <a:ext cx="2075007" cy="888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32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32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32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32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32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32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32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32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32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fr-FR" sz="2800" kern="0" dirty="0"/>
              <a:t>Temps</a:t>
            </a:r>
          </a:p>
        </p:txBody>
      </p:sp>
      <p:sp>
        <p:nvSpPr>
          <p:cNvPr id="38" name="Google Shape;197;p33">
            <a:extLst>
              <a:ext uri="{FF2B5EF4-FFF2-40B4-BE49-F238E27FC236}">
                <a16:creationId xmlns:a16="http://schemas.microsoft.com/office/drawing/2014/main" id="{2B08BA11-D86D-4C1A-AE87-A4B3EB61DE6A}"/>
              </a:ext>
            </a:extLst>
          </p:cNvPr>
          <p:cNvSpPr txBox="1">
            <a:spLocks/>
          </p:cNvSpPr>
          <p:nvPr/>
        </p:nvSpPr>
        <p:spPr>
          <a:xfrm>
            <a:off x="4245978" y="3594473"/>
            <a:ext cx="3700041" cy="888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32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32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32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32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32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32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32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32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32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fr-FR" sz="2800" kern="0" dirty="0"/>
              <a:t>Entente</a:t>
            </a:r>
          </a:p>
        </p:txBody>
      </p:sp>
      <p:sp>
        <p:nvSpPr>
          <p:cNvPr id="39" name="Google Shape;197;p33">
            <a:extLst>
              <a:ext uri="{FF2B5EF4-FFF2-40B4-BE49-F238E27FC236}">
                <a16:creationId xmlns:a16="http://schemas.microsoft.com/office/drawing/2014/main" id="{F677DB7E-2BC5-43E5-BED8-BCA45B8ED5D3}"/>
              </a:ext>
            </a:extLst>
          </p:cNvPr>
          <p:cNvSpPr txBox="1">
            <a:spLocks/>
          </p:cNvSpPr>
          <p:nvPr/>
        </p:nvSpPr>
        <p:spPr>
          <a:xfrm>
            <a:off x="6936344" y="5823395"/>
            <a:ext cx="2075007" cy="888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32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32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32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32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32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32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32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32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32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fr-FR" sz="2800" kern="0" dirty="0"/>
              <a:t>Matériel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4"/>
          <p:cNvSpPr txBox="1">
            <a:spLocks noGrp="1"/>
          </p:cNvSpPr>
          <p:nvPr>
            <p:ph type="ctrTitle"/>
          </p:nvPr>
        </p:nvSpPr>
        <p:spPr>
          <a:xfrm flipH="1">
            <a:off x="3663705" y="3514233"/>
            <a:ext cx="6927600" cy="2561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fr-FR" dirty="0"/>
              <a:t>ORGANISATION</a:t>
            </a:r>
            <a:endParaRPr dirty="0"/>
          </a:p>
        </p:txBody>
      </p:sp>
      <p:sp>
        <p:nvSpPr>
          <p:cNvPr id="216" name="Google Shape;216;p34"/>
          <p:cNvSpPr txBox="1">
            <a:spLocks noGrp="1"/>
          </p:cNvSpPr>
          <p:nvPr>
            <p:ph type="title" idx="2"/>
          </p:nvPr>
        </p:nvSpPr>
        <p:spPr>
          <a:xfrm flipH="1">
            <a:off x="6618905" y="3098467"/>
            <a:ext cx="3972400" cy="1006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02</a:t>
            </a:r>
            <a:endParaRPr/>
          </a:p>
        </p:txBody>
      </p:sp>
      <p:cxnSp>
        <p:nvCxnSpPr>
          <p:cNvPr id="217" name="Google Shape;217;p34"/>
          <p:cNvCxnSpPr/>
          <p:nvPr/>
        </p:nvCxnSpPr>
        <p:spPr>
          <a:xfrm>
            <a:off x="10104433" y="5371200"/>
            <a:ext cx="2087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4725;p58">
            <a:extLst>
              <a:ext uri="{FF2B5EF4-FFF2-40B4-BE49-F238E27FC236}">
                <a16:creationId xmlns:a16="http://schemas.microsoft.com/office/drawing/2014/main" id="{D65DA8CB-085F-4677-9C41-DD6262C1F153}"/>
              </a:ext>
            </a:extLst>
          </p:cNvPr>
          <p:cNvGrpSpPr/>
          <p:nvPr/>
        </p:nvGrpSpPr>
        <p:grpSpPr>
          <a:xfrm>
            <a:off x="10316202" y="4089223"/>
            <a:ext cx="443576" cy="434751"/>
            <a:chOff x="-60988625" y="3740800"/>
            <a:chExt cx="316650" cy="310350"/>
          </a:xfrm>
          <a:solidFill>
            <a:srgbClr val="434343"/>
          </a:solidFill>
        </p:grpSpPr>
        <p:sp>
          <p:nvSpPr>
            <p:cNvPr id="72" name="Google Shape;4726;p58">
              <a:extLst>
                <a:ext uri="{FF2B5EF4-FFF2-40B4-BE49-F238E27FC236}">
                  <a16:creationId xmlns:a16="http://schemas.microsoft.com/office/drawing/2014/main" id="{C89030CC-45F8-4927-9168-30044B01EE79}"/>
                </a:ext>
              </a:extLst>
            </p:cNvPr>
            <p:cNvSpPr/>
            <p:nvPr/>
          </p:nvSpPr>
          <p:spPr>
            <a:xfrm>
              <a:off x="-60988625" y="3740800"/>
              <a:ext cx="311125" cy="310350"/>
            </a:xfrm>
            <a:custGeom>
              <a:avLst/>
              <a:gdLst/>
              <a:ahLst/>
              <a:cxnLst/>
              <a:rect l="l" t="t" r="r" b="b"/>
              <a:pathLst>
                <a:path w="12445" h="12414" extrusionOk="0">
                  <a:moveTo>
                    <a:pt x="7026" y="1670"/>
                  </a:moveTo>
                  <a:cubicBezTo>
                    <a:pt x="7278" y="1670"/>
                    <a:pt x="7467" y="1859"/>
                    <a:pt x="7467" y="2111"/>
                  </a:cubicBezTo>
                  <a:cubicBezTo>
                    <a:pt x="7467" y="2332"/>
                    <a:pt x="7278" y="2490"/>
                    <a:pt x="7026" y="2490"/>
                  </a:cubicBezTo>
                  <a:lnTo>
                    <a:pt x="2080" y="2490"/>
                  </a:lnTo>
                  <a:cubicBezTo>
                    <a:pt x="1828" y="2490"/>
                    <a:pt x="1639" y="2300"/>
                    <a:pt x="1639" y="2111"/>
                  </a:cubicBezTo>
                  <a:cubicBezTo>
                    <a:pt x="1639" y="1828"/>
                    <a:pt x="1828" y="1670"/>
                    <a:pt x="2080" y="1670"/>
                  </a:cubicBezTo>
                  <a:close/>
                  <a:moveTo>
                    <a:pt x="7026" y="4159"/>
                  </a:moveTo>
                  <a:cubicBezTo>
                    <a:pt x="7278" y="4159"/>
                    <a:pt x="7467" y="4348"/>
                    <a:pt x="7467" y="4537"/>
                  </a:cubicBezTo>
                  <a:cubicBezTo>
                    <a:pt x="7467" y="4789"/>
                    <a:pt x="7278" y="4978"/>
                    <a:pt x="7026" y="4978"/>
                  </a:cubicBezTo>
                  <a:lnTo>
                    <a:pt x="2080" y="4978"/>
                  </a:lnTo>
                  <a:cubicBezTo>
                    <a:pt x="1828" y="4978"/>
                    <a:pt x="1639" y="4789"/>
                    <a:pt x="1639" y="4537"/>
                  </a:cubicBezTo>
                  <a:cubicBezTo>
                    <a:pt x="1639" y="4317"/>
                    <a:pt x="1828" y="4159"/>
                    <a:pt x="2080" y="4159"/>
                  </a:cubicBezTo>
                  <a:close/>
                  <a:moveTo>
                    <a:pt x="7026" y="6648"/>
                  </a:moveTo>
                  <a:cubicBezTo>
                    <a:pt x="7278" y="6648"/>
                    <a:pt x="7467" y="6837"/>
                    <a:pt x="7467" y="7058"/>
                  </a:cubicBezTo>
                  <a:cubicBezTo>
                    <a:pt x="7467" y="7310"/>
                    <a:pt x="7278" y="7467"/>
                    <a:pt x="7026" y="7467"/>
                  </a:cubicBezTo>
                  <a:lnTo>
                    <a:pt x="2080" y="7467"/>
                  </a:lnTo>
                  <a:cubicBezTo>
                    <a:pt x="1828" y="7467"/>
                    <a:pt x="1639" y="7278"/>
                    <a:pt x="1639" y="7058"/>
                  </a:cubicBezTo>
                  <a:cubicBezTo>
                    <a:pt x="1639" y="6806"/>
                    <a:pt x="1828" y="6648"/>
                    <a:pt x="2080" y="6648"/>
                  </a:cubicBezTo>
                  <a:close/>
                  <a:moveTo>
                    <a:pt x="7026" y="9106"/>
                  </a:moveTo>
                  <a:cubicBezTo>
                    <a:pt x="7278" y="9106"/>
                    <a:pt x="7467" y="9295"/>
                    <a:pt x="7467" y="9515"/>
                  </a:cubicBezTo>
                  <a:cubicBezTo>
                    <a:pt x="7467" y="9736"/>
                    <a:pt x="7278" y="9893"/>
                    <a:pt x="7026" y="9893"/>
                  </a:cubicBezTo>
                  <a:lnTo>
                    <a:pt x="2080" y="9893"/>
                  </a:lnTo>
                  <a:cubicBezTo>
                    <a:pt x="1828" y="9893"/>
                    <a:pt x="1639" y="9704"/>
                    <a:pt x="1639" y="9515"/>
                  </a:cubicBezTo>
                  <a:cubicBezTo>
                    <a:pt x="1639" y="9263"/>
                    <a:pt x="1828" y="9106"/>
                    <a:pt x="2080" y="9106"/>
                  </a:cubicBezTo>
                  <a:close/>
                  <a:moveTo>
                    <a:pt x="11500" y="10775"/>
                  </a:moveTo>
                  <a:cubicBezTo>
                    <a:pt x="11342" y="11248"/>
                    <a:pt x="10870" y="11594"/>
                    <a:pt x="10303" y="11594"/>
                  </a:cubicBezTo>
                  <a:cubicBezTo>
                    <a:pt x="9767" y="11594"/>
                    <a:pt x="9326" y="11248"/>
                    <a:pt x="9137" y="10775"/>
                  </a:cubicBezTo>
                  <a:close/>
                  <a:moveTo>
                    <a:pt x="1261" y="1"/>
                  </a:moveTo>
                  <a:cubicBezTo>
                    <a:pt x="568" y="1"/>
                    <a:pt x="32" y="568"/>
                    <a:pt x="32" y="1229"/>
                  </a:cubicBezTo>
                  <a:lnTo>
                    <a:pt x="32" y="10334"/>
                  </a:lnTo>
                  <a:cubicBezTo>
                    <a:pt x="0" y="11468"/>
                    <a:pt x="946" y="12414"/>
                    <a:pt x="2080" y="12414"/>
                  </a:cubicBezTo>
                  <a:lnTo>
                    <a:pt x="10334" y="12414"/>
                  </a:lnTo>
                  <a:cubicBezTo>
                    <a:pt x="11500" y="12414"/>
                    <a:pt x="12445" y="11468"/>
                    <a:pt x="12445" y="10334"/>
                  </a:cubicBezTo>
                  <a:cubicBezTo>
                    <a:pt x="12445" y="10082"/>
                    <a:pt x="12224" y="9893"/>
                    <a:pt x="12004" y="9893"/>
                  </a:cubicBezTo>
                  <a:lnTo>
                    <a:pt x="9074" y="9893"/>
                  </a:lnTo>
                  <a:lnTo>
                    <a:pt x="9074" y="1229"/>
                  </a:lnTo>
                  <a:cubicBezTo>
                    <a:pt x="9074" y="568"/>
                    <a:pt x="8538" y="1"/>
                    <a:pt x="787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4727;p58">
              <a:extLst>
                <a:ext uri="{FF2B5EF4-FFF2-40B4-BE49-F238E27FC236}">
                  <a16:creationId xmlns:a16="http://schemas.microsoft.com/office/drawing/2014/main" id="{11219BF8-4D25-4782-A904-EC7D009A3260}"/>
                </a:ext>
              </a:extLst>
            </p:cNvPr>
            <p:cNvSpPr/>
            <p:nvPr/>
          </p:nvSpPr>
          <p:spPr>
            <a:xfrm>
              <a:off x="-60742100" y="3920375"/>
              <a:ext cx="68550" cy="55175"/>
            </a:xfrm>
            <a:custGeom>
              <a:avLst/>
              <a:gdLst/>
              <a:ahLst/>
              <a:cxnLst/>
              <a:rect l="l" t="t" r="r" b="b"/>
              <a:pathLst>
                <a:path w="2742" h="2207" extrusionOk="0">
                  <a:moveTo>
                    <a:pt x="0" y="1"/>
                  </a:moveTo>
                  <a:lnTo>
                    <a:pt x="0" y="32"/>
                  </a:lnTo>
                  <a:lnTo>
                    <a:pt x="1009" y="1986"/>
                  </a:lnTo>
                  <a:cubicBezTo>
                    <a:pt x="1103" y="2080"/>
                    <a:pt x="1261" y="2206"/>
                    <a:pt x="1418" y="2206"/>
                  </a:cubicBezTo>
                  <a:cubicBezTo>
                    <a:pt x="1576" y="2206"/>
                    <a:pt x="1733" y="2143"/>
                    <a:pt x="1796" y="1986"/>
                  </a:cubicBezTo>
                  <a:lnTo>
                    <a:pt x="2741" y="32"/>
                  </a:lnTo>
                  <a:lnTo>
                    <a:pt x="274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4728;p58">
              <a:extLst>
                <a:ext uri="{FF2B5EF4-FFF2-40B4-BE49-F238E27FC236}">
                  <a16:creationId xmlns:a16="http://schemas.microsoft.com/office/drawing/2014/main" id="{B73285C9-97F9-4731-9210-4B0A89C0DA3A}"/>
                </a:ext>
              </a:extLst>
            </p:cNvPr>
            <p:cNvSpPr/>
            <p:nvPr/>
          </p:nvSpPr>
          <p:spPr>
            <a:xfrm>
              <a:off x="-60740525" y="3741600"/>
              <a:ext cx="68550" cy="158325"/>
            </a:xfrm>
            <a:custGeom>
              <a:avLst/>
              <a:gdLst/>
              <a:ahLst/>
              <a:cxnLst/>
              <a:rect l="l" t="t" r="r" b="b"/>
              <a:pathLst>
                <a:path w="2742" h="6333" extrusionOk="0">
                  <a:moveTo>
                    <a:pt x="1796" y="819"/>
                  </a:moveTo>
                  <a:cubicBezTo>
                    <a:pt x="1891" y="819"/>
                    <a:pt x="1922" y="882"/>
                    <a:pt x="1922" y="945"/>
                  </a:cubicBezTo>
                  <a:lnTo>
                    <a:pt x="1922" y="1638"/>
                  </a:lnTo>
                  <a:lnTo>
                    <a:pt x="820" y="1638"/>
                  </a:lnTo>
                  <a:lnTo>
                    <a:pt x="820" y="945"/>
                  </a:lnTo>
                  <a:cubicBezTo>
                    <a:pt x="820" y="851"/>
                    <a:pt x="883" y="819"/>
                    <a:pt x="977" y="819"/>
                  </a:cubicBezTo>
                  <a:close/>
                  <a:moveTo>
                    <a:pt x="977" y="0"/>
                  </a:moveTo>
                  <a:cubicBezTo>
                    <a:pt x="410" y="0"/>
                    <a:pt x="1" y="410"/>
                    <a:pt x="1" y="945"/>
                  </a:cubicBezTo>
                  <a:lnTo>
                    <a:pt x="1" y="6333"/>
                  </a:lnTo>
                  <a:lnTo>
                    <a:pt x="2741" y="6333"/>
                  </a:lnTo>
                  <a:lnTo>
                    <a:pt x="2741" y="945"/>
                  </a:lnTo>
                  <a:cubicBezTo>
                    <a:pt x="2741" y="410"/>
                    <a:pt x="2300" y="0"/>
                    <a:pt x="17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" name="Google Shape;8242;p66">
            <a:extLst>
              <a:ext uri="{FF2B5EF4-FFF2-40B4-BE49-F238E27FC236}">
                <a16:creationId xmlns:a16="http://schemas.microsoft.com/office/drawing/2014/main" id="{5694D7F4-CF49-48B6-B626-B8C64554FF70}"/>
              </a:ext>
            </a:extLst>
          </p:cNvPr>
          <p:cNvGrpSpPr/>
          <p:nvPr/>
        </p:nvGrpSpPr>
        <p:grpSpPr>
          <a:xfrm>
            <a:off x="8125442" y="4100703"/>
            <a:ext cx="386078" cy="385020"/>
            <a:chOff x="-2671375" y="3597450"/>
            <a:chExt cx="292250" cy="291450"/>
          </a:xfrm>
          <a:solidFill>
            <a:srgbClr val="434343"/>
          </a:solidFill>
        </p:grpSpPr>
        <p:sp>
          <p:nvSpPr>
            <p:cNvPr id="63" name="Google Shape;8243;p66">
              <a:extLst>
                <a:ext uri="{FF2B5EF4-FFF2-40B4-BE49-F238E27FC236}">
                  <a16:creationId xmlns:a16="http://schemas.microsoft.com/office/drawing/2014/main" id="{747FC454-C304-417B-BE09-F703DA4F7896}"/>
                </a:ext>
              </a:extLst>
            </p:cNvPr>
            <p:cNvSpPr/>
            <p:nvPr/>
          </p:nvSpPr>
          <p:spPr>
            <a:xfrm>
              <a:off x="-2654050" y="3597450"/>
              <a:ext cx="260725" cy="51225"/>
            </a:xfrm>
            <a:custGeom>
              <a:avLst/>
              <a:gdLst/>
              <a:ahLst/>
              <a:cxnLst/>
              <a:rect l="l" t="t" r="r" b="b"/>
              <a:pathLst>
                <a:path w="10429" h="2049" extrusionOk="0">
                  <a:moveTo>
                    <a:pt x="1513" y="1"/>
                  </a:moveTo>
                  <a:cubicBezTo>
                    <a:pt x="1072" y="1"/>
                    <a:pt x="725" y="253"/>
                    <a:pt x="568" y="631"/>
                  </a:cubicBezTo>
                  <a:lnTo>
                    <a:pt x="1" y="2049"/>
                  </a:lnTo>
                  <a:lnTo>
                    <a:pt x="10429" y="2049"/>
                  </a:lnTo>
                  <a:lnTo>
                    <a:pt x="9830" y="631"/>
                  </a:lnTo>
                  <a:cubicBezTo>
                    <a:pt x="9673" y="253"/>
                    <a:pt x="9263" y="1"/>
                    <a:pt x="888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8244;p66">
              <a:extLst>
                <a:ext uri="{FF2B5EF4-FFF2-40B4-BE49-F238E27FC236}">
                  <a16:creationId xmlns:a16="http://schemas.microsoft.com/office/drawing/2014/main" id="{EC297B09-922A-43AC-BCD4-935B410A8DA5}"/>
                </a:ext>
              </a:extLst>
            </p:cNvPr>
            <p:cNvSpPr/>
            <p:nvPr/>
          </p:nvSpPr>
          <p:spPr>
            <a:xfrm>
              <a:off x="-2671375" y="3667550"/>
              <a:ext cx="292250" cy="221350"/>
            </a:xfrm>
            <a:custGeom>
              <a:avLst/>
              <a:gdLst/>
              <a:ahLst/>
              <a:cxnLst/>
              <a:rect l="l" t="t" r="r" b="b"/>
              <a:pathLst>
                <a:path w="11690" h="8854" extrusionOk="0">
                  <a:moveTo>
                    <a:pt x="1733" y="1324"/>
                  </a:moveTo>
                  <a:cubicBezTo>
                    <a:pt x="1922" y="1324"/>
                    <a:pt x="2080" y="1481"/>
                    <a:pt x="2080" y="1702"/>
                  </a:cubicBezTo>
                  <a:cubicBezTo>
                    <a:pt x="2080" y="1891"/>
                    <a:pt x="1922" y="2049"/>
                    <a:pt x="1733" y="2049"/>
                  </a:cubicBezTo>
                  <a:cubicBezTo>
                    <a:pt x="1544" y="2049"/>
                    <a:pt x="1387" y="1891"/>
                    <a:pt x="1387" y="1702"/>
                  </a:cubicBezTo>
                  <a:cubicBezTo>
                    <a:pt x="1387" y="1481"/>
                    <a:pt x="1544" y="1324"/>
                    <a:pt x="1733" y="1324"/>
                  </a:cubicBezTo>
                  <a:close/>
                  <a:moveTo>
                    <a:pt x="10019" y="1387"/>
                  </a:moveTo>
                  <a:cubicBezTo>
                    <a:pt x="10492" y="1387"/>
                    <a:pt x="10492" y="2049"/>
                    <a:pt x="10019" y="2049"/>
                  </a:cubicBezTo>
                  <a:lnTo>
                    <a:pt x="3781" y="2049"/>
                  </a:lnTo>
                  <a:cubicBezTo>
                    <a:pt x="3340" y="2049"/>
                    <a:pt x="3309" y="1387"/>
                    <a:pt x="3781" y="1387"/>
                  </a:cubicBezTo>
                  <a:close/>
                  <a:moveTo>
                    <a:pt x="1733" y="4096"/>
                  </a:moveTo>
                  <a:cubicBezTo>
                    <a:pt x="1922" y="4096"/>
                    <a:pt x="2080" y="4254"/>
                    <a:pt x="2080" y="4443"/>
                  </a:cubicBezTo>
                  <a:cubicBezTo>
                    <a:pt x="2080" y="4632"/>
                    <a:pt x="1922" y="4789"/>
                    <a:pt x="1733" y="4789"/>
                  </a:cubicBezTo>
                  <a:cubicBezTo>
                    <a:pt x="1544" y="4789"/>
                    <a:pt x="1387" y="4632"/>
                    <a:pt x="1387" y="4443"/>
                  </a:cubicBezTo>
                  <a:cubicBezTo>
                    <a:pt x="1387" y="4254"/>
                    <a:pt x="1544" y="4096"/>
                    <a:pt x="1733" y="4096"/>
                  </a:cubicBezTo>
                  <a:close/>
                  <a:moveTo>
                    <a:pt x="10050" y="4127"/>
                  </a:moveTo>
                  <a:cubicBezTo>
                    <a:pt x="10492" y="4127"/>
                    <a:pt x="10481" y="4789"/>
                    <a:pt x="10019" y="4789"/>
                  </a:cubicBezTo>
                  <a:lnTo>
                    <a:pt x="3781" y="4789"/>
                  </a:lnTo>
                  <a:cubicBezTo>
                    <a:pt x="3340" y="4789"/>
                    <a:pt x="3309" y="4128"/>
                    <a:pt x="3781" y="4128"/>
                  </a:cubicBezTo>
                  <a:lnTo>
                    <a:pt x="10019" y="4128"/>
                  </a:lnTo>
                  <a:cubicBezTo>
                    <a:pt x="10030" y="4127"/>
                    <a:pt x="10040" y="4127"/>
                    <a:pt x="10050" y="4127"/>
                  </a:cubicBezTo>
                  <a:close/>
                  <a:moveTo>
                    <a:pt x="1733" y="6806"/>
                  </a:moveTo>
                  <a:cubicBezTo>
                    <a:pt x="1922" y="6806"/>
                    <a:pt x="2080" y="6963"/>
                    <a:pt x="2080" y="7152"/>
                  </a:cubicBezTo>
                  <a:cubicBezTo>
                    <a:pt x="2080" y="7373"/>
                    <a:pt x="1922" y="7499"/>
                    <a:pt x="1733" y="7499"/>
                  </a:cubicBezTo>
                  <a:cubicBezTo>
                    <a:pt x="1544" y="7499"/>
                    <a:pt x="1387" y="7373"/>
                    <a:pt x="1387" y="7152"/>
                  </a:cubicBezTo>
                  <a:cubicBezTo>
                    <a:pt x="1387" y="6963"/>
                    <a:pt x="1544" y="6806"/>
                    <a:pt x="1733" y="6806"/>
                  </a:cubicBezTo>
                  <a:close/>
                  <a:moveTo>
                    <a:pt x="10019" y="6837"/>
                  </a:moveTo>
                  <a:cubicBezTo>
                    <a:pt x="10492" y="6837"/>
                    <a:pt x="10492" y="7499"/>
                    <a:pt x="10019" y="7499"/>
                  </a:cubicBezTo>
                  <a:lnTo>
                    <a:pt x="3781" y="7499"/>
                  </a:lnTo>
                  <a:cubicBezTo>
                    <a:pt x="3340" y="7499"/>
                    <a:pt x="3309" y="6837"/>
                    <a:pt x="3781" y="6837"/>
                  </a:cubicBezTo>
                  <a:close/>
                  <a:moveTo>
                    <a:pt x="379" y="1"/>
                  </a:moveTo>
                  <a:lnTo>
                    <a:pt x="95" y="631"/>
                  </a:lnTo>
                  <a:cubicBezTo>
                    <a:pt x="64" y="757"/>
                    <a:pt x="1" y="883"/>
                    <a:pt x="1" y="1009"/>
                  </a:cubicBezTo>
                  <a:lnTo>
                    <a:pt x="1" y="2395"/>
                  </a:lnTo>
                  <a:cubicBezTo>
                    <a:pt x="1" y="2679"/>
                    <a:pt x="127" y="2899"/>
                    <a:pt x="284" y="3057"/>
                  </a:cubicBezTo>
                  <a:cubicBezTo>
                    <a:pt x="127" y="3246"/>
                    <a:pt x="1" y="3498"/>
                    <a:pt x="1" y="3718"/>
                  </a:cubicBezTo>
                  <a:lnTo>
                    <a:pt x="1" y="5104"/>
                  </a:lnTo>
                  <a:cubicBezTo>
                    <a:pt x="1" y="5388"/>
                    <a:pt x="127" y="5609"/>
                    <a:pt x="284" y="5766"/>
                  </a:cubicBezTo>
                  <a:cubicBezTo>
                    <a:pt x="127" y="5987"/>
                    <a:pt x="1" y="6207"/>
                    <a:pt x="1" y="6459"/>
                  </a:cubicBezTo>
                  <a:lnTo>
                    <a:pt x="1" y="7814"/>
                  </a:lnTo>
                  <a:cubicBezTo>
                    <a:pt x="1" y="8381"/>
                    <a:pt x="473" y="8854"/>
                    <a:pt x="1040" y="8854"/>
                  </a:cubicBezTo>
                  <a:lnTo>
                    <a:pt x="10649" y="8854"/>
                  </a:lnTo>
                  <a:cubicBezTo>
                    <a:pt x="11185" y="8854"/>
                    <a:pt x="11658" y="8381"/>
                    <a:pt x="11658" y="7814"/>
                  </a:cubicBezTo>
                  <a:lnTo>
                    <a:pt x="11658" y="6459"/>
                  </a:lnTo>
                  <a:cubicBezTo>
                    <a:pt x="11658" y="6176"/>
                    <a:pt x="11563" y="5924"/>
                    <a:pt x="11405" y="5766"/>
                  </a:cubicBezTo>
                  <a:cubicBezTo>
                    <a:pt x="11563" y="5577"/>
                    <a:pt x="11658" y="5357"/>
                    <a:pt x="11658" y="5104"/>
                  </a:cubicBezTo>
                  <a:lnTo>
                    <a:pt x="11658" y="3718"/>
                  </a:lnTo>
                  <a:cubicBezTo>
                    <a:pt x="11658" y="3466"/>
                    <a:pt x="11563" y="3214"/>
                    <a:pt x="11405" y="3057"/>
                  </a:cubicBezTo>
                  <a:cubicBezTo>
                    <a:pt x="11563" y="2868"/>
                    <a:pt x="11658" y="2616"/>
                    <a:pt x="11658" y="2395"/>
                  </a:cubicBezTo>
                  <a:lnTo>
                    <a:pt x="11658" y="1009"/>
                  </a:lnTo>
                  <a:lnTo>
                    <a:pt x="11689" y="1009"/>
                  </a:lnTo>
                  <a:cubicBezTo>
                    <a:pt x="11689" y="883"/>
                    <a:pt x="11658" y="757"/>
                    <a:pt x="11626" y="631"/>
                  </a:cubicBezTo>
                  <a:lnTo>
                    <a:pt x="1134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" name="Google Shape;6173;p61">
            <a:extLst>
              <a:ext uri="{FF2B5EF4-FFF2-40B4-BE49-F238E27FC236}">
                <a16:creationId xmlns:a16="http://schemas.microsoft.com/office/drawing/2014/main" id="{4AB81746-3DE7-4433-AE9B-C72A210D52B3}"/>
              </a:ext>
            </a:extLst>
          </p:cNvPr>
          <p:cNvSpPr/>
          <p:nvPr/>
        </p:nvSpPr>
        <p:spPr>
          <a:xfrm>
            <a:off x="5913676" y="4075298"/>
            <a:ext cx="429971" cy="435830"/>
          </a:xfrm>
          <a:custGeom>
            <a:avLst/>
            <a:gdLst/>
            <a:ahLst/>
            <a:cxnLst/>
            <a:rect l="l" t="t" r="r" b="b"/>
            <a:pathLst>
              <a:path w="12477" h="12647" extrusionOk="0">
                <a:moveTo>
                  <a:pt x="3750" y="4538"/>
                </a:moveTo>
                <a:cubicBezTo>
                  <a:pt x="4223" y="4538"/>
                  <a:pt x="4601" y="4884"/>
                  <a:pt x="4601" y="5357"/>
                </a:cubicBezTo>
                <a:cubicBezTo>
                  <a:pt x="4601" y="5829"/>
                  <a:pt x="4223" y="6176"/>
                  <a:pt x="3750" y="6176"/>
                </a:cubicBezTo>
                <a:cubicBezTo>
                  <a:pt x="3277" y="6176"/>
                  <a:pt x="2931" y="5829"/>
                  <a:pt x="2931" y="5357"/>
                </a:cubicBezTo>
                <a:cubicBezTo>
                  <a:pt x="2931" y="4884"/>
                  <a:pt x="3277" y="4538"/>
                  <a:pt x="3750" y="4538"/>
                </a:cubicBezTo>
                <a:close/>
                <a:moveTo>
                  <a:pt x="6239" y="4538"/>
                </a:moveTo>
                <a:cubicBezTo>
                  <a:pt x="6711" y="4538"/>
                  <a:pt x="7058" y="4884"/>
                  <a:pt x="7058" y="5357"/>
                </a:cubicBezTo>
                <a:cubicBezTo>
                  <a:pt x="7058" y="5829"/>
                  <a:pt x="6711" y="6176"/>
                  <a:pt x="6239" y="6176"/>
                </a:cubicBezTo>
                <a:cubicBezTo>
                  <a:pt x="5766" y="6176"/>
                  <a:pt x="5420" y="5829"/>
                  <a:pt x="5420" y="5357"/>
                </a:cubicBezTo>
                <a:cubicBezTo>
                  <a:pt x="5420" y="4884"/>
                  <a:pt x="5766" y="4538"/>
                  <a:pt x="6239" y="4538"/>
                </a:cubicBezTo>
                <a:close/>
                <a:moveTo>
                  <a:pt x="8728" y="4538"/>
                </a:moveTo>
                <a:cubicBezTo>
                  <a:pt x="9200" y="4538"/>
                  <a:pt x="9547" y="4884"/>
                  <a:pt x="9547" y="5357"/>
                </a:cubicBezTo>
                <a:cubicBezTo>
                  <a:pt x="9547" y="5829"/>
                  <a:pt x="9200" y="6176"/>
                  <a:pt x="8728" y="6176"/>
                </a:cubicBezTo>
                <a:cubicBezTo>
                  <a:pt x="8255" y="6176"/>
                  <a:pt x="7877" y="5829"/>
                  <a:pt x="7877" y="5357"/>
                </a:cubicBezTo>
                <a:cubicBezTo>
                  <a:pt x="7877" y="4884"/>
                  <a:pt x="8255" y="4538"/>
                  <a:pt x="8728" y="4538"/>
                </a:cubicBezTo>
                <a:close/>
                <a:moveTo>
                  <a:pt x="6239" y="1"/>
                </a:moveTo>
                <a:cubicBezTo>
                  <a:pt x="2805" y="1"/>
                  <a:pt x="1" y="2395"/>
                  <a:pt x="1" y="5357"/>
                </a:cubicBezTo>
                <a:cubicBezTo>
                  <a:pt x="1" y="7436"/>
                  <a:pt x="1387" y="9200"/>
                  <a:pt x="3309" y="10082"/>
                </a:cubicBezTo>
                <a:lnTo>
                  <a:pt x="3309" y="12256"/>
                </a:lnTo>
                <a:cubicBezTo>
                  <a:pt x="3309" y="12486"/>
                  <a:pt x="3502" y="12646"/>
                  <a:pt x="3715" y="12646"/>
                </a:cubicBezTo>
                <a:cubicBezTo>
                  <a:pt x="3824" y="12646"/>
                  <a:pt x="3938" y="12604"/>
                  <a:pt x="4034" y="12508"/>
                </a:cubicBezTo>
                <a:lnTo>
                  <a:pt x="5609" y="10681"/>
                </a:lnTo>
                <a:cubicBezTo>
                  <a:pt x="5798" y="10681"/>
                  <a:pt x="5987" y="10713"/>
                  <a:pt x="6239" y="10713"/>
                </a:cubicBezTo>
                <a:cubicBezTo>
                  <a:pt x="9641" y="10713"/>
                  <a:pt x="12477" y="8350"/>
                  <a:pt x="12477" y="5357"/>
                </a:cubicBezTo>
                <a:cubicBezTo>
                  <a:pt x="12477" y="2395"/>
                  <a:pt x="9704" y="1"/>
                  <a:pt x="6239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" name="Google Shape;8295;p66">
            <a:extLst>
              <a:ext uri="{FF2B5EF4-FFF2-40B4-BE49-F238E27FC236}">
                <a16:creationId xmlns:a16="http://schemas.microsoft.com/office/drawing/2014/main" id="{70F5CFC6-7C96-4957-B0F1-3F64B09499A3}"/>
              </a:ext>
            </a:extLst>
          </p:cNvPr>
          <p:cNvGrpSpPr/>
          <p:nvPr/>
        </p:nvGrpSpPr>
        <p:grpSpPr>
          <a:xfrm>
            <a:off x="5886059" y="1787152"/>
            <a:ext cx="446241" cy="441507"/>
            <a:chOff x="-1182750" y="3962900"/>
            <a:chExt cx="294575" cy="291450"/>
          </a:xfrm>
          <a:solidFill>
            <a:srgbClr val="434343"/>
          </a:solidFill>
        </p:grpSpPr>
        <p:sp>
          <p:nvSpPr>
            <p:cNvPr id="51" name="Google Shape;8296;p66">
              <a:extLst>
                <a:ext uri="{FF2B5EF4-FFF2-40B4-BE49-F238E27FC236}">
                  <a16:creationId xmlns:a16="http://schemas.microsoft.com/office/drawing/2014/main" id="{2E8E2976-3B98-467E-B861-3C81F5D22E49}"/>
                </a:ext>
              </a:extLst>
            </p:cNvPr>
            <p:cNvSpPr/>
            <p:nvPr/>
          </p:nvSpPr>
          <p:spPr>
            <a:xfrm>
              <a:off x="-1078000" y="403065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8297;p66">
              <a:extLst>
                <a:ext uri="{FF2B5EF4-FFF2-40B4-BE49-F238E27FC236}">
                  <a16:creationId xmlns:a16="http://schemas.microsoft.com/office/drawing/2014/main" id="{862849E2-446D-4803-BE81-6FF8C7D84783}"/>
                </a:ext>
              </a:extLst>
            </p:cNvPr>
            <p:cNvSpPr/>
            <p:nvPr/>
          </p:nvSpPr>
          <p:spPr>
            <a:xfrm>
              <a:off x="-1129200" y="409995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8298;p66">
              <a:extLst>
                <a:ext uri="{FF2B5EF4-FFF2-40B4-BE49-F238E27FC236}">
                  <a16:creationId xmlns:a16="http://schemas.microsoft.com/office/drawing/2014/main" id="{2D983818-F287-412D-A48F-45FDA9EA1299}"/>
                </a:ext>
              </a:extLst>
            </p:cNvPr>
            <p:cNvSpPr/>
            <p:nvPr/>
          </p:nvSpPr>
          <p:spPr>
            <a:xfrm>
              <a:off x="-1009475" y="4081850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25" y="158"/>
                    <a:pt x="567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8299;p66">
              <a:extLst>
                <a:ext uri="{FF2B5EF4-FFF2-40B4-BE49-F238E27FC236}">
                  <a16:creationId xmlns:a16="http://schemas.microsoft.com/office/drawing/2014/main" id="{970017C4-C3DD-40CC-90F8-FD0AFBFFB114}"/>
                </a:ext>
              </a:extLst>
            </p:cNvPr>
            <p:cNvSpPr/>
            <p:nvPr/>
          </p:nvSpPr>
          <p:spPr>
            <a:xfrm>
              <a:off x="-1182750" y="4168475"/>
              <a:ext cx="292225" cy="34675"/>
            </a:xfrm>
            <a:custGeom>
              <a:avLst/>
              <a:gdLst/>
              <a:ahLst/>
              <a:cxnLst/>
              <a:rect l="l" t="t" r="r" b="b"/>
              <a:pathLst>
                <a:path w="11689" h="1387" extrusionOk="0">
                  <a:moveTo>
                    <a:pt x="0" y="1"/>
                  </a:moveTo>
                  <a:lnTo>
                    <a:pt x="0" y="347"/>
                  </a:lnTo>
                  <a:lnTo>
                    <a:pt x="63" y="347"/>
                  </a:lnTo>
                  <a:cubicBezTo>
                    <a:pt x="63" y="914"/>
                    <a:pt x="504" y="1387"/>
                    <a:pt x="1071" y="1387"/>
                  </a:cubicBezTo>
                  <a:lnTo>
                    <a:pt x="10680" y="1387"/>
                  </a:lnTo>
                  <a:cubicBezTo>
                    <a:pt x="11247" y="1387"/>
                    <a:pt x="11688" y="914"/>
                    <a:pt x="11688" y="347"/>
                  </a:cubicBezTo>
                  <a:lnTo>
                    <a:pt x="1168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8300;p66">
              <a:extLst>
                <a:ext uri="{FF2B5EF4-FFF2-40B4-BE49-F238E27FC236}">
                  <a16:creationId xmlns:a16="http://schemas.microsoft.com/office/drawing/2014/main" id="{91EDA592-9630-4A6E-BB79-CD292FC90847}"/>
                </a:ext>
              </a:extLst>
            </p:cNvPr>
            <p:cNvSpPr/>
            <p:nvPr/>
          </p:nvSpPr>
          <p:spPr>
            <a:xfrm>
              <a:off x="-1117400" y="4220475"/>
              <a:ext cx="161500" cy="33875"/>
            </a:xfrm>
            <a:custGeom>
              <a:avLst/>
              <a:gdLst/>
              <a:ahLst/>
              <a:cxnLst/>
              <a:rect l="l" t="t" r="r" b="b"/>
              <a:pathLst>
                <a:path w="6460" h="1355" extrusionOk="0">
                  <a:moveTo>
                    <a:pt x="1513" y="0"/>
                  </a:moveTo>
                  <a:lnTo>
                    <a:pt x="1356" y="693"/>
                  </a:lnTo>
                  <a:lnTo>
                    <a:pt x="474" y="693"/>
                  </a:lnTo>
                  <a:cubicBezTo>
                    <a:pt x="32" y="693"/>
                    <a:pt x="1" y="1355"/>
                    <a:pt x="474" y="1355"/>
                  </a:cubicBezTo>
                  <a:lnTo>
                    <a:pt x="5924" y="1355"/>
                  </a:lnTo>
                  <a:cubicBezTo>
                    <a:pt x="6459" y="1355"/>
                    <a:pt x="6459" y="693"/>
                    <a:pt x="5987" y="693"/>
                  </a:cubicBezTo>
                  <a:lnTo>
                    <a:pt x="5073" y="693"/>
                  </a:lnTo>
                  <a:lnTo>
                    <a:pt x="491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8301;p66">
              <a:extLst>
                <a:ext uri="{FF2B5EF4-FFF2-40B4-BE49-F238E27FC236}">
                  <a16:creationId xmlns:a16="http://schemas.microsoft.com/office/drawing/2014/main" id="{228A4341-77FE-4D64-997C-F0DC36E7A2FF}"/>
                </a:ext>
              </a:extLst>
            </p:cNvPr>
            <p:cNvSpPr/>
            <p:nvPr/>
          </p:nvSpPr>
          <p:spPr>
            <a:xfrm>
              <a:off x="-958300" y="4014100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8" y="694"/>
                  </a:cubicBezTo>
                  <a:cubicBezTo>
                    <a:pt x="568" y="694"/>
                    <a:pt x="726" y="536"/>
                    <a:pt x="726" y="347"/>
                  </a:cubicBezTo>
                  <a:cubicBezTo>
                    <a:pt x="726" y="158"/>
                    <a:pt x="568" y="1"/>
                    <a:pt x="3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8302;p66">
              <a:extLst>
                <a:ext uri="{FF2B5EF4-FFF2-40B4-BE49-F238E27FC236}">
                  <a16:creationId xmlns:a16="http://schemas.microsoft.com/office/drawing/2014/main" id="{EFA5EE1E-A847-46D1-AF63-93DED9A38AB7}"/>
                </a:ext>
              </a:extLst>
            </p:cNvPr>
            <p:cNvSpPr/>
            <p:nvPr/>
          </p:nvSpPr>
          <p:spPr>
            <a:xfrm>
              <a:off x="-1180400" y="3962900"/>
              <a:ext cx="292225" cy="188275"/>
            </a:xfrm>
            <a:custGeom>
              <a:avLst/>
              <a:gdLst/>
              <a:ahLst/>
              <a:cxnLst/>
              <a:rect l="l" t="t" r="r" b="b"/>
              <a:pathLst>
                <a:path w="11689" h="7531" extrusionOk="0">
                  <a:moveTo>
                    <a:pt x="9232" y="1324"/>
                  </a:moveTo>
                  <a:cubicBezTo>
                    <a:pt x="9799" y="1324"/>
                    <a:pt x="10271" y="1797"/>
                    <a:pt x="10271" y="2364"/>
                  </a:cubicBezTo>
                  <a:cubicBezTo>
                    <a:pt x="10271" y="2922"/>
                    <a:pt x="9822" y="3391"/>
                    <a:pt x="9247" y="3391"/>
                  </a:cubicBezTo>
                  <a:cubicBezTo>
                    <a:pt x="9140" y="3391"/>
                    <a:pt x="9029" y="3375"/>
                    <a:pt x="8916" y="3341"/>
                  </a:cubicBezTo>
                  <a:lnTo>
                    <a:pt x="8034" y="4538"/>
                  </a:lnTo>
                  <a:cubicBezTo>
                    <a:pt x="8507" y="5199"/>
                    <a:pt x="7971" y="6144"/>
                    <a:pt x="7152" y="6144"/>
                  </a:cubicBezTo>
                  <a:cubicBezTo>
                    <a:pt x="6491" y="6144"/>
                    <a:pt x="5987" y="5514"/>
                    <a:pt x="6176" y="4790"/>
                  </a:cubicBezTo>
                  <a:lnTo>
                    <a:pt x="4978" y="3908"/>
                  </a:lnTo>
                  <a:cubicBezTo>
                    <a:pt x="4839" y="4007"/>
                    <a:pt x="4661" y="4069"/>
                    <a:pt x="4470" y="4069"/>
                  </a:cubicBezTo>
                  <a:cubicBezTo>
                    <a:pt x="4359" y="4069"/>
                    <a:pt x="4243" y="4048"/>
                    <a:pt x="4128" y="4002"/>
                  </a:cubicBezTo>
                  <a:lnTo>
                    <a:pt x="3214" y="5199"/>
                  </a:lnTo>
                  <a:cubicBezTo>
                    <a:pt x="3340" y="5357"/>
                    <a:pt x="3372" y="5546"/>
                    <a:pt x="3372" y="5735"/>
                  </a:cubicBezTo>
                  <a:cubicBezTo>
                    <a:pt x="3372" y="6302"/>
                    <a:pt x="2899" y="6775"/>
                    <a:pt x="2363" y="6775"/>
                  </a:cubicBezTo>
                  <a:cubicBezTo>
                    <a:pt x="1796" y="6775"/>
                    <a:pt x="1324" y="6302"/>
                    <a:pt x="1324" y="5735"/>
                  </a:cubicBezTo>
                  <a:cubicBezTo>
                    <a:pt x="1324" y="5199"/>
                    <a:pt x="1796" y="4727"/>
                    <a:pt x="2363" y="4727"/>
                  </a:cubicBezTo>
                  <a:cubicBezTo>
                    <a:pt x="2489" y="4727"/>
                    <a:pt x="2552" y="4758"/>
                    <a:pt x="2678" y="4758"/>
                  </a:cubicBezTo>
                  <a:lnTo>
                    <a:pt x="3592" y="3593"/>
                  </a:lnTo>
                  <a:cubicBezTo>
                    <a:pt x="3120" y="2899"/>
                    <a:pt x="3624" y="1954"/>
                    <a:pt x="4443" y="1954"/>
                  </a:cubicBezTo>
                  <a:cubicBezTo>
                    <a:pt x="5104" y="1954"/>
                    <a:pt x="5640" y="2584"/>
                    <a:pt x="5419" y="3309"/>
                  </a:cubicBezTo>
                  <a:lnTo>
                    <a:pt x="6617" y="4223"/>
                  </a:lnTo>
                  <a:cubicBezTo>
                    <a:pt x="6766" y="4116"/>
                    <a:pt x="6959" y="4038"/>
                    <a:pt x="7165" y="4038"/>
                  </a:cubicBezTo>
                  <a:cubicBezTo>
                    <a:pt x="7264" y="4038"/>
                    <a:pt x="7365" y="4056"/>
                    <a:pt x="7467" y="4097"/>
                  </a:cubicBezTo>
                  <a:lnTo>
                    <a:pt x="8381" y="2899"/>
                  </a:lnTo>
                  <a:cubicBezTo>
                    <a:pt x="8255" y="2742"/>
                    <a:pt x="8223" y="2553"/>
                    <a:pt x="8223" y="2364"/>
                  </a:cubicBezTo>
                  <a:cubicBezTo>
                    <a:pt x="8223" y="1797"/>
                    <a:pt x="8696" y="1324"/>
                    <a:pt x="9232" y="1324"/>
                  </a:cubicBezTo>
                  <a:close/>
                  <a:moveTo>
                    <a:pt x="1009" y="1"/>
                  </a:moveTo>
                  <a:cubicBezTo>
                    <a:pt x="473" y="1"/>
                    <a:pt x="1" y="474"/>
                    <a:pt x="1" y="1009"/>
                  </a:cubicBezTo>
                  <a:lnTo>
                    <a:pt x="1" y="7531"/>
                  </a:lnTo>
                  <a:lnTo>
                    <a:pt x="11689" y="7531"/>
                  </a:lnTo>
                  <a:lnTo>
                    <a:pt x="11689" y="1009"/>
                  </a:lnTo>
                  <a:cubicBezTo>
                    <a:pt x="11657" y="411"/>
                    <a:pt x="11185" y="1"/>
                    <a:pt x="106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" name="Google Shape;8303;p66">
            <a:extLst>
              <a:ext uri="{FF2B5EF4-FFF2-40B4-BE49-F238E27FC236}">
                <a16:creationId xmlns:a16="http://schemas.microsoft.com/office/drawing/2014/main" id="{C521DECB-09B9-44C6-8949-9D3A0900CD47}"/>
              </a:ext>
            </a:extLst>
          </p:cNvPr>
          <p:cNvGrpSpPr/>
          <p:nvPr/>
        </p:nvGrpSpPr>
        <p:grpSpPr>
          <a:xfrm>
            <a:off x="3800558" y="1765309"/>
            <a:ext cx="443569" cy="438827"/>
            <a:chOff x="-5611575" y="3272950"/>
            <a:chExt cx="294600" cy="291450"/>
          </a:xfrm>
          <a:solidFill>
            <a:srgbClr val="434343"/>
          </a:solidFill>
        </p:grpSpPr>
        <p:sp>
          <p:nvSpPr>
            <p:cNvPr id="66" name="Google Shape;8304;p66">
              <a:extLst>
                <a:ext uri="{FF2B5EF4-FFF2-40B4-BE49-F238E27FC236}">
                  <a16:creationId xmlns:a16="http://schemas.microsoft.com/office/drawing/2014/main" id="{61CCB06D-471C-4657-B621-9CAA7B11BBD6}"/>
                </a:ext>
              </a:extLst>
            </p:cNvPr>
            <p:cNvSpPr/>
            <p:nvPr/>
          </p:nvSpPr>
          <p:spPr>
            <a:xfrm>
              <a:off x="-5594250" y="3273750"/>
              <a:ext cx="85875" cy="84300"/>
            </a:xfrm>
            <a:custGeom>
              <a:avLst/>
              <a:gdLst/>
              <a:ahLst/>
              <a:cxnLst/>
              <a:rect l="l" t="t" r="r" b="b"/>
              <a:pathLst>
                <a:path w="3435" h="3372" extrusionOk="0">
                  <a:moveTo>
                    <a:pt x="1734" y="0"/>
                  </a:moveTo>
                  <a:cubicBezTo>
                    <a:pt x="788" y="0"/>
                    <a:pt x="32" y="756"/>
                    <a:pt x="32" y="1702"/>
                  </a:cubicBezTo>
                  <a:cubicBezTo>
                    <a:pt x="1" y="2678"/>
                    <a:pt x="820" y="3371"/>
                    <a:pt x="1702" y="3371"/>
                  </a:cubicBezTo>
                  <a:cubicBezTo>
                    <a:pt x="2269" y="3371"/>
                    <a:pt x="2899" y="3025"/>
                    <a:pt x="3214" y="2426"/>
                  </a:cubicBezTo>
                  <a:cubicBezTo>
                    <a:pt x="3340" y="2206"/>
                    <a:pt x="3435" y="1922"/>
                    <a:pt x="3435" y="1702"/>
                  </a:cubicBezTo>
                  <a:cubicBezTo>
                    <a:pt x="3435" y="756"/>
                    <a:pt x="2679" y="0"/>
                    <a:pt x="173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8305;p66">
              <a:extLst>
                <a:ext uri="{FF2B5EF4-FFF2-40B4-BE49-F238E27FC236}">
                  <a16:creationId xmlns:a16="http://schemas.microsoft.com/office/drawing/2014/main" id="{AFE5C485-5986-4E27-B643-0A2C8FCE8A2B}"/>
                </a:ext>
              </a:extLst>
            </p:cNvPr>
            <p:cNvSpPr/>
            <p:nvPr/>
          </p:nvSpPr>
          <p:spPr>
            <a:xfrm>
              <a:off x="-5457200" y="3324950"/>
              <a:ext cx="67775" cy="67750"/>
            </a:xfrm>
            <a:custGeom>
              <a:avLst/>
              <a:gdLst/>
              <a:ahLst/>
              <a:cxnLst/>
              <a:rect l="l" t="t" r="r" b="b"/>
              <a:pathLst>
                <a:path w="2711" h="2710" extrusionOk="0">
                  <a:moveTo>
                    <a:pt x="1009" y="0"/>
                  </a:moveTo>
                  <a:cubicBezTo>
                    <a:pt x="410" y="158"/>
                    <a:pt x="1" y="662"/>
                    <a:pt x="1" y="1323"/>
                  </a:cubicBezTo>
                  <a:cubicBezTo>
                    <a:pt x="1" y="2079"/>
                    <a:pt x="631" y="2710"/>
                    <a:pt x="1355" y="2710"/>
                  </a:cubicBezTo>
                  <a:cubicBezTo>
                    <a:pt x="1985" y="2710"/>
                    <a:pt x="2553" y="2268"/>
                    <a:pt x="2710" y="1701"/>
                  </a:cubicBezTo>
                  <a:lnTo>
                    <a:pt x="1355" y="1701"/>
                  </a:lnTo>
                  <a:cubicBezTo>
                    <a:pt x="1166" y="1701"/>
                    <a:pt x="1009" y="1544"/>
                    <a:pt x="1009" y="1323"/>
                  </a:cubicBezTo>
                  <a:lnTo>
                    <a:pt x="100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8306;p66">
              <a:extLst>
                <a:ext uri="{FF2B5EF4-FFF2-40B4-BE49-F238E27FC236}">
                  <a16:creationId xmlns:a16="http://schemas.microsoft.com/office/drawing/2014/main" id="{194B9911-7A4C-409C-BCA7-C07E23556D65}"/>
                </a:ext>
              </a:extLst>
            </p:cNvPr>
            <p:cNvSpPr/>
            <p:nvPr/>
          </p:nvSpPr>
          <p:spPr>
            <a:xfrm>
              <a:off x="-5415450" y="3325725"/>
              <a:ext cx="25225" cy="24450"/>
            </a:xfrm>
            <a:custGeom>
              <a:avLst/>
              <a:gdLst/>
              <a:ahLst/>
              <a:cxnLst/>
              <a:rect l="l" t="t" r="r" b="b"/>
              <a:pathLst>
                <a:path w="1009" h="978" extrusionOk="0">
                  <a:moveTo>
                    <a:pt x="0" y="1"/>
                  </a:moveTo>
                  <a:lnTo>
                    <a:pt x="0" y="977"/>
                  </a:lnTo>
                  <a:lnTo>
                    <a:pt x="1009" y="977"/>
                  </a:lnTo>
                  <a:cubicBezTo>
                    <a:pt x="883" y="473"/>
                    <a:pt x="473" y="127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8307;p66">
              <a:extLst>
                <a:ext uri="{FF2B5EF4-FFF2-40B4-BE49-F238E27FC236}">
                  <a16:creationId xmlns:a16="http://schemas.microsoft.com/office/drawing/2014/main" id="{1E955D68-1FCE-4626-8442-E857B3E6FA0F}"/>
                </a:ext>
              </a:extLst>
            </p:cNvPr>
            <p:cNvSpPr/>
            <p:nvPr/>
          </p:nvSpPr>
          <p:spPr>
            <a:xfrm>
              <a:off x="-5611575" y="3359600"/>
              <a:ext cx="118950" cy="204800"/>
            </a:xfrm>
            <a:custGeom>
              <a:avLst/>
              <a:gdLst/>
              <a:ahLst/>
              <a:cxnLst/>
              <a:rect l="l" t="t" r="r" b="b"/>
              <a:pathLst>
                <a:path w="4758" h="8192" extrusionOk="0">
                  <a:moveTo>
                    <a:pt x="694" y="0"/>
                  </a:moveTo>
                  <a:cubicBezTo>
                    <a:pt x="253" y="410"/>
                    <a:pt x="1" y="1008"/>
                    <a:pt x="1" y="1670"/>
                  </a:cubicBezTo>
                  <a:lnTo>
                    <a:pt x="1" y="3718"/>
                  </a:lnTo>
                  <a:cubicBezTo>
                    <a:pt x="1" y="4159"/>
                    <a:pt x="253" y="4569"/>
                    <a:pt x="662" y="4726"/>
                  </a:cubicBezTo>
                  <a:lnTo>
                    <a:pt x="662" y="7152"/>
                  </a:lnTo>
                  <a:cubicBezTo>
                    <a:pt x="662" y="7687"/>
                    <a:pt x="1135" y="8192"/>
                    <a:pt x="1670" y="8192"/>
                  </a:cubicBezTo>
                  <a:lnTo>
                    <a:pt x="3057" y="8192"/>
                  </a:lnTo>
                  <a:cubicBezTo>
                    <a:pt x="3624" y="8192"/>
                    <a:pt x="4096" y="7719"/>
                    <a:pt x="4096" y="7152"/>
                  </a:cubicBezTo>
                  <a:lnTo>
                    <a:pt x="4096" y="4726"/>
                  </a:lnTo>
                  <a:cubicBezTo>
                    <a:pt x="4474" y="4569"/>
                    <a:pt x="4758" y="4190"/>
                    <a:pt x="4758" y="3718"/>
                  </a:cubicBezTo>
                  <a:lnTo>
                    <a:pt x="4758" y="1670"/>
                  </a:lnTo>
                  <a:cubicBezTo>
                    <a:pt x="4758" y="1008"/>
                    <a:pt x="4474" y="410"/>
                    <a:pt x="4033" y="0"/>
                  </a:cubicBezTo>
                  <a:cubicBezTo>
                    <a:pt x="3718" y="347"/>
                    <a:pt x="3246" y="567"/>
                    <a:pt x="2742" y="662"/>
                  </a:cubicBezTo>
                  <a:lnTo>
                    <a:pt x="2742" y="2395"/>
                  </a:lnTo>
                  <a:cubicBezTo>
                    <a:pt x="2742" y="2584"/>
                    <a:pt x="2584" y="2741"/>
                    <a:pt x="2395" y="2741"/>
                  </a:cubicBezTo>
                  <a:cubicBezTo>
                    <a:pt x="2175" y="2741"/>
                    <a:pt x="2017" y="2584"/>
                    <a:pt x="2017" y="2395"/>
                  </a:cubicBezTo>
                  <a:lnTo>
                    <a:pt x="2017" y="662"/>
                  </a:lnTo>
                  <a:cubicBezTo>
                    <a:pt x="1513" y="567"/>
                    <a:pt x="1040" y="347"/>
                    <a:pt x="69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8308;p66">
              <a:extLst>
                <a:ext uri="{FF2B5EF4-FFF2-40B4-BE49-F238E27FC236}">
                  <a16:creationId xmlns:a16="http://schemas.microsoft.com/office/drawing/2014/main" id="{288BB879-885E-4685-AB89-484FAF1E60A9}"/>
                </a:ext>
              </a:extLst>
            </p:cNvPr>
            <p:cNvSpPr/>
            <p:nvPr/>
          </p:nvSpPr>
          <p:spPr>
            <a:xfrm>
              <a:off x="-5510750" y="3272950"/>
              <a:ext cx="193775" cy="187475"/>
            </a:xfrm>
            <a:custGeom>
              <a:avLst/>
              <a:gdLst/>
              <a:ahLst/>
              <a:cxnLst/>
              <a:rect l="l" t="t" r="r" b="b"/>
              <a:pathLst>
                <a:path w="7751" h="7499" extrusionOk="0">
                  <a:moveTo>
                    <a:pt x="3497" y="1355"/>
                  </a:moveTo>
                  <a:cubicBezTo>
                    <a:pt x="4663" y="1355"/>
                    <a:pt x="5577" y="2269"/>
                    <a:pt x="5577" y="3403"/>
                  </a:cubicBezTo>
                  <a:cubicBezTo>
                    <a:pt x="5577" y="4569"/>
                    <a:pt x="4600" y="5451"/>
                    <a:pt x="3497" y="5451"/>
                  </a:cubicBezTo>
                  <a:cubicBezTo>
                    <a:pt x="2363" y="5451"/>
                    <a:pt x="1450" y="4569"/>
                    <a:pt x="1450" y="3403"/>
                  </a:cubicBezTo>
                  <a:cubicBezTo>
                    <a:pt x="1450" y="2269"/>
                    <a:pt x="2363" y="1355"/>
                    <a:pt x="3497" y="1355"/>
                  </a:cubicBezTo>
                  <a:close/>
                  <a:moveTo>
                    <a:pt x="0" y="1"/>
                  </a:moveTo>
                  <a:cubicBezTo>
                    <a:pt x="441" y="410"/>
                    <a:pt x="725" y="1009"/>
                    <a:pt x="725" y="1671"/>
                  </a:cubicBezTo>
                  <a:cubicBezTo>
                    <a:pt x="725" y="2112"/>
                    <a:pt x="599" y="2521"/>
                    <a:pt x="410" y="2868"/>
                  </a:cubicBezTo>
                  <a:cubicBezTo>
                    <a:pt x="1040" y="3403"/>
                    <a:pt x="1387" y="4191"/>
                    <a:pt x="1387" y="5105"/>
                  </a:cubicBezTo>
                  <a:lnTo>
                    <a:pt x="1387" y="7152"/>
                  </a:lnTo>
                  <a:cubicBezTo>
                    <a:pt x="1387" y="7278"/>
                    <a:pt x="1387" y="7404"/>
                    <a:pt x="1355" y="7499"/>
                  </a:cubicBezTo>
                  <a:lnTo>
                    <a:pt x="5829" y="7499"/>
                  </a:lnTo>
                  <a:cubicBezTo>
                    <a:pt x="6396" y="7499"/>
                    <a:pt x="6900" y="7026"/>
                    <a:pt x="6900" y="6491"/>
                  </a:cubicBezTo>
                  <a:lnTo>
                    <a:pt x="6900" y="694"/>
                  </a:lnTo>
                  <a:lnTo>
                    <a:pt x="7246" y="694"/>
                  </a:lnTo>
                  <a:cubicBezTo>
                    <a:pt x="7751" y="694"/>
                    <a:pt x="7751" y="1"/>
                    <a:pt x="727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" name="Google Shape;8260;p66">
            <a:extLst>
              <a:ext uri="{FF2B5EF4-FFF2-40B4-BE49-F238E27FC236}">
                <a16:creationId xmlns:a16="http://schemas.microsoft.com/office/drawing/2014/main" id="{9B2FCE7E-3164-498D-A197-4001C2E2D0F3}"/>
              </a:ext>
            </a:extLst>
          </p:cNvPr>
          <p:cNvGrpSpPr/>
          <p:nvPr/>
        </p:nvGrpSpPr>
        <p:grpSpPr>
          <a:xfrm>
            <a:off x="1593883" y="1769484"/>
            <a:ext cx="442681" cy="440257"/>
            <a:chOff x="-5971525" y="3273750"/>
            <a:chExt cx="292250" cy="290650"/>
          </a:xfrm>
          <a:solidFill>
            <a:srgbClr val="434343"/>
          </a:solidFill>
        </p:grpSpPr>
        <p:sp>
          <p:nvSpPr>
            <p:cNvPr id="59" name="Google Shape;8261;p66">
              <a:extLst>
                <a:ext uri="{FF2B5EF4-FFF2-40B4-BE49-F238E27FC236}">
                  <a16:creationId xmlns:a16="http://schemas.microsoft.com/office/drawing/2014/main" id="{792FE4A7-B31A-491C-AB9F-A26F24F46E69}"/>
                </a:ext>
              </a:extLst>
            </p:cNvPr>
            <p:cNvSpPr/>
            <p:nvPr/>
          </p:nvSpPr>
          <p:spPr>
            <a:xfrm>
              <a:off x="-5868325" y="3273750"/>
              <a:ext cx="85075" cy="84300"/>
            </a:xfrm>
            <a:custGeom>
              <a:avLst/>
              <a:gdLst/>
              <a:ahLst/>
              <a:cxnLst/>
              <a:rect l="l" t="t" r="r" b="b"/>
              <a:pathLst>
                <a:path w="3403" h="3372" extrusionOk="0">
                  <a:moveTo>
                    <a:pt x="1701" y="0"/>
                  </a:moveTo>
                  <a:cubicBezTo>
                    <a:pt x="788" y="0"/>
                    <a:pt x="0" y="756"/>
                    <a:pt x="0" y="1702"/>
                  </a:cubicBezTo>
                  <a:cubicBezTo>
                    <a:pt x="0" y="2615"/>
                    <a:pt x="788" y="3371"/>
                    <a:pt x="1701" y="3371"/>
                  </a:cubicBezTo>
                  <a:cubicBezTo>
                    <a:pt x="2646" y="3371"/>
                    <a:pt x="3403" y="2615"/>
                    <a:pt x="3403" y="1702"/>
                  </a:cubicBezTo>
                  <a:cubicBezTo>
                    <a:pt x="3403" y="756"/>
                    <a:pt x="2646" y="0"/>
                    <a:pt x="170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8262;p66">
              <a:extLst>
                <a:ext uri="{FF2B5EF4-FFF2-40B4-BE49-F238E27FC236}">
                  <a16:creationId xmlns:a16="http://schemas.microsoft.com/office/drawing/2014/main" id="{97A574E3-230E-4E21-8E52-35E8D95DD0BF}"/>
                </a:ext>
              </a:extLst>
            </p:cNvPr>
            <p:cNvSpPr/>
            <p:nvPr/>
          </p:nvSpPr>
          <p:spPr>
            <a:xfrm>
              <a:off x="-5971525" y="3308400"/>
              <a:ext cx="292250" cy="256000"/>
            </a:xfrm>
            <a:custGeom>
              <a:avLst/>
              <a:gdLst/>
              <a:ahLst/>
              <a:cxnLst/>
              <a:rect l="l" t="t" r="r" b="b"/>
              <a:pathLst>
                <a:path w="11690" h="10240" extrusionOk="0">
                  <a:moveTo>
                    <a:pt x="2049" y="1"/>
                  </a:moveTo>
                  <a:cubicBezTo>
                    <a:pt x="1324" y="1"/>
                    <a:pt x="694" y="599"/>
                    <a:pt x="694" y="1355"/>
                  </a:cubicBezTo>
                  <a:cubicBezTo>
                    <a:pt x="694" y="1733"/>
                    <a:pt x="852" y="2080"/>
                    <a:pt x="1072" y="2300"/>
                  </a:cubicBezTo>
                  <a:cubicBezTo>
                    <a:pt x="442" y="2647"/>
                    <a:pt x="1" y="3340"/>
                    <a:pt x="1" y="4096"/>
                  </a:cubicBezTo>
                  <a:lnTo>
                    <a:pt x="1" y="5766"/>
                  </a:lnTo>
                  <a:cubicBezTo>
                    <a:pt x="1" y="6207"/>
                    <a:pt x="284" y="6617"/>
                    <a:pt x="694" y="6774"/>
                  </a:cubicBezTo>
                  <a:lnTo>
                    <a:pt x="694" y="8538"/>
                  </a:lnTo>
                  <a:cubicBezTo>
                    <a:pt x="694" y="9074"/>
                    <a:pt x="1167" y="9546"/>
                    <a:pt x="1702" y="9546"/>
                  </a:cubicBezTo>
                  <a:lnTo>
                    <a:pt x="2364" y="9546"/>
                  </a:lnTo>
                  <a:cubicBezTo>
                    <a:pt x="2931" y="9546"/>
                    <a:pt x="3403" y="9074"/>
                    <a:pt x="3403" y="8538"/>
                  </a:cubicBezTo>
                  <a:lnTo>
                    <a:pt x="3403" y="6774"/>
                  </a:lnTo>
                  <a:cubicBezTo>
                    <a:pt x="3529" y="6711"/>
                    <a:pt x="3624" y="6648"/>
                    <a:pt x="3750" y="6522"/>
                  </a:cubicBezTo>
                  <a:cubicBezTo>
                    <a:pt x="3876" y="6585"/>
                    <a:pt x="3939" y="6680"/>
                    <a:pt x="4097" y="6774"/>
                  </a:cubicBezTo>
                  <a:lnTo>
                    <a:pt x="4097" y="9200"/>
                  </a:lnTo>
                  <a:cubicBezTo>
                    <a:pt x="4097" y="9735"/>
                    <a:pt x="4569" y="10240"/>
                    <a:pt x="5136" y="10240"/>
                  </a:cubicBezTo>
                  <a:lnTo>
                    <a:pt x="6522" y="10240"/>
                  </a:lnTo>
                  <a:cubicBezTo>
                    <a:pt x="7058" y="10240"/>
                    <a:pt x="7562" y="9767"/>
                    <a:pt x="7562" y="9200"/>
                  </a:cubicBezTo>
                  <a:lnTo>
                    <a:pt x="7562" y="6774"/>
                  </a:lnTo>
                  <a:cubicBezTo>
                    <a:pt x="7688" y="6711"/>
                    <a:pt x="7814" y="6648"/>
                    <a:pt x="7940" y="6522"/>
                  </a:cubicBezTo>
                  <a:cubicBezTo>
                    <a:pt x="8035" y="6585"/>
                    <a:pt x="8129" y="6680"/>
                    <a:pt x="8287" y="6774"/>
                  </a:cubicBezTo>
                  <a:lnTo>
                    <a:pt x="8287" y="8538"/>
                  </a:lnTo>
                  <a:cubicBezTo>
                    <a:pt x="8287" y="9074"/>
                    <a:pt x="8759" y="9546"/>
                    <a:pt x="9295" y="9546"/>
                  </a:cubicBezTo>
                  <a:lnTo>
                    <a:pt x="9988" y="9546"/>
                  </a:lnTo>
                  <a:cubicBezTo>
                    <a:pt x="10524" y="9546"/>
                    <a:pt x="10996" y="9074"/>
                    <a:pt x="10996" y="8538"/>
                  </a:cubicBezTo>
                  <a:lnTo>
                    <a:pt x="10996" y="6774"/>
                  </a:lnTo>
                  <a:cubicBezTo>
                    <a:pt x="11406" y="6617"/>
                    <a:pt x="11658" y="6238"/>
                    <a:pt x="11658" y="5766"/>
                  </a:cubicBezTo>
                  <a:lnTo>
                    <a:pt x="11658" y="4096"/>
                  </a:lnTo>
                  <a:cubicBezTo>
                    <a:pt x="11689" y="3340"/>
                    <a:pt x="11280" y="2678"/>
                    <a:pt x="10650" y="2300"/>
                  </a:cubicBezTo>
                  <a:cubicBezTo>
                    <a:pt x="10870" y="2080"/>
                    <a:pt x="11028" y="1733"/>
                    <a:pt x="11028" y="1355"/>
                  </a:cubicBezTo>
                  <a:cubicBezTo>
                    <a:pt x="11028" y="599"/>
                    <a:pt x="10398" y="1"/>
                    <a:pt x="9641" y="1"/>
                  </a:cubicBezTo>
                  <a:cubicBezTo>
                    <a:pt x="8917" y="1"/>
                    <a:pt x="8287" y="599"/>
                    <a:pt x="8287" y="1355"/>
                  </a:cubicBezTo>
                  <a:cubicBezTo>
                    <a:pt x="8287" y="1733"/>
                    <a:pt x="8444" y="2080"/>
                    <a:pt x="8665" y="2300"/>
                  </a:cubicBezTo>
                  <a:cubicBezTo>
                    <a:pt x="8444" y="2426"/>
                    <a:pt x="8224" y="2584"/>
                    <a:pt x="8066" y="2773"/>
                  </a:cubicBezTo>
                  <a:cubicBezTo>
                    <a:pt x="7972" y="2521"/>
                    <a:pt x="7751" y="2237"/>
                    <a:pt x="7562" y="2017"/>
                  </a:cubicBezTo>
                  <a:cubicBezTo>
                    <a:pt x="7216" y="2395"/>
                    <a:pt x="6743" y="2584"/>
                    <a:pt x="6239" y="2647"/>
                  </a:cubicBezTo>
                  <a:lnTo>
                    <a:pt x="6239" y="4380"/>
                  </a:lnTo>
                  <a:cubicBezTo>
                    <a:pt x="6239" y="4604"/>
                    <a:pt x="6043" y="4722"/>
                    <a:pt x="5851" y="4722"/>
                  </a:cubicBezTo>
                  <a:cubicBezTo>
                    <a:pt x="5665" y="4722"/>
                    <a:pt x="5483" y="4612"/>
                    <a:pt x="5483" y="4380"/>
                  </a:cubicBezTo>
                  <a:lnTo>
                    <a:pt x="5483" y="2647"/>
                  </a:lnTo>
                  <a:cubicBezTo>
                    <a:pt x="4979" y="2584"/>
                    <a:pt x="4506" y="2332"/>
                    <a:pt x="4160" y="2017"/>
                  </a:cubicBezTo>
                  <a:cubicBezTo>
                    <a:pt x="3908" y="2237"/>
                    <a:pt x="3750" y="2521"/>
                    <a:pt x="3624" y="2773"/>
                  </a:cubicBezTo>
                  <a:cubicBezTo>
                    <a:pt x="3466" y="2584"/>
                    <a:pt x="3277" y="2426"/>
                    <a:pt x="3057" y="2300"/>
                  </a:cubicBezTo>
                  <a:cubicBezTo>
                    <a:pt x="3277" y="2080"/>
                    <a:pt x="3435" y="1733"/>
                    <a:pt x="3435" y="1355"/>
                  </a:cubicBezTo>
                  <a:cubicBezTo>
                    <a:pt x="3435" y="599"/>
                    <a:pt x="2805" y="1"/>
                    <a:pt x="204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0" name="Google Shape;320;p40"/>
          <p:cNvSpPr txBox="1">
            <a:spLocks noGrp="1"/>
          </p:cNvSpPr>
          <p:nvPr>
            <p:ph type="ctrTitle"/>
          </p:nvPr>
        </p:nvSpPr>
        <p:spPr>
          <a:xfrm>
            <a:off x="2619801" y="470467"/>
            <a:ext cx="6952400" cy="126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fr-FR" sz="4400" dirty="0"/>
              <a:t>Ressources et rôles</a:t>
            </a:r>
            <a:endParaRPr sz="4400" dirty="0"/>
          </a:p>
        </p:txBody>
      </p:sp>
      <p:sp>
        <p:nvSpPr>
          <p:cNvPr id="321" name="Google Shape;321;p40"/>
          <p:cNvSpPr txBox="1">
            <a:spLocks noGrp="1"/>
          </p:cNvSpPr>
          <p:nvPr>
            <p:ph type="ctrTitle" idx="2"/>
          </p:nvPr>
        </p:nvSpPr>
        <p:spPr>
          <a:xfrm>
            <a:off x="619304" y="2408667"/>
            <a:ext cx="2374000" cy="570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fr-FR" dirty="0"/>
              <a:t>Groupe</a:t>
            </a:r>
            <a:endParaRPr dirty="0"/>
          </a:p>
        </p:txBody>
      </p:sp>
      <p:sp>
        <p:nvSpPr>
          <p:cNvPr id="323" name="Google Shape;323;p40"/>
          <p:cNvSpPr txBox="1">
            <a:spLocks noGrp="1"/>
          </p:cNvSpPr>
          <p:nvPr>
            <p:ph type="ctrTitle" idx="3"/>
          </p:nvPr>
        </p:nvSpPr>
        <p:spPr>
          <a:xfrm>
            <a:off x="2769901" y="2408667"/>
            <a:ext cx="2374000" cy="570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fr-FR" dirty="0"/>
              <a:t>Réunion</a:t>
            </a:r>
            <a:endParaRPr dirty="0"/>
          </a:p>
        </p:txBody>
      </p:sp>
      <p:sp>
        <p:nvSpPr>
          <p:cNvPr id="325" name="Google Shape;325;p40"/>
          <p:cNvSpPr txBox="1">
            <a:spLocks noGrp="1"/>
          </p:cNvSpPr>
          <p:nvPr>
            <p:ph type="ctrTitle" idx="5"/>
          </p:nvPr>
        </p:nvSpPr>
        <p:spPr>
          <a:xfrm>
            <a:off x="4920500" y="2408667"/>
            <a:ext cx="2374000" cy="570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fr-FR" dirty="0"/>
              <a:t>Ordinateur</a:t>
            </a:r>
            <a:endParaRPr dirty="0"/>
          </a:p>
        </p:txBody>
      </p:sp>
      <p:sp>
        <p:nvSpPr>
          <p:cNvPr id="327" name="Google Shape;327;p40"/>
          <p:cNvSpPr txBox="1">
            <a:spLocks noGrp="1"/>
          </p:cNvSpPr>
          <p:nvPr>
            <p:ph type="ctrTitle" idx="7"/>
          </p:nvPr>
        </p:nvSpPr>
        <p:spPr>
          <a:xfrm>
            <a:off x="4942823" y="4733149"/>
            <a:ext cx="2374000" cy="570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fr-FR" dirty="0"/>
              <a:t>Communication</a:t>
            </a:r>
            <a:endParaRPr dirty="0"/>
          </a:p>
        </p:txBody>
      </p:sp>
      <p:sp>
        <p:nvSpPr>
          <p:cNvPr id="329" name="Google Shape;329;p40"/>
          <p:cNvSpPr txBox="1">
            <a:spLocks noGrp="1"/>
          </p:cNvSpPr>
          <p:nvPr>
            <p:ph type="ctrTitle" idx="9"/>
          </p:nvPr>
        </p:nvSpPr>
        <p:spPr>
          <a:xfrm>
            <a:off x="7124692" y="4733149"/>
            <a:ext cx="2374000" cy="570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fr-FR" dirty="0"/>
              <a:t>Partager Code</a:t>
            </a:r>
            <a:endParaRPr dirty="0"/>
          </a:p>
        </p:txBody>
      </p:sp>
      <p:sp>
        <p:nvSpPr>
          <p:cNvPr id="331" name="Google Shape;331;p40"/>
          <p:cNvSpPr txBox="1">
            <a:spLocks noGrp="1"/>
          </p:cNvSpPr>
          <p:nvPr>
            <p:ph type="ctrTitle" idx="14"/>
          </p:nvPr>
        </p:nvSpPr>
        <p:spPr>
          <a:xfrm>
            <a:off x="9306561" y="4733149"/>
            <a:ext cx="2374000" cy="570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fr-FR" dirty="0"/>
              <a:t>Rendu</a:t>
            </a:r>
            <a:endParaRPr dirty="0"/>
          </a:p>
        </p:txBody>
      </p:sp>
      <p:sp>
        <p:nvSpPr>
          <p:cNvPr id="332" name="Google Shape;332;p40"/>
          <p:cNvSpPr txBox="1">
            <a:spLocks noGrp="1"/>
          </p:cNvSpPr>
          <p:nvPr>
            <p:ph type="subTitle" idx="15"/>
          </p:nvPr>
        </p:nvSpPr>
        <p:spPr>
          <a:xfrm>
            <a:off x="9522333" y="5186935"/>
            <a:ext cx="1942400" cy="1337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fr-FR" dirty="0"/>
              <a:t>Outils permettant de faire notre rapport ainsi que notre présentation.</a:t>
            </a:r>
            <a:endParaRPr dirty="0"/>
          </a:p>
        </p:txBody>
      </p:sp>
      <p:cxnSp>
        <p:nvCxnSpPr>
          <p:cNvPr id="333" name="Google Shape;333;p40"/>
          <p:cNvCxnSpPr/>
          <p:nvPr/>
        </p:nvCxnSpPr>
        <p:spPr>
          <a:xfrm rot="10800000">
            <a:off x="-66133" y="2296967"/>
            <a:ext cx="7112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4" name="Google Shape;334;p40"/>
          <p:cNvCxnSpPr/>
          <p:nvPr/>
        </p:nvCxnSpPr>
        <p:spPr>
          <a:xfrm rot="10800000">
            <a:off x="5181667" y="4615367"/>
            <a:ext cx="7058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7" name="Google Shape;332;p40">
            <a:extLst>
              <a:ext uri="{FF2B5EF4-FFF2-40B4-BE49-F238E27FC236}">
                <a16:creationId xmlns:a16="http://schemas.microsoft.com/office/drawing/2014/main" id="{634083EC-8D6C-4CAA-970B-BFD3564083DE}"/>
              </a:ext>
            </a:extLst>
          </p:cNvPr>
          <p:cNvSpPr txBox="1">
            <a:spLocks/>
          </p:cNvSpPr>
          <p:nvPr/>
        </p:nvSpPr>
        <p:spPr>
          <a:xfrm>
            <a:off x="7436557" y="5186935"/>
            <a:ext cx="1942400" cy="13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467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467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467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467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467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467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467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467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/>
            <a:r>
              <a:rPr lang="en-US" kern="0" dirty="0"/>
              <a:t>GitLab pour </a:t>
            </a:r>
            <a:r>
              <a:rPr lang="en-US" kern="0" dirty="0" err="1"/>
              <a:t>partager</a:t>
            </a:r>
            <a:r>
              <a:rPr lang="en-US" kern="0" dirty="0"/>
              <a:t> le </a:t>
            </a:r>
            <a:r>
              <a:rPr lang="en-US" kern="0" dirty="0" err="1"/>
              <a:t>projet</a:t>
            </a:r>
            <a:r>
              <a:rPr lang="en-US" kern="0" dirty="0"/>
              <a:t> et </a:t>
            </a:r>
            <a:r>
              <a:rPr lang="en-US" kern="0" dirty="0" err="1"/>
              <a:t>ainsi</a:t>
            </a:r>
            <a:r>
              <a:rPr lang="en-US" kern="0" dirty="0"/>
              <a:t> </a:t>
            </a:r>
            <a:r>
              <a:rPr lang="en-US" kern="0" dirty="0" err="1"/>
              <a:t>suivre</a:t>
            </a:r>
            <a:r>
              <a:rPr lang="en-US" kern="0" dirty="0"/>
              <a:t> </a:t>
            </a:r>
            <a:r>
              <a:rPr lang="en-US" kern="0" dirty="0" err="1"/>
              <a:t>l’avancement</a:t>
            </a:r>
            <a:r>
              <a:rPr lang="en-US" kern="0" dirty="0"/>
              <a:t> de </a:t>
            </a:r>
            <a:r>
              <a:rPr lang="en-US" kern="0" dirty="0" err="1"/>
              <a:t>chacun</a:t>
            </a:r>
            <a:r>
              <a:rPr lang="en-US" kern="0" dirty="0"/>
              <a:t>.</a:t>
            </a:r>
          </a:p>
        </p:txBody>
      </p:sp>
      <p:sp>
        <p:nvSpPr>
          <p:cNvPr id="88" name="Google Shape;332;p40">
            <a:extLst>
              <a:ext uri="{FF2B5EF4-FFF2-40B4-BE49-F238E27FC236}">
                <a16:creationId xmlns:a16="http://schemas.microsoft.com/office/drawing/2014/main" id="{4500CA34-4011-4995-828E-5A4068F4300F}"/>
              </a:ext>
            </a:extLst>
          </p:cNvPr>
          <p:cNvSpPr txBox="1">
            <a:spLocks/>
          </p:cNvSpPr>
          <p:nvPr/>
        </p:nvSpPr>
        <p:spPr>
          <a:xfrm>
            <a:off x="5182292" y="5186935"/>
            <a:ext cx="1942400" cy="13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467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467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467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467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467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467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467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467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/>
            <a:r>
              <a:rPr lang="en-US" kern="0" dirty="0"/>
              <a:t>Discord pour nous </a:t>
            </a:r>
            <a:r>
              <a:rPr lang="en-US" kern="0" dirty="0" err="1"/>
              <a:t>permettre</a:t>
            </a:r>
            <a:r>
              <a:rPr lang="en-US" kern="0" dirty="0"/>
              <a:t> de </a:t>
            </a:r>
            <a:r>
              <a:rPr lang="en-US" kern="0" dirty="0" err="1"/>
              <a:t>parler</a:t>
            </a:r>
            <a:r>
              <a:rPr lang="en-US" kern="0" dirty="0"/>
              <a:t> </a:t>
            </a:r>
            <a:r>
              <a:rPr lang="en-US" kern="0" dirty="0" err="1"/>
              <a:t>même</a:t>
            </a:r>
            <a:r>
              <a:rPr lang="en-US" kern="0" dirty="0"/>
              <a:t> </a:t>
            </a:r>
            <a:r>
              <a:rPr lang="en-US" kern="0" dirty="0" err="1"/>
              <a:t>depuis</a:t>
            </a:r>
            <a:r>
              <a:rPr lang="en-US" kern="0" dirty="0"/>
              <a:t> chez nous.</a:t>
            </a:r>
          </a:p>
        </p:txBody>
      </p:sp>
      <p:sp>
        <p:nvSpPr>
          <p:cNvPr id="89" name="Google Shape;332;p40">
            <a:extLst>
              <a:ext uri="{FF2B5EF4-FFF2-40B4-BE49-F238E27FC236}">
                <a16:creationId xmlns:a16="http://schemas.microsoft.com/office/drawing/2014/main" id="{36DBC918-F4AF-48CD-B3A6-30A3DAE0AC07}"/>
              </a:ext>
            </a:extLst>
          </p:cNvPr>
          <p:cNvSpPr txBox="1">
            <a:spLocks/>
          </p:cNvSpPr>
          <p:nvPr/>
        </p:nvSpPr>
        <p:spPr>
          <a:xfrm>
            <a:off x="832262" y="2862462"/>
            <a:ext cx="1942400" cy="13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467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467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467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467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467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467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467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467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/>
            <a:r>
              <a:rPr lang="en-US" kern="0" dirty="0"/>
              <a:t>Groupe de 4 </a:t>
            </a:r>
            <a:r>
              <a:rPr lang="en-US" kern="0" dirty="0" err="1"/>
              <a:t>personnes</a:t>
            </a:r>
            <a:r>
              <a:rPr lang="en-US" kern="0" dirty="0"/>
              <a:t> participant au </a:t>
            </a:r>
            <a:r>
              <a:rPr lang="en-US" kern="0" dirty="0" err="1"/>
              <a:t>cours</a:t>
            </a:r>
            <a:r>
              <a:rPr lang="en-US" kern="0" dirty="0"/>
              <a:t> de compilation.</a:t>
            </a:r>
          </a:p>
        </p:txBody>
      </p:sp>
      <p:sp>
        <p:nvSpPr>
          <p:cNvPr id="90" name="Google Shape;332;p40">
            <a:extLst>
              <a:ext uri="{FF2B5EF4-FFF2-40B4-BE49-F238E27FC236}">
                <a16:creationId xmlns:a16="http://schemas.microsoft.com/office/drawing/2014/main" id="{5B8A38A6-42C3-4D78-9EB2-8F7FBA1CEE38}"/>
              </a:ext>
            </a:extLst>
          </p:cNvPr>
          <p:cNvSpPr txBox="1">
            <a:spLocks/>
          </p:cNvSpPr>
          <p:nvPr/>
        </p:nvSpPr>
        <p:spPr>
          <a:xfrm>
            <a:off x="2913002" y="2863174"/>
            <a:ext cx="1942400" cy="13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467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467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467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467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467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467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467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467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/>
            <a:r>
              <a:rPr lang="en-US" kern="0" dirty="0"/>
              <a:t>Réunion sur </a:t>
            </a:r>
            <a:r>
              <a:rPr lang="en-US" kern="0" dirty="0" err="1"/>
              <a:t>l’avancement</a:t>
            </a:r>
            <a:r>
              <a:rPr lang="en-US" kern="0" dirty="0"/>
              <a:t> du </a:t>
            </a:r>
            <a:r>
              <a:rPr lang="en-US" kern="0" dirty="0" err="1"/>
              <a:t>projet</a:t>
            </a:r>
            <a:r>
              <a:rPr lang="en-US" kern="0" dirty="0"/>
              <a:t>, </a:t>
            </a:r>
            <a:r>
              <a:rPr lang="en-US" kern="0" dirty="0" err="1"/>
              <a:t>être</a:t>
            </a:r>
            <a:r>
              <a:rPr lang="en-US" kern="0" dirty="0"/>
              <a:t> sur la </a:t>
            </a:r>
            <a:r>
              <a:rPr lang="en-US" kern="0" dirty="0" err="1"/>
              <a:t>même</a:t>
            </a:r>
            <a:r>
              <a:rPr lang="en-US" kern="0" dirty="0"/>
              <a:t> longueur </a:t>
            </a:r>
            <a:r>
              <a:rPr lang="en-US" kern="0" dirty="0" err="1"/>
              <a:t>d’onde</a:t>
            </a:r>
            <a:r>
              <a:rPr lang="en-US" kern="0" dirty="0"/>
              <a:t>.</a:t>
            </a:r>
          </a:p>
        </p:txBody>
      </p:sp>
      <p:sp>
        <p:nvSpPr>
          <p:cNvPr id="91" name="Google Shape;332;p40">
            <a:extLst>
              <a:ext uri="{FF2B5EF4-FFF2-40B4-BE49-F238E27FC236}">
                <a16:creationId xmlns:a16="http://schemas.microsoft.com/office/drawing/2014/main" id="{DD7B67B8-FE51-47EF-ADC9-E4A6EA314C11}"/>
              </a:ext>
            </a:extLst>
          </p:cNvPr>
          <p:cNvSpPr txBox="1">
            <a:spLocks/>
          </p:cNvSpPr>
          <p:nvPr/>
        </p:nvSpPr>
        <p:spPr>
          <a:xfrm>
            <a:off x="5086682" y="2858896"/>
            <a:ext cx="1942400" cy="13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467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467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467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467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467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467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467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467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/>
            <a:r>
              <a:rPr lang="en-US" kern="0" dirty="0"/>
              <a:t>Coder et compiler le </a:t>
            </a:r>
            <a:r>
              <a:rPr lang="en-US" kern="0" dirty="0" err="1"/>
              <a:t>projet</a:t>
            </a:r>
            <a:r>
              <a:rPr lang="en-US" kern="0" dirty="0"/>
              <a:t> </a:t>
            </a:r>
            <a:r>
              <a:rPr lang="en-US" kern="0" dirty="0" err="1"/>
              <a:t>ainsi</a:t>
            </a:r>
            <a:r>
              <a:rPr lang="en-US" kern="0" dirty="0"/>
              <a:t> que </a:t>
            </a:r>
            <a:r>
              <a:rPr lang="en-US" kern="0" dirty="0" err="1"/>
              <a:t>communiquer</a:t>
            </a:r>
            <a:r>
              <a:rPr lang="en-US" kern="0" dirty="0"/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2"/>
          <p:cNvSpPr txBox="1">
            <a:spLocks noGrp="1"/>
          </p:cNvSpPr>
          <p:nvPr>
            <p:ph type="ctrTitle"/>
          </p:nvPr>
        </p:nvSpPr>
        <p:spPr>
          <a:xfrm>
            <a:off x="2619801" y="-48"/>
            <a:ext cx="6952400" cy="126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fr-FR" dirty="0">
                <a:solidFill>
                  <a:srgbClr val="434343"/>
                </a:solidFill>
              </a:rPr>
              <a:t>Identification</a:t>
            </a:r>
            <a:r>
              <a:rPr lang="fr-FR" dirty="0"/>
              <a:t> et répartition des tâches</a:t>
            </a:r>
            <a:br>
              <a:rPr lang="fr-FR" dirty="0"/>
            </a:br>
            <a:endParaRPr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E74F767-86DB-4AEA-881F-CCABE7CB0A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212" y="1261552"/>
            <a:ext cx="8791575" cy="52387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HOWEET-DARK PRO">
  <a:themeElements>
    <a:clrScheme name="SHO-DARK PRO">
      <a:dk1>
        <a:srgbClr val="25252B"/>
      </a:dk1>
      <a:lt1>
        <a:sysClr val="window" lastClr="FFFFFF"/>
      </a:lt1>
      <a:dk2>
        <a:srgbClr val="404152"/>
      </a:dk2>
      <a:lt2>
        <a:srgbClr val="E7E6E6"/>
      </a:lt2>
      <a:accent1>
        <a:srgbClr val="08CF96"/>
      </a:accent1>
      <a:accent2>
        <a:srgbClr val="FDEF54"/>
      </a:accent2>
      <a:accent3>
        <a:srgbClr val="3598FE"/>
      </a:accent3>
      <a:accent4>
        <a:srgbClr val="EF3C77"/>
      </a:accent4>
      <a:accent5>
        <a:srgbClr val="FF9933"/>
      </a:accent5>
      <a:accent6>
        <a:srgbClr val="08CF96"/>
      </a:accent6>
      <a:hlink>
        <a:srgbClr val="08CF96"/>
      </a:hlink>
      <a:folHlink>
        <a:srgbClr val="08CF9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ch Newsletter by Slidesgo">
  <a:themeElements>
    <a:clrScheme name="Simple Light">
      <a:dk1>
        <a:srgbClr val="434343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335</Words>
  <Application>Microsoft Office PowerPoint</Application>
  <PresentationFormat>Grand écran</PresentationFormat>
  <Paragraphs>91</Paragraphs>
  <Slides>20</Slides>
  <Notes>20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20</vt:i4>
      </vt:variant>
    </vt:vector>
  </HeadingPairs>
  <TitlesOfParts>
    <vt:vector size="29" baseType="lpstr">
      <vt:lpstr>Arial</vt:lpstr>
      <vt:lpstr>Calibri</vt:lpstr>
      <vt:lpstr>Exo 2</vt:lpstr>
      <vt:lpstr>Fira Sans Extra Condensed Medium</vt:lpstr>
      <vt:lpstr>Roboto Condensed Light</vt:lpstr>
      <vt:lpstr>Squada One</vt:lpstr>
      <vt:lpstr>Wingdings</vt:lpstr>
      <vt:lpstr>SHOWEET-DARK PRO</vt:lpstr>
      <vt:lpstr>Tech Newsletter by Slidesgo</vt:lpstr>
      <vt:lpstr>PROJET BLASTER</vt:lpstr>
      <vt:lpstr>SOMMAIRE</vt:lpstr>
      <vt:lpstr>PRÉSENTATION</vt:lpstr>
      <vt:lpstr>Objectif</vt:lpstr>
      <vt:lpstr>Périmètre</vt:lpstr>
      <vt:lpstr>Présentation PowerPoint</vt:lpstr>
      <vt:lpstr>ORGANISATION</vt:lpstr>
      <vt:lpstr>Ressources et rôles</vt:lpstr>
      <vt:lpstr>Identification et répartition des tâches </vt:lpstr>
      <vt:lpstr>Planning initial</vt:lpstr>
      <vt:lpstr>Cycle et méthode de développement</vt:lpstr>
      <vt:lpstr>SUIVI DU PROJET</vt:lpstr>
      <vt:lpstr>Gestion de l’équipe</vt:lpstr>
      <vt:lpstr>Planning (tâches, charges) et évolution</vt:lpstr>
      <vt:lpstr>BILAN DU PROJET</vt:lpstr>
      <vt:lpstr>Écart entre prévisionnel et effectif </vt:lpstr>
      <vt:lpstr>Écart entre prévisionnel et effectif </vt:lpstr>
      <vt:lpstr>Présentation PowerPoint</vt:lpstr>
      <vt:lpstr>Axe d’amélioration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Miguel Gervilla</dc:creator>
  <cp:lastModifiedBy>Miguel Gervilla</cp:lastModifiedBy>
  <cp:revision>31</cp:revision>
  <dcterms:created xsi:type="dcterms:W3CDTF">2020-01-10T14:12:37Z</dcterms:created>
  <dcterms:modified xsi:type="dcterms:W3CDTF">2020-01-11T22:22:16Z</dcterms:modified>
</cp:coreProperties>
</file>