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7099300" cy="99425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4"/>
    <p:restoredTop sz="94608"/>
  </p:normalViewPr>
  <p:slideViewPr>
    <p:cSldViewPr snapToGrid="0" snapToObjects="1">
      <p:cViewPr>
        <p:scale>
          <a:sx n="179" d="100"/>
          <a:sy n="179" d="100"/>
        </p:scale>
        <p:origin x="2496" y="-2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FB44D-BC1D-CB41-9467-7FDD54C60732}" type="datetimeFigureOut">
              <a:rPr lang="en-US" smtClean="0"/>
              <a:t>3/26/21</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07C0D-21E2-8A4B-8BF0-CEDA98D9D2CA}" type="slidenum">
              <a:rPr lang="en-US" smtClean="0"/>
              <a:t>‹#›</a:t>
            </a:fld>
            <a:endParaRPr lang="en-US"/>
          </a:p>
        </p:txBody>
      </p:sp>
    </p:spTree>
    <p:extLst>
      <p:ext uri="{BB962C8B-B14F-4D97-AF65-F5344CB8AC3E}">
        <p14:creationId xmlns:p14="http://schemas.microsoft.com/office/powerpoint/2010/main" val="322490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7C0D-21E2-8A4B-8BF0-CEDA98D9D2CA}" type="slidenum">
              <a:rPr lang="en-US" smtClean="0"/>
              <a:t>1</a:t>
            </a:fld>
            <a:endParaRPr lang="en-US"/>
          </a:p>
        </p:txBody>
      </p:sp>
    </p:spTree>
    <p:extLst>
      <p:ext uri="{BB962C8B-B14F-4D97-AF65-F5344CB8AC3E}">
        <p14:creationId xmlns:p14="http://schemas.microsoft.com/office/powerpoint/2010/main" val="72660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7C0D-21E2-8A4B-8BF0-CEDA98D9D2CA}" type="slidenum">
              <a:rPr lang="en-US" smtClean="0"/>
              <a:t>2</a:t>
            </a:fld>
            <a:endParaRPr lang="en-US"/>
          </a:p>
        </p:txBody>
      </p:sp>
    </p:spTree>
    <p:extLst>
      <p:ext uri="{BB962C8B-B14F-4D97-AF65-F5344CB8AC3E}">
        <p14:creationId xmlns:p14="http://schemas.microsoft.com/office/powerpoint/2010/main" val="265352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2448" y="1627167"/>
            <a:ext cx="6034405" cy="3461467"/>
          </a:xfrm>
        </p:spPr>
        <p:txBody>
          <a:bodyPr anchor="b"/>
          <a:lstStyle>
            <a:lvl1pPr algn="ctr">
              <a:defRPr sz="4658"/>
            </a:lvl1pPr>
          </a:lstStyle>
          <a:p>
            <a:r>
              <a:rPr lang="en-GB"/>
              <a:t>Click to edit Master title style</a:t>
            </a:r>
            <a:endParaRPr lang="en-US" dirty="0"/>
          </a:p>
        </p:txBody>
      </p:sp>
      <p:sp>
        <p:nvSpPr>
          <p:cNvPr id="3" name="Subtitle 2"/>
          <p:cNvSpPr>
            <a:spLocks noGrp="1"/>
          </p:cNvSpPr>
          <p:nvPr>
            <p:ph type="subTitle" idx="1"/>
          </p:nvPr>
        </p:nvSpPr>
        <p:spPr>
          <a:xfrm>
            <a:off x="887413" y="5222121"/>
            <a:ext cx="5324475" cy="2400472"/>
          </a:xfrm>
        </p:spPr>
        <p:txBody>
          <a:bodyPr/>
          <a:lstStyle>
            <a:lvl1pPr marL="0" indent="0" algn="ctr">
              <a:buNone/>
              <a:defRPr sz="1863"/>
            </a:lvl1pPr>
            <a:lvl2pPr marL="354970" indent="0" algn="ctr">
              <a:buNone/>
              <a:defRPr sz="1553"/>
            </a:lvl2pPr>
            <a:lvl3pPr marL="709940" indent="0" algn="ctr">
              <a:buNone/>
              <a:defRPr sz="1398"/>
            </a:lvl3pPr>
            <a:lvl4pPr marL="1064910" indent="0" algn="ctr">
              <a:buNone/>
              <a:defRPr sz="1242"/>
            </a:lvl4pPr>
            <a:lvl5pPr marL="1419880" indent="0" algn="ctr">
              <a:buNone/>
              <a:defRPr sz="1242"/>
            </a:lvl5pPr>
            <a:lvl6pPr marL="1774850" indent="0" algn="ctr">
              <a:buNone/>
              <a:defRPr sz="1242"/>
            </a:lvl6pPr>
            <a:lvl7pPr marL="2129820" indent="0" algn="ctr">
              <a:buNone/>
              <a:defRPr sz="1242"/>
            </a:lvl7pPr>
            <a:lvl8pPr marL="2484791" indent="0" algn="ctr">
              <a:buNone/>
              <a:defRPr sz="1242"/>
            </a:lvl8pPr>
            <a:lvl9pPr marL="2839761" indent="0" algn="ctr">
              <a:buNone/>
              <a:defRPr sz="12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A36C360-2989-6B41-BA33-F91A48F4F713}"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295616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36C360-2989-6B41-BA33-F91A48F4F713}"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97884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437" y="529347"/>
            <a:ext cx="1530787" cy="842582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88077" y="529347"/>
            <a:ext cx="4503618" cy="842582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36C360-2989-6B41-BA33-F91A48F4F713}"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385021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36C360-2989-6B41-BA33-F91A48F4F713}"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248994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4380" y="2478726"/>
            <a:ext cx="6123146" cy="4135809"/>
          </a:xfrm>
        </p:spPr>
        <p:txBody>
          <a:bodyPr anchor="b"/>
          <a:lstStyle>
            <a:lvl1pPr>
              <a:defRPr sz="4658"/>
            </a:lvl1pPr>
          </a:lstStyle>
          <a:p>
            <a:r>
              <a:rPr lang="en-GB"/>
              <a:t>Click to edit Master title style</a:t>
            </a:r>
            <a:endParaRPr lang="en-US" dirty="0"/>
          </a:p>
        </p:txBody>
      </p:sp>
      <p:sp>
        <p:nvSpPr>
          <p:cNvPr id="3" name="Text Placeholder 2"/>
          <p:cNvSpPr>
            <a:spLocks noGrp="1"/>
          </p:cNvSpPr>
          <p:nvPr>
            <p:ph type="body" idx="1"/>
          </p:nvPr>
        </p:nvSpPr>
        <p:spPr>
          <a:xfrm>
            <a:off x="484380" y="6653661"/>
            <a:ext cx="6123146" cy="2174924"/>
          </a:xfrm>
        </p:spPr>
        <p:txBody>
          <a:bodyPr/>
          <a:lstStyle>
            <a:lvl1pPr marL="0" indent="0">
              <a:buNone/>
              <a:defRPr sz="1863">
                <a:solidFill>
                  <a:schemeClr val="tx1"/>
                </a:solidFill>
              </a:defRPr>
            </a:lvl1pPr>
            <a:lvl2pPr marL="354970" indent="0">
              <a:buNone/>
              <a:defRPr sz="1553">
                <a:solidFill>
                  <a:schemeClr val="tx1">
                    <a:tint val="75000"/>
                  </a:schemeClr>
                </a:solidFill>
              </a:defRPr>
            </a:lvl2pPr>
            <a:lvl3pPr marL="709940" indent="0">
              <a:buNone/>
              <a:defRPr sz="1398">
                <a:solidFill>
                  <a:schemeClr val="tx1">
                    <a:tint val="75000"/>
                  </a:schemeClr>
                </a:solidFill>
              </a:defRPr>
            </a:lvl3pPr>
            <a:lvl4pPr marL="1064910" indent="0">
              <a:buNone/>
              <a:defRPr sz="1242">
                <a:solidFill>
                  <a:schemeClr val="tx1">
                    <a:tint val="75000"/>
                  </a:schemeClr>
                </a:solidFill>
              </a:defRPr>
            </a:lvl4pPr>
            <a:lvl5pPr marL="1419880" indent="0">
              <a:buNone/>
              <a:defRPr sz="1242">
                <a:solidFill>
                  <a:schemeClr val="tx1">
                    <a:tint val="75000"/>
                  </a:schemeClr>
                </a:solidFill>
              </a:defRPr>
            </a:lvl5pPr>
            <a:lvl6pPr marL="1774850" indent="0">
              <a:buNone/>
              <a:defRPr sz="1242">
                <a:solidFill>
                  <a:schemeClr val="tx1">
                    <a:tint val="75000"/>
                  </a:schemeClr>
                </a:solidFill>
              </a:defRPr>
            </a:lvl6pPr>
            <a:lvl7pPr marL="2129820" indent="0">
              <a:buNone/>
              <a:defRPr sz="1242">
                <a:solidFill>
                  <a:schemeClr val="tx1">
                    <a:tint val="75000"/>
                  </a:schemeClr>
                </a:solidFill>
              </a:defRPr>
            </a:lvl7pPr>
            <a:lvl8pPr marL="2484791" indent="0">
              <a:buNone/>
              <a:defRPr sz="1242">
                <a:solidFill>
                  <a:schemeClr val="tx1">
                    <a:tint val="75000"/>
                  </a:schemeClr>
                </a:solidFill>
              </a:defRPr>
            </a:lvl8pPr>
            <a:lvl9pPr marL="2839761" indent="0">
              <a:buNone/>
              <a:defRPr sz="12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36C360-2989-6B41-BA33-F91A48F4F713}"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318256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8077" y="2646734"/>
            <a:ext cx="3017203" cy="63084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594020" y="2646734"/>
            <a:ext cx="3017203" cy="63084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A36C360-2989-6B41-BA33-F91A48F4F713}" type="datetimeFigureOut">
              <a:rPr lang="en-US" smtClean="0"/>
              <a:t>3/25/21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283928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9002" y="529349"/>
            <a:ext cx="6123146" cy="1921760"/>
          </a:xfrm>
        </p:spPr>
        <p:txBody>
          <a:bodyPr/>
          <a:lstStyle/>
          <a:p>
            <a:r>
              <a:rPr lang="en-GB"/>
              <a:t>Click to edit Master title style</a:t>
            </a:r>
            <a:endParaRPr lang="en-US" dirty="0"/>
          </a:p>
        </p:txBody>
      </p:sp>
      <p:sp>
        <p:nvSpPr>
          <p:cNvPr id="3" name="Text Placeholder 2"/>
          <p:cNvSpPr>
            <a:spLocks noGrp="1"/>
          </p:cNvSpPr>
          <p:nvPr>
            <p:ph type="body" idx="1"/>
          </p:nvPr>
        </p:nvSpPr>
        <p:spPr>
          <a:xfrm>
            <a:off x="489002" y="2437297"/>
            <a:ext cx="3003336" cy="1194482"/>
          </a:xfrm>
        </p:spPr>
        <p:txBody>
          <a:bodyPr anchor="b"/>
          <a:lstStyle>
            <a:lvl1pPr marL="0" indent="0">
              <a:buNone/>
              <a:defRPr sz="1863" b="1"/>
            </a:lvl1pPr>
            <a:lvl2pPr marL="354970" indent="0">
              <a:buNone/>
              <a:defRPr sz="1553" b="1"/>
            </a:lvl2pPr>
            <a:lvl3pPr marL="709940" indent="0">
              <a:buNone/>
              <a:defRPr sz="1398" b="1"/>
            </a:lvl3pPr>
            <a:lvl4pPr marL="1064910" indent="0">
              <a:buNone/>
              <a:defRPr sz="1242" b="1"/>
            </a:lvl4pPr>
            <a:lvl5pPr marL="1419880" indent="0">
              <a:buNone/>
              <a:defRPr sz="1242" b="1"/>
            </a:lvl5pPr>
            <a:lvl6pPr marL="1774850" indent="0">
              <a:buNone/>
              <a:defRPr sz="1242" b="1"/>
            </a:lvl6pPr>
            <a:lvl7pPr marL="2129820" indent="0">
              <a:buNone/>
              <a:defRPr sz="1242" b="1"/>
            </a:lvl7pPr>
            <a:lvl8pPr marL="2484791" indent="0">
              <a:buNone/>
              <a:defRPr sz="1242" b="1"/>
            </a:lvl8pPr>
            <a:lvl9pPr marL="2839761" indent="0">
              <a:buNone/>
              <a:defRPr sz="1242" b="1"/>
            </a:lvl9pPr>
          </a:lstStyle>
          <a:p>
            <a:pPr lvl="0"/>
            <a:r>
              <a:rPr lang="en-GB"/>
              <a:t>Click to edit Master text styles</a:t>
            </a:r>
          </a:p>
        </p:txBody>
      </p:sp>
      <p:sp>
        <p:nvSpPr>
          <p:cNvPr id="4" name="Content Placeholder 3"/>
          <p:cNvSpPr>
            <a:spLocks noGrp="1"/>
          </p:cNvSpPr>
          <p:nvPr>
            <p:ph sz="half" idx="2"/>
          </p:nvPr>
        </p:nvSpPr>
        <p:spPr>
          <a:xfrm>
            <a:off x="489002" y="3631779"/>
            <a:ext cx="3003336" cy="5341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594021" y="2437297"/>
            <a:ext cx="3018127" cy="1194482"/>
          </a:xfrm>
        </p:spPr>
        <p:txBody>
          <a:bodyPr anchor="b"/>
          <a:lstStyle>
            <a:lvl1pPr marL="0" indent="0">
              <a:buNone/>
              <a:defRPr sz="1863" b="1"/>
            </a:lvl1pPr>
            <a:lvl2pPr marL="354970" indent="0">
              <a:buNone/>
              <a:defRPr sz="1553" b="1"/>
            </a:lvl2pPr>
            <a:lvl3pPr marL="709940" indent="0">
              <a:buNone/>
              <a:defRPr sz="1398" b="1"/>
            </a:lvl3pPr>
            <a:lvl4pPr marL="1064910" indent="0">
              <a:buNone/>
              <a:defRPr sz="1242" b="1"/>
            </a:lvl4pPr>
            <a:lvl5pPr marL="1419880" indent="0">
              <a:buNone/>
              <a:defRPr sz="1242" b="1"/>
            </a:lvl5pPr>
            <a:lvl6pPr marL="1774850" indent="0">
              <a:buNone/>
              <a:defRPr sz="1242" b="1"/>
            </a:lvl6pPr>
            <a:lvl7pPr marL="2129820" indent="0">
              <a:buNone/>
              <a:defRPr sz="1242" b="1"/>
            </a:lvl7pPr>
            <a:lvl8pPr marL="2484791" indent="0">
              <a:buNone/>
              <a:defRPr sz="1242" b="1"/>
            </a:lvl8pPr>
            <a:lvl9pPr marL="2839761" indent="0">
              <a:buNone/>
              <a:defRPr sz="1242" b="1"/>
            </a:lvl9pPr>
          </a:lstStyle>
          <a:p>
            <a:pPr lvl="0"/>
            <a:r>
              <a:rPr lang="en-GB"/>
              <a:t>Click to edit Master text styles</a:t>
            </a:r>
          </a:p>
        </p:txBody>
      </p:sp>
      <p:sp>
        <p:nvSpPr>
          <p:cNvPr id="6" name="Content Placeholder 5"/>
          <p:cNvSpPr>
            <a:spLocks noGrp="1"/>
          </p:cNvSpPr>
          <p:nvPr>
            <p:ph sz="quarter" idx="4"/>
          </p:nvPr>
        </p:nvSpPr>
        <p:spPr>
          <a:xfrm>
            <a:off x="3594021" y="3631779"/>
            <a:ext cx="3018127" cy="5341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A36C360-2989-6B41-BA33-F91A48F4F713}" type="datetimeFigureOut">
              <a:rPr lang="en-US" smtClean="0"/>
              <a:t>3/25/21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201181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A36C360-2989-6B41-BA33-F91A48F4F713}" type="datetimeFigureOut">
              <a:rPr lang="en-US" smtClean="0"/>
              <a:t>3/25/21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47141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6C360-2989-6B41-BA33-F91A48F4F713}" type="datetimeFigureOut">
              <a:rPr lang="en-US" smtClean="0"/>
              <a:t>3/25/21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236913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9002" y="662834"/>
            <a:ext cx="2289709" cy="2319920"/>
          </a:xfrm>
        </p:spPr>
        <p:txBody>
          <a:bodyPr anchor="b"/>
          <a:lstStyle>
            <a:lvl1pPr>
              <a:defRPr sz="2484"/>
            </a:lvl1pPr>
          </a:lstStyle>
          <a:p>
            <a:r>
              <a:rPr lang="en-GB"/>
              <a:t>Click to edit Master title style</a:t>
            </a:r>
            <a:endParaRPr lang="en-US" dirty="0"/>
          </a:p>
        </p:txBody>
      </p:sp>
      <p:sp>
        <p:nvSpPr>
          <p:cNvPr id="3" name="Content Placeholder 2"/>
          <p:cNvSpPr>
            <a:spLocks noGrp="1"/>
          </p:cNvSpPr>
          <p:nvPr>
            <p:ph idx="1"/>
          </p:nvPr>
        </p:nvSpPr>
        <p:spPr>
          <a:xfrm>
            <a:off x="3018127" y="1431540"/>
            <a:ext cx="3594021" cy="7065628"/>
          </a:xfrm>
        </p:spPr>
        <p:txBody>
          <a:bodyPr/>
          <a:lstStyle>
            <a:lvl1pPr>
              <a:defRPr sz="2484"/>
            </a:lvl1pPr>
            <a:lvl2pPr>
              <a:defRPr sz="2174"/>
            </a:lvl2pPr>
            <a:lvl3pPr>
              <a:defRPr sz="1863"/>
            </a:lvl3pPr>
            <a:lvl4pPr>
              <a:defRPr sz="1553"/>
            </a:lvl4pPr>
            <a:lvl5pPr>
              <a:defRPr sz="1553"/>
            </a:lvl5pPr>
            <a:lvl6pPr>
              <a:defRPr sz="1553"/>
            </a:lvl6pPr>
            <a:lvl7pPr>
              <a:defRPr sz="1553"/>
            </a:lvl7pPr>
            <a:lvl8pPr>
              <a:defRPr sz="1553"/>
            </a:lvl8pPr>
            <a:lvl9pPr>
              <a:defRPr sz="155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89002" y="2982754"/>
            <a:ext cx="2289709" cy="5525921"/>
          </a:xfrm>
        </p:spPr>
        <p:txBody>
          <a:bodyPr/>
          <a:lstStyle>
            <a:lvl1pPr marL="0" indent="0">
              <a:buNone/>
              <a:defRPr sz="1242"/>
            </a:lvl1pPr>
            <a:lvl2pPr marL="354970" indent="0">
              <a:buNone/>
              <a:defRPr sz="1087"/>
            </a:lvl2pPr>
            <a:lvl3pPr marL="709940" indent="0">
              <a:buNone/>
              <a:defRPr sz="932"/>
            </a:lvl3pPr>
            <a:lvl4pPr marL="1064910" indent="0">
              <a:buNone/>
              <a:defRPr sz="776"/>
            </a:lvl4pPr>
            <a:lvl5pPr marL="1419880" indent="0">
              <a:buNone/>
              <a:defRPr sz="776"/>
            </a:lvl5pPr>
            <a:lvl6pPr marL="1774850" indent="0">
              <a:buNone/>
              <a:defRPr sz="776"/>
            </a:lvl6pPr>
            <a:lvl7pPr marL="2129820" indent="0">
              <a:buNone/>
              <a:defRPr sz="776"/>
            </a:lvl7pPr>
            <a:lvl8pPr marL="2484791" indent="0">
              <a:buNone/>
              <a:defRPr sz="776"/>
            </a:lvl8pPr>
            <a:lvl9pPr marL="2839761" indent="0">
              <a:buNone/>
              <a:defRPr sz="776"/>
            </a:lvl9pPr>
          </a:lstStyle>
          <a:p>
            <a:pPr lvl="0"/>
            <a:r>
              <a:rPr lang="en-GB"/>
              <a:t>Click to edit Master text styles</a:t>
            </a:r>
          </a:p>
        </p:txBody>
      </p:sp>
      <p:sp>
        <p:nvSpPr>
          <p:cNvPr id="5" name="Date Placeholder 4"/>
          <p:cNvSpPr>
            <a:spLocks noGrp="1"/>
          </p:cNvSpPr>
          <p:nvPr>
            <p:ph type="dt" sz="half" idx="10"/>
          </p:nvPr>
        </p:nvSpPr>
        <p:spPr/>
        <p:txBody>
          <a:bodyPr/>
          <a:lstStyle/>
          <a:p>
            <a:fld id="{2A36C360-2989-6B41-BA33-F91A48F4F713}" type="datetimeFigureOut">
              <a:rPr lang="en-US" smtClean="0"/>
              <a:t>3/25/21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409492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9002" y="662834"/>
            <a:ext cx="2289709" cy="2319920"/>
          </a:xfrm>
        </p:spPr>
        <p:txBody>
          <a:bodyPr anchor="b"/>
          <a:lstStyle>
            <a:lvl1pPr>
              <a:defRPr sz="2484"/>
            </a:lvl1pPr>
          </a:lstStyle>
          <a:p>
            <a:r>
              <a:rPr lang="en-GB"/>
              <a:t>Click to edit Master title style</a:t>
            </a:r>
            <a:endParaRPr lang="en-US" dirty="0"/>
          </a:p>
        </p:txBody>
      </p:sp>
      <p:sp>
        <p:nvSpPr>
          <p:cNvPr id="3" name="Picture Placeholder 2"/>
          <p:cNvSpPr>
            <a:spLocks noGrp="1" noChangeAspect="1"/>
          </p:cNvSpPr>
          <p:nvPr>
            <p:ph type="pic" idx="1"/>
          </p:nvPr>
        </p:nvSpPr>
        <p:spPr>
          <a:xfrm>
            <a:off x="3018127" y="1431540"/>
            <a:ext cx="3594021" cy="7065628"/>
          </a:xfrm>
        </p:spPr>
        <p:txBody>
          <a:bodyPr anchor="t"/>
          <a:lstStyle>
            <a:lvl1pPr marL="0" indent="0">
              <a:buNone/>
              <a:defRPr sz="2484"/>
            </a:lvl1pPr>
            <a:lvl2pPr marL="354970" indent="0">
              <a:buNone/>
              <a:defRPr sz="2174"/>
            </a:lvl2pPr>
            <a:lvl3pPr marL="709940" indent="0">
              <a:buNone/>
              <a:defRPr sz="1863"/>
            </a:lvl3pPr>
            <a:lvl4pPr marL="1064910" indent="0">
              <a:buNone/>
              <a:defRPr sz="1553"/>
            </a:lvl4pPr>
            <a:lvl5pPr marL="1419880" indent="0">
              <a:buNone/>
              <a:defRPr sz="1553"/>
            </a:lvl5pPr>
            <a:lvl6pPr marL="1774850" indent="0">
              <a:buNone/>
              <a:defRPr sz="1553"/>
            </a:lvl6pPr>
            <a:lvl7pPr marL="2129820" indent="0">
              <a:buNone/>
              <a:defRPr sz="1553"/>
            </a:lvl7pPr>
            <a:lvl8pPr marL="2484791" indent="0">
              <a:buNone/>
              <a:defRPr sz="1553"/>
            </a:lvl8pPr>
            <a:lvl9pPr marL="2839761" indent="0">
              <a:buNone/>
              <a:defRPr sz="1553"/>
            </a:lvl9pPr>
          </a:lstStyle>
          <a:p>
            <a:r>
              <a:rPr lang="en-GB"/>
              <a:t>Click icon to add picture</a:t>
            </a:r>
            <a:endParaRPr lang="en-US" dirty="0"/>
          </a:p>
        </p:txBody>
      </p:sp>
      <p:sp>
        <p:nvSpPr>
          <p:cNvPr id="4" name="Text Placeholder 3"/>
          <p:cNvSpPr>
            <a:spLocks noGrp="1"/>
          </p:cNvSpPr>
          <p:nvPr>
            <p:ph type="body" sz="half" idx="2"/>
          </p:nvPr>
        </p:nvSpPr>
        <p:spPr>
          <a:xfrm>
            <a:off x="489002" y="2982754"/>
            <a:ext cx="2289709" cy="5525921"/>
          </a:xfrm>
        </p:spPr>
        <p:txBody>
          <a:bodyPr/>
          <a:lstStyle>
            <a:lvl1pPr marL="0" indent="0">
              <a:buNone/>
              <a:defRPr sz="1242"/>
            </a:lvl1pPr>
            <a:lvl2pPr marL="354970" indent="0">
              <a:buNone/>
              <a:defRPr sz="1087"/>
            </a:lvl2pPr>
            <a:lvl3pPr marL="709940" indent="0">
              <a:buNone/>
              <a:defRPr sz="932"/>
            </a:lvl3pPr>
            <a:lvl4pPr marL="1064910" indent="0">
              <a:buNone/>
              <a:defRPr sz="776"/>
            </a:lvl4pPr>
            <a:lvl5pPr marL="1419880" indent="0">
              <a:buNone/>
              <a:defRPr sz="776"/>
            </a:lvl5pPr>
            <a:lvl6pPr marL="1774850" indent="0">
              <a:buNone/>
              <a:defRPr sz="776"/>
            </a:lvl6pPr>
            <a:lvl7pPr marL="2129820" indent="0">
              <a:buNone/>
              <a:defRPr sz="776"/>
            </a:lvl7pPr>
            <a:lvl8pPr marL="2484791" indent="0">
              <a:buNone/>
              <a:defRPr sz="776"/>
            </a:lvl8pPr>
            <a:lvl9pPr marL="2839761" indent="0">
              <a:buNone/>
              <a:defRPr sz="776"/>
            </a:lvl9pPr>
          </a:lstStyle>
          <a:p>
            <a:pPr lvl="0"/>
            <a:r>
              <a:rPr lang="en-GB"/>
              <a:t>Click to edit Master text styles</a:t>
            </a:r>
          </a:p>
        </p:txBody>
      </p:sp>
      <p:sp>
        <p:nvSpPr>
          <p:cNvPr id="5" name="Date Placeholder 4"/>
          <p:cNvSpPr>
            <a:spLocks noGrp="1"/>
          </p:cNvSpPr>
          <p:nvPr>
            <p:ph type="dt" sz="half" idx="10"/>
          </p:nvPr>
        </p:nvSpPr>
        <p:spPr/>
        <p:txBody>
          <a:bodyPr/>
          <a:lstStyle/>
          <a:p>
            <a:fld id="{2A36C360-2989-6B41-BA33-F91A48F4F713}" type="datetimeFigureOut">
              <a:rPr lang="en-US" smtClean="0"/>
              <a:t>3/25/21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CF16-9C09-904C-A3EF-BD5E97CAF90F}" type="slidenum">
              <a:rPr lang="en-US" smtClean="0"/>
              <a:t>‹#›</a:t>
            </a:fld>
            <a:endParaRPr lang="en-US"/>
          </a:p>
        </p:txBody>
      </p:sp>
    </p:spTree>
    <p:extLst>
      <p:ext uri="{BB962C8B-B14F-4D97-AF65-F5344CB8AC3E}">
        <p14:creationId xmlns:p14="http://schemas.microsoft.com/office/powerpoint/2010/main" val="287841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077" y="529349"/>
            <a:ext cx="6123146" cy="192176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88077" y="2646734"/>
            <a:ext cx="6123146" cy="630843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8077" y="9215239"/>
            <a:ext cx="1597343" cy="529347"/>
          </a:xfrm>
          <a:prstGeom prst="rect">
            <a:avLst/>
          </a:prstGeom>
        </p:spPr>
        <p:txBody>
          <a:bodyPr vert="horz" lIns="91440" tIns="45720" rIns="91440" bIns="45720" rtlCol="0" anchor="ctr"/>
          <a:lstStyle>
            <a:lvl1pPr algn="l">
              <a:defRPr sz="932">
                <a:solidFill>
                  <a:schemeClr val="tx1">
                    <a:tint val="75000"/>
                  </a:schemeClr>
                </a:solidFill>
              </a:defRPr>
            </a:lvl1pPr>
          </a:lstStyle>
          <a:p>
            <a:fld id="{2A36C360-2989-6B41-BA33-F91A48F4F713}" type="datetimeFigureOut">
              <a:rPr lang="en-US" smtClean="0"/>
              <a:t>3/25/21</a:t>
            </a:fld>
            <a:endParaRPr lang="en-US"/>
          </a:p>
        </p:txBody>
      </p:sp>
      <p:sp>
        <p:nvSpPr>
          <p:cNvPr id="5" name="Footer Placeholder 4"/>
          <p:cNvSpPr>
            <a:spLocks noGrp="1"/>
          </p:cNvSpPr>
          <p:nvPr>
            <p:ph type="ftr" sz="quarter" idx="3"/>
          </p:nvPr>
        </p:nvSpPr>
        <p:spPr>
          <a:xfrm>
            <a:off x="2351643" y="9215239"/>
            <a:ext cx="2396014" cy="529347"/>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013880" y="9215239"/>
            <a:ext cx="1597343" cy="529347"/>
          </a:xfrm>
          <a:prstGeom prst="rect">
            <a:avLst/>
          </a:prstGeom>
        </p:spPr>
        <p:txBody>
          <a:bodyPr vert="horz" lIns="91440" tIns="45720" rIns="91440" bIns="45720" rtlCol="0" anchor="ctr"/>
          <a:lstStyle>
            <a:lvl1pPr algn="r">
              <a:defRPr sz="932">
                <a:solidFill>
                  <a:schemeClr val="tx1">
                    <a:tint val="75000"/>
                  </a:schemeClr>
                </a:solidFill>
              </a:defRPr>
            </a:lvl1pPr>
          </a:lstStyle>
          <a:p>
            <a:fld id="{51B7CF16-9C09-904C-A3EF-BD5E97CAF90F}" type="slidenum">
              <a:rPr lang="en-US" smtClean="0"/>
              <a:t>‹#›</a:t>
            </a:fld>
            <a:endParaRPr lang="en-US"/>
          </a:p>
        </p:txBody>
      </p:sp>
    </p:spTree>
    <p:extLst>
      <p:ext uri="{BB962C8B-B14F-4D97-AF65-F5344CB8AC3E}">
        <p14:creationId xmlns:p14="http://schemas.microsoft.com/office/powerpoint/2010/main" val="101505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09940" rtl="0" eaLnBrk="1" latinLnBrk="0" hangingPunct="1">
        <a:lnSpc>
          <a:spcPct val="90000"/>
        </a:lnSpc>
        <a:spcBef>
          <a:spcPct val="0"/>
        </a:spcBef>
        <a:buNone/>
        <a:defRPr sz="3416" kern="1200">
          <a:solidFill>
            <a:schemeClr val="tx1"/>
          </a:solidFill>
          <a:latin typeface="+mj-lt"/>
          <a:ea typeface="+mj-ea"/>
          <a:cs typeface="+mj-cs"/>
        </a:defRPr>
      </a:lvl1pPr>
    </p:titleStyle>
    <p:bodyStyle>
      <a:lvl1pPr marL="177485" indent="-177485" algn="l" defTabSz="709940" rtl="0" eaLnBrk="1" latinLnBrk="0" hangingPunct="1">
        <a:lnSpc>
          <a:spcPct val="90000"/>
        </a:lnSpc>
        <a:spcBef>
          <a:spcPts val="776"/>
        </a:spcBef>
        <a:buFont typeface="Arial" panose="020B0604020202020204" pitchFamily="34" charset="0"/>
        <a:buChar char="•"/>
        <a:defRPr sz="2174" kern="1200">
          <a:solidFill>
            <a:schemeClr val="tx1"/>
          </a:solidFill>
          <a:latin typeface="+mn-lt"/>
          <a:ea typeface="+mn-ea"/>
          <a:cs typeface="+mn-cs"/>
        </a:defRPr>
      </a:lvl1pPr>
      <a:lvl2pPr marL="532455" indent="-177485" algn="l" defTabSz="709940" rtl="0" eaLnBrk="1" latinLnBrk="0" hangingPunct="1">
        <a:lnSpc>
          <a:spcPct val="90000"/>
        </a:lnSpc>
        <a:spcBef>
          <a:spcPts val="388"/>
        </a:spcBef>
        <a:buFont typeface="Arial" panose="020B0604020202020204" pitchFamily="34" charset="0"/>
        <a:buChar char="•"/>
        <a:defRPr sz="1863" kern="1200">
          <a:solidFill>
            <a:schemeClr val="tx1"/>
          </a:solidFill>
          <a:latin typeface="+mn-lt"/>
          <a:ea typeface="+mn-ea"/>
          <a:cs typeface="+mn-cs"/>
        </a:defRPr>
      </a:lvl2pPr>
      <a:lvl3pPr marL="887425" indent="-177485" algn="l" defTabSz="709940" rtl="0" eaLnBrk="1" latinLnBrk="0" hangingPunct="1">
        <a:lnSpc>
          <a:spcPct val="90000"/>
        </a:lnSpc>
        <a:spcBef>
          <a:spcPts val="388"/>
        </a:spcBef>
        <a:buFont typeface="Arial" panose="020B0604020202020204" pitchFamily="34" charset="0"/>
        <a:buChar char="•"/>
        <a:defRPr sz="1553" kern="1200">
          <a:solidFill>
            <a:schemeClr val="tx1"/>
          </a:solidFill>
          <a:latin typeface="+mn-lt"/>
          <a:ea typeface="+mn-ea"/>
          <a:cs typeface="+mn-cs"/>
        </a:defRPr>
      </a:lvl3pPr>
      <a:lvl4pPr marL="1242395" indent="-177485" algn="l" defTabSz="709940"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7365" indent="-177485" algn="l" defTabSz="709940"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2335" indent="-177485" algn="l" defTabSz="709940"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7306" indent="-177485" algn="l" defTabSz="709940"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2276" indent="-177485" algn="l" defTabSz="709940"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7246" indent="-177485" algn="l" defTabSz="709940"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09940" rtl="0" eaLnBrk="1" latinLnBrk="0" hangingPunct="1">
        <a:defRPr sz="1398" kern="1200">
          <a:solidFill>
            <a:schemeClr val="tx1"/>
          </a:solidFill>
          <a:latin typeface="+mn-lt"/>
          <a:ea typeface="+mn-ea"/>
          <a:cs typeface="+mn-cs"/>
        </a:defRPr>
      </a:lvl1pPr>
      <a:lvl2pPr marL="354970" algn="l" defTabSz="709940" rtl="0" eaLnBrk="1" latinLnBrk="0" hangingPunct="1">
        <a:defRPr sz="1398" kern="1200">
          <a:solidFill>
            <a:schemeClr val="tx1"/>
          </a:solidFill>
          <a:latin typeface="+mn-lt"/>
          <a:ea typeface="+mn-ea"/>
          <a:cs typeface="+mn-cs"/>
        </a:defRPr>
      </a:lvl2pPr>
      <a:lvl3pPr marL="709940" algn="l" defTabSz="709940" rtl="0" eaLnBrk="1" latinLnBrk="0" hangingPunct="1">
        <a:defRPr sz="1398" kern="1200">
          <a:solidFill>
            <a:schemeClr val="tx1"/>
          </a:solidFill>
          <a:latin typeface="+mn-lt"/>
          <a:ea typeface="+mn-ea"/>
          <a:cs typeface="+mn-cs"/>
        </a:defRPr>
      </a:lvl3pPr>
      <a:lvl4pPr marL="1064910" algn="l" defTabSz="709940" rtl="0" eaLnBrk="1" latinLnBrk="0" hangingPunct="1">
        <a:defRPr sz="1398" kern="1200">
          <a:solidFill>
            <a:schemeClr val="tx1"/>
          </a:solidFill>
          <a:latin typeface="+mn-lt"/>
          <a:ea typeface="+mn-ea"/>
          <a:cs typeface="+mn-cs"/>
        </a:defRPr>
      </a:lvl4pPr>
      <a:lvl5pPr marL="1419880" algn="l" defTabSz="709940" rtl="0" eaLnBrk="1" latinLnBrk="0" hangingPunct="1">
        <a:defRPr sz="1398" kern="1200">
          <a:solidFill>
            <a:schemeClr val="tx1"/>
          </a:solidFill>
          <a:latin typeface="+mn-lt"/>
          <a:ea typeface="+mn-ea"/>
          <a:cs typeface="+mn-cs"/>
        </a:defRPr>
      </a:lvl5pPr>
      <a:lvl6pPr marL="1774850" algn="l" defTabSz="709940" rtl="0" eaLnBrk="1" latinLnBrk="0" hangingPunct="1">
        <a:defRPr sz="1398" kern="1200">
          <a:solidFill>
            <a:schemeClr val="tx1"/>
          </a:solidFill>
          <a:latin typeface="+mn-lt"/>
          <a:ea typeface="+mn-ea"/>
          <a:cs typeface="+mn-cs"/>
        </a:defRPr>
      </a:lvl6pPr>
      <a:lvl7pPr marL="2129820" algn="l" defTabSz="709940" rtl="0" eaLnBrk="1" latinLnBrk="0" hangingPunct="1">
        <a:defRPr sz="1398" kern="1200">
          <a:solidFill>
            <a:schemeClr val="tx1"/>
          </a:solidFill>
          <a:latin typeface="+mn-lt"/>
          <a:ea typeface="+mn-ea"/>
          <a:cs typeface="+mn-cs"/>
        </a:defRPr>
      </a:lvl7pPr>
      <a:lvl8pPr marL="2484791" algn="l" defTabSz="709940" rtl="0" eaLnBrk="1" latinLnBrk="0" hangingPunct="1">
        <a:defRPr sz="1398" kern="1200">
          <a:solidFill>
            <a:schemeClr val="tx1"/>
          </a:solidFill>
          <a:latin typeface="+mn-lt"/>
          <a:ea typeface="+mn-ea"/>
          <a:cs typeface="+mn-cs"/>
        </a:defRPr>
      </a:lvl8pPr>
      <a:lvl9pPr marL="2839761" algn="l" defTabSz="709940"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Graphical user interface, text, application, email&#10;&#10;Description automatically generated">
            <a:extLst>
              <a:ext uri="{FF2B5EF4-FFF2-40B4-BE49-F238E27FC236}">
                <a16:creationId xmlns:a16="http://schemas.microsoft.com/office/drawing/2014/main" id="{425AD338-0749-8647-8E13-DA34A2ADA1E5}"/>
              </a:ext>
            </a:extLst>
          </p:cNvPr>
          <p:cNvPicPr>
            <a:picLocks noChangeAspect="1"/>
          </p:cNvPicPr>
          <p:nvPr/>
        </p:nvPicPr>
        <p:blipFill>
          <a:blip r:embed="rId3"/>
          <a:stretch>
            <a:fillRect/>
          </a:stretch>
        </p:blipFill>
        <p:spPr>
          <a:xfrm>
            <a:off x="719870" y="5473576"/>
            <a:ext cx="1315838" cy="3003280"/>
          </a:xfrm>
          <a:prstGeom prst="rect">
            <a:avLst/>
          </a:prstGeom>
        </p:spPr>
      </p:pic>
      <p:sp>
        <p:nvSpPr>
          <p:cNvPr id="6" name="TextBox 5">
            <a:extLst>
              <a:ext uri="{FF2B5EF4-FFF2-40B4-BE49-F238E27FC236}">
                <a16:creationId xmlns:a16="http://schemas.microsoft.com/office/drawing/2014/main" id="{EA575373-2BC3-C048-98D9-95CC86871B81}"/>
              </a:ext>
            </a:extLst>
          </p:cNvPr>
          <p:cNvSpPr txBox="1"/>
          <p:nvPr/>
        </p:nvSpPr>
        <p:spPr>
          <a:xfrm>
            <a:off x="648929" y="471948"/>
            <a:ext cx="5417574" cy="1600438"/>
          </a:xfrm>
          <a:prstGeom prst="rect">
            <a:avLst/>
          </a:prstGeom>
          <a:noFill/>
        </p:spPr>
        <p:txBody>
          <a:bodyPr wrap="square" rtlCol="0">
            <a:spAutoFit/>
          </a:bodyPr>
          <a:lstStyle/>
          <a:p>
            <a:r>
              <a:rPr lang="en-US" sz="1400" dirty="0"/>
              <a:t>Welcome to </a:t>
            </a:r>
            <a:r>
              <a:rPr lang="en-US" sz="1400" dirty="0" err="1"/>
              <a:t>draculR</a:t>
            </a:r>
            <a:r>
              <a:rPr lang="en-US" sz="1400" dirty="0"/>
              <a:t>, a Shiny App designed to help you detect red blood cell content contamination in </a:t>
            </a:r>
            <a:r>
              <a:rPr lang="en-US" sz="1400" dirty="0" err="1"/>
              <a:t>miR</a:t>
            </a:r>
            <a:r>
              <a:rPr lang="en-US" sz="1400" dirty="0"/>
              <a:t>-Seq data from human plasma. This App uses a new method to allocate individual samples into risk groups for haemolysis.</a:t>
            </a:r>
          </a:p>
          <a:p>
            <a:r>
              <a:rPr lang="en-US" sz="1400" dirty="0"/>
              <a:t>All code used to calculate data shown here is available at the following </a:t>
            </a:r>
            <a:r>
              <a:rPr lang="en-US" sz="1400" dirty="0">
                <a:solidFill>
                  <a:schemeClr val="accent1"/>
                </a:solidFill>
              </a:rPr>
              <a:t>git repository.</a:t>
            </a:r>
          </a:p>
          <a:p>
            <a:r>
              <a:rPr lang="en-US" sz="1400" dirty="0"/>
              <a:t>In case you have questions </a:t>
            </a:r>
            <a:r>
              <a:rPr lang="en-US" sz="1400" dirty="0">
                <a:solidFill>
                  <a:schemeClr val="accent1"/>
                </a:solidFill>
              </a:rPr>
              <a:t>email me</a:t>
            </a:r>
          </a:p>
        </p:txBody>
      </p:sp>
      <p:sp>
        <p:nvSpPr>
          <p:cNvPr id="7" name="TextBox 6">
            <a:extLst>
              <a:ext uri="{FF2B5EF4-FFF2-40B4-BE49-F238E27FC236}">
                <a16:creationId xmlns:a16="http://schemas.microsoft.com/office/drawing/2014/main" id="{DB802A28-5D73-BC47-934D-DCF0DEE4CB11}"/>
              </a:ext>
            </a:extLst>
          </p:cNvPr>
          <p:cNvSpPr txBox="1"/>
          <p:nvPr/>
        </p:nvSpPr>
        <p:spPr>
          <a:xfrm>
            <a:off x="648929" y="2153265"/>
            <a:ext cx="1287532" cy="307777"/>
          </a:xfrm>
          <a:prstGeom prst="rect">
            <a:avLst/>
          </a:prstGeom>
          <a:noFill/>
        </p:spPr>
        <p:txBody>
          <a:bodyPr wrap="none" rtlCol="0">
            <a:spAutoFit/>
          </a:bodyPr>
          <a:lstStyle/>
          <a:p>
            <a:r>
              <a:rPr lang="en-US" sz="1400" dirty="0"/>
              <a:t>Getting started</a:t>
            </a:r>
          </a:p>
        </p:txBody>
      </p:sp>
      <p:pic>
        <p:nvPicPr>
          <p:cNvPr id="9" name="Picture 8" descr="Calendar&#10;&#10;Description automatically generated">
            <a:extLst>
              <a:ext uri="{FF2B5EF4-FFF2-40B4-BE49-F238E27FC236}">
                <a16:creationId xmlns:a16="http://schemas.microsoft.com/office/drawing/2014/main" id="{997C5AD0-F444-3643-ABA4-79005AFAE7A6}"/>
              </a:ext>
            </a:extLst>
          </p:cNvPr>
          <p:cNvPicPr>
            <a:picLocks noChangeAspect="1"/>
          </p:cNvPicPr>
          <p:nvPr/>
        </p:nvPicPr>
        <p:blipFill rotWithShape="1">
          <a:blip r:embed="rId4"/>
          <a:srcRect l="1524" t="9214" r="45479" b="43192"/>
          <a:stretch/>
        </p:blipFill>
        <p:spPr>
          <a:xfrm>
            <a:off x="648929" y="2541921"/>
            <a:ext cx="2219531" cy="1121214"/>
          </a:xfrm>
          <a:prstGeom prst="rect">
            <a:avLst/>
          </a:prstGeom>
        </p:spPr>
      </p:pic>
      <p:sp>
        <p:nvSpPr>
          <p:cNvPr id="11" name="TextBox 10">
            <a:extLst>
              <a:ext uri="{FF2B5EF4-FFF2-40B4-BE49-F238E27FC236}">
                <a16:creationId xmlns:a16="http://schemas.microsoft.com/office/drawing/2014/main" id="{CAF044FE-0E69-9544-8FF5-FD6EFD6AC1A3}"/>
              </a:ext>
            </a:extLst>
          </p:cNvPr>
          <p:cNvSpPr txBox="1"/>
          <p:nvPr/>
        </p:nvSpPr>
        <p:spPr>
          <a:xfrm>
            <a:off x="3016854" y="2446648"/>
            <a:ext cx="4031368" cy="1384995"/>
          </a:xfrm>
          <a:prstGeom prst="rect">
            <a:avLst/>
          </a:prstGeom>
          <a:noFill/>
        </p:spPr>
        <p:txBody>
          <a:bodyPr wrap="square" rtlCol="0">
            <a:spAutoFit/>
          </a:bodyPr>
          <a:lstStyle/>
          <a:p>
            <a:r>
              <a:rPr lang="en-US" sz="1400" dirty="0"/>
              <a:t>The “Public Data Example” tab allows you to click through the plot output and raw data of four datasets available on NCBI GEO that we have run through our method. Samples we consider “Clear” are seen in light blue, those we consider should be used with ”Caution” are seen in scarlet. </a:t>
            </a:r>
          </a:p>
        </p:txBody>
      </p:sp>
      <p:sp>
        <p:nvSpPr>
          <p:cNvPr id="12" name="TextBox 11">
            <a:extLst>
              <a:ext uri="{FF2B5EF4-FFF2-40B4-BE49-F238E27FC236}">
                <a16:creationId xmlns:a16="http://schemas.microsoft.com/office/drawing/2014/main" id="{C78E984A-91E5-D341-B271-A5915C4911FC}"/>
              </a:ext>
            </a:extLst>
          </p:cNvPr>
          <p:cNvSpPr txBox="1"/>
          <p:nvPr/>
        </p:nvSpPr>
        <p:spPr>
          <a:xfrm>
            <a:off x="648929" y="3833826"/>
            <a:ext cx="6399293" cy="1277273"/>
          </a:xfrm>
          <a:prstGeom prst="rect">
            <a:avLst/>
          </a:prstGeom>
          <a:noFill/>
        </p:spPr>
        <p:txBody>
          <a:bodyPr wrap="square" rtlCol="0">
            <a:spAutoFit/>
          </a:bodyPr>
          <a:lstStyle/>
          <a:p>
            <a:r>
              <a:rPr lang="en-US" sz="1100" dirty="0"/>
              <a:t>To import new data, move to the “Import new data” tab. From here click Browse to access the require raw counts table from your computer. Importing a new file will populate the main page with a set of tabs that allow you to navigate through the new information. Your count data needs to be either a comma or tab delimited file with samples in the columns and miRNA count observations in the rows. Please ensure your column of miRNA names is titled “</a:t>
            </a:r>
            <a:r>
              <a:rPr lang="en-US" sz="1100" dirty="0" err="1"/>
              <a:t>mir_name</a:t>
            </a:r>
            <a:r>
              <a:rPr lang="en-US" sz="1100" dirty="0"/>
              <a:t>” and that the miRNA names are in a `hsa-miR-123-3p` format. </a:t>
            </a:r>
            <a:r>
              <a:rPr lang="en-US" sz="1100" dirty="0" err="1"/>
              <a:t>Samplenames</a:t>
            </a:r>
            <a:r>
              <a:rPr lang="en-US" sz="1100" dirty="0"/>
              <a:t> need to be in a “</a:t>
            </a:r>
            <a:r>
              <a:rPr lang="en-US" sz="1100" dirty="0" err="1"/>
              <a:t>sample_condition</a:t>
            </a:r>
            <a:r>
              <a:rPr lang="en-US" sz="1100" dirty="0"/>
              <a:t>” format and should not include white space or special characters.</a:t>
            </a:r>
          </a:p>
        </p:txBody>
      </p:sp>
      <p:sp>
        <p:nvSpPr>
          <p:cNvPr id="15" name="TextBox 14">
            <a:extLst>
              <a:ext uri="{FF2B5EF4-FFF2-40B4-BE49-F238E27FC236}">
                <a16:creationId xmlns:a16="http://schemas.microsoft.com/office/drawing/2014/main" id="{8F3E7FDB-022D-6946-A756-8C92842DBA89}"/>
              </a:ext>
            </a:extLst>
          </p:cNvPr>
          <p:cNvSpPr txBox="1"/>
          <p:nvPr/>
        </p:nvSpPr>
        <p:spPr>
          <a:xfrm>
            <a:off x="2462873" y="5379886"/>
            <a:ext cx="1408310" cy="507831"/>
          </a:xfrm>
          <a:prstGeom prst="rect">
            <a:avLst/>
          </a:prstGeom>
          <a:noFill/>
        </p:spPr>
        <p:txBody>
          <a:bodyPr wrap="square" rtlCol="0">
            <a:spAutoFit/>
          </a:bodyPr>
          <a:lstStyle/>
          <a:p>
            <a:r>
              <a:rPr lang="en-US" sz="900" dirty="0"/>
              <a:t>Use the Browse function to import your new count table</a:t>
            </a:r>
          </a:p>
        </p:txBody>
      </p:sp>
      <p:cxnSp>
        <p:nvCxnSpPr>
          <p:cNvPr id="17" name="Straight Arrow Connector 16">
            <a:extLst>
              <a:ext uri="{FF2B5EF4-FFF2-40B4-BE49-F238E27FC236}">
                <a16:creationId xmlns:a16="http://schemas.microsoft.com/office/drawing/2014/main" id="{327B8508-E98F-A444-9F54-8F7DF6B9541C}"/>
              </a:ext>
            </a:extLst>
          </p:cNvPr>
          <p:cNvCxnSpPr>
            <a:cxnSpLocks/>
            <a:stCxn id="15" idx="1"/>
          </p:cNvCxnSpPr>
          <p:nvPr/>
        </p:nvCxnSpPr>
        <p:spPr>
          <a:xfrm flipH="1">
            <a:off x="1354914" y="5633802"/>
            <a:ext cx="1107959" cy="6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C088215-30FB-574A-AE46-4C6D1BEC3260}"/>
              </a:ext>
            </a:extLst>
          </p:cNvPr>
          <p:cNvSpPr txBox="1"/>
          <p:nvPr/>
        </p:nvSpPr>
        <p:spPr>
          <a:xfrm>
            <a:off x="2462873" y="6030767"/>
            <a:ext cx="1408310" cy="507831"/>
          </a:xfrm>
          <a:prstGeom prst="rect">
            <a:avLst/>
          </a:prstGeom>
          <a:noFill/>
        </p:spPr>
        <p:txBody>
          <a:bodyPr wrap="square" rtlCol="0">
            <a:spAutoFit/>
          </a:bodyPr>
          <a:lstStyle/>
          <a:p>
            <a:r>
              <a:rPr lang="en-US" sz="900" dirty="0"/>
              <a:t>Give your analysis a project name for use in tables and plots</a:t>
            </a:r>
          </a:p>
        </p:txBody>
      </p:sp>
      <p:cxnSp>
        <p:nvCxnSpPr>
          <p:cNvPr id="19" name="Straight Arrow Connector 18">
            <a:extLst>
              <a:ext uri="{FF2B5EF4-FFF2-40B4-BE49-F238E27FC236}">
                <a16:creationId xmlns:a16="http://schemas.microsoft.com/office/drawing/2014/main" id="{E86CA4F1-F296-F64C-ADBF-2A4721FFC129}"/>
              </a:ext>
            </a:extLst>
          </p:cNvPr>
          <p:cNvCxnSpPr>
            <a:cxnSpLocks/>
          </p:cNvCxnSpPr>
          <p:nvPr/>
        </p:nvCxnSpPr>
        <p:spPr>
          <a:xfrm flipH="1" flipV="1">
            <a:off x="1354913" y="6302413"/>
            <a:ext cx="1107959" cy="6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4B8D23D-23AF-3540-B167-C976A73E87CD}"/>
              </a:ext>
            </a:extLst>
          </p:cNvPr>
          <p:cNvSpPr txBox="1"/>
          <p:nvPr/>
        </p:nvSpPr>
        <p:spPr>
          <a:xfrm>
            <a:off x="2462873" y="7085556"/>
            <a:ext cx="1408310" cy="1061829"/>
          </a:xfrm>
          <a:prstGeom prst="rect">
            <a:avLst/>
          </a:prstGeom>
          <a:noFill/>
        </p:spPr>
        <p:txBody>
          <a:bodyPr wrap="square" rtlCol="0">
            <a:spAutoFit/>
          </a:bodyPr>
          <a:lstStyle/>
          <a:p>
            <a:r>
              <a:rPr lang="en-US" sz="900" dirty="0"/>
              <a:t>Select any miRNA that are differentially expressed between your groups of interest. This will remove the selected miRNA from the haemolysis calculation</a:t>
            </a:r>
          </a:p>
        </p:txBody>
      </p:sp>
      <p:cxnSp>
        <p:nvCxnSpPr>
          <p:cNvPr id="24" name="Straight Arrow Connector 23">
            <a:extLst>
              <a:ext uri="{FF2B5EF4-FFF2-40B4-BE49-F238E27FC236}">
                <a16:creationId xmlns:a16="http://schemas.microsoft.com/office/drawing/2014/main" id="{068F72BB-4865-8745-BBAF-BD11A0C7B0C8}"/>
              </a:ext>
            </a:extLst>
          </p:cNvPr>
          <p:cNvCxnSpPr>
            <a:cxnSpLocks/>
            <a:stCxn id="22" idx="1"/>
          </p:cNvCxnSpPr>
          <p:nvPr/>
        </p:nvCxnSpPr>
        <p:spPr>
          <a:xfrm flipH="1">
            <a:off x="1154680" y="7616471"/>
            <a:ext cx="13081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BC35E43-BC6B-034A-B827-976DEA062A27}"/>
              </a:ext>
            </a:extLst>
          </p:cNvPr>
          <p:cNvSpPr txBox="1"/>
          <p:nvPr/>
        </p:nvSpPr>
        <p:spPr>
          <a:xfrm>
            <a:off x="2462872" y="6474056"/>
            <a:ext cx="1408310" cy="507831"/>
          </a:xfrm>
          <a:prstGeom prst="rect">
            <a:avLst/>
          </a:prstGeom>
          <a:noFill/>
        </p:spPr>
        <p:txBody>
          <a:bodyPr wrap="square" rtlCol="0">
            <a:spAutoFit/>
          </a:bodyPr>
          <a:lstStyle/>
          <a:p>
            <a:r>
              <a:rPr lang="en-US" sz="900" dirty="0"/>
              <a:t>Record the number of samples in your smallest group</a:t>
            </a:r>
          </a:p>
        </p:txBody>
      </p:sp>
      <p:cxnSp>
        <p:nvCxnSpPr>
          <p:cNvPr id="32" name="Straight Arrow Connector 31">
            <a:extLst>
              <a:ext uri="{FF2B5EF4-FFF2-40B4-BE49-F238E27FC236}">
                <a16:creationId xmlns:a16="http://schemas.microsoft.com/office/drawing/2014/main" id="{834EABFD-A32A-1348-B90C-11F3ED5EBDCB}"/>
              </a:ext>
            </a:extLst>
          </p:cNvPr>
          <p:cNvCxnSpPr>
            <a:cxnSpLocks/>
            <a:stCxn id="31" idx="1"/>
          </p:cNvCxnSpPr>
          <p:nvPr/>
        </p:nvCxnSpPr>
        <p:spPr>
          <a:xfrm flipH="1" flipV="1">
            <a:off x="1377789" y="6618530"/>
            <a:ext cx="1085083" cy="109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5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icture 2">
            <a:extLst>
              <a:ext uri="{FF2B5EF4-FFF2-40B4-BE49-F238E27FC236}">
                <a16:creationId xmlns:a16="http://schemas.microsoft.com/office/drawing/2014/main" id="{DDC748E5-5C39-8F46-B928-BF276D54D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191" y="6078345"/>
            <a:ext cx="647441" cy="57375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a:extLst>
              <a:ext uri="{FF2B5EF4-FFF2-40B4-BE49-F238E27FC236}">
                <a16:creationId xmlns:a16="http://schemas.microsoft.com/office/drawing/2014/main" id="{B11564A5-5226-CB45-B031-BA97F3C4D860}"/>
              </a:ext>
            </a:extLst>
          </p:cNvPr>
          <p:cNvSpPr/>
          <p:nvPr/>
        </p:nvSpPr>
        <p:spPr>
          <a:xfrm>
            <a:off x="400467" y="1697671"/>
            <a:ext cx="6507591" cy="2409478"/>
          </a:xfrm>
          <a:prstGeom prst="round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B3F4FB26-5592-854F-864C-913F19D3C161}"/>
              </a:ext>
            </a:extLst>
          </p:cNvPr>
          <p:cNvGraphicFramePr>
            <a:graphicFrameLocks noGrp="1"/>
          </p:cNvGraphicFramePr>
          <p:nvPr>
            <p:extLst>
              <p:ext uri="{D42A27DB-BD31-4B8C-83A1-F6EECF244321}">
                <p14:modId xmlns:p14="http://schemas.microsoft.com/office/powerpoint/2010/main" val="382758439"/>
              </p:ext>
            </p:extLst>
          </p:nvPr>
        </p:nvGraphicFramePr>
        <p:xfrm>
          <a:off x="587813" y="2558430"/>
          <a:ext cx="2067242" cy="1003049"/>
        </p:xfrm>
        <a:graphic>
          <a:graphicData uri="http://schemas.openxmlformats.org/drawingml/2006/table">
            <a:tbl>
              <a:tblPr firstRow="1" bandRow="1">
                <a:tableStyleId>{5C22544A-7EE6-4342-B048-85BDC9FD1C3A}</a:tableStyleId>
              </a:tblPr>
              <a:tblGrid>
                <a:gridCol w="678966">
                  <a:extLst>
                    <a:ext uri="{9D8B030D-6E8A-4147-A177-3AD203B41FA5}">
                      <a16:colId xmlns:a16="http://schemas.microsoft.com/office/drawing/2014/main" val="1685094503"/>
                    </a:ext>
                  </a:extLst>
                </a:gridCol>
                <a:gridCol w="458375">
                  <a:extLst>
                    <a:ext uri="{9D8B030D-6E8A-4147-A177-3AD203B41FA5}">
                      <a16:colId xmlns:a16="http://schemas.microsoft.com/office/drawing/2014/main" val="1798176784"/>
                    </a:ext>
                  </a:extLst>
                </a:gridCol>
                <a:gridCol w="505561">
                  <a:extLst>
                    <a:ext uri="{9D8B030D-6E8A-4147-A177-3AD203B41FA5}">
                      <a16:colId xmlns:a16="http://schemas.microsoft.com/office/drawing/2014/main" val="3456194663"/>
                    </a:ext>
                  </a:extLst>
                </a:gridCol>
                <a:gridCol w="424340">
                  <a:extLst>
                    <a:ext uri="{9D8B030D-6E8A-4147-A177-3AD203B41FA5}">
                      <a16:colId xmlns:a16="http://schemas.microsoft.com/office/drawing/2014/main" val="1233722780"/>
                    </a:ext>
                  </a:extLst>
                </a:gridCol>
              </a:tblGrid>
              <a:tr h="210569">
                <a:tc>
                  <a:txBody>
                    <a:bodyPr/>
                    <a:lstStyle/>
                    <a:p>
                      <a:r>
                        <a:rPr lang="en-US" sz="700" kern="1200" dirty="0" err="1">
                          <a:solidFill>
                            <a:schemeClr val="dk1"/>
                          </a:solidFill>
                          <a:latin typeface="+mn-lt"/>
                          <a:ea typeface="+mn-ea"/>
                          <a:cs typeface="+mn-cs"/>
                        </a:rPr>
                        <a:t>mirna_name</a:t>
                      </a:r>
                      <a:endParaRPr lang="en-US" sz="700" kern="1200" dirty="0">
                        <a:solidFill>
                          <a:schemeClr val="dk1"/>
                        </a:solidFill>
                        <a:latin typeface="+mn-lt"/>
                        <a:ea typeface="+mn-ea"/>
                        <a:cs typeface="+mn-cs"/>
                      </a:endParaRPr>
                    </a:p>
                  </a:txBody>
                  <a:tcPr>
                    <a:solidFill>
                      <a:schemeClr val="accent1">
                        <a:lumMod val="40000"/>
                        <a:lumOff val="60000"/>
                      </a:schemeClr>
                    </a:solidFill>
                  </a:tcPr>
                </a:tc>
                <a:tc>
                  <a:txBody>
                    <a:bodyPr/>
                    <a:lstStyle/>
                    <a:p>
                      <a:r>
                        <a:rPr lang="en-US" sz="700" kern="1200" dirty="0">
                          <a:solidFill>
                            <a:schemeClr val="dk1"/>
                          </a:solidFill>
                          <a:latin typeface="+mn-lt"/>
                          <a:ea typeface="+mn-ea"/>
                          <a:cs typeface="+mn-cs"/>
                        </a:rPr>
                        <a:t>S1_con</a:t>
                      </a:r>
                    </a:p>
                  </a:txBody>
                  <a:tcPr>
                    <a:solidFill>
                      <a:schemeClr val="accent1">
                        <a:lumMod val="40000"/>
                        <a:lumOff val="60000"/>
                      </a:schemeClr>
                    </a:solidFill>
                  </a:tcPr>
                </a:tc>
                <a:tc>
                  <a:txBody>
                    <a:bodyPr/>
                    <a:lstStyle/>
                    <a:p>
                      <a:r>
                        <a:rPr lang="en-US" sz="700" kern="1200" dirty="0">
                          <a:solidFill>
                            <a:schemeClr val="dk1"/>
                          </a:solidFill>
                          <a:latin typeface="+mn-lt"/>
                          <a:ea typeface="+mn-ea"/>
                          <a:cs typeface="+mn-cs"/>
                        </a:rPr>
                        <a:t>S2_con</a:t>
                      </a:r>
                    </a:p>
                  </a:txBody>
                  <a:tcPr>
                    <a:solidFill>
                      <a:schemeClr val="accent1">
                        <a:lumMod val="40000"/>
                        <a:lumOff val="60000"/>
                      </a:schemeClr>
                    </a:solidFill>
                  </a:tcPr>
                </a:tc>
                <a:tc>
                  <a:txBody>
                    <a:bodyPr/>
                    <a:lstStyle/>
                    <a:p>
                      <a:r>
                        <a:rPr lang="en-US" sz="700" kern="1200" dirty="0">
                          <a:solidFill>
                            <a:schemeClr val="dk1"/>
                          </a:solidFill>
                          <a:latin typeface="+mn-lt"/>
                          <a:ea typeface="+mn-ea"/>
                          <a:cs typeface="+mn-cs"/>
                        </a:rPr>
                        <a:t>S3_dis</a:t>
                      </a:r>
                    </a:p>
                  </a:txBody>
                  <a:tcPr>
                    <a:solidFill>
                      <a:schemeClr val="accent1">
                        <a:lumMod val="40000"/>
                        <a:lumOff val="60000"/>
                      </a:schemeClr>
                    </a:solidFill>
                  </a:tcPr>
                </a:tc>
                <a:extLst>
                  <a:ext uri="{0D108BD9-81ED-4DB2-BD59-A6C34878D82A}">
                    <a16:rowId xmlns:a16="http://schemas.microsoft.com/office/drawing/2014/main" val="2828548073"/>
                  </a:ext>
                </a:extLst>
              </a:tr>
              <a:tr h="128704">
                <a:tc>
                  <a:txBody>
                    <a:bodyPr/>
                    <a:lstStyle/>
                    <a:p>
                      <a:r>
                        <a:rPr lang="en-US" sz="700" dirty="0"/>
                        <a:t>hsa-miR-1-5p</a:t>
                      </a:r>
                    </a:p>
                  </a:txBody>
                  <a:tcPr/>
                </a:tc>
                <a:tc>
                  <a:txBody>
                    <a:bodyPr/>
                    <a:lstStyle/>
                    <a:p>
                      <a:r>
                        <a:rPr lang="en-US" sz="700" dirty="0"/>
                        <a:t>3276</a:t>
                      </a:r>
                    </a:p>
                  </a:txBody>
                  <a:tcPr/>
                </a:tc>
                <a:tc>
                  <a:txBody>
                    <a:bodyPr/>
                    <a:lstStyle/>
                    <a:p>
                      <a:r>
                        <a:rPr lang="en-US" sz="700" dirty="0"/>
                        <a:t>1598</a:t>
                      </a:r>
                    </a:p>
                  </a:txBody>
                  <a:tcPr/>
                </a:tc>
                <a:tc>
                  <a:txBody>
                    <a:bodyPr/>
                    <a:lstStyle/>
                    <a:p>
                      <a:r>
                        <a:rPr lang="en-US" sz="700" dirty="0"/>
                        <a:t>1752</a:t>
                      </a:r>
                    </a:p>
                  </a:txBody>
                  <a:tcPr/>
                </a:tc>
                <a:extLst>
                  <a:ext uri="{0D108BD9-81ED-4DB2-BD59-A6C34878D82A}">
                    <a16:rowId xmlns:a16="http://schemas.microsoft.com/office/drawing/2014/main" val="3547214075"/>
                  </a:ext>
                </a:extLst>
              </a:tr>
              <a:tr h="175650">
                <a:tc>
                  <a:txBody>
                    <a:bodyPr/>
                    <a:lstStyle/>
                    <a:p>
                      <a:r>
                        <a:rPr lang="en-US" sz="700" dirty="0"/>
                        <a:t>hsa-miR-2-5p</a:t>
                      </a:r>
                    </a:p>
                  </a:txBody>
                  <a:tcPr/>
                </a:tc>
                <a:tc>
                  <a:txBody>
                    <a:bodyPr/>
                    <a:lstStyle/>
                    <a:p>
                      <a:r>
                        <a:rPr lang="en-US" sz="700" dirty="0"/>
                        <a:t>1728</a:t>
                      </a:r>
                    </a:p>
                  </a:txBody>
                  <a:tcPr/>
                </a:tc>
                <a:tc>
                  <a:txBody>
                    <a:bodyPr/>
                    <a:lstStyle/>
                    <a:p>
                      <a:r>
                        <a:rPr lang="en-US" sz="700" dirty="0"/>
                        <a:t>2532</a:t>
                      </a:r>
                    </a:p>
                  </a:txBody>
                  <a:tcPr/>
                </a:tc>
                <a:tc>
                  <a:txBody>
                    <a:bodyPr/>
                    <a:lstStyle/>
                    <a:p>
                      <a:r>
                        <a:rPr lang="en-US" sz="700" dirty="0"/>
                        <a:t>1627</a:t>
                      </a:r>
                    </a:p>
                  </a:txBody>
                  <a:tcPr/>
                </a:tc>
                <a:extLst>
                  <a:ext uri="{0D108BD9-81ED-4DB2-BD59-A6C34878D82A}">
                    <a16:rowId xmlns:a16="http://schemas.microsoft.com/office/drawing/2014/main" val="1425863473"/>
                  </a:ext>
                </a:extLst>
              </a:tr>
              <a:tr h="184438">
                <a:tc>
                  <a:txBody>
                    <a:bodyPr/>
                    <a:lstStyle/>
                    <a:p>
                      <a:r>
                        <a:rPr lang="en-US" sz="700" dirty="0"/>
                        <a:t>hsa-miR-3-5p</a:t>
                      </a:r>
                    </a:p>
                  </a:txBody>
                  <a:tcPr/>
                </a:tc>
                <a:tc>
                  <a:txBody>
                    <a:bodyPr/>
                    <a:lstStyle/>
                    <a:p>
                      <a:r>
                        <a:rPr lang="en-US" sz="700" dirty="0"/>
                        <a:t>5228</a:t>
                      </a:r>
                    </a:p>
                  </a:txBody>
                  <a:tcPr/>
                </a:tc>
                <a:tc>
                  <a:txBody>
                    <a:bodyPr/>
                    <a:lstStyle/>
                    <a:p>
                      <a:r>
                        <a:rPr lang="en-US" sz="700" dirty="0"/>
                        <a:t>5498</a:t>
                      </a:r>
                    </a:p>
                  </a:txBody>
                  <a:tcPr/>
                </a:tc>
                <a:tc>
                  <a:txBody>
                    <a:bodyPr/>
                    <a:lstStyle/>
                    <a:p>
                      <a:r>
                        <a:rPr lang="en-US" sz="700" dirty="0"/>
                        <a:t>6732</a:t>
                      </a:r>
                    </a:p>
                  </a:txBody>
                  <a:tcPr/>
                </a:tc>
                <a:extLst>
                  <a:ext uri="{0D108BD9-81ED-4DB2-BD59-A6C34878D82A}">
                    <a16:rowId xmlns:a16="http://schemas.microsoft.com/office/drawing/2014/main" val="2638138429"/>
                  </a:ext>
                </a:extLst>
              </a:tr>
              <a:tr h="184438">
                <a:tc>
                  <a:txBody>
                    <a:bodyPr/>
                    <a:lstStyle/>
                    <a:p>
                      <a:r>
                        <a:rPr lang="en-US" sz="700" dirty="0" err="1"/>
                        <a:t>hsa</a:t>
                      </a:r>
                      <a:r>
                        <a:rPr lang="en-US" sz="700" dirty="0"/>
                        <a:t>-….</a:t>
                      </a:r>
                    </a:p>
                  </a:txBody>
                  <a:tcPr/>
                </a:tc>
                <a:tc>
                  <a:txBody>
                    <a:bodyPr/>
                    <a:lstStyle/>
                    <a:p>
                      <a:r>
                        <a:rPr lang="en-US" sz="700" dirty="0"/>
                        <a:t>…..</a:t>
                      </a:r>
                    </a:p>
                  </a:txBody>
                  <a:tcPr/>
                </a:tc>
                <a:tc>
                  <a:txBody>
                    <a:bodyPr/>
                    <a:lstStyle/>
                    <a:p>
                      <a:r>
                        <a:rPr lang="en-US" sz="700" dirty="0"/>
                        <a:t>…..</a:t>
                      </a:r>
                    </a:p>
                  </a:txBody>
                  <a:tcPr/>
                </a:tc>
                <a:tc>
                  <a:txBody>
                    <a:bodyPr/>
                    <a:lstStyle/>
                    <a:p>
                      <a:r>
                        <a:rPr lang="en-US" sz="700" dirty="0"/>
                        <a:t>…..</a:t>
                      </a:r>
                    </a:p>
                  </a:txBody>
                  <a:tcPr/>
                </a:tc>
                <a:extLst>
                  <a:ext uri="{0D108BD9-81ED-4DB2-BD59-A6C34878D82A}">
                    <a16:rowId xmlns:a16="http://schemas.microsoft.com/office/drawing/2014/main" val="625233596"/>
                  </a:ext>
                </a:extLst>
              </a:tr>
            </a:tbl>
          </a:graphicData>
        </a:graphic>
      </p:graphicFrame>
      <p:sp>
        <p:nvSpPr>
          <p:cNvPr id="4" name="TextBox 3">
            <a:extLst>
              <a:ext uri="{FF2B5EF4-FFF2-40B4-BE49-F238E27FC236}">
                <a16:creationId xmlns:a16="http://schemas.microsoft.com/office/drawing/2014/main" id="{B6B0F1F0-BECA-0046-B9A1-BAA493EC86B3}"/>
              </a:ext>
            </a:extLst>
          </p:cNvPr>
          <p:cNvSpPr txBox="1"/>
          <p:nvPr/>
        </p:nvSpPr>
        <p:spPr>
          <a:xfrm>
            <a:off x="588840" y="1665711"/>
            <a:ext cx="2771271" cy="307777"/>
          </a:xfrm>
          <a:prstGeom prst="rect">
            <a:avLst/>
          </a:prstGeom>
          <a:noFill/>
        </p:spPr>
        <p:txBody>
          <a:bodyPr wrap="none" rtlCol="0">
            <a:spAutoFit/>
          </a:bodyPr>
          <a:lstStyle/>
          <a:p>
            <a:r>
              <a:rPr lang="en-US" sz="1400" dirty="0"/>
              <a:t>Step 1: Upload, filter and </a:t>
            </a:r>
            <a:r>
              <a:rPr lang="en-US" sz="1400" dirty="0" err="1"/>
              <a:t>normalise</a:t>
            </a:r>
            <a:endParaRPr lang="en-US" sz="1400" dirty="0"/>
          </a:p>
        </p:txBody>
      </p:sp>
      <p:sp>
        <p:nvSpPr>
          <p:cNvPr id="79" name="Rectangle 78">
            <a:extLst>
              <a:ext uri="{FF2B5EF4-FFF2-40B4-BE49-F238E27FC236}">
                <a16:creationId xmlns:a16="http://schemas.microsoft.com/office/drawing/2014/main" id="{9547CCFB-6028-C84D-8007-ED68BE351C16}"/>
              </a:ext>
            </a:extLst>
          </p:cNvPr>
          <p:cNvSpPr>
            <a:spLocks noChangeAspect="1"/>
          </p:cNvSpPr>
          <p:nvPr/>
        </p:nvSpPr>
        <p:spPr>
          <a:xfrm>
            <a:off x="3086792" y="5153082"/>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E3C2763-6B8D-014F-B4C2-BE78648CF885}"/>
              </a:ext>
            </a:extLst>
          </p:cNvPr>
          <p:cNvSpPr>
            <a:spLocks noChangeAspect="1"/>
          </p:cNvSpPr>
          <p:nvPr/>
        </p:nvSpPr>
        <p:spPr>
          <a:xfrm>
            <a:off x="3086792" y="5278228"/>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B9759CB-655E-EF41-93F1-D1CCA6687A37}"/>
              </a:ext>
            </a:extLst>
          </p:cNvPr>
          <p:cNvSpPr>
            <a:spLocks noChangeAspect="1"/>
          </p:cNvSpPr>
          <p:nvPr/>
        </p:nvSpPr>
        <p:spPr>
          <a:xfrm>
            <a:off x="3086792" y="5403374"/>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3C0DAE8-2BBD-714B-BC63-AE29F27BFDA6}"/>
              </a:ext>
            </a:extLst>
          </p:cNvPr>
          <p:cNvSpPr txBox="1"/>
          <p:nvPr/>
        </p:nvSpPr>
        <p:spPr>
          <a:xfrm>
            <a:off x="4157151" y="1872354"/>
            <a:ext cx="782971" cy="276999"/>
          </a:xfrm>
          <a:prstGeom prst="rect">
            <a:avLst/>
          </a:prstGeom>
          <a:noFill/>
        </p:spPr>
        <p:txBody>
          <a:bodyPr wrap="none" rtlCol="0">
            <a:spAutoFit/>
          </a:bodyPr>
          <a:lstStyle/>
          <a:p>
            <a:r>
              <a:rPr lang="en-US" sz="1200" dirty="0"/>
              <a:t>First filter</a:t>
            </a:r>
          </a:p>
        </p:txBody>
      </p:sp>
      <p:sp>
        <p:nvSpPr>
          <p:cNvPr id="61" name="TextBox 60">
            <a:extLst>
              <a:ext uri="{FF2B5EF4-FFF2-40B4-BE49-F238E27FC236}">
                <a16:creationId xmlns:a16="http://schemas.microsoft.com/office/drawing/2014/main" id="{BA948893-89A3-594E-882F-C9EEC274CDFF}"/>
              </a:ext>
            </a:extLst>
          </p:cNvPr>
          <p:cNvSpPr txBox="1"/>
          <p:nvPr/>
        </p:nvSpPr>
        <p:spPr>
          <a:xfrm>
            <a:off x="4063439" y="2583005"/>
            <a:ext cx="970394" cy="276999"/>
          </a:xfrm>
          <a:prstGeom prst="rect">
            <a:avLst/>
          </a:prstGeom>
          <a:noFill/>
        </p:spPr>
        <p:txBody>
          <a:bodyPr wrap="none" rtlCol="0">
            <a:spAutoFit/>
          </a:bodyPr>
          <a:lstStyle/>
          <a:p>
            <a:r>
              <a:rPr lang="en-US" sz="1200" dirty="0"/>
              <a:t>Second filter</a:t>
            </a:r>
          </a:p>
        </p:txBody>
      </p:sp>
      <p:sp>
        <p:nvSpPr>
          <p:cNvPr id="62" name="TextBox 61">
            <a:extLst>
              <a:ext uri="{FF2B5EF4-FFF2-40B4-BE49-F238E27FC236}">
                <a16:creationId xmlns:a16="http://schemas.microsoft.com/office/drawing/2014/main" id="{C84DF012-33D7-BC4F-9068-B2236788766A}"/>
              </a:ext>
            </a:extLst>
          </p:cNvPr>
          <p:cNvSpPr txBox="1"/>
          <p:nvPr/>
        </p:nvSpPr>
        <p:spPr>
          <a:xfrm>
            <a:off x="4133564" y="3289798"/>
            <a:ext cx="824265" cy="276999"/>
          </a:xfrm>
          <a:prstGeom prst="rect">
            <a:avLst/>
          </a:prstGeom>
          <a:noFill/>
        </p:spPr>
        <p:txBody>
          <a:bodyPr wrap="none" rtlCol="0">
            <a:spAutoFit/>
          </a:bodyPr>
          <a:lstStyle/>
          <a:p>
            <a:r>
              <a:rPr lang="en-US" sz="1200" dirty="0" err="1"/>
              <a:t>Normalise</a:t>
            </a:r>
            <a:endParaRPr lang="en-US" sz="1200" dirty="0"/>
          </a:p>
        </p:txBody>
      </p:sp>
      <p:cxnSp>
        <p:nvCxnSpPr>
          <p:cNvPr id="64" name="Straight Arrow Connector 63">
            <a:extLst>
              <a:ext uri="{FF2B5EF4-FFF2-40B4-BE49-F238E27FC236}">
                <a16:creationId xmlns:a16="http://schemas.microsoft.com/office/drawing/2014/main" id="{DDDFD4E8-33DF-8243-9535-0876448BE5D7}"/>
              </a:ext>
            </a:extLst>
          </p:cNvPr>
          <p:cNvCxnSpPr/>
          <p:nvPr/>
        </p:nvCxnSpPr>
        <p:spPr>
          <a:xfrm flipV="1">
            <a:off x="2655055" y="2370712"/>
            <a:ext cx="1563199" cy="565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Curved Connector 69">
            <a:extLst>
              <a:ext uri="{FF2B5EF4-FFF2-40B4-BE49-F238E27FC236}">
                <a16:creationId xmlns:a16="http://schemas.microsoft.com/office/drawing/2014/main" id="{E3B5AA3F-C95D-D446-8898-44512463F818}"/>
              </a:ext>
            </a:extLst>
          </p:cNvPr>
          <p:cNvCxnSpPr>
            <a:stCxn id="19" idx="3"/>
            <a:endCxn id="34" idx="3"/>
          </p:cNvCxnSpPr>
          <p:nvPr/>
        </p:nvCxnSpPr>
        <p:spPr>
          <a:xfrm>
            <a:off x="4798929" y="2433285"/>
            <a:ext cx="12700" cy="565219"/>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72" name="Curved Connector 71">
            <a:extLst>
              <a:ext uri="{FF2B5EF4-FFF2-40B4-BE49-F238E27FC236}">
                <a16:creationId xmlns:a16="http://schemas.microsoft.com/office/drawing/2014/main" id="{6C8DDDED-5896-3147-804B-10A7475BFC85}"/>
              </a:ext>
            </a:extLst>
          </p:cNvPr>
          <p:cNvCxnSpPr>
            <a:stCxn id="38" idx="3"/>
            <a:endCxn id="51" idx="3"/>
          </p:cNvCxnSpPr>
          <p:nvPr/>
        </p:nvCxnSpPr>
        <p:spPr>
          <a:xfrm>
            <a:off x="4798929" y="3123650"/>
            <a:ext cx="12700" cy="59457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73" name="Rounded Rectangle 72">
            <a:extLst>
              <a:ext uri="{FF2B5EF4-FFF2-40B4-BE49-F238E27FC236}">
                <a16:creationId xmlns:a16="http://schemas.microsoft.com/office/drawing/2014/main" id="{A6BF603C-4655-FD4A-B126-634FA05E2AF5}"/>
              </a:ext>
            </a:extLst>
          </p:cNvPr>
          <p:cNvSpPr/>
          <p:nvPr/>
        </p:nvSpPr>
        <p:spPr>
          <a:xfrm>
            <a:off x="400467" y="4410793"/>
            <a:ext cx="6507591" cy="2494830"/>
          </a:xfrm>
          <a:prstGeom prst="round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27FB5AA0-7D39-EB42-8214-AD62A417FE45}"/>
              </a:ext>
            </a:extLst>
          </p:cNvPr>
          <p:cNvSpPr txBox="1"/>
          <p:nvPr/>
        </p:nvSpPr>
        <p:spPr>
          <a:xfrm>
            <a:off x="588840" y="4384452"/>
            <a:ext cx="3068404" cy="307777"/>
          </a:xfrm>
          <a:prstGeom prst="rect">
            <a:avLst/>
          </a:prstGeom>
          <a:noFill/>
        </p:spPr>
        <p:txBody>
          <a:bodyPr wrap="none" rtlCol="0">
            <a:spAutoFit/>
          </a:bodyPr>
          <a:lstStyle/>
          <a:p>
            <a:r>
              <a:rPr lang="en-US" sz="1400" dirty="0"/>
              <a:t>Step 2: Calculate distribution difference</a:t>
            </a:r>
          </a:p>
        </p:txBody>
      </p:sp>
      <p:graphicFrame>
        <p:nvGraphicFramePr>
          <p:cNvPr id="75" name="Table 3">
            <a:extLst>
              <a:ext uri="{FF2B5EF4-FFF2-40B4-BE49-F238E27FC236}">
                <a16:creationId xmlns:a16="http://schemas.microsoft.com/office/drawing/2014/main" id="{3752E42A-47BD-6447-B9EB-D40DEE78D3B1}"/>
              </a:ext>
            </a:extLst>
          </p:cNvPr>
          <p:cNvGraphicFramePr>
            <a:graphicFrameLocks noGrp="1"/>
          </p:cNvGraphicFramePr>
          <p:nvPr>
            <p:extLst>
              <p:ext uri="{D42A27DB-BD31-4B8C-83A1-F6EECF244321}">
                <p14:modId xmlns:p14="http://schemas.microsoft.com/office/powerpoint/2010/main" val="1947341215"/>
              </p:ext>
            </p:extLst>
          </p:nvPr>
        </p:nvGraphicFramePr>
        <p:xfrm>
          <a:off x="587813" y="5283489"/>
          <a:ext cx="2067242" cy="1003049"/>
        </p:xfrm>
        <a:graphic>
          <a:graphicData uri="http://schemas.openxmlformats.org/drawingml/2006/table">
            <a:tbl>
              <a:tblPr firstRow="1" bandRow="1">
                <a:tableStyleId>{5C22544A-7EE6-4342-B048-85BDC9FD1C3A}</a:tableStyleId>
              </a:tblPr>
              <a:tblGrid>
                <a:gridCol w="678966">
                  <a:extLst>
                    <a:ext uri="{9D8B030D-6E8A-4147-A177-3AD203B41FA5}">
                      <a16:colId xmlns:a16="http://schemas.microsoft.com/office/drawing/2014/main" val="1685094503"/>
                    </a:ext>
                  </a:extLst>
                </a:gridCol>
                <a:gridCol w="458375">
                  <a:extLst>
                    <a:ext uri="{9D8B030D-6E8A-4147-A177-3AD203B41FA5}">
                      <a16:colId xmlns:a16="http://schemas.microsoft.com/office/drawing/2014/main" val="1798176784"/>
                    </a:ext>
                  </a:extLst>
                </a:gridCol>
                <a:gridCol w="505561">
                  <a:extLst>
                    <a:ext uri="{9D8B030D-6E8A-4147-A177-3AD203B41FA5}">
                      <a16:colId xmlns:a16="http://schemas.microsoft.com/office/drawing/2014/main" val="3456194663"/>
                    </a:ext>
                  </a:extLst>
                </a:gridCol>
                <a:gridCol w="424340">
                  <a:extLst>
                    <a:ext uri="{9D8B030D-6E8A-4147-A177-3AD203B41FA5}">
                      <a16:colId xmlns:a16="http://schemas.microsoft.com/office/drawing/2014/main" val="1233722780"/>
                    </a:ext>
                  </a:extLst>
                </a:gridCol>
              </a:tblGrid>
              <a:tr h="210569">
                <a:tc>
                  <a:txBody>
                    <a:bodyPr/>
                    <a:lstStyle/>
                    <a:p>
                      <a:r>
                        <a:rPr lang="en-US" sz="700" kern="1200" dirty="0" err="1">
                          <a:solidFill>
                            <a:schemeClr val="dk1"/>
                          </a:solidFill>
                          <a:latin typeface="+mn-lt"/>
                          <a:ea typeface="+mn-ea"/>
                          <a:cs typeface="+mn-cs"/>
                        </a:rPr>
                        <a:t>mirna_name</a:t>
                      </a:r>
                      <a:endParaRPr lang="en-US" sz="700" kern="1200" dirty="0">
                        <a:solidFill>
                          <a:schemeClr val="dk1"/>
                        </a:solidFill>
                        <a:latin typeface="+mn-lt"/>
                        <a:ea typeface="+mn-ea"/>
                        <a:cs typeface="+mn-cs"/>
                      </a:endParaRPr>
                    </a:p>
                  </a:txBody>
                  <a:tcPr>
                    <a:solidFill>
                      <a:schemeClr val="accent1">
                        <a:lumMod val="40000"/>
                        <a:lumOff val="60000"/>
                      </a:schemeClr>
                    </a:solidFill>
                  </a:tcPr>
                </a:tc>
                <a:tc>
                  <a:txBody>
                    <a:bodyPr/>
                    <a:lstStyle/>
                    <a:p>
                      <a:r>
                        <a:rPr lang="en-US" sz="700" kern="1200" dirty="0">
                          <a:solidFill>
                            <a:schemeClr val="dk1"/>
                          </a:solidFill>
                          <a:latin typeface="+mn-lt"/>
                          <a:ea typeface="+mn-ea"/>
                          <a:cs typeface="+mn-cs"/>
                        </a:rPr>
                        <a:t>S1_con</a:t>
                      </a:r>
                    </a:p>
                  </a:txBody>
                  <a:tcPr>
                    <a:solidFill>
                      <a:schemeClr val="accent1">
                        <a:lumMod val="40000"/>
                        <a:lumOff val="60000"/>
                      </a:schemeClr>
                    </a:solidFill>
                  </a:tcPr>
                </a:tc>
                <a:tc>
                  <a:txBody>
                    <a:bodyPr/>
                    <a:lstStyle/>
                    <a:p>
                      <a:r>
                        <a:rPr lang="en-US" sz="700" kern="1200" dirty="0">
                          <a:solidFill>
                            <a:schemeClr val="dk1"/>
                          </a:solidFill>
                          <a:latin typeface="+mn-lt"/>
                          <a:ea typeface="+mn-ea"/>
                          <a:cs typeface="+mn-cs"/>
                        </a:rPr>
                        <a:t>S2_con</a:t>
                      </a:r>
                    </a:p>
                  </a:txBody>
                  <a:tcPr>
                    <a:solidFill>
                      <a:schemeClr val="accent1">
                        <a:lumMod val="40000"/>
                        <a:lumOff val="60000"/>
                      </a:schemeClr>
                    </a:solidFill>
                  </a:tcPr>
                </a:tc>
                <a:tc>
                  <a:txBody>
                    <a:bodyPr/>
                    <a:lstStyle/>
                    <a:p>
                      <a:r>
                        <a:rPr lang="en-US" sz="700" kern="1200" dirty="0">
                          <a:solidFill>
                            <a:schemeClr val="dk1"/>
                          </a:solidFill>
                          <a:latin typeface="+mn-lt"/>
                          <a:ea typeface="+mn-ea"/>
                          <a:cs typeface="+mn-cs"/>
                        </a:rPr>
                        <a:t>S3_dis</a:t>
                      </a:r>
                    </a:p>
                  </a:txBody>
                  <a:tcPr>
                    <a:solidFill>
                      <a:schemeClr val="accent1">
                        <a:lumMod val="40000"/>
                        <a:lumOff val="60000"/>
                      </a:schemeClr>
                    </a:solidFill>
                  </a:tcPr>
                </a:tc>
                <a:extLst>
                  <a:ext uri="{0D108BD9-81ED-4DB2-BD59-A6C34878D82A}">
                    <a16:rowId xmlns:a16="http://schemas.microsoft.com/office/drawing/2014/main" val="2828548073"/>
                  </a:ext>
                </a:extLst>
              </a:tr>
              <a:tr h="128704">
                <a:tc>
                  <a:txBody>
                    <a:bodyPr/>
                    <a:lstStyle/>
                    <a:p>
                      <a:r>
                        <a:rPr lang="en-US" sz="700" dirty="0"/>
                        <a:t>hsa-miR-1-5p</a:t>
                      </a:r>
                    </a:p>
                  </a:txBody>
                  <a:tcPr/>
                </a:tc>
                <a:tc>
                  <a:txBody>
                    <a:bodyPr/>
                    <a:lstStyle/>
                    <a:p>
                      <a:r>
                        <a:rPr lang="en-US" sz="700" dirty="0"/>
                        <a:t>3276</a:t>
                      </a:r>
                    </a:p>
                  </a:txBody>
                  <a:tcPr/>
                </a:tc>
                <a:tc>
                  <a:txBody>
                    <a:bodyPr/>
                    <a:lstStyle/>
                    <a:p>
                      <a:r>
                        <a:rPr lang="en-US" sz="700" dirty="0"/>
                        <a:t>1598</a:t>
                      </a:r>
                    </a:p>
                  </a:txBody>
                  <a:tcPr/>
                </a:tc>
                <a:tc>
                  <a:txBody>
                    <a:bodyPr/>
                    <a:lstStyle/>
                    <a:p>
                      <a:r>
                        <a:rPr lang="en-US" sz="700" dirty="0"/>
                        <a:t>1752</a:t>
                      </a:r>
                    </a:p>
                  </a:txBody>
                  <a:tcPr/>
                </a:tc>
                <a:extLst>
                  <a:ext uri="{0D108BD9-81ED-4DB2-BD59-A6C34878D82A}">
                    <a16:rowId xmlns:a16="http://schemas.microsoft.com/office/drawing/2014/main" val="3547214075"/>
                  </a:ext>
                </a:extLst>
              </a:tr>
              <a:tr h="175650">
                <a:tc>
                  <a:txBody>
                    <a:bodyPr/>
                    <a:lstStyle/>
                    <a:p>
                      <a:r>
                        <a:rPr lang="en-US" sz="700" dirty="0"/>
                        <a:t>hsa-miR-2-5p</a:t>
                      </a:r>
                    </a:p>
                  </a:txBody>
                  <a:tcPr/>
                </a:tc>
                <a:tc>
                  <a:txBody>
                    <a:bodyPr/>
                    <a:lstStyle/>
                    <a:p>
                      <a:r>
                        <a:rPr lang="en-US" sz="700" dirty="0"/>
                        <a:t>1728</a:t>
                      </a:r>
                    </a:p>
                  </a:txBody>
                  <a:tcPr/>
                </a:tc>
                <a:tc>
                  <a:txBody>
                    <a:bodyPr/>
                    <a:lstStyle/>
                    <a:p>
                      <a:r>
                        <a:rPr lang="en-US" sz="700" dirty="0"/>
                        <a:t>2532</a:t>
                      </a:r>
                    </a:p>
                  </a:txBody>
                  <a:tcPr/>
                </a:tc>
                <a:tc>
                  <a:txBody>
                    <a:bodyPr/>
                    <a:lstStyle/>
                    <a:p>
                      <a:r>
                        <a:rPr lang="en-US" sz="700" dirty="0"/>
                        <a:t>1627</a:t>
                      </a:r>
                    </a:p>
                  </a:txBody>
                  <a:tcPr/>
                </a:tc>
                <a:extLst>
                  <a:ext uri="{0D108BD9-81ED-4DB2-BD59-A6C34878D82A}">
                    <a16:rowId xmlns:a16="http://schemas.microsoft.com/office/drawing/2014/main" val="1425863473"/>
                  </a:ext>
                </a:extLst>
              </a:tr>
              <a:tr h="184438">
                <a:tc>
                  <a:txBody>
                    <a:bodyPr/>
                    <a:lstStyle/>
                    <a:p>
                      <a:r>
                        <a:rPr lang="en-US" sz="700" dirty="0"/>
                        <a:t>hsa-miR-3-5p</a:t>
                      </a:r>
                    </a:p>
                  </a:txBody>
                  <a:tcPr/>
                </a:tc>
                <a:tc>
                  <a:txBody>
                    <a:bodyPr/>
                    <a:lstStyle/>
                    <a:p>
                      <a:r>
                        <a:rPr lang="en-US" sz="700" dirty="0"/>
                        <a:t>5228</a:t>
                      </a:r>
                    </a:p>
                  </a:txBody>
                  <a:tcPr/>
                </a:tc>
                <a:tc>
                  <a:txBody>
                    <a:bodyPr/>
                    <a:lstStyle/>
                    <a:p>
                      <a:r>
                        <a:rPr lang="en-US" sz="700" dirty="0"/>
                        <a:t>5498</a:t>
                      </a:r>
                    </a:p>
                  </a:txBody>
                  <a:tcPr/>
                </a:tc>
                <a:tc>
                  <a:txBody>
                    <a:bodyPr/>
                    <a:lstStyle/>
                    <a:p>
                      <a:r>
                        <a:rPr lang="en-US" sz="700" dirty="0"/>
                        <a:t>6732</a:t>
                      </a:r>
                    </a:p>
                  </a:txBody>
                  <a:tcPr/>
                </a:tc>
                <a:extLst>
                  <a:ext uri="{0D108BD9-81ED-4DB2-BD59-A6C34878D82A}">
                    <a16:rowId xmlns:a16="http://schemas.microsoft.com/office/drawing/2014/main" val="2638138429"/>
                  </a:ext>
                </a:extLst>
              </a:tr>
              <a:tr h="184438">
                <a:tc>
                  <a:txBody>
                    <a:bodyPr/>
                    <a:lstStyle/>
                    <a:p>
                      <a:r>
                        <a:rPr lang="en-US" sz="700" dirty="0" err="1"/>
                        <a:t>hsa</a:t>
                      </a:r>
                      <a:r>
                        <a:rPr lang="en-US" sz="700" dirty="0"/>
                        <a:t>-….</a:t>
                      </a:r>
                    </a:p>
                  </a:txBody>
                  <a:tcPr/>
                </a:tc>
                <a:tc>
                  <a:txBody>
                    <a:bodyPr/>
                    <a:lstStyle/>
                    <a:p>
                      <a:r>
                        <a:rPr lang="en-US" sz="700" dirty="0"/>
                        <a:t>…..</a:t>
                      </a:r>
                    </a:p>
                  </a:txBody>
                  <a:tcPr/>
                </a:tc>
                <a:tc>
                  <a:txBody>
                    <a:bodyPr/>
                    <a:lstStyle/>
                    <a:p>
                      <a:r>
                        <a:rPr lang="en-US" sz="700" dirty="0"/>
                        <a:t>…..</a:t>
                      </a:r>
                    </a:p>
                  </a:txBody>
                  <a:tcPr/>
                </a:tc>
                <a:tc>
                  <a:txBody>
                    <a:bodyPr/>
                    <a:lstStyle/>
                    <a:p>
                      <a:r>
                        <a:rPr lang="en-US" sz="700" dirty="0"/>
                        <a:t>…..</a:t>
                      </a:r>
                    </a:p>
                  </a:txBody>
                  <a:tcPr/>
                </a:tc>
                <a:extLst>
                  <a:ext uri="{0D108BD9-81ED-4DB2-BD59-A6C34878D82A}">
                    <a16:rowId xmlns:a16="http://schemas.microsoft.com/office/drawing/2014/main" val="625233596"/>
                  </a:ext>
                </a:extLst>
              </a:tr>
            </a:tbl>
          </a:graphicData>
        </a:graphic>
      </p:graphicFrame>
      <p:sp>
        <p:nvSpPr>
          <p:cNvPr id="76" name="TextBox 75">
            <a:extLst>
              <a:ext uri="{FF2B5EF4-FFF2-40B4-BE49-F238E27FC236}">
                <a16:creationId xmlns:a16="http://schemas.microsoft.com/office/drawing/2014/main" id="{77D7F3ED-8395-7D49-8409-EC92DB8D2DB4}"/>
              </a:ext>
            </a:extLst>
          </p:cNvPr>
          <p:cNvSpPr txBox="1"/>
          <p:nvPr/>
        </p:nvSpPr>
        <p:spPr>
          <a:xfrm>
            <a:off x="507722" y="2281431"/>
            <a:ext cx="903902" cy="276999"/>
          </a:xfrm>
          <a:prstGeom prst="rect">
            <a:avLst/>
          </a:prstGeom>
          <a:noFill/>
        </p:spPr>
        <p:txBody>
          <a:bodyPr wrap="none" rtlCol="0">
            <a:spAutoFit/>
          </a:bodyPr>
          <a:lstStyle/>
          <a:p>
            <a:r>
              <a:rPr lang="en-US" sz="1200" dirty="0"/>
              <a:t>Raw counts</a:t>
            </a:r>
          </a:p>
        </p:txBody>
      </p:sp>
      <p:sp>
        <p:nvSpPr>
          <p:cNvPr id="77" name="TextBox 76">
            <a:extLst>
              <a:ext uri="{FF2B5EF4-FFF2-40B4-BE49-F238E27FC236}">
                <a16:creationId xmlns:a16="http://schemas.microsoft.com/office/drawing/2014/main" id="{3932117B-8E35-C64E-9877-549802D81051}"/>
              </a:ext>
            </a:extLst>
          </p:cNvPr>
          <p:cNvSpPr txBox="1"/>
          <p:nvPr/>
        </p:nvSpPr>
        <p:spPr>
          <a:xfrm>
            <a:off x="507722" y="5014582"/>
            <a:ext cx="1356975" cy="276999"/>
          </a:xfrm>
          <a:prstGeom prst="rect">
            <a:avLst/>
          </a:prstGeom>
          <a:noFill/>
        </p:spPr>
        <p:txBody>
          <a:bodyPr wrap="none" rtlCol="0">
            <a:spAutoFit/>
          </a:bodyPr>
          <a:lstStyle/>
          <a:p>
            <a:r>
              <a:rPr lang="en-US" sz="1200" dirty="0" err="1"/>
              <a:t>Normalised</a:t>
            </a:r>
            <a:r>
              <a:rPr lang="en-US" sz="1200" dirty="0"/>
              <a:t> counts</a:t>
            </a:r>
          </a:p>
        </p:txBody>
      </p:sp>
      <p:cxnSp>
        <p:nvCxnSpPr>
          <p:cNvPr id="183" name="Straight Arrow Connector 182">
            <a:extLst>
              <a:ext uri="{FF2B5EF4-FFF2-40B4-BE49-F238E27FC236}">
                <a16:creationId xmlns:a16="http://schemas.microsoft.com/office/drawing/2014/main" id="{13A92A3B-1412-734F-A0A1-C129DCBDC2D1}"/>
              </a:ext>
            </a:extLst>
          </p:cNvPr>
          <p:cNvCxnSpPr>
            <a:cxnSpLocks/>
            <a:stCxn id="119" idx="3"/>
          </p:cNvCxnSpPr>
          <p:nvPr/>
        </p:nvCxnSpPr>
        <p:spPr>
          <a:xfrm>
            <a:off x="3456403" y="6192036"/>
            <a:ext cx="602980" cy="343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TextBox 204">
            <a:extLst>
              <a:ext uri="{FF2B5EF4-FFF2-40B4-BE49-F238E27FC236}">
                <a16:creationId xmlns:a16="http://schemas.microsoft.com/office/drawing/2014/main" id="{0B1CCB26-6669-0347-B964-C2C21EFB7C0E}"/>
              </a:ext>
            </a:extLst>
          </p:cNvPr>
          <p:cNvSpPr txBox="1"/>
          <p:nvPr/>
        </p:nvSpPr>
        <p:spPr>
          <a:xfrm>
            <a:off x="3901161" y="4684391"/>
            <a:ext cx="644535" cy="276999"/>
          </a:xfrm>
          <a:prstGeom prst="rect">
            <a:avLst/>
          </a:prstGeom>
          <a:noFill/>
        </p:spPr>
        <p:txBody>
          <a:bodyPr wrap="none" rtlCol="0">
            <a:spAutoFit/>
          </a:bodyPr>
          <a:lstStyle/>
          <a:p>
            <a:r>
              <a:rPr lang="en-US" sz="1200" dirty="0"/>
              <a:t>Discard</a:t>
            </a:r>
          </a:p>
        </p:txBody>
      </p:sp>
      <p:cxnSp>
        <p:nvCxnSpPr>
          <p:cNvPr id="207" name="Straight Arrow Connector 206">
            <a:extLst>
              <a:ext uri="{FF2B5EF4-FFF2-40B4-BE49-F238E27FC236}">
                <a16:creationId xmlns:a16="http://schemas.microsoft.com/office/drawing/2014/main" id="{10492489-CB9C-994D-BEA8-0F8BBCE30654}"/>
              </a:ext>
            </a:extLst>
          </p:cNvPr>
          <p:cNvCxnSpPr>
            <a:cxnSpLocks/>
            <a:endCxn id="179" idx="1"/>
          </p:cNvCxnSpPr>
          <p:nvPr/>
        </p:nvCxnSpPr>
        <p:spPr>
          <a:xfrm>
            <a:off x="3447222" y="5499316"/>
            <a:ext cx="612161" cy="30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9" name="Straight Arrow Connector 208">
            <a:extLst>
              <a:ext uri="{FF2B5EF4-FFF2-40B4-BE49-F238E27FC236}">
                <a16:creationId xmlns:a16="http://schemas.microsoft.com/office/drawing/2014/main" id="{B5584DDB-9D87-324F-953F-FDEF49A5D288}"/>
              </a:ext>
            </a:extLst>
          </p:cNvPr>
          <p:cNvCxnSpPr>
            <a:cxnSpLocks/>
            <a:endCxn id="201" idx="1"/>
          </p:cNvCxnSpPr>
          <p:nvPr/>
        </p:nvCxnSpPr>
        <p:spPr>
          <a:xfrm flipV="1">
            <a:off x="3447222" y="5053402"/>
            <a:ext cx="604377" cy="153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16" name="Picture 2">
            <a:extLst>
              <a:ext uri="{FF2B5EF4-FFF2-40B4-BE49-F238E27FC236}">
                <a16:creationId xmlns:a16="http://schemas.microsoft.com/office/drawing/2014/main" id="{73477F33-FDBA-EF4E-B224-0C2BBCFC3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659" y="6060417"/>
            <a:ext cx="647441" cy="573750"/>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747E9CD1-B691-C84C-9435-9EB70A28F2E6}"/>
              </a:ext>
            </a:extLst>
          </p:cNvPr>
          <p:cNvSpPr txBox="1"/>
          <p:nvPr/>
        </p:nvSpPr>
        <p:spPr>
          <a:xfrm>
            <a:off x="2755743" y="4842707"/>
            <a:ext cx="1007520" cy="276999"/>
          </a:xfrm>
          <a:prstGeom prst="rect">
            <a:avLst/>
          </a:prstGeom>
          <a:noFill/>
        </p:spPr>
        <p:txBody>
          <a:bodyPr wrap="none" rtlCol="0">
            <a:spAutoFit/>
          </a:bodyPr>
          <a:lstStyle/>
          <a:p>
            <a:r>
              <a:rPr lang="en-US" sz="1200" dirty="0"/>
              <a:t>Signature Set</a:t>
            </a:r>
          </a:p>
        </p:txBody>
      </p:sp>
      <p:sp>
        <p:nvSpPr>
          <p:cNvPr id="137" name="TextBox 136">
            <a:extLst>
              <a:ext uri="{FF2B5EF4-FFF2-40B4-BE49-F238E27FC236}">
                <a16:creationId xmlns:a16="http://schemas.microsoft.com/office/drawing/2014/main" id="{69ED9A92-5F8D-784C-9C73-6CAF60544F90}"/>
              </a:ext>
            </a:extLst>
          </p:cNvPr>
          <p:cNvSpPr txBox="1"/>
          <p:nvPr/>
        </p:nvSpPr>
        <p:spPr>
          <a:xfrm>
            <a:off x="2769661" y="5648886"/>
            <a:ext cx="922753" cy="276999"/>
          </a:xfrm>
          <a:prstGeom prst="rect">
            <a:avLst/>
          </a:prstGeom>
          <a:noFill/>
        </p:spPr>
        <p:txBody>
          <a:bodyPr wrap="none" rtlCol="0">
            <a:spAutoFit/>
          </a:bodyPr>
          <a:lstStyle/>
          <a:p>
            <a:r>
              <a:rPr lang="en-US" sz="1200" dirty="0"/>
              <a:t>Background</a:t>
            </a:r>
          </a:p>
        </p:txBody>
      </p:sp>
      <p:cxnSp>
        <p:nvCxnSpPr>
          <p:cNvPr id="139" name="Straight Arrow Connector 138">
            <a:extLst>
              <a:ext uri="{FF2B5EF4-FFF2-40B4-BE49-F238E27FC236}">
                <a16:creationId xmlns:a16="http://schemas.microsoft.com/office/drawing/2014/main" id="{33B6DBB5-B646-5749-ADA1-BEDF07E60890}"/>
              </a:ext>
            </a:extLst>
          </p:cNvPr>
          <p:cNvCxnSpPr/>
          <p:nvPr/>
        </p:nvCxnSpPr>
        <p:spPr>
          <a:xfrm flipV="1">
            <a:off x="2655055" y="5385858"/>
            <a:ext cx="431737" cy="399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AAAD6579-1E94-9143-B61C-F18FB67381C9}"/>
              </a:ext>
            </a:extLst>
          </p:cNvPr>
          <p:cNvCxnSpPr/>
          <p:nvPr/>
        </p:nvCxnSpPr>
        <p:spPr>
          <a:xfrm>
            <a:off x="2655055" y="5805568"/>
            <a:ext cx="431737" cy="403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0" name="Picture 2">
            <a:extLst>
              <a:ext uri="{FF2B5EF4-FFF2-40B4-BE49-F238E27FC236}">
                <a16:creationId xmlns:a16="http://schemas.microsoft.com/office/drawing/2014/main" id="{9FCE329F-EDA5-8D44-B7E9-83127F6A3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935" y="6118262"/>
            <a:ext cx="647441" cy="573750"/>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
            <a:extLst>
              <a:ext uri="{FF2B5EF4-FFF2-40B4-BE49-F238E27FC236}">
                <a16:creationId xmlns:a16="http://schemas.microsoft.com/office/drawing/2014/main" id="{2B61590A-A2DF-F344-B794-8F242238E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062" y="6187181"/>
            <a:ext cx="647441" cy="573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B352AB2-F43A-454D-BA4B-AF9B5A525A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899" y="4849601"/>
            <a:ext cx="651600" cy="577436"/>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a:extLst>
              <a:ext uri="{FF2B5EF4-FFF2-40B4-BE49-F238E27FC236}">
                <a16:creationId xmlns:a16="http://schemas.microsoft.com/office/drawing/2014/main" id="{9CF0B4C5-E507-B54E-A997-88CEE941A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401" y="4921888"/>
            <a:ext cx="651600" cy="577436"/>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4">
            <a:extLst>
              <a:ext uri="{FF2B5EF4-FFF2-40B4-BE49-F238E27FC236}">
                <a16:creationId xmlns:a16="http://schemas.microsoft.com/office/drawing/2014/main" id="{6E3B5B51-457E-7249-9F76-EE1F8705B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903" y="4994175"/>
            <a:ext cx="651600" cy="577436"/>
          </a:xfrm>
          <a:prstGeom prst="rect">
            <a:avLst/>
          </a:prstGeom>
          <a:noFill/>
          <a:extLst>
            <a:ext uri="{909E8E84-426E-40DD-AFC4-6F175D3DCCD1}">
              <a14:hiddenFill xmlns:a14="http://schemas.microsoft.com/office/drawing/2010/main">
                <a:solidFill>
                  <a:srgbClr val="FFFFFF"/>
                </a:solidFill>
              </a14:hiddenFill>
            </a:ext>
          </a:extLst>
        </p:spPr>
      </p:pic>
      <p:sp>
        <p:nvSpPr>
          <p:cNvPr id="214" name="TextBox 213">
            <a:extLst>
              <a:ext uri="{FF2B5EF4-FFF2-40B4-BE49-F238E27FC236}">
                <a16:creationId xmlns:a16="http://schemas.microsoft.com/office/drawing/2014/main" id="{0036EF08-C21E-ED47-84F8-543BBBFE925D}"/>
              </a:ext>
            </a:extLst>
          </p:cNvPr>
          <p:cNvSpPr txBox="1"/>
          <p:nvPr/>
        </p:nvSpPr>
        <p:spPr>
          <a:xfrm>
            <a:off x="3757893" y="5245470"/>
            <a:ext cx="1007519" cy="357342"/>
          </a:xfrm>
          <a:prstGeom prst="rect">
            <a:avLst/>
          </a:prstGeom>
          <a:noFill/>
        </p:spPr>
        <p:txBody>
          <a:bodyPr wrap="none" rtlCol="0">
            <a:spAutoFit/>
          </a:bodyPr>
          <a:lstStyle/>
          <a:p>
            <a:pPr algn="ctr">
              <a:lnSpc>
                <a:spcPts val="1040"/>
              </a:lnSpc>
            </a:pPr>
            <a:r>
              <a:rPr lang="en-US" sz="1200" dirty="0"/>
              <a:t>Reduced </a:t>
            </a:r>
          </a:p>
          <a:p>
            <a:pPr algn="ctr">
              <a:lnSpc>
                <a:spcPts val="1040"/>
              </a:lnSpc>
            </a:pPr>
            <a:r>
              <a:rPr lang="en-US" sz="1200" dirty="0"/>
              <a:t>Signature Set</a:t>
            </a:r>
          </a:p>
        </p:txBody>
      </p:sp>
      <p:cxnSp>
        <p:nvCxnSpPr>
          <p:cNvPr id="221" name="Straight Arrow Connector 220">
            <a:extLst>
              <a:ext uri="{FF2B5EF4-FFF2-40B4-BE49-F238E27FC236}">
                <a16:creationId xmlns:a16="http://schemas.microsoft.com/office/drawing/2014/main" id="{7C24B059-F775-A342-A103-DB24E60E72AF}"/>
              </a:ext>
            </a:extLst>
          </p:cNvPr>
          <p:cNvCxnSpPr>
            <a:stCxn id="164" idx="3"/>
            <a:endCxn id="220" idx="1"/>
          </p:cNvCxnSpPr>
          <p:nvPr/>
        </p:nvCxnSpPr>
        <p:spPr>
          <a:xfrm flipV="1">
            <a:off x="4419813" y="5282893"/>
            <a:ext cx="524090" cy="44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3" name="Straight Arrow Connector 222">
            <a:extLst>
              <a:ext uri="{FF2B5EF4-FFF2-40B4-BE49-F238E27FC236}">
                <a16:creationId xmlns:a16="http://schemas.microsoft.com/office/drawing/2014/main" id="{46CF9CC7-D0E8-C945-B8ED-E4D5D72FDC10}"/>
              </a:ext>
            </a:extLst>
          </p:cNvPr>
          <p:cNvCxnSpPr>
            <a:cxnSpLocks/>
            <a:stCxn id="144" idx="3"/>
            <a:endCxn id="215" idx="1"/>
          </p:cNvCxnSpPr>
          <p:nvPr/>
        </p:nvCxnSpPr>
        <p:spPr>
          <a:xfrm>
            <a:off x="4423491" y="6377662"/>
            <a:ext cx="524571" cy="9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4ACB8663-B8F9-3E4B-88AC-0D41ABF01DB3}"/>
              </a:ext>
            </a:extLst>
          </p:cNvPr>
          <p:cNvSpPr txBox="1"/>
          <p:nvPr/>
        </p:nvSpPr>
        <p:spPr>
          <a:xfrm>
            <a:off x="4753653" y="4532809"/>
            <a:ext cx="1284507" cy="357342"/>
          </a:xfrm>
          <a:prstGeom prst="rect">
            <a:avLst/>
          </a:prstGeom>
          <a:noFill/>
        </p:spPr>
        <p:txBody>
          <a:bodyPr wrap="square" rtlCol="0">
            <a:spAutoFit/>
          </a:bodyPr>
          <a:lstStyle>
            <a:defPPr>
              <a:defRPr lang="en-US"/>
            </a:defPPr>
            <a:lvl1pPr algn="ctr">
              <a:lnSpc>
                <a:spcPts val="940"/>
              </a:lnSpc>
              <a:defRPr sz="1200"/>
            </a:lvl1pPr>
          </a:lstStyle>
          <a:p>
            <a:pPr>
              <a:lnSpc>
                <a:spcPts val="1040"/>
              </a:lnSpc>
            </a:pPr>
            <a:r>
              <a:rPr lang="en-US" dirty="0"/>
              <a:t>Sample Specific Distributions</a:t>
            </a:r>
          </a:p>
        </p:txBody>
      </p:sp>
      <p:sp>
        <p:nvSpPr>
          <p:cNvPr id="224" name="TextBox 223">
            <a:extLst>
              <a:ext uri="{FF2B5EF4-FFF2-40B4-BE49-F238E27FC236}">
                <a16:creationId xmlns:a16="http://schemas.microsoft.com/office/drawing/2014/main" id="{DA76906E-D023-4C44-BA90-B323CBBA88B1}"/>
              </a:ext>
            </a:extLst>
          </p:cNvPr>
          <p:cNvSpPr txBox="1"/>
          <p:nvPr/>
        </p:nvSpPr>
        <p:spPr>
          <a:xfrm>
            <a:off x="4828357" y="2196708"/>
            <a:ext cx="670376" cy="276999"/>
          </a:xfrm>
          <a:prstGeom prst="rect">
            <a:avLst/>
          </a:prstGeom>
          <a:noFill/>
        </p:spPr>
        <p:txBody>
          <a:bodyPr wrap="none" rtlCol="0">
            <a:spAutoFit/>
          </a:bodyPr>
          <a:lstStyle/>
          <a:p>
            <a:r>
              <a:rPr lang="en-US" sz="1200" dirty="0"/>
              <a:t>&lt;5 ⟹ 0</a:t>
            </a:r>
          </a:p>
        </p:txBody>
      </p:sp>
      <p:sp>
        <p:nvSpPr>
          <p:cNvPr id="228" name="TextBox 227">
            <a:extLst>
              <a:ext uri="{FF2B5EF4-FFF2-40B4-BE49-F238E27FC236}">
                <a16:creationId xmlns:a16="http://schemas.microsoft.com/office/drawing/2014/main" id="{DB801643-DE05-694E-BED0-849C34FAC5DA}"/>
              </a:ext>
            </a:extLst>
          </p:cNvPr>
          <p:cNvSpPr txBox="1"/>
          <p:nvPr/>
        </p:nvSpPr>
        <p:spPr>
          <a:xfrm>
            <a:off x="4844999" y="2921968"/>
            <a:ext cx="1648080" cy="276999"/>
          </a:xfrm>
          <a:prstGeom prst="rect">
            <a:avLst/>
          </a:prstGeom>
          <a:noFill/>
        </p:spPr>
        <p:txBody>
          <a:bodyPr wrap="none" rtlCol="0">
            <a:spAutoFit/>
          </a:bodyPr>
          <a:lstStyle/>
          <a:p>
            <a:r>
              <a:rPr lang="en-US" sz="1200" dirty="0"/>
              <a:t>keep &gt; 40 log</a:t>
            </a:r>
            <a:r>
              <a:rPr lang="en-US" sz="1200" baseline="-25000" dirty="0"/>
              <a:t>2</a:t>
            </a:r>
            <a:r>
              <a:rPr lang="en-US" sz="1200" dirty="0"/>
              <a:t> CPM ≤ n</a:t>
            </a:r>
          </a:p>
        </p:txBody>
      </p:sp>
      <p:sp>
        <p:nvSpPr>
          <p:cNvPr id="229" name="TextBox 228">
            <a:extLst>
              <a:ext uri="{FF2B5EF4-FFF2-40B4-BE49-F238E27FC236}">
                <a16:creationId xmlns:a16="http://schemas.microsoft.com/office/drawing/2014/main" id="{DC13C330-55CE-7341-8F66-D319682E5B12}"/>
              </a:ext>
            </a:extLst>
          </p:cNvPr>
          <p:cNvSpPr txBox="1"/>
          <p:nvPr/>
        </p:nvSpPr>
        <p:spPr>
          <a:xfrm>
            <a:off x="4863970" y="3642142"/>
            <a:ext cx="522900" cy="276999"/>
          </a:xfrm>
          <a:prstGeom prst="rect">
            <a:avLst/>
          </a:prstGeom>
          <a:noFill/>
        </p:spPr>
        <p:txBody>
          <a:bodyPr wrap="none" rtlCol="0">
            <a:spAutoFit/>
          </a:bodyPr>
          <a:lstStyle/>
          <a:p>
            <a:r>
              <a:rPr lang="en-US" sz="1200" dirty="0"/>
              <a:t>TMM</a:t>
            </a:r>
          </a:p>
        </p:txBody>
      </p:sp>
      <p:cxnSp>
        <p:nvCxnSpPr>
          <p:cNvPr id="2061" name="Elbow Connector 2060">
            <a:extLst>
              <a:ext uri="{FF2B5EF4-FFF2-40B4-BE49-F238E27FC236}">
                <a16:creationId xmlns:a16="http://schemas.microsoft.com/office/drawing/2014/main" id="{A8683B48-8846-4543-B268-C8EC24ABB150}"/>
              </a:ext>
            </a:extLst>
          </p:cNvPr>
          <p:cNvCxnSpPr/>
          <p:nvPr/>
        </p:nvCxnSpPr>
        <p:spPr>
          <a:xfrm>
            <a:off x="5266143" y="5571611"/>
            <a:ext cx="574957" cy="213402"/>
          </a:xfrm>
          <a:prstGeom prst="bentConnector3">
            <a:avLst>
              <a:gd name="adj1" fmla="val 83"/>
            </a:avLst>
          </a:prstGeom>
          <a:ln>
            <a:tailEnd type="triangle"/>
          </a:ln>
        </p:spPr>
        <p:style>
          <a:lnRef idx="1">
            <a:schemeClr val="dk1"/>
          </a:lnRef>
          <a:fillRef idx="0">
            <a:schemeClr val="dk1"/>
          </a:fillRef>
          <a:effectRef idx="0">
            <a:schemeClr val="dk1"/>
          </a:effectRef>
          <a:fontRef idx="minor">
            <a:schemeClr val="tx1"/>
          </a:fontRef>
        </p:style>
      </p:cxnSp>
      <p:cxnSp>
        <p:nvCxnSpPr>
          <p:cNvPr id="2064" name="Straight Connector 2063">
            <a:extLst>
              <a:ext uri="{FF2B5EF4-FFF2-40B4-BE49-F238E27FC236}">
                <a16:creationId xmlns:a16="http://schemas.microsoft.com/office/drawing/2014/main" id="{0D36EBD9-62FD-7D42-93EE-61EEC9C46CF8}"/>
              </a:ext>
            </a:extLst>
          </p:cNvPr>
          <p:cNvCxnSpPr/>
          <p:nvPr/>
        </p:nvCxnSpPr>
        <p:spPr>
          <a:xfrm flipV="1">
            <a:off x="5264289" y="5785013"/>
            <a:ext cx="0" cy="275404"/>
          </a:xfrm>
          <a:prstGeom prst="line">
            <a:avLst/>
          </a:prstGeom>
        </p:spPr>
        <p:style>
          <a:lnRef idx="1">
            <a:schemeClr val="dk1"/>
          </a:lnRef>
          <a:fillRef idx="0">
            <a:schemeClr val="dk1"/>
          </a:fillRef>
          <a:effectRef idx="0">
            <a:schemeClr val="dk1"/>
          </a:effectRef>
          <a:fontRef idx="minor">
            <a:schemeClr val="tx1"/>
          </a:fontRef>
        </p:style>
      </p:cxnSp>
      <p:sp>
        <p:nvSpPr>
          <p:cNvPr id="274" name="Rounded Rectangle 273">
            <a:extLst>
              <a:ext uri="{FF2B5EF4-FFF2-40B4-BE49-F238E27FC236}">
                <a16:creationId xmlns:a16="http://schemas.microsoft.com/office/drawing/2014/main" id="{6F79BCC4-2BE3-4949-A43E-78BA102920B7}"/>
              </a:ext>
            </a:extLst>
          </p:cNvPr>
          <p:cNvSpPr/>
          <p:nvPr/>
        </p:nvSpPr>
        <p:spPr>
          <a:xfrm>
            <a:off x="400467" y="6974542"/>
            <a:ext cx="6507591" cy="2494830"/>
          </a:xfrm>
          <a:prstGeom prst="round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TextBox 274">
            <a:extLst>
              <a:ext uri="{FF2B5EF4-FFF2-40B4-BE49-F238E27FC236}">
                <a16:creationId xmlns:a16="http://schemas.microsoft.com/office/drawing/2014/main" id="{ADC61831-3441-1F46-9F11-08F237313C70}"/>
              </a:ext>
            </a:extLst>
          </p:cNvPr>
          <p:cNvSpPr txBox="1"/>
          <p:nvPr/>
        </p:nvSpPr>
        <p:spPr>
          <a:xfrm>
            <a:off x="585400" y="6974542"/>
            <a:ext cx="1911101" cy="307777"/>
          </a:xfrm>
          <a:prstGeom prst="rect">
            <a:avLst/>
          </a:prstGeom>
          <a:noFill/>
        </p:spPr>
        <p:txBody>
          <a:bodyPr wrap="none" rtlCol="0">
            <a:spAutoFit/>
          </a:bodyPr>
          <a:lstStyle/>
          <a:p>
            <a:r>
              <a:rPr lang="en-US" sz="1400" dirty="0"/>
              <a:t>Step 3: Interpret results</a:t>
            </a:r>
          </a:p>
        </p:txBody>
      </p:sp>
      <p:pic>
        <p:nvPicPr>
          <p:cNvPr id="278" name="Picture 277" descr="Chart&#10;&#10;Description automatically generated">
            <a:extLst>
              <a:ext uri="{FF2B5EF4-FFF2-40B4-BE49-F238E27FC236}">
                <a16:creationId xmlns:a16="http://schemas.microsoft.com/office/drawing/2014/main" id="{797F3FEA-4FCD-6746-8CCB-F864A6BCF5E8}"/>
              </a:ext>
            </a:extLst>
          </p:cNvPr>
          <p:cNvPicPr>
            <a:picLocks noChangeAspect="1"/>
          </p:cNvPicPr>
          <p:nvPr/>
        </p:nvPicPr>
        <p:blipFill rotWithShape="1">
          <a:blip r:embed="rId5"/>
          <a:srcRect t="25658"/>
          <a:stretch/>
        </p:blipFill>
        <p:spPr>
          <a:xfrm>
            <a:off x="590910" y="7585794"/>
            <a:ext cx="1378352" cy="633638"/>
          </a:xfrm>
          <a:prstGeom prst="rect">
            <a:avLst/>
          </a:prstGeom>
        </p:spPr>
      </p:pic>
      <p:pic>
        <p:nvPicPr>
          <p:cNvPr id="2068" name="Picture 6">
            <a:extLst>
              <a:ext uri="{FF2B5EF4-FFF2-40B4-BE49-F238E27FC236}">
                <a16:creationId xmlns:a16="http://schemas.microsoft.com/office/drawing/2014/main" id="{6A2ACB92-CBCC-394B-B610-B312388D79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170" y="7585794"/>
            <a:ext cx="1375095" cy="633638"/>
          </a:xfrm>
          <a:prstGeom prst="rect">
            <a:avLst/>
          </a:prstGeom>
          <a:noFill/>
          <a:extLst>
            <a:ext uri="{909E8E84-426E-40DD-AFC4-6F175D3DCCD1}">
              <a14:hiddenFill xmlns:a14="http://schemas.microsoft.com/office/drawing/2010/main">
                <a:solidFill>
                  <a:srgbClr val="FFFFFF"/>
                </a:solidFill>
              </a14:hiddenFill>
            </a:ext>
          </a:extLst>
        </p:spPr>
      </p:pic>
      <p:cxnSp>
        <p:nvCxnSpPr>
          <p:cNvPr id="2070" name="Straight Arrow Connector 2069">
            <a:extLst>
              <a:ext uri="{FF2B5EF4-FFF2-40B4-BE49-F238E27FC236}">
                <a16:creationId xmlns:a16="http://schemas.microsoft.com/office/drawing/2014/main" id="{5487F989-CDD9-0A45-B06E-EC966A958804}"/>
              </a:ext>
            </a:extLst>
          </p:cNvPr>
          <p:cNvCxnSpPr>
            <a:cxnSpLocks/>
          </p:cNvCxnSpPr>
          <p:nvPr/>
        </p:nvCxnSpPr>
        <p:spPr>
          <a:xfrm>
            <a:off x="1094606" y="7649027"/>
            <a:ext cx="1434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7087AA0A-A210-D343-A403-9375BC363F22}"/>
              </a:ext>
            </a:extLst>
          </p:cNvPr>
          <p:cNvCxnSpPr>
            <a:cxnSpLocks/>
          </p:cNvCxnSpPr>
          <p:nvPr/>
        </p:nvCxnSpPr>
        <p:spPr>
          <a:xfrm>
            <a:off x="2349974" y="7649027"/>
            <a:ext cx="29305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74" name="TextBox 2073">
            <a:extLst>
              <a:ext uri="{FF2B5EF4-FFF2-40B4-BE49-F238E27FC236}">
                <a16:creationId xmlns:a16="http://schemas.microsoft.com/office/drawing/2014/main" id="{FB56A076-133B-1843-B2C7-327710E47C7F}"/>
              </a:ext>
            </a:extLst>
          </p:cNvPr>
          <p:cNvSpPr txBox="1"/>
          <p:nvPr/>
        </p:nvSpPr>
        <p:spPr>
          <a:xfrm>
            <a:off x="533997" y="8509426"/>
            <a:ext cx="2922405" cy="646331"/>
          </a:xfrm>
          <a:prstGeom prst="rect">
            <a:avLst/>
          </a:prstGeom>
          <a:noFill/>
        </p:spPr>
        <p:txBody>
          <a:bodyPr wrap="square" rtlCol="0">
            <a:spAutoFit/>
          </a:bodyPr>
          <a:lstStyle/>
          <a:p>
            <a:r>
              <a:rPr lang="en-US" sz="900" dirty="0"/>
              <a:t>In a “Clear” sample we see a small difference compared to “Caution” where we see a larger, positive, difference between the geometric mean of the distribution between the Classifier and Background miRNA expression.</a:t>
            </a:r>
          </a:p>
        </p:txBody>
      </p:sp>
      <p:sp>
        <p:nvSpPr>
          <p:cNvPr id="117" name="Rectangle 116">
            <a:extLst>
              <a:ext uri="{FF2B5EF4-FFF2-40B4-BE49-F238E27FC236}">
                <a16:creationId xmlns:a16="http://schemas.microsoft.com/office/drawing/2014/main" id="{4FE18272-CEAD-D545-B51B-975CDAC7280C}"/>
              </a:ext>
            </a:extLst>
          </p:cNvPr>
          <p:cNvSpPr>
            <a:spLocks noChangeAspect="1"/>
          </p:cNvSpPr>
          <p:nvPr/>
        </p:nvSpPr>
        <p:spPr>
          <a:xfrm>
            <a:off x="3331257" y="587917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8" name="Straight Connector 257">
            <a:extLst>
              <a:ext uri="{FF2B5EF4-FFF2-40B4-BE49-F238E27FC236}">
                <a16:creationId xmlns:a16="http://schemas.microsoft.com/office/drawing/2014/main" id="{413B9798-E042-F740-9727-2588B31E3BF1}"/>
              </a:ext>
            </a:extLst>
          </p:cNvPr>
          <p:cNvCxnSpPr/>
          <p:nvPr/>
        </p:nvCxnSpPr>
        <p:spPr>
          <a:xfrm>
            <a:off x="1280086" y="8329720"/>
            <a:ext cx="1374969" cy="0"/>
          </a:xfrm>
          <a:prstGeom prst="line">
            <a:avLst/>
          </a:prstGeom>
        </p:spPr>
        <p:style>
          <a:lnRef idx="1">
            <a:schemeClr val="dk1"/>
          </a:lnRef>
          <a:fillRef idx="0">
            <a:schemeClr val="dk1"/>
          </a:fillRef>
          <a:effectRef idx="0">
            <a:schemeClr val="dk1"/>
          </a:effectRef>
          <a:fontRef idx="minor">
            <a:schemeClr val="tx1"/>
          </a:fontRef>
        </p:style>
      </p:cxnSp>
      <p:cxnSp>
        <p:nvCxnSpPr>
          <p:cNvPr id="260" name="Straight Connector 259">
            <a:extLst>
              <a:ext uri="{FF2B5EF4-FFF2-40B4-BE49-F238E27FC236}">
                <a16:creationId xmlns:a16="http://schemas.microsoft.com/office/drawing/2014/main" id="{057E3EF5-CE2A-064D-A8B7-EEDC40576602}"/>
              </a:ext>
            </a:extLst>
          </p:cNvPr>
          <p:cNvCxnSpPr>
            <a:cxnSpLocks/>
          </p:cNvCxnSpPr>
          <p:nvPr/>
        </p:nvCxnSpPr>
        <p:spPr>
          <a:xfrm>
            <a:off x="1969262" y="8329720"/>
            <a:ext cx="0" cy="180210"/>
          </a:xfrm>
          <a:prstGeom prst="line">
            <a:avLst/>
          </a:prstGeom>
        </p:spPr>
        <p:style>
          <a:lnRef idx="1">
            <a:schemeClr val="dk1"/>
          </a:lnRef>
          <a:fillRef idx="0">
            <a:schemeClr val="dk1"/>
          </a:fillRef>
          <a:effectRef idx="0">
            <a:schemeClr val="dk1"/>
          </a:effectRef>
          <a:fontRef idx="minor">
            <a:schemeClr val="tx1"/>
          </a:fontRef>
        </p:style>
      </p:cxnSp>
      <p:cxnSp>
        <p:nvCxnSpPr>
          <p:cNvPr id="262" name="Straight Arrow Connector 261">
            <a:extLst>
              <a:ext uri="{FF2B5EF4-FFF2-40B4-BE49-F238E27FC236}">
                <a16:creationId xmlns:a16="http://schemas.microsoft.com/office/drawing/2014/main" id="{631F165A-5C86-7548-B857-E553BB49BBF3}"/>
              </a:ext>
            </a:extLst>
          </p:cNvPr>
          <p:cNvCxnSpPr/>
          <p:nvPr/>
        </p:nvCxnSpPr>
        <p:spPr>
          <a:xfrm flipV="1">
            <a:off x="1280086" y="8219432"/>
            <a:ext cx="0" cy="110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3" name="Straight Arrow Connector 332">
            <a:extLst>
              <a:ext uri="{FF2B5EF4-FFF2-40B4-BE49-F238E27FC236}">
                <a16:creationId xmlns:a16="http://schemas.microsoft.com/office/drawing/2014/main" id="{CCEB28C5-BF6B-C748-83AD-E78AD98EF36A}"/>
              </a:ext>
            </a:extLst>
          </p:cNvPr>
          <p:cNvCxnSpPr/>
          <p:nvPr/>
        </p:nvCxnSpPr>
        <p:spPr>
          <a:xfrm flipV="1">
            <a:off x="2656376" y="8219432"/>
            <a:ext cx="0" cy="110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1" name="Picture 2050" descr="Chart&#10;&#10;Description automatically generated">
            <a:extLst>
              <a:ext uri="{FF2B5EF4-FFF2-40B4-BE49-F238E27FC236}">
                <a16:creationId xmlns:a16="http://schemas.microsoft.com/office/drawing/2014/main" id="{9F9D5006-C302-684B-963A-FC4386E239B1}"/>
              </a:ext>
            </a:extLst>
          </p:cNvPr>
          <p:cNvPicPr>
            <a:picLocks noChangeAspect="1"/>
          </p:cNvPicPr>
          <p:nvPr/>
        </p:nvPicPr>
        <p:blipFill rotWithShape="1">
          <a:blip r:embed="rId5"/>
          <a:srcRect t="25658"/>
          <a:stretch/>
        </p:blipFill>
        <p:spPr>
          <a:xfrm>
            <a:off x="5841100" y="5543899"/>
            <a:ext cx="1009480" cy="464065"/>
          </a:xfrm>
          <a:prstGeom prst="rect">
            <a:avLst/>
          </a:prstGeom>
        </p:spPr>
      </p:pic>
      <p:sp>
        <p:nvSpPr>
          <p:cNvPr id="118" name="Rectangle 117">
            <a:extLst>
              <a:ext uri="{FF2B5EF4-FFF2-40B4-BE49-F238E27FC236}">
                <a16:creationId xmlns:a16="http://schemas.microsoft.com/office/drawing/2014/main" id="{D0D2D53C-48AA-5546-AB0D-7DB73BD61B9D}"/>
              </a:ext>
            </a:extLst>
          </p:cNvPr>
          <p:cNvSpPr>
            <a:spLocks noChangeAspect="1"/>
          </p:cNvSpPr>
          <p:nvPr/>
        </p:nvSpPr>
        <p:spPr>
          <a:xfrm>
            <a:off x="3331257" y="600431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01" name="Picture 2100" descr="Table&#10;&#10;Description automatically generated">
            <a:extLst>
              <a:ext uri="{FF2B5EF4-FFF2-40B4-BE49-F238E27FC236}">
                <a16:creationId xmlns:a16="http://schemas.microsoft.com/office/drawing/2014/main" id="{279D2540-C12D-9641-8BA0-F1F27B393892}"/>
              </a:ext>
            </a:extLst>
          </p:cNvPr>
          <p:cNvPicPr>
            <a:picLocks noChangeAspect="1"/>
          </p:cNvPicPr>
          <p:nvPr/>
        </p:nvPicPr>
        <p:blipFill rotWithShape="1">
          <a:blip r:embed="rId7"/>
          <a:srcRect b="28284"/>
          <a:stretch/>
        </p:blipFill>
        <p:spPr>
          <a:xfrm>
            <a:off x="3526716" y="7577266"/>
            <a:ext cx="1269223" cy="642166"/>
          </a:xfrm>
          <a:prstGeom prst="rect">
            <a:avLst/>
          </a:prstGeom>
        </p:spPr>
      </p:pic>
      <p:sp>
        <p:nvSpPr>
          <p:cNvPr id="119" name="Rectangle 118">
            <a:extLst>
              <a:ext uri="{FF2B5EF4-FFF2-40B4-BE49-F238E27FC236}">
                <a16:creationId xmlns:a16="http://schemas.microsoft.com/office/drawing/2014/main" id="{A8D4F565-FAE7-194B-8459-5710D056B1F2}"/>
              </a:ext>
            </a:extLst>
          </p:cNvPr>
          <p:cNvSpPr>
            <a:spLocks noChangeAspect="1"/>
          </p:cNvSpPr>
          <p:nvPr/>
        </p:nvSpPr>
        <p:spPr>
          <a:xfrm>
            <a:off x="3331257" y="612946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853853AF-7981-6744-8EC2-91B0EE527762}"/>
              </a:ext>
            </a:extLst>
          </p:cNvPr>
          <p:cNvSpPr>
            <a:spLocks noChangeAspect="1"/>
          </p:cNvSpPr>
          <p:nvPr/>
        </p:nvSpPr>
        <p:spPr>
          <a:xfrm>
            <a:off x="3331257" y="625460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9C69B61-F3AD-9E43-8C7A-85500851883E}"/>
              </a:ext>
            </a:extLst>
          </p:cNvPr>
          <p:cNvSpPr>
            <a:spLocks noChangeAspect="1"/>
          </p:cNvSpPr>
          <p:nvPr/>
        </p:nvSpPr>
        <p:spPr>
          <a:xfrm>
            <a:off x="4298345" y="618994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EBE14858-DA19-E646-9A6B-A928D15F25D3}"/>
              </a:ext>
            </a:extLst>
          </p:cNvPr>
          <p:cNvSpPr>
            <a:spLocks noChangeAspect="1"/>
          </p:cNvSpPr>
          <p:nvPr/>
        </p:nvSpPr>
        <p:spPr>
          <a:xfrm>
            <a:off x="4298345" y="6315089"/>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B264FE4-B2F4-964C-9F86-B3434076AE9D}"/>
              </a:ext>
            </a:extLst>
          </p:cNvPr>
          <p:cNvSpPr>
            <a:spLocks noChangeAspect="1"/>
          </p:cNvSpPr>
          <p:nvPr/>
        </p:nvSpPr>
        <p:spPr>
          <a:xfrm>
            <a:off x="4298345" y="6440235"/>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63D36952-35A1-2746-B350-A9D7F0054D6C}"/>
              </a:ext>
            </a:extLst>
          </p:cNvPr>
          <p:cNvSpPr>
            <a:spLocks noChangeAspect="1"/>
          </p:cNvSpPr>
          <p:nvPr/>
        </p:nvSpPr>
        <p:spPr>
          <a:xfrm>
            <a:off x="4298345" y="656538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ED5A824-438B-C44A-A532-4E2A14192790}"/>
              </a:ext>
            </a:extLst>
          </p:cNvPr>
          <p:cNvSpPr>
            <a:spLocks noChangeAspect="1"/>
          </p:cNvSpPr>
          <p:nvPr/>
        </p:nvSpPr>
        <p:spPr>
          <a:xfrm>
            <a:off x="4222913" y="5559265"/>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92AEA212-65AB-4442-B2BC-72C1687A7C3E}"/>
              </a:ext>
            </a:extLst>
          </p:cNvPr>
          <p:cNvSpPr>
            <a:spLocks noChangeAspect="1"/>
          </p:cNvSpPr>
          <p:nvPr/>
        </p:nvSpPr>
        <p:spPr>
          <a:xfrm>
            <a:off x="4222913" y="5684411"/>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5A43A5A3-8FC1-C541-823E-C6B924330D31}"/>
              </a:ext>
            </a:extLst>
          </p:cNvPr>
          <p:cNvSpPr>
            <a:spLocks noChangeAspect="1"/>
          </p:cNvSpPr>
          <p:nvPr/>
        </p:nvSpPr>
        <p:spPr>
          <a:xfrm>
            <a:off x="4222913" y="5809557"/>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E45A62-2943-5D49-9CB3-E8EC7A7977E5}"/>
              </a:ext>
            </a:extLst>
          </p:cNvPr>
          <p:cNvSpPr>
            <a:spLocks noChangeAspect="1"/>
          </p:cNvSpPr>
          <p:nvPr/>
        </p:nvSpPr>
        <p:spPr>
          <a:xfrm>
            <a:off x="4298345" y="212042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53DB29-CEE2-3448-84E4-476DDBAC6A52}"/>
              </a:ext>
            </a:extLst>
          </p:cNvPr>
          <p:cNvSpPr>
            <a:spLocks noChangeAspect="1"/>
          </p:cNvSpPr>
          <p:nvPr/>
        </p:nvSpPr>
        <p:spPr>
          <a:xfrm>
            <a:off x="4423491" y="212042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9D220B-814C-5F4D-9D81-ED4CD624D74E}"/>
              </a:ext>
            </a:extLst>
          </p:cNvPr>
          <p:cNvSpPr>
            <a:spLocks noChangeAspect="1"/>
          </p:cNvSpPr>
          <p:nvPr/>
        </p:nvSpPr>
        <p:spPr>
          <a:xfrm>
            <a:off x="4548637" y="212042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7E830-A67B-F54A-9C0F-A227116F5B21}"/>
              </a:ext>
            </a:extLst>
          </p:cNvPr>
          <p:cNvSpPr>
            <a:spLocks noChangeAspect="1"/>
          </p:cNvSpPr>
          <p:nvPr/>
        </p:nvSpPr>
        <p:spPr>
          <a:xfrm>
            <a:off x="4673783" y="212042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F7CD78-25F9-C34D-AD6A-A8E2AA67B9E4}"/>
              </a:ext>
            </a:extLst>
          </p:cNvPr>
          <p:cNvSpPr>
            <a:spLocks noChangeAspect="1"/>
          </p:cNvSpPr>
          <p:nvPr/>
        </p:nvSpPr>
        <p:spPr>
          <a:xfrm>
            <a:off x="4298345" y="224556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2BC287-F8F5-3648-946C-1FAECEF4E3F6}"/>
              </a:ext>
            </a:extLst>
          </p:cNvPr>
          <p:cNvSpPr>
            <a:spLocks noChangeAspect="1"/>
          </p:cNvSpPr>
          <p:nvPr/>
        </p:nvSpPr>
        <p:spPr>
          <a:xfrm>
            <a:off x="4423491" y="224556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C0059E-5D96-D448-8D37-00C5C5A98AB5}"/>
              </a:ext>
            </a:extLst>
          </p:cNvPr>
          <p:cNvSpPr>
            <a:spLocks noChangeAspect="1"/>
          </p:cNvSpPr>
          <p:nvPr/>
        </p:nvSpPr>
        <p:spPr>
          <a:xfrm>
            <a:off x="4548637" y="224556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3976882-CA27-0148-A014-2D8E085BED61}"/>
              </a:ext>
            </a:extLst>
          </p:cNvPr>
          <p:cNvSpPr>
            <a:spLocks noChangeAspect="1"/>
          </p:cNvSpPr>
          <p:nvPr/>
        </p:nvSpPr>
        <p:spPr>
          <a:xfrm>
            <a:off x="4673783" y="224556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4FBF94-79AA-3548-AECD-BEC4B63E82D7}"/>
              </a:ext>
            </a:extLst>
          </p:cNvPr>
          <p:cNvSpPr>
            <a:spLocks noChangeAspect="1"/>
          </p:cNvSpPr>
          <p:nvPr/>
        </p:nvSpPr>
        <p:spPr>
          <a:xfrm>
            <a:off x="4298345" y="237071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66D011-B3B8-A14C-8207-732EF74948FD}"/>
              </a:ext>
            </a:extLst>
          </p:cNvPr>
          <p:cNvSpPr>
            <a:spLocks noChangeAspect="1"/>
          </p:cNvSpPr>
          <p:nvPr/>
        </p:nvSpPr>
        <p:spPr>
          <a:xfrm>
            <a:off x="4423491" y="237071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251D89-D9D6-FE46-B7C5-13EA1BD271D2}"/>
              </a:ext>
            </a:extLst>
          </p:cNvPr>
          <p:cNvSpPr>
            <a:spLocks noChangeAspect="1"/>
          </p:cNvSpPr>
          <p:nvPr/>
        </p:nvSpPr>
        <p:spPr>
          <a:xfrm>
            <a:off x="4548637" y="237071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EF04F2-08C2-B24B-9541-BE69C5BF4100}"/>
              </a:ext>
            </a:extLst>
          </p:cNvPr>
          <p:cNvSpPr>
            <a:spLocks noChangeAspect="1"/>
          </p:cNvSpPr>
          <p:nvPr/>
        </p:nvSpPr>
        <p:spPr>
          <a:xfrm>
            <a:off x="4673783" y="237071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F2567E-72EF-1D49-BC83-2D602159189F}"/>
              </a:ext>
            </a:extLst>
          </p:cNvPr>
          <p:cNvSpPr>
            <a:spLocks noChangeAspect="1"/>
          </p:cNvSpPr>
          <p:nvPr/>
        </p:nvSpPr>
        <p:spPr>
          <a:xfrm>
            <a:off x="4298345" y="249585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3FCA42-9755-4E48-9B68-3FE44F16BCCD}"/>
              </a:ext>
            </a:extLst>
          </p:cNvPr>
          <p:cNvSpPr>
            <a:spLocks noChangeAspect="1"/>
          </p:cNvSpPr>
          <p:nvPr/>
        </p:nvSpPr>
        <p:spPr>
          <a:xfrm>
            <a:off x="4423491" y="249585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378A8A-86CC-E142-BFE8-D757233D302A}"/>
              </a:ext>
            </a:extLst>
          </p:cNvPr>
          <p:cNvSpPr>
            <a:spLocks noChangeAspect="1"/>
          </p:cNvSpPr>
          <p:nvPr/>
        </p:nvSpPr>
        <p:spPr>
          <a:xfrm>
            <a:off x="4548637" y="249585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6CB8514-0344-7C4E-88D4-C7BC29D9C984}"/>
              </a:ext>
            </a:extLst>
          </p:cNvPr>
          <p:cNvSpPr>
            <a:spLocks noChangeAspect="1"/>
          </p:cNvSpPr>
          <p:nvPr/>
        </p:nvSpPr>
        <p:spPr>
          <a:xfrm>
            <a:off x="4673783" y="249585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071C574-CD5A-484B-BA75-2C35E280FEB7}"/>
              </a:ext>
            </a:extLst>
          </p:cNvPr>
          <p:cNvSpPr>
            <a:spLocks noChangeAspect="1"/>
          </p:cNvSpPr>
          <p:nvPr/>
        </p:nvSpPr>
        <p:spPr>
          <a:xfrm>
            <a:off x="4298345" y="281078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A81DF4-F35E-534D-85AF-D41AE1592442}"/>
              </a:ext>
            </a:extLst>
          </p:cNvPr>
          <p:cNvSpPr>
            <a:spLocks noChangeAspect="1"/>
          </p:cNvSpPr>
          <p:nvPr/>
        </p:nvSpPr>
        <p:spPr>
          <a:xfrm>
            <a:off x="4423491" y="281078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735779-D6DD-E04D-84F5-D6D27DFC9CB4}"/>
              </a:ext>
            </a:extLst>
          </p:cNvPr>
          <p:cNvSpPr>
            <a:spLocks noChangeAspect="1"/>
          </p:cNvSpPr>
          <p:nvPr/>
        </p:nvSpPr>
        <p:spPr>
          <a:xfrm>
            <a:off x="4548637" y="281078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3E9CDA8-4977-0A41-9F05-9D257F9C30E2}"/>
              </a:ext>
            </a:extLst>
          </p:cNvPr>
          <p:cNvSpPr>
            <a:spLocks noChangeAspect="1"/>
          </p:cNvSpPr>
          <p:nvPr/>
        </p:nvSpPr>
        <p:spPr>
          <a:xfrm>
            <a:off x="4673783" y="2810785"/>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51A634-15D5-5448-9BA2-D7FA11546A42}"/>
              </a:ext>
            </a:extLst>
          </p:cNvPr>
          <p:cNvSpPr>
            <a:spLocks noChangeAspect="1"/>
          </p:cNvSpPr>
          <p:nvPr/>
        </p:nvSpPr>
        <p:spPr>
          <a:xfrm>
            <a:off x="4298345" y="293593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77E5A0-D228-DC4B-B016-0C2C7C7DE521}"/>
              </a:ext>
            </a:extLst>
          </p:cNvPr>
          <p:cNvSpPr>
            <a:spLocks noChangeAspect="1"/>
          </p:cNvSpPr>
          <p:nvPr/>
        </p:nvSpPr>
        <p:spPr>
          <a:xfrm>
            <a:off x="4423491" y="293593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A3B8C1B-FF73-5049-87FF-65D3D9C63A52}"/>
              </a:ext>
            </a:extLst>
          </p:cNvPr>
          <p:cNvSpPr>
            <a:spLocks noChangeAspect="1"/>
          </p:cNvSpPr>
          <p:nvPr/>
        </p:nvSpPr>
        <p:spPr>
          <a:xfrm>
            <a:off x="4548637" y="293593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230DE6C-4D3D-7C48-8CFF-55E3DD753DE7}"/>
              </a:ext>
            </a:extLst>
          </p:cNvPr>
          <p:cNvSpPr>
            <a:spLocks noChangeAspect="1"/>
          </p:cNvSpPr>
          <p:nvPr/>
        </p:nvSpPr>
        <p:spPr>
          <a:xfrm>
            <a:off x="4673783" y="293593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ECB0E1-CC59-0942-B780-3FF0A4761157}"/>
              </a:ext>
            </a:extLst>
          </p:cNvPr>
          <p:cNvSpPr>
            <a:spLocks noChangeAspect="1"/>
          </p:cNvSpPr>
          <p:nvPr/>
        </p:nvSpPr>
        <p:spPr>
          <a:xfrm>
            <a:off x="4298345" y="306107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455072D-5053-6C4E-BC64-7C58D69C1A09}"/>
              </a:ext>
            </a:extLst>
          </p:cNvPr>
          <p:cNvSpPr>
            <a:spLocks noChangeAspect="1"/>
          </p:cNvSpPr>
          <p:nvPr/>
        </p:nvSpPr>
        <p:spPr>
          <a:xfrm>
            <a:off x="4423491" y="306107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9EA452C-4CF8-A641-9967-B19B80A1443C}"/>
              </a:ext>
            </a:extLst>
          </p:cNvPr>
          <p:cNvSpPr>
            <a:spLocks noChangeAspect="1"/>
          </p:cNvSpPr>
          <p:nvPr/>
        </p:nvSpPr>
        <p:spPr>
          <a:xfrm>
            <a:off x="4548637" y="306107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6633DCB-C4F3-F84B-B5C3-924659E1B66E}"/>
              </a:ext>
            </a:extLst>
          </p:cNvPr>
          <p:cNvSpPr>
            <a:spLocks noChangeAspect="1"/>
          </p:cNvSpPr>
          <p:nvPr/>
        </p:nvSpPr>
        <p:spPr>
          <a:xfrm>
            <a:off x="4673783" y="306107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1C99CE8-6E1E-C348-A993-32385BB80333}"/>
              </a:ext>
            </a:extLst>
          </p:cNvPr>
          <p:cNvSpPr>
            <a:spLocks noChangeAspect="1"/>
          </p:cNvSpPr>
          <p:nvPr/>
        </p:nvSpPr>
        <p:spPr>
          <a:xfrm>
            <a:off x="4298345" y="318622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5403D9-ED43-6146-AD91-27D95A6F55F6}"/>
              </a:ext>
            </a:extLst>
          </p:cNvPr>
          <p:cNvSpPr>
            <a:spLocks noChangeAspect="1"/>
          </p:cNvSpPr>
          <p:nvPr/>
        </p:nvSpPr>
        <p:spPr>
          <a:xfrm>
            <a:off x="4423491" y="318622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0B9C285-151F-A44C-B60D-D069F986215E}"/>
              </a:ext>
            </a:extLst>
          </p:cNvPr>
          <p:cNvSpPr>
            <a:spLocks noChangeAspect="1"/>
          </p:cNvSpPr>
          <p:nvPr/>
        </p:nvSpPr>
        <p:spPr>
          <a:xfrm>
            <a:off x="4548637" y="318622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0E70A6-61BC-6A42-A272-6E5A61163F14}"/>
              </a:ext>
            </a:extLst>
          </p:cNvPr>
          <p:cNvSpPr>
            <a:spLocks noChangeAspect="1"/>
          </p:cNvSpPr>
          <p:nvPr/>
        </p:nvSpPr>
        <p:spPr>
          <a:xfrm>
            <a:off x="4673783" y="318622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FF4F52-E78F-E04C-836B-37CECAA89DB5}"/>
              </a:ext>
            </a:extLst>
          </p:cNvPr>
          <p:cNvSpPr>
            <a:spLocks noChangeAspect="1"/>
          </p:cNvSpPr>
          <p:nvPr/>
        </p:nvSpPr>
        <p:spPr>
          <a:xfrm>
            <a:off x="4298345" y="353050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0D94520-22DE-9947-8AF6-B8994792604B}"/>
              </a:ext>
            </a:extLst>
          </p:cNvPr>
          <p:cNvSpPr>
            <a:spLocks noChangeAspect="1"/>
          </p:cNvSpPr>
          <p:nvPr/>
        </p:nvSpPr>
        <p:spPr>
          <a:xfrm>
            <a:off x="4423491" y="353050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FA601F8-0AAF-554D-BE4A-5253754440CB}"/>
              </a:ext>
            </a:extLst>
          </p:cNvPr>
          <p:cNvSpPr>
            <a:spLocks noChangeAspect="1"/>
          </p:cNvSpPr>
          <p:nvPr/>
        </p:nvSpPr>
        <p:spPr>
          <a:xfrm>
            <a:off x="4548637" y="3530503"/>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1BF9530-CD16-C445-9DCF-4DAFC545619E}"/>
              </a:ext>
            </a:extLst>
          </p:cNvPr>
          <p:cNvSpPr>
            <a:spLocks noChangeAspect="1"/>
          </p:cNvSpPr>
          <p:nvPr/>
        </p:nvSpPr>
        <p:spPr>
          <a:xfrm>
            <a:off x="4673783" y="353050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7080CAA-DC16-7748-9E83-8ED53D3E487A}"/>
              </a:ext>
            </a:extLst>
          </p:cNvPr>
          <p:cNvSpPr>
            <a:spLocks noChangeAspect="1"/>
          </p:cNvSpPr>
          <p:nvPr/>
        </p:nvSpPr>
        <p:spPr>
          <a:xfrm>
            <a:off x="4298345" y="3655649"/>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4B6FF06-B219-A14B-9A0E-5901C1D83E3A}"/>
              </a:ext>
            </a:extLst>
          </p:cNvPr>
          <p:cNvSpPr>
            <a:spLocks noChangeAspect="1"/>
          </p:cNvSpPr>
          <p:nvPr/>
        </p:nvSpPr>
        <p:spPr>
          <a:xfrm>
            <a:off x="4423491" y="3655649"/>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5637C4E-BE69-1647-8B49-20B5E9EBE137}"/>
              </a:ext>
            </a:extLst>
          </p:cNvPr>
          <p:cNvSpPr>
            <a:spLocks noChangeAspect="1"/>
          </p:cNvSpPr>
          <p:nvPr/>
        </p:nvSpPr>
        <p:spPr>
          <a:xfrm>
            <a:off x="4548637" y="3655649"/>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131F6D9-D8DD-F540-A483-1877093C6572}"/>
              </a:ext>
            </a:extLst>
          </p:cNvPr>
          <p:cNvSpPr>
            <a:spLocks noChangeAspect="1"/>
          </p:cNvSpPr>
          <p:nvPr/>
        </p:nvSpPr>
        <p:spPr>
          <a:xfrm>
            <a:off x="4673783" y="365564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35A70AD-E080-7D4B-8EA7-75AB6F3A5BC5}"/>
              </a:ext>
            </a:extLst>
          </p:cNvPr>
          <p:cNvSpPr>
            <a:spLocks noChangeAspect="1"/>
          </p:cNvSpPr>
          <p:nvPr/>
        </p:nvSpPr>
        <p:spPr>
          <a:xfrm>
            <a:off x="4298345" y="3780795"/>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03A9B47-BCE8-864C-A024-AB2DA900B6EA}"/>
              </a:ext>
            </a:extLst>
          </p:cNvPr>
          <p:cNvSpPr>
            <a:spLocks noChangeAspect="1"/>
          </p:cNvSpPr>
          <p:nvPr/>
        </p:nvSpPr>
        <p:spPr>
          <a:xfrm>
            <a:off x="4423491" y="3780795"/>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3278662-1E6A-194E-9707-4A1014139DC6}"/>
              </a:ext>
            </a:extLst>
          </p:cNvPr>
          <p:cNvSpPr>
            <a:spLocks noChangeAspect="1"/>
          </p:cNvSpPr>
          <p:nvPr/>
        </p:nvSpPr>
        <p:spPr>
          <a:xfrm>
            <a:off x="4548637" y="3780795"/>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E4CCA2C-1D3D-1248-97C4-1632F9ED16D8}"/>
              </a:ext>
            </a:extLst>
          </p:cNvPr>
          <p:cNvSpPr>
            <a:spLocks noChangeAspect="1"/>
          </p:cNvSpPr>
          <p:nvPr/>
        </p:nvSpPr>
        <p:spPr>
          <a:xfrm>
            <a:off x="4673783" y="3780794"/>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A155BA-BD89-0B45-B7B4-69378E195BCB}"/>
              </a:ext>
            </a:extLst>
          </p:cNvPr>
          <p:cNvSpPr>
            <a:spLocks noChangeAspect="1"/>
          </p:cNvSpPr>
          <p:nvPr/>
        </p:nvSpPr>
        <p:spPr>
          <a:xfrm>
            <a:off x="4298345" y="390594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113250A-251E-2B40-A06C-3F8EAA1D15C9}"/>
              </a:ext>
            </a:extLst>
          </p:cNvPr>
          <p:cNvSpPr>
            <a:spLocks noChangeAspect="1"/>
          </p:cNvSpPr>
          <p:nvPr/>
        </p:nvSpPr>
        <p:spPr>
          <a:xfrm>
            <a:off x="4423491" y="390594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93BBB43-F66E-CC41-B365-B62B56747507}"/>
              </a:ext>
            </a:extLst>
          </p:cNvPr>
          <p:cNvSpPr>
            <a:spLocks noChangeAspect="1"/>
          </p:cNvSpPr>
          <p:nvPr/>
        </p:nvSpPr>
        <p:spPr>
          <a:xfrm>
            <a:off x="4548637" y="390594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5791574-1BD3-EF4A-8AA6-4608CB5A8E05}"/>
              </a:ext>
            </a:extLst>
          </p:cNvPr>
          <p:cNvSpPr>
            <a:spLocks noChangeAspect="1"/>
          </p:cNvSpPr>
          <p:nvPr/>
        </p:nvSpPr>
        <p:spPr>
          <a:xfrm>
            <a:off x="4673783" y="3905939"/>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0" name="Group 269">
            <a:extLst>
              <a:ext uri="{FF2B5EF4-FFF2-40B4-BE49-F238E27FC236}">
                <a16:creationId xmlns:a16="http://schemas.microsoft.com/office/drawing/2014/main" id="{E8D473BB-6411-084F-80EF-5AA43771FD60}"/>
              </a:ext>
            </a:extLst>
          </p:cNvPr>
          <p:cNvGrpSpPr/>
          <p:nvPr/>
        </p:nvGrpSpPr>
        <p:grpSpPr>
          <a:xfrm>
            <a:off x="3322076" y="5072993"/>
            <a:ext cx="125146" cy="500583"/>
            <a:chOff x="3322076" y="5072993"/>
            <a:chExt cx="125146" cy="500583"/>
          </a:xfrm>
        </p:grpSpPr>
        <p:sp>
          <p:nvSpPr>
            <p:cNvPr id="82" name="Rectangle 81">
              <a:extLst>
                <a:ext uri="{FF2B5EF4-FFF2-40B4-BE49-F238E27FC236}">
                  <a16:creationId xmlns:a16="http://schemas.microsoft.com/office/drawing/2014/main" id="{04C8EF52-8367-1541-BA91-BB4544F91CB7}"/>
                </a:ext>
              </a:extLst>
            </p:cNvPr>
            <p:cNvSpPr>
              <a:spLocks noChangeAspect="1"/>
            </p:cNvSpPr>
            <p:nvPr/>
          </p:nvSpPr>
          <p:spPr>
            <a:xfrm>
              <a:off x="3322076" y="5072993"/>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7C56F36-A281-2543-9AD4-765B0AC94779}"/>
                </a:ext>
              </a:extLst>
            </p:cNvPr>
            <p:cNvSpPr>
              <a:spLocks noChangeAspect="1"/>
            </p:cNvSpPr>
            <p:nvPr/>
          </p:nvSpPr>
          <p:spPr>
            <a:xfrm>
              <a:off x="3322076" y="5198139"/>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56B3343-C26B-6F45-AFA5-417AC8D291BF}"/>
                </a:ext>
              </a:extLst>
            </p:cNvPr>
            <p:cNvSpPr>
              <a:spLocks noChangeAspect="1"/>
            </p:cNvSpPr>
            <p:nvPr/>
          </p:nvSpPr>
          <p:spPr>
            <a:xfrm>
              <a:off x="3322076" y="5323285"/>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CAA0E17-3143-5B42-A69F-353BBF536FDB}"/>
                </a:ext>
              </a:extLst>
            </p:cNvPr>
            <p:cNvSpPr>
              <a:spLocks noChangeAspect="1"/>
            </p:cNvSpPr>
            <p:nvPr/>
          </p:nvSpPr>
          <p:spPr>
            <a:xfrm>
              <a:off x="3322076" y="5448430"/>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1" name="Group 270">
            <a:extLst>
              <a:ext uri="{FF2B5EF4-FFF2-40B4-BE49-F238E27FC236}">
                <a16:creationId xmlns:a16="http://schemas.microsoft.com/office/drawing/2014/main" id="{7CDD2CCC-FA75-AE41-9443-7D6F295637D4}"/>
              </a:ext>
            </a:extLst>
          </p:cNvPr>
          <p:cNvGrpSpPr/>
          <p:nvPr/>
        </p:nvGrpSpPr>
        <p:grpSpPr>
          <a:xfrm>
            <a:off x="3250322" y="5093016"/>
            <a:ext cx="125146" cy="500583"/>
            <a:chOff x="3250322" y="5093016"/>
            <a:chExt cx="125146" cy="500583"/>
          </a:xfrm>
        </p:grpSpPr>
        <p:sp>
          <p:nvSpPr>
            <p:cNvPr id="81" name="Rectangle 80">
              <a:extLst>
                <a:ext uri="{FF2B5EF4-FFF2-40B4-BE49-F238E27FC236}">
                  <a16:creationId xmlns:a16="http://schemas.microsoft.com/office/drawing/2014/main" id="{3DEAA24D-E285-B24B-A27B-5052E0ABC155}"/>
                </a:ext>
              </a:extLst>
            </p:cNvPr>
            <p:cNvSpPr>
              <a:spLocks noChangeAspect="1"/>
            </p:cNvSpPr>
            <p:nvPr/>
          </p:nvSpPr>
          <p:spPr>
            <a:xfrm>
              <a:off x="3250322" y="5093016"/>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2018A75-02BB-4146-8F25-408B2D1EE825}"/>
                </a:ext>
              </a:extLst>
            </p:cNvPr>
            <p:cNvSpPr>
              <a:spLocks noChangeAspect="1"/>
            </p:cNvSpPr>
            <p:nvPr/>
          </p:nvSpPr>
          <p:spPr>
            <a:xfrm>
              <a:off x="3250322" y="5218162"/>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33521C84-00E7-634A-8E36-AFFB098A9EBE}"/>
                </a:ext>
              </a:extLst>
            </p:cNvPr>
            <p:cNvSpPr>
              <a:spLocks noChangeAspect="1"/>
            </p:cNvSpPr>
            <p:nvPr/>
          </p:nvSpPr>
          <p:spPr>
            <a:xfrm>
              <a:off x="3250322" y="5343308"/>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92545B7-AB6E-B040-96ED-D759BD56DE8F}"/>
                </a:ext>
              </a:extLst>
            </p:cNvPr>
            <p:cNvSpPr>
              <a:spLocks noChangeAspect="1"/>
            </p:cNvSpPr>
            <p:nvPr/>
          </p:nvSpPr>
          <p:spPr>
            <a:xfrm>
              <a:off x="3250322" y="5468453"/>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a:extLst>
              <a:ext uri="{FF2B5EF4-FFF2-40B4-BE49-F238E27FC236}">
                <a16:creationId xmlns:a16="http://schemas.microsoft.com/office/drawing/2014/main" id="{F09C3E31-00FE-1041-960C-A2EEFA6A9465}"/>
              </a:ext>
            </a:extLst>
          </p:cNvPr>
          <p:cNvGrpSpPr/>
          <p:nvPr/>
        </p:nvGrpSpPr>
        <p:grpSpPr>
          <a:xfrm>
            <a:off x="3178568" y="5119712"/>
            <a:ext cx="125146" cy="500583"/>
            <a:chOff x="3178568" y="5119712"/>
            <a:chExt cx="125146" cy="500583"/>
          </a:xfrm>
        </p:grpSpPr>
        <p:sp>
          <p:nvSpPr>
            <p:cNvPr id="80" name="Rectangle 79">
              <a:extLst>
                <a:ext uri="{FF2B5EF4-FFF2-40B4-BE49-F238E27FC236}">
                  <a16:creationId xmlns:a16="http://schemas.microsoft.com/office/drawing/2014/main" id="{60E31475-166A-4A4A-80B9-C4F66CF6197A}"/>
                </a:ext>
              </a:extLst>
            </p:cNvPr>
            <p:cNvSpPr>
              <a:spLocks noChangeAspect="1"/>
            </p:cNvSpPr>
            <p:nvPr/>
          </p:nvSpPr>
          <p:spPr>
            <a:xfrm>
              <a:off x="3178568" y="5119712"/>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840122A-7CA7-474F-A48A-471BD2810CD1}"/>
                </a:ext>
              </a:extLst>
            </p:cNvPr>
            <p:cNvSpPr>
              <a:spLocks noChangeAspect="1"/>
            </p:cNvSpPr>
            <p:nvPr/>
          </p:nvSpPr>
          <p:spPr>
            <a:xfrm>
              <a:off x="3178568" y="5244858"/>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DED7D47-D2F3-FA47-97EC-E081AC1B60FD}"/>
                </a:ext>
              </a:extLst>
            </p:cNvPr>
            <p:cNvSpPr>
              <a:spLocks noChangeAspect="1"/>
            </p:cNvSpPr>
            <p:nvPr/>
          </p:nvSpPr>
          <p:spPr>
            <a:xfrm>
              <a:off x="3178568" y="5370004"/>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967140C6-BFA9-9D40-8877-A37FE18C6472}"/>
                </a:ext>
              </a:extLst>
            </p:cNvPr>
            <p:cNvSpPr>
              <a:spLocks noChangeAspect="1"/>
            </p:cNvSpPr>
            <p:nvPr/>
          </p:nvSpPr>
          <p:spPr>
            <a:xfrm>
              <a:off x="3178568" y="5495149"/>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3" name="Group 272">
            <a:extLst>
              <a:ext uri="{FF2B5EF4-FFF2-40B4-BE49-F238E27FC236}">
                <a16:creationId xmlns:a16="http://schemas.microsoft.com/office/drawing/2014/main" id="{06E73EB1-86AC-8049-9492-89BF700B138B}"/>
              </a:ext>
            </a:extLst>
          </p:cNvPr>
          <p:cNvGrpSpPr/>
          <p:nvPr/>
        </p:nvGrpSpPr>
        <p:grpSpPr>
          <a:xfrm>
            <a:off x="3259503" y="5899194"/>
            <a:ext cx="125146" cy="500583"/>
            <a:chOff x="3259503" y="5899194"/>
            <a:chExt cx="125146" cy="500583"/>
          </a:xfrm>
        </p:grpSpPr>
        <p:sp>
          <p:nvSpPr>
            <p:cNvPr id="122" name="Rectangle 121">
              <a:extLst>
                <a:ext uri="{FF2B5EF4-FFF2-40B4-BE49-F238E27FC236}">
                  <a16:creationId xmlns:a16="http://schemas.microsoft.com/office/drawing/2014/main" id="{0CA3C8B2-47DF-0145-A6DF-B4AC4817A242}"/>
                </a:ext>
              </a:extLst>
            </p:cNvPr>
            <p:cNvSpPr>
              <a:spLocks noChangeAspect="1"/>
            </p:cNvSpPr>
            <p:nvPr/>
          </p:nvSpPr>
          <p:spPr>
            <a:xfrm>
              <a:off x="3259503" y="5899194"/>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4E995B9D-0C9D-7B41-B56C-9A0F2611E509}"/>
                </a:ext>
              </a:extLst>
            </p:cNvPr>
            <p:cNvSpPr>
              <a:spLocks noChangeAspect="1"/>
            </p:cNvSpPr>
            <p:nvPr/>
          </p:nvSpPr>
          <p:spPr>
            <a:xfrm>
              <a:off x="3259503" y="602434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72D771CC-8A9A-D248-97E8-A9A2062C2166}"/>
                </a:ext>
              </a:extLst>
            </p:cNvPr>
            <p:cNvSpPr>
              <a:spLocks noChangeAspect="1"/>
            </p:cNvSpPr>
            <p:nvPr/>
          </p:nvSpPr>
          <p:spPr>
            <a:xfrm>
              <a:off x="3259503" y="614948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36EBD98-B6CF-CC4C-BB33-0E48414B92E0}"/>
                </a:ext>
              </a:extLst>
            </p:cNvPr>
            <p:cNvSpPr>
              <a:spLocks noChangeAspect="1"/>
            </p:cNvSpPr>
            <p:nvPr/>
          </p:nvSpPr>
          <p:spPr>
            <a:xfrm>
              <a:off x="3259503" y="627463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a:extLst>
              <a:ext uri="{FF2B5EF4-FFF2-40B4-BE49-F238E27FC236}">
                <a16:creationId xmlns:a16="http://schemas.microsoft.com/office/drawing/2014/main" id="{E3F89285-B504-104D-8C40-6C1F2A5D7F36}"/>
              </a:ext>
            </a:extLst>
          </p:cNvPr>
          <p:cNvGrpSpPr/>
          <p:nvPr/>
        </p:nvGrpSpPr>
        <p:grpSpPr>
          <a:xfrm>
            <a:off x="3187749" y="5925890"/>
            <a:ext cx="125146" cy="500583"/>
            <a:chOff x="3187749" y="5925890"/>
            <a:chExt cx="125146" cy="500583"/>
          </a:xfrm>
        </p:grpSpPr>
        <p:sp>
          <p:nvSpPr>
            <p:cNvPr id="127" name="Rectangle 126">
              <a:extLst>
                <a:ext uri="{FF2B5EF4-FFF2-40B4-BE49-F238E27FC236}">
                  <a16:creationId xmlns:a16="http://schemas.microsoft.com/office/drawing/2014/main" id="{EEA80353-47C8-5B4B-922A-0F1C386D02C6}"/>
                </a:ext>
              </a:extLst>
            </p:cNvPr>
            <p:cNvSpPr>
              <a:spLocks noChangeAspect="1"/>
            </p:cNvSpPr>
            <p:nvPr/>
          </p:nvSpPr>
          <p:spPr>
            <a:xfrm>
              <a:off x="3187749" y="592589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4E0E9F1-F659-E54E-9B26-9A031F31809F}"/>
                </a:ext>
              </a:extLst>
            </p:cNvPr>
            <p:cNvSpPr>
              <a:spLocks noChangeAspect="1"/>
            </p:cNvSpPr>
            <p:nvPr/>
          </p:nvSpPr>
          <p:spPr>
            <a:xfrm>
              <a:off x="3187749" y="605103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A9A5E26A-5586-CB45-A797-70C879100A12}"/>
                </a:ext>
              </a:extLst>
            </p:cNvPr>
            <p:cNvSpPr>
              <a:spLocks noChangeAspect="1"/>
            </p:cNvSpPr>
            <p:nvPr/>
          </p:nvSpPr>
          <p:spPr>
            <a:xfrm>
              <a:off x="3187749" y="617618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6140090D-5FED-D84A-AB4C-157DD1E9AE05}"/>
                </a:ext>
              </a:extLst>
            </p:cNvPr>
            <p:cNvSpPr>
              <a:spLocks noChangeAspect="1"/>
            </p:cNvSpPr>
            <p:nvPr/>
          </p:nvSpPr>
          <p:spPr>
            <a:xfrm>
              <a:off x="3187749" y="630132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a:extLst>
              <a:ext uri="{FF2B5EF4-FFF2-40B4-BE49-F238E27FC236}">
                <a16:creationId xmlns:a16="http://schemas.microsoft.com/office/drawing/2014/main" id="{9832DE38-21E5-1849-B2D2-D16EF23DA7B4}"/>
              </a:ext>
            </a:extLst>
          </p:cNvPr>
          <p:cNvGrpSpPr/>
          <p:nvPr/>
        </p:nvGrpSpPr>
        <p:grpSpPr>
          <a:xfrm>
            <a:off x="3095973" y="5959260"/>
            <a:ext cx="125146" cy="500583"/>
            <a:chOff x="3095973" y="5959260"/>
            <a:chExt cx="125146" cy="500583"/>
          </a:xfrm>
        </p:grpSpPr>
        <p:sp>
          <p:nvSpPr>
            <p:cNvPr id="132" name="Rectangle 131">
              <a:extLst>
                <a:ext uri="{FF2B5EF4-FFF2-40B4-BE49-F238E27FC236}">
                  <a16:creationId xmlns:a16="http://schemas.microsoft.com/office/drawing/2014/main" id="{A2E5FB13-2F92-AC49-84A1-94CE3121D673}"/>
                </a:ext>
              </a:extLst>
            </p:cNvPr>
            <p:cNvSpPr>
              <a:spLocks noChangeAspect="1"/>
            </p:cNvSpPr>
            <p:nvPr/>
          </p:nvSpPr>
          <p:spPr>
            <a:xfrm>
              <a:off x="3095973" y="595926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CE952CA8-8C6F-5A4B-AA25-575A39F9719D}"/>
                </a:ext>
              </a:extLst>
            </p:cNvPr>
            <p:cNvSpPr>
              <a:spLocks noChangeAspect="1"/>
            </p:cNvSpPr>
            <p:nvPr/>
          </p:nvSpPr>
          <p:spPr>
            <a:xfrm>
              <a:off x="3095973" y="608440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7BFA3B6-243B-8548-A541-4E6A9B51255D}"/>
                </a:ext>
              </a:extLst>
            </p:cNvPr>
            <p:cNvSpPr>
              <a:spLocks noChangeAspect="1"/>
            </p:cNvSpPr>
            <p:nvPr/>
          </p:nvSpPr>
          <p:spPr>
            <a:xfrm>
              <a:off x="3095973" y="6209552"/>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42FFBFCA-3586-C149-A00C-473DF2EA2872}"/>
                </a:ext>
              </a:extLst>
            </p:cNvPr>
            <p:cNvSpPr>
              <a:spLocks noChangeAspect="1"/>
            </p:cNvSpPr>
            <p:nvPr/>
          </p:nvSpPr>
          <p:spPr>
            <a:xfrm>
              <a:off x="3095973" y="6334697"/>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9" name="Group 278">
            <a:extLst>
              <a:ext uri="{FF2B5EF4-FFF2-40B4-BE49-F238E27FC236}">
                <a16:creationId xmlns:a16="http://schemas.microsoft.com/office/drawing/2014/main" id="{A821A6EC-5775-B740-A7FB-FC6E2ED893D4}"/>
              </a:ext>
            </a:extLst>
          </p:cNvPr>
          <p:cNvGrpSpPr/>
          <p:nvPr/>
        </p:nvGrpSpPr>
        <p:grpSpPr>
          <a:xfrm>
            <a:off x="4226591" y="6229908"/>
            <a:ext cx="125146" cy="500583"/>
            <a:chOff x="4226591" y="6229908"/>
            <a:chExt cx="125146" cy="500583"/>
          </a:xfrm>
        </p:grpSpPr>
        <p:sp>
          <p:nvSpPr>
            <p:cNvPr id="148" name="Rectangle 147">
              <a:extLst>
                <a:ext uri="{FF2B5EF4-FFF2-40B4-BE49-F238E27FC236}">
                  <a16:creationId xmlns:a16="http://schemas.microsoft.com/office/drawing/2014/main" id="{02116FF9-A45F-2C40-BF81-E13658229A4F}"/>
                </a:ext>
              </a:extLst>
            </p:cNvPr>
            <p:cNvSpPr>
              <a:spLocks noChangeAspect="1"/>
            </p:cNvSpPr>
            <p:nvPr/>
          </p:nvSpPr>
          <p:spPr>
            <a:xfrm>
              <a:off x="4226591" y="6229908"/>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FB08DC24-6A2C-BD40-AA20-68427E4E3535}"/>
                </a:ext>
              </a:extLst>
            </p:cNvPr>
            <p:cNvSpPr>
              <a:spLocks noChangeAspect="1"/>
            </p:cNvSpPr>
            <p:nvPr/>
          </p:nvSpPr>
          <p:spPr>
            <a:xfrm>
              <a:off x="4226591" y="6355054"/>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86E5679-D3A5-CE44-8C55-00556160EFBE}"/>
                </a:ext>
              </a:extLst>
            </p:cNvPr>
            <p:cNvSpPr>
              <a:spLocks noChangeAspect="1"/>
            </p:cNvSpPr>
            <p:nvPr/>
          </p:nvSpPr>
          <p:spPr>
            <a:xfrm>
              <a:off x="4226591" y="648020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01DF800-FC2E-4A47-9C36-4C2D4AB4B37C}"/>
                </a:ext>
              </a:extLst>
            </p:cNvPr>
            <p:cNvSpPr>
              <a:spLocks noChangeAspect="1"/>
            </p:cNvSpPr>
            <p:nvPr/>
          </p:nvSpPr>
          <p:spPr>
            <a:xfrm>
              <a:off x="4226591" y="6605345"/>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279">
            <a:extLst>
              <a:ext uri="{FF2B5EF4-FFF2-40B4-BE49-F238E27FC236}">
                <a16:creationId xmlns:a16="http://schemas.microsoft.com/office/drawing/2014/main" id="{DC12CE3D-DA86-314F-8BB5-D0E4A3AE2D31}"/>
              </a:ext>
            </a:extLst>
          </p:cNvPr>
          <p:cNvGrpSpPr/>
          <p:nvPr/>
        </p:nvGrpSpPr>
        <p:grpSpPr>
          <a:xfrm>
            <a:off x="4154837" y="6256604"/>
            <a:ext cx="125146" cy="500583"/>
            <a:chOff x="4154837" y="6256604"/>
            <a:chExt cx="125146" cy="500583"/>
          </a:xfrm>
        </p:grpSpPr>
        <p:sp>
          <p:nvSpPr>
            <p:cNvPr id="153" name="Rectangle 152">
              <a:extLst>
                <a:ext uri="{FF2B5EF4-FFF2-40B4-BE49-F238E27FC236}">
                  <a16:creationId xmlns:a16="http://schemas.microsoft.com/office/drawing/2014/main" id="{62D9B11A-7D08-6C4A-BEFD-31F3F6711FAC}"/>
                </a:ext>
              </a:extLst>
            </p:cNvPr>
            <p:cNvSpPr>
              <a:spLocks noChangeAspect="1"/>
            </p:cNvSpPr>
            <p:nvPr/>
          </p:nvSpPr>
          <p:spPr>
            <a:xfrm>
              <a:off x="4154837" y="6256604"/>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E479C8C-BCA8-7246-A0D3-8AD47BC8BDB2}"/>
                </a:ext>
              </a:extLst>
            </p:cNvPr>
            <p:cNvSpPr>
              <a:spLocks noChangeAspect="1"/>
            </p:cNvSpPr>
            <p:nvPr/>
          </p:nvSpPr>
          <p:spPr>
            <a:xfrm>
              <a:off x="4154837" y="638175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7D64E4E-3726-A642-8080-35559B31B40D}"/>
                </a:ext>
              </a:extLst>
            </p:cNvPr>
            <p:cNvSpPr>
              <a:spLocks noChangeAspect="1"/>
            </p:cNvSpPr>
            <p:nvPr/>
          </p:nvSpPr>
          <p:spPr>
            <a:xfrm>
              <a:off x="4154837" y="650689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760170A6-944D-6945-8AB3-E7CB086B0EBD}"/>
                </a:ext>
              </a:extLst>
            </p:cNvPr>
            <p:cNvSpPr>
              <a:spLocks noChangeAspect="1"/>
            </p:cNvSpPr>
            <p:nvPr/>
          </p:nvSpPr>
          <p:spPr>
            <a:xfrm>
              <a:off x="4154837" y="663204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1" name="Group 280">
            <a:extLst>
              <a:ext uri="{FF2B5EF4-FFF2-40B4-BE49-F238E27FC236}">
                <a16:creationId xmlns:a16="http://schemas.microsoft.com/office/drawing/2014/main" id="{EF990EBA-6ADC-1B41-A34C-A93B9A8808A5}"/>
              </a:ext>
            </a:extLst>
          </p:cNvPr>
          <p:cNvGrpSpPr/>
          <p:nvPr/>
        </p:nvGrpSpPr>
        <p:grpSpPr>
          <a:xfrm>
            <a:off x="4063061" y="6289974"/>
            <a:ext cx="125146" cy="500583"/>
            <a:chOff x="4063061" y="6289974"/>
            <a:chExt cx="125146" cy="500583"/>
          </a:xfrm>
        </p:grpSpPr>
        <p:sp>
          <p:nvSpPr>
            <p:cNvPr id="158" name="Rectangle 157">
              <a:extLst>
                <a:ext uri="{FF2B5EF4-FFF2-40B4-BE49-F238E27FC236}">
                  <a16:creationId xmlns:a16="http://schemas.microsoft.com/office/drawing/2014/main" id="{27275D42-DFAE-0D42-B674-5A4DF89203CB}"/>
                </a:ext>
              </a:extLst>
            </p:cNvPr>
            <p:cNvSpPr>
              <a:spLocks noChangeAspect="1"/>
            </p:cNvSpPr>
            <p:nvPr/>
          </p:nvSpPr>
          <p:spPr>
            <a:xfrm>
              <a:off x="4063061" y="6289974"/>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D4F29B1-F142-C546-B79B-29EA19B92433}"/>
                </a:ext>
              </a:extLst>
            </p:cNvPr>
            <p:cNvSpPr>
              <a:spLocks noChangeAspect="1"/>
            </p:cNvSpPr>
            <p:nvPr/>
          </p:nvSpPr>
          <p:spPr>
            <a:xfrm>
              <a:off x="4063061" y="6415120"/>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979BBF9E-1B16-2644-9958-4157201363E8}"/>
                </a:ext>
              </a:extLst>
            </p:cNvPr>
            <p:cNvSpPr>
              <a:spLocks noChangeAspect="1"/>
            </p:cNvSpPr>
            <p:nvPr/>
          </p:nvSpPr>
          <p:spPr>
            <a:xfrm>
              <a:off x="4063061" y="6540266"/>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7C9A8D2E-475C-2C43-A93E-35BA40840D0F}"/>
                </a:ext>
              </a:extLst>
            </p:cNvPr>
            <p:cNvSpPr>
              <a:spLocks noChangeAspect="1"/>
            </p:cNvSpPr>
            <p:nvPr/>
          </p:nvSpPr>
          <p:spPr>
            <a:xfrm>
              <a:off x="4063061" y="6665411"/>
              <a:ext cx="125146" cy="125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2" name="Group 281">
            <a:extLst>
              <a:ext uri="{FF2B5EF4-FFF2-40B4-BE49-F238E27FC236}">
                <a16:creationId xmlns:a16="http://schemas.microsoft.com/office/drawing/2014/main" id="{78266ABD-B6F6-7247-8442-07826527A844}"/>
              </a:ext>
            </a:extLst>
          </p:cNvPr>
          <p:cNvGrpSpPr/>
          <p:nvPr/>
        </p:nvGrpSpPr>
        <p:grpSpPr>
          <a:xfrm>
            <a:off x="4294667" y="5539242"/>
            <a:ext cx="125146" cy="375438"/>
            <a:chOff x="4294667" y="5539242"/>
            <a:chExt cx="125146" cy="375438"/>
          </a:xfrm>
        </p:grpSpPr>
        <p:sp>
          <p:nvSpPr>
            <p:cNvPr id="163" name="Rectangle 162">
              <a:extLst>
                <a:ext uri="{FF2B5EF4-FFF2-40B4-BE49-F238E27FC236}">
                  <a16:creationId xmlns:a16="http://schemas.microsoft.com/office/drawing/2014/main" id="{78A9FC8A-3D7D-5949-810F-ABFB461B3C53}"/>
                </a:ext>
              </a:extLst>
            </p:cNvPr>
            <p:cNvSpPr>
              <a:spLocks noChangeAspect="1"/>
            </p:cNvSpPr>
            <p:nvPr/>
          </p:nvSpPr>
          <p:spPr>
            <a:xfrm>
              <a:off x="4294667" y="5539242"/>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0580FF1B-0AE9-304F-8604-549C48073C47}"/>
                </a:ext>
              </a:extLst>
            </p:cNvPr>
            <p:cNvSpPr>
              <a:spLocks noChangeAspect="1"/>
            </p:cNvSpPr>
            <p:nvPr/>
          </p:nvSpPr>
          <p:spPr>
            <a:xfrm>
              <a:off x="4294667" y="5664388"/>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EBE25940-D5DD-974D-80C3-107544E66AF6}"/>
                </a:ext>
              </a:extLst>
            </p:cNvPr>
            <p:cNvSpPr>
              <a:spLocks noChangeAspect="1"/>
            </p:cNvSpPr>
            <p:nvPr/>
          </p:nvSpPr>
          <p:spPr>
            <a:xfrm>
              <a:off x="4294667" y="5789534"/>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282">
            <a:extLst>
              <a:ext uri="{FF2B5EF4-FFF2-40B4-BE49-F238E27FC236}">
                <a16:creationId xmlns:a16="http://schemas.microsoft.com/office/drawing/2014/main" id="{0F6C4626-261A-7B4C-ABE1-0190FA0049D2}"/>
              </a:ext>
            </a:extLst>
          </p:cNvPr>
          <p:cNvGrpSpPr/>
          <p:nvPr/>
        </p:nvGrpSpPr>
        <p:grpSpPr>
          <a:xfrm>
            <a:off x="4151159" y="5585961"/>
            <a:ext cx="125146" cy="375438"/>
            <a:chOff x="4151159" y="5585961"/>
            <a:chExt cx="125146" cy="375438"/>
          </a:xfrm>
        </p:grpSpPr>
        <p:sp>
          <p:nvSpPr>
            <p:cNvPr id="173" name="Rectangle 172">
              <a:extLst>
                <a:ext uri="{FF2B5EF4-FFF2-40B4-BE49-F238E27FC236}">
                  <a16:creationId xmlns:a16="http://schemas.microsoft.com/office/drawing/2014/main" id="{70964229-77ED-D742-B573-1C92B6B8BED4}"/>
                </a:ext>
              </a:extLst>
            </p:cNvPr>
            <p:cNvSpPr>
              <a:spLocks noChangeAspect="1"/>
            </p:cNvSpPr>
            <p:nvPr/>
          </p:nvSpPr>
          <p:spPr>
            <a:xfrm>
              <a:off x="4151159" y="5585961"/>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4D6BB4C4-6DA8-7642-9486-0B03F23FAFE6}"/>
                </a:ext>
              </a:extLst>
            </p:cNvPr>
            <p:cNvSpPr>
              <a:spLocks noChangeAspect="1"/>
            </p:cNvSpPr>
            <p:nvPr/>
          </p:nvSpPr>
          <p:spPr>
            <a:xfrm>
              <a:off x="4151159" y="5711107"/>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C03698BF-9DDB-0D40-9070-18F7B2468C56}"/>
                </a:ext>
              </a:extLst>
            </p:cNvPr>
            <p:cNvSpPr>
              <a:spLocks noChangeAspect="1"/>
            </p:cNvSpPr>
            <p:nvPr/>
          </p:nvSpPr>
          <p:spPr>
            <a:xfrm>
              <a:off x="4151159" y="5836253"/>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5" name="Group 284">
            <a:extLst>
              <a:ext uri="{FF2B5EF4-FFF2-40B4-BE49-F238E27FC236}">
                <a16:creationId xmlns:a16="http://schemas.microsoft.com/office/drawing/2014/main" id="{D4CF8996-2170-C741-8C20-889A21E4A935}"/>
              </a:ext>
            </a:extLst>
          </p:cNvPr>
          <p:cNvGrpSpPr/>
          <p:nvPr/>
        </p:nvGrpSpPr>
        <p:grpSpPr>
          <a:xfrm>
            <a:off x="4059383" y="5619331"/>
            <a:ext cx="125146" cy="375438"/>
            <a:chOff x="4059383" y="5619331"/>
            <a:chExt cx="125146" cy="375438"/>
          </a:xfrm>
        </p:grpSpPr>
        <p:sp>
          <p:nvSpPr>
            <p:cNvPr id="178" name="Rectangle 177">
              <a:extLst>
                <a:ext uri="{FF2B5EF4-FFF2-40B4-BE49-F238E27FC236}">
                  <a16:creationId xmlns:a16="http://schemas.microsoft.com/office/drawing/2014/main" id="{B0BD08CE-F944-6A43-BD02-E9DE51BFD631}"/>
                </a:ext>
              </a:extLst>
            </p:cNvPr>
            <p:cNvSpPr>
              <a:spLocks noChangeAspect="1"/>
            </p:cNvSpPr>
            <p:nvPr/>
          </p:nvSpPr>
          <p:spPr>
            <a:xfrm>
              <a:off x="4059383" y="5619331"/>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CC7E57BB-32C8-D24C-BB33-B32030D01F9E}"/>
                </a:ext>
              </a:extLst>
            </p:cNvPr>
            <p:cNvSpPr>
              <a:spLocks noChangeAspect="1"/>
            </p:cNvSpPr>
            <p:nvPr/>
          </p:nvSpPr>
          <p:spPr>
            <a:xfrm>
              <a:off x="4059383" y="5744477"/>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4519FB35-6E03-604C-997D-AEE3CAD3DB81}"/>
                </a:ext>
              </a:extLst>
            </p:cNvPr>
            <p:cNvSpPr>
              <a:spLocks noChangeAspect="1"/>
            </p:cNvSpPr>
            <p:nvPr/>
          </p:nvSpPr>
          <p:spPr>
            <a:xfrm>
              <a:off x="4059383" y="5869623"/>
              <a:ext cx="125146" cy="125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6" name="Group 285">
            <a:extLst>
              <a:ext uri="{FF2B5EF4-FFF2-40B4-BE49-F238E27FC236}">
                <a16:creationId xmlns:a16="http://schemas.microsoft.com/office/drawing/2014/main" id="{19F686A4-99E6-164B-A18A-CBFB79584615}"/>
              </a:ext>
            </a:extLst>
          </p:cNvPr>
          <p:cNvGrpSpPr/>
          <p:nvPr/>
        </p:nvGrpSpPr>
        <p:grpSpPr>
          <a:xfrm>
            <a:off x="4286883" y="4910740"/>
            <a:ext cx="125146" cy="250292"/>
            <a:chOff x="4286883" y="4910740"/>
            <a:chExt cx="125146" cy="250292"/>
          </a:xfrm>
        </p:grpSpPr>
        <p:sp>
          <p:nvSpPr>
            <p:cNvPr id="186" name="Rectangle 185">
              <a:extLst>
                <a:ext uri="{FF2B5EF4-FFF2-40B4-BE49-F238E27FC236}">
                  <a16:creationId xmlns:a16="http://schemas.microsoft.com/office/drawing/2014/main" id="{1D726C4D-922B-9C48-936B-5D6F55456726}"/>
                </a:ext>
              </a:extLst>
            </p:cNvPr>
            <p:cNvSpPr>
              <a:spLocks noChangeAspect="1"/>
            </p:cNvSpPr>
            <p:nvPr/>
          </p:nvSpPr>
          <p:spPr>
            <a:xfrm>
              <a:off x="4286883" y="4910740"/>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ED236318-2886-3040-8996-D8998590C23B}"/>
                </a:ext>
              </a:extLst>
            </p:cNvPr>
            <p:cNvSpPr>
              <a:spLocks noChangeAspect="1"/>
            </p:cNvSpPr>
            <p:nvPr/>
          </p:nvSpPr>
          <p:spPr>
            <a:xfrm>
              <a:off x="4286883" y="5035886"/>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Group 287">
            <a:extLst>
              <a:ext uri="{FF2B5EF4-FFF2-40B4-BE49-F238E27FC236}">
                <a16:creationId xmlns:a16="http://schemas.microsoft.com/office/drawing/2014/main" id="{09EB2B38-C00E-BB41-AAF5-90E5D8ECF27C}"/>
              </a:ext>
            </a:extLst>
          </p:cNvPr>
          <p:cNvGrpSpPr/>
          <p:nvPr/>
        </p:nvGrpSpPr>
        <p:grpSpPr>
          <a:xfrm>
            <a:off x="4215129" y="4930763"/>
            <a:ext cx="125146" cy="250292"/>
            <a:chOff x="4215129" y="4930763"/>
            <a:chExt cx="125146" cy="250292"/>
          </a:xfrm>
        </p:grpSpPr>
        <p:sp>
          <p:nvSpPr>
            <p:cNvPr id="191" name="Rectangle 190">
              <a:extLst>
                <a:ext uri="{FF2B5EF4-FFF2-40B4-BE49-F238E27FC236}">
                  <a16:creationId xmlns:a16="http://schemas.microsoft.com/office/drawing/2014/main" id="{A593E2A1-18DF-CD4D-B50D-E46BFD1894AB}"/>
                </a:ext>
              </a:extLst>
            </p:cNvPr>
            <p:cNvSpPr>
              <a:spLocks noChangeAspect="1"/>
            </p:cNvSpPr>
            <p:nvPr/>
          </p:nvSpPr>
          <p:spPr>
            <a:xfrm>
              <a:off x="4215129" y="4930763"/>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8B5CB844-98F1-7D4D-84BC-69E820DE4A8F}"/>
                </a:ext>
              </a:extLst>
            </p:cNvPr>
            <p:cNvSpPr>
              <a:spLocks noChangeAspect="1"/>
            </p:cNvSpPr>
            <p:nvPr/>
          </p:nvSpPr>
          <p:spPr>
            <a:xfrm>
              <a:off x="4215129" y="5055909"/>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Rectangle 195">
            <a:extLst>
              <a:ext uri="{FF2B5EF4-FFF2-40B4-BE49-F238E27FC236}">
                <a16:creationId xmlns:a16="http://schemas.microsoft.com/office/drawing/2014/main" id="{E0282D35-120A-9244-B947-03F1E24CA4E1}"/>
              </a:ext>
            </a:extLst>
          </p:cNvPr>
          <p:cNvSpPr>
            <a:spLocks noChangeAspect="1"/>
          </p:cNvSpPr>
          <p:nvPr/>
        </p:nvSpPr>
        <p:spPr>
          <a:xfrm>
            <a:off x="4143375" y="4957459"/>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2E0052B-F31F-7249-BAD1-1A8E8A9A2E06}"/>
              </a:ext>
            </a:extLst>
          </p:cNvPr>
          <p:cNvSpPr>
            <a:spLocks noChangeAspect="1"/>
          </p:cNvSpPr>
          <p:nvPr/>
        </p:nvSpPr>
        <p:spPr>
          <a:xfrm>
            <a:off x="4143375" y="5082605"/>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6A5C371-59C8-B949-B355-D4702649BD52}"/>
              </a:ext>
            </a:extLst>
          </p:cNvPr>
          <p:cNvSpPr>
            <a:spLocks noChangeAspect="1"/>
          </p:cNvSpPr>
          <p:nvPr/>
        </p:nvSpPr>
        <p:spPr>
          <a:xfrm>
            <a:off x="4051599" y="4990829"/>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A167CBBC-5F84-1644-A3B6-DA5E1F63A9FD}"/>
              </a:ext>
            </a:extLst>
          </p:cNvPr>
          <p:cNvSpPr>
            <a:spLocks noChangeAspect="1"/>
          </p:cNvSpPr>
          <p:nvPr/>
        </p:nvSpPr>
        <p:spPr>
          <a:xfrm>
            <a:off x="4051599" y="5115975"/>
            <a:ext cx="125146" cy="125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TextBox 333">
            <a:extLst>
              <a:ext uri="{FF2B5EF4-FFF2-40B4-BE49-F238E27FC236}">
                <a16:creationId xmlns:a16="http://schemas.microsoft.com/office/drawing/2014/main" id="{17903425-6F32-124A-B469-7D059C70401E}"/>
              </a:ext>
            </a:extLst>
          </p:cNvPr>
          <p:cNvSpPr txBox="1"/>
          <p:nvPr/>
        </p:nvSpPr>
        <p:spPr>
          <a:xfrm>
            <a:off x="1444260" y="7285052"/>
            <a:ext cx="1351276" cy="276999"/>
          </a:xfrm>
          <a:prstGeom prst="rect">
            <a:avLst/>
          </a:prstGeom>
          <a:noFill/>
        </p:spPr>
        <p:txBody>
          <a:bodyPr wrap="square" rtlCol="0">
            <a:spAutoFit/>
          </a:bodyPr>
          <a:lstStyle/>
          <a:p>
            <a:r>
              <a:rPr lang="en-US" sz="1200" dirty="0"/>
              <a:t>Individual results</a:t>
            </a:r>
          </a:p>
        </p:txBody>
      </p:sp>
      <p:sp>
        <p:nvSpPr>
          <p:cNvPr id="335" name="TextBox 334">
            <a:extLst>
              <a:ext uri="{FF2B5EF4-FFF2-40B4-BE49-F238E27FC236}">
                <a16:creationId xmlns:a16="http://schemas.microsoft.com/office/drawing/2014/main" id="{3B298DCC-F55D-634A-A09A-84C7E830A0D6}"/>
              </a:ext>
            </a:extLst>
          </p:cNvPr>
          <p:cNvSpPr txBox="1"/>
          <p:nvPr/>
        </p:nvSpPr>
        <p:spPr>
          <a:xfrm>
            <a:off x="4198956" y="7285052"/>
            <a:ext cx="1589868" cy="276999"/>
          </a:xfrm>
          <a:prstGeom prst="rect">
            <a:avLst/>
          </a:prstGeom>
          <a:noFill/>
        </p:spPr>
        <p:txBody>
          <a:bodyPr wrap="square" rtlCol="0">
            <a:spAutoFit/>
          </a:bodyPr>
          <a:lstStyle/>
          <a:p>
            <a:r>
              <a:rPr lang="en-US" sz="1200" dirty="0"/>
              <a:t>Combined results</a:t>
            </a:r>
          </a:p>
        </p:txBody>
      </p:sp>
      <p:pic>
        <p:nvPicPr>
          <p:cNvPr id="264" name="Picture 263" descr="Chart, bar chart&#10;&#10;Description automatically generated">
            <a:extLst>
              <a:ext uri="{FF2B5EF4-FFF2-40B4-BE49-F238E27FC236}">
                <a16:creationId xmlns:a16="http://schemas.microsoft.com/office/drawing/2014/main" id="{335870D4-E646-684B-88BC-9786C4835E2E}"/>
              </a:ext>
            </a:extLst>
          </p:cNvPr>
          <p:cNvPicPr>
            <a:picLocks noChangeAspect="1"/>
          </p:cNvPicPr>
          <p:nvPr/>
        </p:nvPicPr>
        <p:blipFill>
          <a:blip r:embed="rId8"/>
          <a:stretch>
            <a:fillRect/>
          </a:stretch>
        </p:blipFill>
        <p:spPr>
          <a:xfrm>
            <a:off x="4942650" y="7577266"/>
            <a:ext cx="1756175" cy="642166"/>
          </a:xfrm>
          <a:prstGeom prst="rect">
            <a:avLst/>
          </a:prstGeom>
        </p:spPr>
      </p:pic>
      <p:sp>
        <p:nvSpPr>
          <p:cNvPr id="338" name="TextBox 337">
            <a:extLst>
              <a:ext uri="{FF2B5EF4-FFF2-40B4-BE49-F238E27FC236}">
                <a16:creationId xmlns:a16="http://schemas.microsoft.com/office/drawing/2014/main" id="{BACB056A-E1E6-8247-9867-08E9F2078DA4}"/>
              </a:ext>
            </a:extLst>
          </p:cNvPr>
          <p:cNvSpPr txBox="1"/>
          <p:nvPr/>
        </p:nvSpPr>
        <p:spPr>
          <a:xfrm>
            <a:off x="3664217" y="8509426"/>
            <a:ext cx="3034613" cy="646331"/>
          </a:xfrm>
          <a:prstGeom prst="rect">
            <a:avLst/>
          </a:prstGeom>
          <a:noFill/>
        </p:spPr>
        <p:txBody>
          <a:bodyPr wrap="square" rtlCol="0">
            <a:spAutoFit/>
          </a:bodyPr>
          <a:lstStyle/>
          <a:p>
            <a:r>
              <a:rPr lang="en-US" sz="900" dirty="0"/>
              <a:t>Combined results in the form of a results table and graphical representation are provided. The histogram (right most) illustrates the results from the user imported counts (</a:t>
            </a:r>
            <a:r>
              <a:rPr lang="en-US" sz="900" dirty="0" err="1"/>
              <a:t>coloured</a:t>
            </a:r>
            <a:r>
              <a:rPr lang="en-US" sz="900" dirty="0"/>
              <a:t>) and a baseline demonstrative study (grey). </a:t>
            </a:r>
          </a:p>
        </p:txBody>
      </p:sp>
      <p:cxnSp>
        <p:nvCxnSpPr>
          <p:cNvPr id="339" name="Straight Connector 338">
            <a:extLst>
              <a:ext uri="{FF2B5EF4-FFF2-40B4-BE49-F238E27FC236}">
                <a16:creationId xmlns:a16="http://schemas.microsoft.com/office/drawing/2014/main" id="{0EDBB1F8-8F10-9E4E-92F3-3A4C99EB4852}"/>
              </a:ext>
            </a:extLst>
          </p:cNvPr>
          <p:cNvCxnSpPr>
            <a:cxnSpLocks/>
          </p:cNvCxnSpPr>
          <p:nvPr/>
        </p:nvCxnSpPr>
        <p:spPr>
          <a:xfrm>
            <a:off x="4202491" y="8329720"/>
            <a:ext cx="1589868" cy="0"/>
          </a:xfrm>
          <a:prstGeom prst="line">
            <a:avLst/>
          </a:prstGeom>
        </p:spPr>
        <p:style>
          <a:lnRef idx="1">
            <a:schemeClr val="dk1"/>
          </a:lnRef>
          <a:fillRef idx="0">
            <a:schemeClr val="dk1"/>
          </a:fillRef>
          <a:effectRef idx="0">
            <a:schemeClr val="dk1"/>
          </a:effectRef>
          <a:fontRef idx="minor">
            <a:schemeClr val="tx1"/>
          </a:fontRef>
        </p:style>
      </p:cxnSp>
      <p:cxnSp>
        <p:nvCxnSpPr>
          <p:cNvPr id="340" name="Straight Arrow Connector 339">
            <a:extLst>
              <a:ext uri="{FF2B5EF4-FFF2-40B4-BE49-F238E27FC236}">
                <a16:creationId xmlns:a16="http://schemas.microsoft.com/office/drawing/2014/main" id="{5B0A5619-A7B5-F744-AFB7-D22FBB9EE552}"/>
              </a:ext>
            </a:extLst>
          </p:cNvPr>
          <p:cNvCxnSpPr/>
          <p:nvPr/>
        </p:nvCxnSpPr>
        <p:spPr>
          <a:xfrm flipV="1">
            <a:off x="4202491" y="8219432"/>
            <a:ext cx="0" cy="110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1" name="Straight Arrow Connector 340">
            <a:extLst>
              <a:ext uri="{FF2B5EF4-FFF2-40B4-BE49-F238E27FC236}">
                <a16:creationId xmlns:a16="http://schemas.microsoft.com/office/drawing/2014/main" id="{CDA1C080-67D8-2F47-B638-7582347A42BA}"/>
              </a:ext>
            </a:extLst>
          </p:cNvPr>
          <p:cNvCxnSpPr/>
          <p:nvPr/>
        </p:nvCxnSpPr>
        <p:spPr>
          <a:xfrm flipV="1">
            <a:off x="5792359" y="8219432"/>
            <a:ext cx="0" cy="110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Straight Connector 345">
            <a:extLst>
              <a:ext uri="{FF2B5EF4-FFF2-40B4-BE49-F238E27FC236}">
                <a16:creationId xmlns:a16="http://schemas.microsoft.com/office/drawing/2014/main" id="{9365F61E-878A-3545-9061-B9998748DF35}"/>
              </a:ext>
            </a:extLst>
          </p:cNvPr>
          <p:cNvCxnSpPr>
            <a:cxnSpLocks/>
          </p:cNvCxnSpPr>
          <p:nvPr/>
        </p:nvCxnSpPr>
        <p:spPr>
          <a:xfrm>
            <a:off x="5046368" y="8332559"/>
            <a:ext cx="0" cy="1802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39846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5363</TotalTime>
  <Words>502</Words>
  <Application>Microsoft Macintosh PowerPoint</Application>
  <PresentationFormat>Custom</PresentationFormat>
  <Paragraphs>73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Denise Smith</dc:creator>
  <cp:lastModifiedBy>Melanie Denise Smith</cp:lastModifiedBy>
  <cp:revision>20</cp:revision>
  <dcterms:created xsi:type="dcterms:W3CDTF">2021-03-25T06:40:30Z</dcterms:created>
  <dcterms:modified xsi:type="dcterms:W3CDTF">2021-03-29T00:03:31Z</dcterms:modified>
</cp:coreProperties>
</file>