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9" d="100"/>
          <a:sy n="69" d="100"/>
        </p:scale>
        <p:origin x="-756" y="-90"/>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EF1C5881-D9FD-4DD7-8655-3908759F1727}" type="datetimeFigureOut">
              <a:rPr lang="en-US" smtClean="0"/>
              <a:t>3/19/2024</a:t>
            </a:fld>
            <a:endParaRPr lang="en-US"/>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774CE0D6-CA45-43E9-BE60-B12588EFC72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74CE0D6-CA45-43E9-BE60-B12588EFC72B}"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3/19/2024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0" i="0">
                <a:solidFill>
                  <a:schemeClr val="bg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3/19/2024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0" i="0">
                <a:solidFill>
                  <a:schemeClr val="bg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3/19/2024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0" i="0">
                <a:solidFill>
                  <a:schemeClr val="bg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3/19/2024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A315F"/>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590B8"/>
          </a:solidFill>
        </p:spPr>
        <p:txBody>
          <a:bodyPr wrap="square" lIns="0" tIns="0" rIns="0" bIns="0" rtlCol="0"/>
          <a:lstStyle/>
          <a:p>
            <a:endParaRPr/>
          </a:p>
        </p:txBody>
      </p:sp>
      <p:pic>
        <p:nvPicPr>
          <p:cNvPr id="19" name="bg object 19"/>
          <p:cNvPicPr/>
          <p:nvPr/>
        </p:nvPicPr>
        <p:blipFill>
          <a:blip r:embed="rId2" cstate="print"/>
          <a:stretch>
            <a:fillRect/>
          </a:stretch>
        </p:blipFill>
        <p:spPr>
          <a:xfrm>
            <a:off x="1133170" y="1152525"/>
            <a:ext cx="9353854" cy="1485900"/>
          </a:xfrm>
          <a:prstGeom prst="rect">
            <a:avLst/>
          </a:prstGeom>
        </p:spPr>
      </p:pic>
      <p:pic>
        <p:nvPicPr>
          <p:cNvPr id="20" name="bg object 20"/>
          <p:cNvPicPr/>
          <p:nvPr/>
        </p:nvPicPr>
        <p:blipFill>
          <a:blip r:embed="rId3" cstate="print"/>
          <a:stretch>
            <a:fillRect/>
          </a:stretch>
        </p:blipFill>
        <p:spPr>
          <a:xfrm>
            <a:off x="10429874" y="542925"/>
            <a:ext cx="1419225" cy="1333500"/>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3/19/2024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A315F"/>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590B8"/>
          </a:solidFill>
        </p:spPr>
        <p:txBody>
          <a:bodyPr wrap="square" lIns="0" tIns="0" rIns="0" bIns="0" rtlCol="0"/>
          <a:lstStyle/>
          <a:p>
            <a:endParaRPr/>
          </a:p>
        </p:txBody>
      </p:sp>
      <p:sp>
        <p:nvSpPr>
          <p:cNvPr id="2" name="Holder 2"/>
          <p:cNvSpPr>
            <a:spLocks noGrp="1"/>
          </p:cNvSpPr>
          <p:nvPr>
            <p:ph type="title"/>
          </p:nvPr>
        </p:nvSpPr>
        <p:spPr>
          <a:xfrm>
            <a:off x="438150" y="807402"/>
            <a:ext cx="11315700" cy="849630"/>
          </a:xfrm>
          <a:prstGeom prst="rect">
            <a:avLst/>
          </a:prstGeom>
        </p:spPr>
        <p:txBody>
          <a:bodyPr wrap="square" lIns="0" tIns="0" rIns="0" bIns="0">
            <a:spAutoFit/>
          </a:bodyPr>
          <a:lstStyle>
            <a:lvl1pPr>
              <a:defRPr sz="5400" b="0" i="0">
                <a:solidFill>
                  <a:schemeClr val="bg1"/>
                </a:solidFill>
                <a:latin typeface="Times New Roman"/>
                <a:cs typeface="Times New Roman"/>
              </a:defRPr>
            </a:lvl1pPr>
          </a:lstStyle>
          <a:p>
            <a:endParaRPr/>
          </a:p>
        </p:txBody>
      </p:sp>
      <p:sp>
        <p:nvSpPr>
          <p:cNvPr id="3" name="Holder 3"/>
          <p:cNvSpPr>
            <a:spLocks noGrp="1"/>
          </p:cNvSpPr>
          <p:nvPr>
            <p:ph type="body" idx="1"/>
          </p:nvPr>
        </p:nvSpPr>
        <p:spPr>
          <a:xfrm>
            <a:off x="654050" y="2299652"/>
            <a:ext cx="10883900" cy="414464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3/19/2024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76400" y="2615557"/>
            <a:ext cx="8839200" cy="2620717"/>
          </a:xfrm>
          <a:prstGeom prst="rect">
            <a:avLst/>
          </a:prstGeom>
        </p:spPr>
        <p:txBody>
          <a:bodyPr vert="horz" wrap="square" lIns="0" tIns="6350" rIns="0" bIns="0" rtlCol="0">
            <a:spAutoFit/>
          </a:bodyPr>
          <a:lstStyle/>
          <a:p>
            <a:pPr marL="2538730" marR="672465" indent="-1840230" algn="ctr">
              <a:lnSpc>
                <a:spcPct val="102400"/>
              </a:lnSpc>
              <a:spcBef>
                <a:spcPts val="50"/>
              </a:spcBef>
              <a:tabLst>
                <a:tab pos="3318510" algn="l"/>
              </a:tabLst>
            </a:pPr>
            <a:r>
              <a:rPr spc="-5" dirty="0">
                <a:latin typeface="Times New Roman" pitchFamily="18" charset="0"/>
                <a:cs typeface="Times New Roman" pitchFamily="18" charset="0"/>
              </a:rPr>
              <a:t>CSA0836-Python	</a:t>
            </a:r>
            <a:r>
              <a:rPr spc="-10" dirty="0">
                <a:latin typeface="Times New Roman" pitchFamily="18" charset="0"/>
                <a:cs typeface="Times New Roman" pitchFamily="18" charset="0"/>
              </a:rPr>
              <a:t>programming</a:t>
            </a:r>
            <a:r>
              <a:rPr spc="300" dirty="0">
                <a:latin typeface="Times New Roman" pitchFamily="18" charset="0"/>
                <a:cs typeface="Times New Roman" pitchFamily="18" charset="0"/>
              </a:rPr>
              <a:t> </a:t>
            </a:r>
            <a:r>
              <a:rPr spc="-10" dirty="0">
                <a:latin typeface="Times New Roman" pitchFamily="18" charset="0"/>
                <a:cs typeface="Times New Roman" pitchFamily="18" charset="0"/>
              </a:rPr>
              <a:t>for</a:t>
            </a:r>
            <a:r>
              <a:rPr spc="100" dirty="0">
                <a:latin typeface="Times New Roman" pitchFamily="18" charset="0"/>
                <a:cs typeface="Times New Roman" pitchFamily="18" charset="0"/>
              </a:rPr>
              <a:t> </a:t>
            </a:r>
            <a:r>
              <a:rPr spc="5" dirty="0">
                <a:latin typeface="Times New Roman" pitchFamily="18" charset="0"/>
                <a:cs typeface="Times New Roman" pitchFamily="18" charset="0"/>
              </a:rPr>
              <a:t>web</a:t>
            </a:r>
            <a:r>
              <a:rPr spc="80" dirty="0">
                <a:latin typeface="Times New Roman" pitchFamily="18" charset="0"/>
                <a:cs typeface="Times New Roman" pitchFamily="18" charset="0"/>
              </a:rPr>
              <a:t> </a:t>
            </a:r>
            <a:r>
              <a:rPr spc="-20" dirty="0">
                <a:latin typeface="Times New Roman" pitchFamily="18" charset="0"/>
                <a:cs typeface="Times New Roman" pitchFamily="18" charset="0"/>
              </a:rPr>
              <a:t>application </a:t>
            </a:r>
            <a:r>
              <a:rPr spc="-675" dirty="0">
                <a:latin typeface="Times New Roman" pitchFamily="18" charset="0"/>
                <a:cs typeface="Times New Roman" pitchFamily="18" charset="0"/>
              </a:rPr>
              <a:t> </a:t>
            </a:r>
            <a:r>
              <a:rPr spc="-5" dirty="0">
                <a:latin typeface="Times New Roman" pitchFamily="18" charset="0"/>
                <a:cs typeface="Times New Roman" pitchFamily="18" charset="0"/>
              </a:rPr>
              <a:t>MINI</a:t>
            </a:r>
            <a:r>
              <a:rPr spc="105" dirty="0">
                <a:latin typeface="Times New Roman" pitchFamily="18" charset="0"/>
                <a:cs typeface="Times New Roman" pitchFamily="18" charset="0"/>
              </a:rPr>
              <a:t> </a:t>
            </a:r>
            <a:r>
              <a:rPr spc="35" dirty="0">
                <a:latin typeface="Times New Roman" pitchFamily="18" charset="0"/>
                <a:cs typeface="Times New Roman" pitchFamily="18" charset="0"/>
              </a:rPr>
              <a:t>PROJECT</a:t>
            </a:r>
            <a:r>
              <a:rPr spc="-35" dirty="0">
                <a:latin typeface="Times New Roman" pitchFamily="18" charset="0"/>
                <a:cs typeface="Times New Roman" pitchFamily="18" charset="0"/>
              </a:rPr>
              <a:t> </a:t>
            </a:r>
            <a:r>
              <a:rPr spc="15" dirty="0">
                <a:latin typeface="Times New Roman" pitchFamily="18" charset="0"/>
                <a:cs typeface="Times New Roman" pitchFamily="18" charset="0"/>
              </a:rPr>
              <a:t>– </a:t>
            </a:r>
            <a:r>
              <a:rPr spc="-15" dirty="0">
                <a:latin typeface="Times New Roman" pitchFamily="18" charset="0"/>
                <a:cs typeface="Times New Roman" pitchFamily="18" charset="0"/>
              </a:rPr>
              <a:t>JAN</a:t>
            </a:r>
            <a:r>
              <a:rPr spc="145" dirty="0">
                <a:latin typeface="Times New Roman" pitchFamily="18" charset="0"/>
                <a:cs typeface="Times New Roman" pitchFamily="18" charset="0"/>
              </a:rPr>
              <a:t> </a:t>
            </a:r>
            <a:r>
              <a:rPr spc="35" dirty="0">
                <a:latin typeface="Times New Roman" pitchFamily="18" charset="0"/>
                <a:cs typeface="Times New Roman" pitchFamily="18" charset="0"/>
              </a:rPr>
              <a:t>2024</a:t>
            </a:r>
            <a:endParaRPr>
              <a:latin typeface="Times New Roman" pitchFamily="18" charset="0"/>
              <a:cs typeface="Times New Roman" pitchFamily="18" charset="0"/>
            </a:endParaRPr>
          </a:p>
          <a:p>
            <a:pPr marL="12065" marR="5080" algn="ctr">
              <a:lnSpc>
                <a:spcPct val="100000"/>
              </a:lnSpc>
              <a:spcBef>
                <a:spcPts val="80"/>
              </a:spcBef>
              <a:tabLst>
                <a:tab pos="2791460" algn="l"/>
              </a:tabLst>
            </a:pPr>
            <a:r>
              <a:rPr lang="en-US" dirty="0" smtClean="0">
                <a:latin typeface="Times New Roman" pitchFamily="18" charset="0"/>
                <a:cs typeface="Times New Roman" pitchFamily="18" charset="0"/>
              </a:rPr>
              <a:t>                  </a:t>
            </a:r>
            <a:r>
              <a:rPr smtClean="0">
                <a:latin typeface="Times New Roman" pitchFamily="18" charset="0"/>
                <a:cs typeface="Times New Roman" pitchFamily="18" charset="0"/>
              </a:rPr>
              <a:t>TITLE:GESTURE</a:t>
            </a:r>
            <a:r>
              <a:rPr dirty="0">
                <a:latin typeface="Times New Roman" pitchFamily="18" charset="0"/>
                <a:cs typeface="Times New Roman" pitchFamily="18" charset="0"/>
              </a:rPr>
              <a:t>	</a:t>
            </a:r>
            <a:r>
              <a:rPr spc="15" dirty="0">
                <a:latin typeface="Times New Roman" pitchFamily="18" charset="0"/>
                <a:cs typeface="Times New Roman" pitchFamily="18" charset="0"/>
              </a:rPr>
              <a:t>DECTION</a:t>
            </a:r>
            <a:r>
              <a:rPr spc="50" dirty="0">
                <a:latin typeface="Times New Roman" pitchFamily="18" charset="0"/>
                <a:cs typeface="Times New Roman" pitchFamily="18" charset="0"/>
              </a:rPr>
              <a:t> </a:t>
            </a:r>
            <a:r>
              <a:rPr spc="10" dirty="0">
                <a:latin typeface="Times New Roman" pitchFamily="18" charset="0"/>
                <a:cs typeface="Times New Roman" pitchFamily="18" charset="0"/>
              </a:rPr>
              <a:t>SYSTEM</a:t>
            </a:r>
            <a:r>
              <a:rPr spc="120" dirty="0">
                <a:latin typeface="Times New Roman" pitchFamily="18" charset="0"/>
                <a:cs typeface="Times New Roman" pitchFamily="18" charset="0"/>
              </a:rPr>
              <a:t> </a:t>
            </a:r>
            <a:r>
              <a:rPr spc="-10" dirty="0">
                <a:latin typeface="Times New Roman" pitchFamily="18" charset="0"/>
                <a:cs typeface="Times New Roman" pitchFamily="18" charset="0"/>
              </a:rPr>
              <a:t>USING</a:t>
            </a:r>
            <a:r>
              <a:rPr spc="135" dirty="0">
                <a:latin typeface="Times New Roman" pitchFamily="18" charset="0"/>
                <a:cs typeface="Times New Roman" pitchFamily="18" charset="0"/>
              </a:rPr>
              <a:t> </a:t>
            </a:r>
            <a:r>
              <a:rPr spc="-10" dirty="0">
                <a:latin typeface="Times New Roman" pitchFamily="18" charset="0"/>
                <a:cs typeface="Times New Roman" pitchFamily="18" charset="0"/>
              </a:rPr>
              <a:t>MACHINE </a:t>
            </a:r>
            <a:r>
              <a:rPr spc="-675" dirty="0">
                <a:latin typeface="Times New Roman" pitchFamily="18" charset="0"/>
                <a:cs typeface="Times New Roman" pitchFamily="18" charset="0"/>
              </a:rPr>
              <a:t> </a:t>
            </a:r>
            <a:r>
              <a:rPr spc="-10" dirty="0">
                <a:latin typeface="Times New Roman" pitchFamily="18" charset="0"/>
                <a:cs typeface="Times New Roman" pitchFamily="18" charset="0"/>
              </a:rPr>
              <a:t>LEARNING</a:t>
            </a:r>
            <a:r>
              <a:rPr spc="150" dirty="0">
                <a:latin typeface="Times New Roman" pitchFamily="18" charset="0"/>
                <a:cs typeface="Times New Roman" pitchFamily="18" charset="0"/>
              </a:rPr>
              <a:t> </a:t>
            </a:r>
            <a:r>
              <a:rPr spc="-15" dirty="0">
                <a:latin typeface="Times New Roman" pitchFamily="18" charset="0"/>
                <a:cs typeface="Times New Roman" pitchFamily="18" charset="0"/>
              </a:rPr>
              <a:t>ALOGRITHM</a:t>
            </a:r>
            <a:endParaRPr>
              <a:latin typeface="Times New Roman" pitchFamily="18" charset="0"/>
              <a:cs typeface="Times New Roman" pitchFamily="18" charset="0"/>
            </a:endParaRPr>
          </a:p>
          <a:p>
            <a:pPr marL="13970" algn="ctr">
              <a:lnSpc>
                <a:spcPct val="100000"/>
              </a:lnSpc>
              <a:spcBef>
                <a:spcPts val="85"/>
              </a:spcBef>
            </a:pPr>
            <a:r>
              <a:rPr spc="-90" dirty="0">
                <a:latin typeface="Times New Roman" pitchFamily="18" charset="0"/>
                <a:cs typeface="Times New Roman" pitchFamily="18" charset="0"/>
              </a:rPr>
              <a:t>TEAM</a:t>
            </a:r>
            <a:r>
              <a:rPr spc="85" dirty="0">
                <a:latin typeface="Times New Roman" pitchFamily="18" charset="0"/>
                <a:cs typeface="Times New Roman" pitchFamily="18" charset="0"/>
              </a:rPr>
              <a:t> </a:t>
            </a:r>
            <a:r>
              <a:rPr spc="-90" dirty="0">
                <a:latin typeface="Times New Roman" pitchFamily="18" charset="0"/>
                <a:cs typeface="Times New Roman" pitchFamily="18" charset="0"/>
              </a:rPr>
              <a:t>MEMEBERS:</a:t>
            </a:r>
            <a:endParaRPr>
              <a:latin typeface="Times New Roman" pitchFamily="18" charset="0"/>
              <a:cs typeface="Times New Roman" pitchFamily="18" charset="0"/>
            </a:endParaRPr>
          </a:p>
          <a:p>
            <a:pPr marL="4088129">
              <a:lnSpc>
                <a:spcPct val="100000"/>
              </a:lnSpc>
              <a:spcBef>
                <a:spcPts val="260"/>
              </a:spcBef>
            </a:pPr>
            <a:r>
              <a:rPr sz="1800" spc="40">
                <a:latin typeface="Georgia"/>
                <a:cs typeface="Georgia"/>
              </a:rPr>
              <a:t>SWATHY.S</a:t>
            </a:r>
            <a:r>
              <a:rPr sz="1800" spc="225">
                <a:latin typeface="Georgia"/>
                <a:cs typeface="Georgia"/>
              </a:rPr>
              <a:t> </a:t>
            </a:r>
            <a:r>
              <a:rPr lang="en-US" sz="1800" spc="45" dirty="0" smtClean="0">
                <a:latin typeface="Georgia"/>
                <a:cs typeface="Georgia"/>
              </a:rPr>
              <a:t>–</a:t>
            </a:r>
            <a:r>
              <a:rPr sz="1800" spc="100" smtClean="0">
                <a:latin typeface="Georgia"/>
                <a:cs typeface="Georgia"/>
              </a:rPr>
              <a:t> </a:t>
            </a:r>
            <a:r>
              <a:rPr sz="1800" spc="135" smtClean="0">
                <a:latin typeface="Georgia"/>
                <a:cs typeface="Georgia"/>
              </a:rPr>
              <a:t>192219008</a:t>
            </a:r>
            <a:endParaRPr lang="en-US" spc="135" dirty="0">
              <a:latin typeface="Georgia"/>
              <a:cs typeface="Georgia"/>
            </a:endParaRPr>
          </a:p>
          <a:p>
            <a:pPr marL="4088129">
              <a:lnSpc>
                <a:spcPct val="100000"/>
              </a:lnSpc>
              <a:spcBef>
                <a:spcPts val="260"/>
              </a:spcBef>
            </a:pPr>
            <a:r>
              <a:rPr lang="en-US" sz="1800" dirty="0" smtClean="0">
                <a:latin typeface="Georgia"/>
                <a:cs typeface="Georgia"/>
              </a:rPr>
              <a:t>RUDHRESH.G.K-192219010</a:t>
            </a:r>
            <a:endParaRPr sz="1800">
              <a:latin typeface="Georgia"/>
              <a:cs typeface="Georgia"/>
            </a:endParaRPr>
          </a:p>
          <a:p>
            <a:pPr>
              <a:lnSpc>
                <a:spcPct val="100000"/>
              </a:lnSpc>
              <a:spcBef>
                <a:spcPts val="20"/>
              </a:spcBef>
            </a:pPr>
            <a:r>
              <a:rPr lang="en-US" sz="1850" dirty="0" smtClean="0">
                <a:latin typeface="Georgia"/>
                <a:cs typeface="Georgia"/>
              </a:rPr>
              <a:t>                                                                  </a:t>
            </a:r>
            <a:r>
              <a:rPr lang="en-US" sz="1850" dirty="0">
                <a:latin typeface="Georgia"/>
                <a:cs typeface="Georgia"/>
              </a:rPr>
              <a:t> </a:t>
            </a:r>
            <a:r>
              <a:rPr lang="en-US" sz="1850" dirty="0" smtClean="0">
                <a:latin typeface="Georgia"/>
                <a:cs typeface="Georgia"/>
              </a:rPr>
              <a:t>    </a:t>
            </a:r>
            <a:r>
              <a:rPr sz="1800" spc="50" smtClean="0">
                <a:latin typeface="Georgia"/>
                <a:cs typeface="Georgia"/>
              </a:rPr>
              <a:t>SAMSURENDAR.D</a:t>
            </a:r>
            <a:r>
              <a:rPr sz="1800" spc="210" smtClean="0">
                <a:latin typeface="Georgia"/>
                <a:cs typeface="Georgia"/>
              </a:rPr>
              <a:t> </a:t>
            </a:r>
            <a:r>
              <a:rPr sz="1800" spc="45" dirty="0">
                <a:latin typeface="Georgia"/>
                <a:cs typeface="Georgia"/>
              </a:rPr>
              <a:t>-</a:t>
            </a:r>
            <a:r>
              <a:rPr sz="1800" spc="185" dirty="0">
                <a:latin typeface="Georgia"/>
                <a:cs typeface="Georgia"/>
              </a:rPr>
              <a:t> </a:t>
            </a:r>
            <a:r>
              <a:rPr sz="1800" spc="180" dirty="0">
                <a:latin typeface="Georgia"/>
                <a:cs typeface="Georgia"/>
              </a:rPr>
              <a:t>192221013</a:t>
            </a:r>
            <a:endParaRPr sz="1800">
              <a:latin typeface="Georgia"/>
              <a:cs typeface="Georgia"/>
            </a:endParaRPr>
          </a:p>
          <a:p>
            <a:pPr marL="4088129">
              <a:lnSpc>
                <a:spcPct val="100000"/>
              </a:lnSpc>
            </a:pPr>
            <a:r>
              <a:rPr sz="1800" spc="25" smtClean="0">
                <a:latin typeface="Georgia"/>
                <a:cs typeface="Georgia"/>
              </a:rPr>
              <a:t>MAHALAKSHMI.K.S</a:t>
            </a:r>
            <a:r>
              <a:rPr sz="1800" spc="150" smtClean="0">
                <a:latin typeface="Georgia"/>
                <a:cs typeface="Georgia"/>
              </a:rPr>
              <a:t> </a:t>
            </a:r>
            <a:r>
              <a:rPr sz="1800" spc="45" dirty="0">
                <a:latin typeface="Georgia"/>
                <a:cs typeface="Georgia"/>
              </a:rPr>
              <a:t>-</a:t>
            </a:r>
            <a:r>
              <a:rPr sz="1800" spc="105" dirty="0">
                <a:latin typeface="Georgia"/>
                <a:cs typeface="Georgia"/>
              </a:rPr>
              <a:t> </a:t>
            </a:r>
            <a:r>
              <a:rPr sz="1800" spc="200" dirty="0">
                <a:latin typeface="Georgia"/>
                <a:cs typeface="Georgia"/>
              </a:rPr>
              <a:t>192210181</a:t>
            </a:r>
            <a:endParaRPr sz="1800">
              <a:latin typeface="Georgia"/>
              <a:cs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8150" y="609600"/>
            <a:ext cx="11306175" cy="1088760"/>
          </a:xfrm>
          <a:prstGeom prst="rect">
            <a:avLst/>
          </a:prstGeom>
          <a:solidFill>
            <a:srgbClr val="1A315F"/>
          </a:solidFill>
        </p:spPr>
        <p:txBody>
          <a:bodyPr vert="horz" wrap="square" lIns="0" tIns="3810" rIns="0" bIns="0" rtlCol="0">
            <a:spAutoFit/>
          </a:bodyPr>
          <a:lstStyle/>
          <a:p>
            <a:pPr>
              <a:lnSpc>
                <a:spcPct val="100000"/>
              </a:lnSpc>
              <a:spcBef>
                <a:spcPts val="30"/>
              </a:spcBef>
            </a:pPr>
            <a:endParaRPr sz="4300"/>
          </a:p>
          <a:p>
            <a:pPr marL="229235">
              <a:lnSpc>
                <a:spcPct val="100000"/>
              </a:lnSpc>
            </a:pPr>
            <a:r>
              <a:rPr sz="2750" spc="95" dirty="0">
                <a:latin typeface="Times New Roman" pitchFamily="18" charset="0"/>
                <a:cs typeface="Times New Roman" pitchFamily="18" charset="0"/>
              </a:rPr>
              <a:t>PROPOSED</a:t>
            </a:r>
            <a:r>
              <a:rPr sz="2750" spc="10" dirty="0">
                <a:latin typeface="Times New Roman" pitchFamily="18" charset="0"/>
                <a:cs typeface="Times New Roman" pitchFamily="18" charset="0"/>
              </a:rPr>
              <a:t> </a:t>
            </a:r>
            <a:r>
              <a:rPr sz="2750" spc="20" dirty="0">
                <a:latin typeface="Times New Roman" pitchFamily="18" charset="0"/>
                <a:cs typeface="Times New Roman" pitchFamily="18" charset="0"/>
              </a:rPr>
              <a:t>SYSTEM</a:t>
            </a:r>
            <a:endParaRPr sz="2750">
              <a:latin typeface="Times New Roman" pitchFamily="18" charset="0"/>
              <a:cs typeface="Times New Roman" pitchFamily="18" charset="0"/>
            </a:endParaRPr>
          </a:p>
        </p:txBody>
      </p:sp>
      <p:sp>
        <p:nvSpPr>
          <p:cNvPr id="3" name="object 3"/>
          <p:cNvSpPr txBox="1"/>
          <p:nvPr/>
        </p:nvSpPr>
        <p:spPr>
          <a:xfrm>
            <a:off x="463550" y="2050478"/>
            <a:ext cx="10325735" cy="4565650"/>
          </a:xfrm>
          <a:prstGeom prst="rect">
            <a:avLst/>
          </a:prstGeom>
        </p:spPr>
        <p:txBody>
          <a:bodyPr vert="horz" wrap="square" lIns="0" tIns="12700" rIns="0" bIns="0" rtlCol="0">
            <a:spAutoFit/>
          </a:bodyPr>
          <a:lstStyle/>
          <a:p>
            <a:pPr marL="12700" marR="312420">
              <a:lnSpc>
                <a:spcPct val="153000"/>
              </a:lnSpc>
              <a:spcBef>
                <a:spcPts val="100"/>
              </a:spcBef>
              <a:buFont typeface="Arial MT"/>
              <a:buChar char="•"/>
              <a:tabLst>
                <a:tab pos="231140" algn="l"/>
                <a:tab pos="231775" algn="l"/>
              </a:tabLst>
            </a:pPr>
            <a:r>
              <a:rPr sz="1800" spc="50" dirty="0">
                <a:solidFill>
                  <a:srgbClr val="0D0D0D"/>
                </a:solidFill>
                <a:latin typeface="Georgia"/>
                <a:cs typeface="Georgia"/>
              </a:rPr>
              <a:t>The</a:t>
            </a:r>
            <a:r>
              <a:rPr sz="1800" spc="204" dirty="0">
                <a:solidFill>
                  <a:srgbClr val="0D0D0D"/>
                </a:solidFill>
                <a:latin typeface="Georgia"/>
                <a:cs typeface="Georgia"/>
              </a:rPr>
              <a:t> </a:t>
            </a:r>
            <a:r>
              <a:rPr sz="1800" spc="95" dirty="0">
                <a:solidFill>
                  <a:srgbClr val="0D0D0D"/>
                </a:solidFill>
                <a:latin typeface="Georgia"/>
                <a:cs typeface="Georgia"/>
              </a:rPr>
              <a:t>system</a:t>
            </a:r>
            <a:r>
              <a:rPr sz="1800" spc="200" dirty="0">
                <a:solidFill>
                  <a:srgbClr val="0D0D0D"/>
                </a:solidFill>
                <a:latin typeface="Georgia"/>
                <a:cs typeface="Georgia"/>
              </a:rPr>
              <a:t> </a:t>
            </a:r>
            <a:r>
              <a:rPr sz="1800" spc="105" dirty="0">
                <a:solidFill>
                  <a:srgbClr val="0D0D0D"/>
                </a:solidFill>
                <a:latin typeface="Georgia"/>
                <a:cs typeface="Georgia"/>
              </a:rPr>
              <a:t>aims</a:t>
            </a:r>
            <a:r>
              <a:rPr sz="1800" spc="135" dirty="0">
                <a:solidFill>
                  <a:srgbClr val="0D0D0D"/>
                </a:solidFill>
                <a:latin typeface="Georgia"/>
                <a:cs typeface="Georgia"/>
              </a:rPr>
              <a:t> </a:t>
            </a:r>
            <a:r>
              <a:rPr sz="1800" spc="40" dirty="0">
                <a:solidFill>
                  <a:srgbClr val="0D0D0D"/>
                </a:solidFill>
                <a:latin typeface="Georgia"/>
                <a:cs typeface="Georgia"/>
              </a:rPr>
              <a:t>to</a:t>
            </a:r>
            <a:r>
              <a:rPr sz="1800" spc="130" dirty="0">
                <a:solidFill>
                  <a:srgbClr val="0D0D0D"/>
                </a:solidFill>
                <a:latin typeface="Georgia"/>
                <a:cs typeface="Georgia"/>
              </a:rPr>
              <a:t> </a:t>
            </a:r>
            <a:r>
              <a:rPr sz="1800" spc="50" dirty="0">
                <a:solidFill>
                  <a:srgbClr val="0D0D0D"/>
                </a:solidFill>
                <a:latin typeface="Georgia"/>
                <a:cs typeface="Georgia"/>
              </a:rPr>
              <a:t>revolutionize</a:t>
            </a:r>
            <a:r>
              <a:rPr sz="1800" spc="204" dirty="0">
                <a:solidFill>
                  <a:srgbClr val="0D0D0D"/>
                </a:solidFill>
                <a:latin typeface="Georgia"/>
                <a:cs typeface="Georgia"/>
              </a:rPr>
              <a:t> </a:t>
            </a:r>
            <a:r>
              <a:rPr sz="1800" spc="20" dirty="0">
                <a:solidFill>
                  <a:srgbClr val="0D0D0D"/>
                </a:solidFill>
                <a:latin typeface="Georgia"/>
                <a:cs typeface="Georgia"/>
              </a:rPr>
              <a:t>HCI</a:t>
            </a:r>
            <a:r>
              <a:rPr sz="1800" spc="160" dirty="0">
                <a:solidFill>
                  <a:srgbClr val="0D0D0D"/>
                </a:solidFill>
                <a:latin typeface="Georgia"/>
                <a:cs typeface="Georgia"/>
              </a:rPr>
              <a:t> </a:t>
            </a:r>
            <a:r>
              <a:rPr sz="1800" spc="90" dirty="0">
                <a:solidFill>
                  <a:srgbClr val="0D0D0D"/>
                </a:solidFill>
                <a:latin typeface="Georgia"/>
                <a:cs typeface="Georgia"/>
              </a:rPr>
              <a:t>using</a:t>
            </a:r>
            <a:r>
              <a:rPr sz="1800" spc="170" dirty="0">
                <a:solidFill>
                  <a:srgbClr val="0D0D0D"/>
                </a:solidFill>
                <a:latin typeface="Georgia"/>
                <a:cs typeface="Georgia"/>
              </a:rPr>
              <a:t> </a:t>
            </a:r>
            <a:r>
              <a:rPr sz="1800" spc="95" dirty="0">
                <a:solidFill>
                  <a:srgbClr val="0D0D0D"/>
                </a:solidFill>
                <a:latin typeface="Georgia"/>
                <a:cs typeface="Georgia"/>
              </a:rPr>
              <a:t>advanced</a:t>
            </a:r>
            <a:r>
              <a:rPr sz="1800" spc="175" dirty="0">
                <a:solidFill>
                  <a:srgbClr val="0D0D0D"/>
                </a:solidFill>
                <a:latin typeface="Georgia"/>
                <a:cs typeface="Georgia"/>
              </a:rPr>
              <a:t> </a:t>
            </a:r>
            <a:r>
              <a:rPr sz="1800" spc="85" dirty="0">
                <a:solidFill>
                  <a:srgbClr val="0D0D0D"/>
                </a:solidFill>
                <a:latin typeface="Georgia"/>
                <a:cs typeface="Georgia"/>
              </a:rPr>
              <a:t>sensor</a:t>
            </a:r>
            <a:r>
              <a:rPr sz="1800" spc="204" dirty="0">
                <a:solidFill>
                  <a:srgbClr val="0D0D0D"/>
                </a:solidFill>
                <a:latin typeface="Georgia"/>
                <a:cs typeface="Georgia"/>
              </a:rPr>
              <a:t> </a:t>
            </a:r>
            <a:r>
              <a:rPr sz="1800" spc="70" dirty="0">
                <a:solidFill>
                  <a:srgbClr val="0D0D0D"/>
                </a:solidFill>
                <a:latin typeface="Georgia"/>
                <a:cs typeface="Georgia"/>
              </a:rPr>
              <a:t>technologies</a:t>
            </a:r>
            <a:r>
              <a:rPr sz="1800" spc="204" dirty="0">
                <a:solidFill>
                  <a:srgbClr val="0D0D0D"/>
                </a:solidFill>
                <a:latin typeface="Georgia"/>
                <a:cs typeface="Georgia"/>
              </a:rPr>
              <a:t> </a:t>
            </a:r>
            <a:r>
              <a:rPr sz="1800" spc="114" dirty="0">
                <a:solidFill>
                  <a:srgbClr val="0D0D0D"/>
                </a:solidFill>
                <a:latin typeface="Georgia"/>
                <a:cs typeface="Georgia"/>
              </a:rPr>
              <a:t>and</a:t>
            </a:r>
            <a:r>
              <a:rPr sz="1800" spc="100" dirty="0">
                <a:solidFill>
                  <a:srgbClr val="0D0D0D"/>
                </a:solidFill>
                <a:latin typeface="Georgia"/>
                <a:cs typeface="Georgia"/>
              </a:rPr>
              <a:t> machine </a:t>
            </a:r>
            <a:r>
              <a:rPr sz="1800" spc="-415" dirty="0">
                <a:solidFill>
                  <a:srgbClr val="0D0D0D"/>
                </a:solidFill>
                <a:latin typeface="Georgia"/>
                <a:cs typeface="Georgia"/>
              </a:rPr>
              <a:t> </a:t>
            </a:r>
            <a:r>
              <a:rPr sz="1800" spc="75" dirty="0">
                <a:solidFill>
                  <a:srgbClr val="0D0D0D"/>
                </a:solidFill>
                <a:latin typeface="Georgia"/>
                <a:cs typeface="Georgia"/>
              </a:rPr>
              <a:t>learning</a:t>
            </a:r>
            <a:r>
              <a:rPr sz="1800" spc="85" dirty="0">
                <a:solidFill>
                  <a:srgbClr val="0D0D0D"/>
                </a:solidFill>
                <a:latin typeface="Georgia"/>
                <a:cs typeface="Georgia"/>
              </a:rPr>
              <a:t> </a:t>
            </a:r>
            <a:r>
              <a:rPr sz="1800" spc="70" dirty="0">
                <a:solidFill>
                  <a:srgbClr val="0D0D0D"/>
                </a:solidFill>
                <a:latin typeface="Georgia"/>
                <a:cs typeface="Georgia"/>
              </a:rPr>
              <a:t>algorithms.</a:t>
            </a:r>
            <a:endParaRPr sz="1800">
              <a:latin typeface="Georgia"/>
              <a:cs typeface="Georgia"/>
            </a:endParaRPr>
          </a:p>
          <a:p>
            <a:pPr marL="12700" marR="432434">
              <a:lnSpc>
                <a:spcPct val="149400"/>
              </a:lnSpc>
              <a:buFont typeface="Arial MT"/>
              <a:buChar char="•"/>
              <a:tabLst>
                <a:tab pos="231140" algn="l"/>
                <a:tab pos="231775" algn="l"/>
              </a:tabLst>
            </a:pPr>
            <a:r>
              <a:rPr sz="1800" spc="100" dirty="0">
                <a:solidFill>
                  <a:srgbClr val="0D0D0D"/>
                </a:solidFill>
                <a:latin typeface="Georgia"/>
                <a:cs typeface="Georgia"/>
              </a:rPr>
              <a:t>Components</a:t>
            </a:r>
            <a:r>
              <a:rPr sz="1800" spc="130" dirty="0">
                <a:solidFill>
                  <a:srgbClr val="0D0D0D"/>
                </a:solidFill>
                <a:latin typeface="Georgia"/>
                <a:cs typeface="Georgia"/>
              </a:rPr>
              <a:t> </a:t>
            </a:r>
            <a:r>
              <a:rPr sz="1800" spc="75" dirty="0">
                <a:solidFill>
                  <a:srgbClr val="0D0D0D"/>
                </a:solidFill>
                <a:latin typeface="Georgia"/>
                <a:cs typeface="Georgia"/>
              </a:rPr>
              <a:t>include</a:t>
            </a:r>
            <a:r>
              <a:rPr sz="1800" spc="210" dirty="0">
                <a:solidFill>
                  <a:srgbClr val="0D0D0D"/>
                </a:solidFill>
                <a:latin typeface="Georgia"/>
                <a:cs typeface="Georgia"/>
              </a:rPr>
              <a:t> </a:t>
            </a:r>
            <a:r>
              <a:rPr sz="1800" spc="95" dirty="0">
                <a:solidFill>
                  <a:srgbClr val="0D0D0D"/>
                </a:solidFill>
                <a:latin typeface="Georgia"/>
                <a:cs typeface="Georgia"/>
              </a:rPr>
              <a:t>sensors,</a:t>
            </a:r>
            <a:r>
              <a:rPr sz="1800" spc="195" dirty="0">
                <a:solidFill>
                  <a:srgbClr val="0D0D0D"/>
                </a:solidFill>
                <a:latin typeface="Georgia"/>
                <a:cs typeface="Georgia"/>
              </a:rPr>
              <a:t> </a:t>
            </a:r>
            <a:r>
              <a:rPr sz="1800" spc="100" dirty="0">
                <a:solidFill>
                  <a:srgbClr val="0D0D0D"/>
                </a:solidFill>
                <a:latin typeface="Georgia"/>
                <a:cs typeface="Georgia"/>
              </a:rPr>
              <a:t>data</a:t>
            </a:r>
            <a:r>
              <a:rPr sz="1800" spc="170" dirty="0">
                <a:solidFill>
                  <a:srgbClr val="0D0D0D"/>
                </a:solidFill>
                <a:latin typeface="Georgia"/>
                <a:cs typeface="Georgia"/>
              </a:rPr>
              <a:t> </a:t>
            </a:r>
            <a:r>
              <a:rPr sz="1800" spc="65" dirty="0">
                <a:solidFill>
                  <a:srgbClr val="0D0D0D"/>
                </a:solidFill>
                <a:latin typeface="Georgia"/>
                <a:cs typeface="Georgia"/>
              </a:rPr>
              <a:t>acquisition,</a:t>
            </a:r>
            <a:r>
              <a:rPr sz="1800" spc="265" dirty="0">
                <a:solidFill>
                  <a:srgbClr val="0D0D0D"/>
                </a:solidFill>
                <a:latin typeface="Georgia"/>
                <a:cs typeface="Georgia"/>
              </a:rPr>
              <a:t> </a:t>
            </a:r>
            <a:r>
              <a:rPr sz="1800" spc="80" dirty="0">
                <a:solidFill>
                  <a:srgbClr val="0D0D0D"/>
                </a:solidFill>
                <a:latin typeface="Georgia"/>
                <a:cs typeface="Georgia"/>
              </a:rPr>
              <a:t>preprocessing,</a:t>
            </a:r>
            <a:r>
              <a:rPr sz="1800" spc="120" dirty="0">
                <a:solidFill>
                  <a:srgbClr val="0D0D0D"/>
                </a:solidFill>
                <a:latin typeface="Georgia"/>
                <a:cs typeface="Georgia"/>
              </a:rPr>
              <a:t> </a:t>
            </a:r>
            <a:r>
              <a:rPr sz="1800" spc="114" dirty="0">
                <a:solidFill>
                  <a:srgbClr val="0D0D0D"/>
                </a:solidFill>
                <a:latin typeface="Georgia"/>
                <a:cs typeface="Georgia"/>
              </a:rPr>
              <a:t>and</a:t>
            </a:r>
            <a:r>
              <a:rPr sz="1800" spc="180" dirty="0">
                <a:solidFill>
                  <a:srgbClr val="0D0D0D"/>
                </a:solidFill>
                <a:latin typeface="Georgia"/>
                <a:cs typeface="Georgia"/>
              </a:rPr>
              <a:t> </a:t>
            </a:r>
            <a:r>
              <a:rPr sz="1800" spc="90" dirty="0">
                <a:solidFill>
                  <a:srgbClr val="0D0D0D"/>
                </a:solidFill>
                <a:latin typeface="Georgia"/>
                <a:cs typeface="Georgia"/>
              </a:rPr>
              <a:t>gesture</a:t>
            </a:r>
            <a:r>
              <a:rPr sz="1800" spc="130" dirty="0">
                <a:solidFill>
                  <a:srgbClr val="0D0D0D"/>
                </a:solidFill>
                <a:latin typeface="Georgia"/>
                <a:cs typeface="Georgia"/>
              </a:rPr>
              <a:t> </a:t>
            </a:r>
            <a:r>
              <a:rPr sz="1800" spc="55" dirty="0">
                <a:solidFill>
                  <a:srgbClr val="0D0D0D"/>
                </a:solidFill>
                <a:latin typeface="Georgia"/>
                <a:cs typeface="Georgia"/>
              </a:rPr>
              <a:t>recognition </a:t>
            </a:r>
            <a:r>
              <a:rPr sz="1800" spc="-415" dirty="0">
                <a:solidFill>
                  <a:srgbClr val="0D0D0D"/>
                </a:solidFill>
                <a:latin typeface="Georgia"/>
                <a:cs typeface="Georgia"/>
              </a:rPr>
              <a:t> </a:t>
            </a:r>
            <a:r>
              <a:rPr sz="1800" spc="85" dirty="0">
                <a:solidFill>
                  <a:srgbClr val="0D0D0D"/>
                </a:solidFill>
                <a:latin typeface="Georgia"/>
                <a:cs typeface="Georgia"/>
              </a:rPr>
              <a:t>modules.</a:t>
            </a:r>
            <a:endParaRPr sz="1800">
              <a:latin typeface="Georgia"/>
              <a:cs typeface="Georgia"/>
            </a:endParaRPr>
          </a:p>
          <a:p>
            <a:pPr marL="12700" marR="5080">
              <a:lnSpc>
                <a:spcPct val="149500"/>
              </a:lnSpc>
              <a:spcBef>
                <a:spcPts val="5"/>
              </a:spcBef>
              <a:buFont typeface="Arial MT"/>
              <a:buChar char="•"/>
              <a:tabLst>
                <a:tab pos="307340" algn="l"/>
                <a:tab pos="307975" algn="l"/>
              </a:tabLst>
            </a:pPr>
            <a:r>
              <a:rPr sz="1800" spc="110" dirty="0">
                <a:solidFill>
                  <a:srgbClr val="0D0D0D"/>
                </a:solidFill>
                <a:latin typeface="Georgia"/>
                <a:cs typeface="Georgia"/>
              </a:rPr>
              <a:t>Sensors</a:t>
            </a:r>
            <a:r>
              <a:rPr sz="1800" spc="135" dirty="0">
                <a:solidFill>
                  <a:srgbClr val="0D0D0D"/>
                </a:solidFill>
                <a:latin typeface="Georgia"/>
                <a:cs typeface="Georgia"/>
              </a:rPr>
              <a:t> </a:t>
            </a:r>
            <a:r>
              <a:rPr sz="1800" spc="55" dirty="0">
                <a:solidFill>
                  <a:srgbClr val="0D0D0D"/>
                </a:solidFill>
                <a:latin typeface="Georgia"/>
                <a:cs typeface="Georgia"/>
              </a:rPr>
              <a:t>like</a:t>
            </a:r>
            <a:r>
              <a:rPr sz="1800" spc="140" dirty="0">
                <a:solidFill>
                  <a:srgbClr val="0D0D0D"/>
                </a:solidFill>
                <a:latin typeface="Georgia"/>
                <a:cs typeface="Georgia"/>
              </a:rPr>
              <a:t> </a:t>
            </a:r>
            <a:r>
              <a:rPr sz="1800" spc="120" dirty="0">
                <a:solidFill>
                  <a:srgbClr val="0D0D0D"/>
                </a:solidFill>
                <a:latin typeface="Georgia"/>
                <a:cs typeface="Georgia"/>
              </a:rPr>
              <a:t>cameras</a:t>
            </a:r>
            <a:r>
              <a:rPr sz="1800" spc="60" dirty="0">
                <a:solidFill>
                  <a:srgbClr val="0D0D0D"/>
                </a:solidFill>
                <a:latin typeface="Georgia"/>
                <a:cs typeface="Georgia"/>
              </a:rPr>
              <a:t> </a:t>
            </a:r>
            <a:r>
              <a:rPr sz="1800" spc="120" dirty="0">
                <a:solidFill>
                  <a:srgbClr val="0D0D0D"/>
                </a:solidFill>
                <a:latin typeface="Georgia"/>
                <a:cs typeface="Georgia"/>
              </a:rPr>
              <a:t>and</a:t>
            </a:r>
            <a:r>
              <a:rPr sz="1800" spc="180" dirty="0">
                <a:solidFill>
                  <a:srgbClr val="0D0D0D"/>
                </a:solidFill>
                <a:latin typeface="Georgia"/>
                <a:cs typeface="Georgia"/>
              </a:rPr>
              <a:t> </a:t>
            </a:r>
            <a:r>
              <a:rPr sz="1800" spc="90" dirty="0">
                <a:solidFill>
                  <a:srgbClr val="0D0D0D"/>
                </a:solidFill>
                <a:latin typeface="Georgia"/>
                <a:cs typeface="Georgia"/>
              </a:rPr>
              <a:t>accelerometers</a:t>
            </a:r>
            <a:r>
              <a:rPr sz="1800" spc="-10" dirty="0">
                <a:solidFill>
                  <a:srgbClr val="0D0D0D"/>
                </a:solidFill>
                <a:latin typeface="Georgia"/>
                <a:cs typeface="Georgia"/>
              </a:rPr>
              <a:t> </a:t>
            </a:r>
            <a:r>
              <a:rPr sz="1800" spc="95" dirty="0">
                <a:solidFill>
                  <a:srgbClr val="0D0D0D"/>
                </a:solidFill>
                <a:latin typeface="Georgia"/>
                <a:cs typeface="Georgia"/>
              </a:rPr>
              <a:t>are</a:t>
            </a:r>
            <a:r>
              <a:rPr sz="1800" spc="135" dirty="0">
                <a:solidFill>
                  <a:srgbClr val="0D0D0D"/>
                </a:solidFill>
                <a:latin typeface="Georgia"/>
                <a:cs typeface="Georgia"/>
              </a:rPr>
              <a:t> </a:t>
            </a:r>
            <a:r>
              <a:rPr sz="1800" spc="60" dirty="0">
                <a:solidFill>
                  <a:srgbClr val="0D0D0D"/>
                </a:solidFill>
                <a:latin typeface="Georgia"/>
                <a:cs typeface="Georgia"/>
              </a:rPr>
              <a:t>positioned</a:t>
            </a:r>
            <a:r>
              <a:rPr sz="1800" spc="180" dirty="0">
                <a:solidFill>
                  <a:srgbClr val="0D0D0D"/>
                </a:solidFill>
                <a:latin typeface="Georgia"/>
                <a:cs typeface="Georgia"/>
              </a:rPr>
              <a:t> </a:t>
            </a:r>
            <a:r>
              <a:rPr sz="1800" spc="70" dirty="0">
                <a:solidFill>
                  <a:srgbClr val="0D0D0D"/>
                </a:solidFill>
                <a:latin typeface="Georgia"/>
                <a:cs typeface="Georgia"/>
              </a:rPr>
              <a:t>strategically</a:t>
            </a:r>
            <a:r>
              <a:rPr sz="1800" spc="254" dirty="0">
                <a:solidFill>
                  <a:srgbClr val="0D0D0D"/>
                </a:solidFill>
                <a:latin typeface="Georgia"/>
                <a:cs typeface="Georgia"/>
              </a:rPr>
              <a:t> </a:t>
            </a:r>
            <a:r>
              <a:rPr sz="1800" spc="20" dirty="0">
                <a:solidFill>
                  <a:srgbClr val="0D0D0D"/>
                </a:solidFill>
                <a:latin typeface="Georgia"/>
                <a:cs typeface="Georgia"/>
              </a:rPr>
              <a:t>for</a:t>
            </a:r>
            <a:r>
              <a:rPr sz="1800" spc="135" dirty="0">
                <a:solidFill>
                  <a:srgbClr val="0D0D0D"/>
                </a:solidFill>
                <a:latin typeface="Georgia"/>
                <a:cs typeface="Georgia"/>
              </a:rPr>
              <a:t> </a:t>
            </a:r>
            <a:r>
              <a:rPr sz="1800" spc="100" dirty="0">
                <a:solidFill>
                  <a:srgbClr val="0D0D0D"/>
                </a:solidFill>
                <a:latin typeface="Georgia"/>
                <a:cs typeface="Georgia"/>
              </a:rPr>
              <a:t>accurate</a:t>
            </a:r>
            <a:r>
              <a:rPr sz="1800" spc="210" dirty="0">
                <a:solidFill>
                  <a:srgbClr val="0D0D0D"/>
                </a:solidFill>
                <a:latin typeface="Georgia"/>
                <a:cs typeface="Georgia"/>
              </a:rPr>
              <a:t> </a:t>
            </a:r>
            <a:r>
              <a:rPr sz="1800" spc="90" dirty="0">
                <a:solidFill>
                  <a:srgbClr val="0D0D0D"/>
                </a:solidFill>
                <a:latin typeface="Georgia"/>
                <a:cs typeface="Georgia"/>
              </a:rPr>
              <a:t>gesture </a:t>
            </a:r>
            <a:r>
              <a:rPr sz="1800" spc="-420" dirty="0">
                <a:solidFill>
                  <a:srgbClr val="0D0D0D"/>
                </a:solidFill>
                <a:latin typeface="Georgia"/>
                <a:cs typeface="Georgia"/>
              </a:rPr>
              <a:t> </a:t>
            </a:r>
            <a:r>
              <a:rPr sz="1800" spc="100" dirty="0">
                <a:solidFill>
                  <a:srgbClr val="0D0D0D"/>
                </a:solidFill>
                <a:latin typeface="Georgia"/>
                <a:cs typeface="Georgia"/>
              </a:rPr>
              <a:t>capture.</a:t>
            </a:r>
            <a:endParaRPr sz="1800">
              <a:latin typeface="Georgia"/>
              <a:cs typeface="Georgia"/>
            </a:endParaRPr>
          </a:p>
          <a:p>
            <a:pPr marL="231775" indent="-219075">
              <a:lnSpc>
                <a:spcPct val="100000"/>
              </a:lnSpc>
              <a:spcBef>
                <a:spcPts val="1145"/>
              </a:spcBef>
              <a:buFont typeface="Arial MT"/>
              <a:buChar char="•"/>
              <a:tabLst>
                <a:tab pos="231140" algn="l"/>
                <a:tab pos="231775" algn="l"/>
              </a:tabLst>
            </a:pPr>
            <a:r>
              <a:rPr sz="1800" spc="75" dirty="0">
                <a:solidFill>
                  <a:srgbClr val="0D0D0D"/>
                </a:solidFill>
                <a:latin typeface="Georgia"/>
                <a:cs typeface="Georgia"/>
              </a:rPr>
              <a:t>Preprocessing</a:t>
            </a:r>
            <a:r>
              <a:rPr sz="1800" spc="170" dirty="0">
                <a:solidFill>
                  <a:srgbClr val="0D0D0D"/>
                </a:solidFill>
                <a:latin typeface="Georgia"/>
                <a:cs typeface="Georgia"/>
              </a:rPr>
              <a:t> </a:t>
            </a:r>
            <a:r>
              <a:rPr sz="1800" spc="85" dirty="0">
                <a:solidFill>
                  <a:srgbClr val="0D0D0D"/>
                </a:solidFill>
                <a:latin typeface="Georgia"/>
                <a:cs typeface="Georgia"/>
              </a:rPr>
              <a:t>removes</a:t>
            </a:r>
            <a:r>
              <a:rPr sz="1800" spc="60" dirty="0">
                <a:solidFill>
                  <a:srgbClr val="0D0D0D"/>
                </a:solidFill>
                <a:latin typeface="Georgia"/>
                <a:cs typeface="Georgia"/>
              </a:rPr>
              <a:t> noise</a:t>
            </a:r>
            <a:r>
              <a:rPr sz="1800" spc="204" dirty="0">
                <a:solidFill>
                  <a:srgbClr val="0D0D0D"/>
                </a:solidFill>
                <a:latin typeface="Georgia"/>
                <a:cs typeface="Georgia"/>
              </a:rPr>
              <a:t> </a:t>
            </a:r>
            <a:r>
              <a:rPr sz="1800" spc="114" dirty="0">
                <a:solidFill>
                  <a:srgbClr val="0D0D0D"/>
                </a:solidFill>
                <a:latin typeface="Georgia"/>
                <a:cs typeface="Georgia"/>
              </a:rPr>
              <a:t>and</a:t>
            </a:r>
            <a:r>
              <a:rPr sz="1800" spc="105" dirty="0">
                <a:solidFill>
                  <a:srgbClr val="0D0D0D"/>
                </a:solidFill>
                <a:latin typeface="Georgia"/>
                <a:cs typeface="Georgia"/>
              </a:rPr>
              <a:t> </a:t>
            </a:r>
            <a:r>
              <a:rPr sz="1800" spc="90" dirty="0">
                <a:solidFill>
                  <a:srgbClr val="0D0D0D"/>
                </a:solidFill>
                <a:latin typeface="Georgia"/>
                <a:cs typeface="Georgia"/>
              </a:rPr>
              <a:t>extracts</a:t>
            </a:r>
            <a:r>
              <a:rPr sz="1800" spc="210" dirty="0">
                <a:solidFill>
                  <a:srgbClr val="0D0D0D"/>
                </a:solidFill>
                <a:latin typeface="Georgia"/>
                <a:cs typeface="Georgia"/>
              </a:rPr>
              <a:t> </a:t>
            </a:r>
            <a:r>
              <a:rPr sz="1800" spc="75" dirty="0">
                <a:solidFill>
                  <a:srgbClr val="0D0D0D"/>
                </a:solidFill>
                <a:latin typeface="Georgia"/>
                <a:cs typeface="Georgia"/>
              </a:rPr>
              <a:t>relevant</a:t>
            </a:r>
            <a:r>
              <a:rPr sz="1800" spc="80" dirty="0">
                <a:solidFill>
                  <a:srgbClr val="0D0D0D"/>
                </a:solidFill>
                <a:latin typeface="Georgia"/>
                <a:cs typeface="Georgia"/>
              </a:rPr>
              <a:t> </a:t>
            </a:r>
            <a:r>
              <a:rPr sz="1800" spc="100" dirty="0">
                <a:solidFill>
                  <a:srgbClr val="0D0D0D"/>
                </a:solidFill>
                <a:latin typeface="Georgia"/>
                <a:cs typeface="Georgia"/>
              </a:rPr>
              <a:t>features</a:t>
            </a:r>
            <a:r>
              <a:rPr sz="1800" spc="-20" dirty="0">
                <a:solidFill>
                  <a:srgbClr val="0D0D0D"/>
                </a:solidFill>
                <a:latin typeface="Georgia"/>
                <a:cs typeface="Georgia"/>
              </a:rPr>
              <a:t> </a:t>
            </a:r>
            <a:r>
              <a:rPr sz="1800" spc="50" dirty="0">
                <a:solidFill>
                  <a:srgbClr val="0D0D0D"/>
                </a:solidFill>
                <a:latin typeface="Georgia"/>
                <a:cs typeface="Georgia"/>
              </a:rPr>
              <a:t>from</a:t>
            </a:r>
            <a:r>
              <a:rPr sz="1800" spc="130" dirty="0">
                <a:solidFill>
                  <a:srgbClr val="0D0D0D"/>
                </a:solidFill>
                <a:latin typeface="Georgia"/>
                <a:cs typeface="Georgia"/>
              </a:rPr>
              <a:t> </a:t>
            </a:r>
            <a:r>
              <a:rPr sz="1800" spc="85" dirty="0">
                <a:solidFill>
                  <a:srgbClr val="0D0D0D"/>
                </a:solidFill>
                <a:latin typeface="Georgia"/>
                <a:cs typeface="Georgia"/>
              </a:rPr>
              <a:t>the</a:t>
            </a:r>
            <a:r>
              <a:rPr sz="1800" spc="130" dirty="0">
                <a:solidFill>
                  <a:srgbClr val="0D0D0D"/>
                </a:solidFill>
                <a:latin typeface="Georgia"/>
                <a:cs typeface="Georgia"/>
              </a:rPr>
              <a:t> </a:t>
            </a:r>
            <a:r>
              <a:rPr sz="1800" spc="95" dirty="0">
                <a:solidFill>
                  <a:srgbClr val="0D0D0D"/>
                </a:solidFill>
                <a:latin typeface="Georgia"/>
                <a:cs typeface="Georgia"/>
              </a:rPr>
              <a:t>captured</a:t>
            </a:r>
            <a:r>
              <a:rPr sz="1800" spc="180" dirty="0">
                <a:solidFill>
                  <a:srgbClr val="0D0D0D"/>
                </a:solidFill>
                <a:latin typeface="Georgia"/>
                <a:cs typeface="Georgia"/>
              </a:rPr>
              <a:t> </a:t>
            </a:r>
            <a:r>
              <a:rPr sz="1800" spc="100" dirty="0">
                <a:solidFill>
                  <a:srgbClr val="0D0D0D"/>
                </a:solidFill>
                <a:latin typeface="Georgia"/>
                <a:cs typeface="Georgia"/>
              </a:rPr>
              <a:t>data.</a:t>
            </a:r>
            <a:endParaRPr sz="1800">
              <a:latin typeface="Georgia"/>
              <a:cs typeface="Georgia"/>
            </a:endParaRPr>
          </a:p>
          <a:p>
            <a:pPr marL="12700" marR="308610">
              <a:lnSpc>
                <a:spcPct val="149400"/>
              </a:lnSpc>
              <a:buFont typeface="Arial MT"/>
              <a:buChar char="•"/>
              <a:tabLst>
                <a:tab pos="231140" algn="l"/>
                <a:tab pos="231775" algn="l"/>
              </a:tabLst>
            </a:pPr>
            <a:r>
              <a:rPr sz="1800" spc="15" dirty="0">
                <a:solidFill>
                  <a:srgbClr val="0D0D0D"/>
                </a:solidFill>
                <a:latin typeface="Georgia"/>
                <a:cs typeface="Georgia"/>
              </a:rPr>
              <a:t>A</a:t>
            </a:r>
            <a:r>
              <a:rPr sz="1800" spc="140" dirty="0">
                <a:solidFill>
                  <a:srgbClr val="0D0D0D"/>
                </a:solidFill>
                <a:latin typeface="Georgia"/>
                <a:cs typeface="Georgia"/>
              </a:rPr>
              <a:t> </a:t>
            </a:r>
            <a:r>
              <a:rPr sz="1800" spc="75" dirty="0">
                <a:solidFill>
                  <a:srgbClr val="0D0D0D"/>
                </a:solidFill>
                <a:latin typeface="Georgia"/>
                <a:cs typeface="Georgia"/>
              </a:rPr>
              <a:t>sophisticated</a:t>
            </a:r>
            <a:r>
              <a:rPr sz="1800" spc="315" dirty="0">
                <a:solidFill>
                  <a:srgbClr val="0D0D0D"/>
                </a:solidFill>
                <a:latin typeface="Georgia"/>
                <a:cs typeface="Georgia"/>
              </a:rPr>
              <a:t> </a:t>
            </a:r>
            <a:r>
              <a:rPr sz="1800" spc="90" dirty="0">
                <a:solidFill>
                  <a:srgbClr val="0D0D0D"/>
                </a:solidFill>
                <a:latin typeface="Georgia"/>
                <a:cs typeface="Georgia"/>
              </a:rPr>
              <a:t>gesture</a:t>
            </a:r>
            <a:r>
              <a:rPr sz="1800" spc="125" dirty="0">
                <a:solidFill>
                  <a:srgbClr val="0D0D0D"/>
                </a:solidFill>
                <a:latin typeface="Georgia"/>
                <a:cs typeface="Georgia"/>
              </a:rPr>
              <a:t> </a:t>
            </a:r>
            <a:r>
              <a:rPr sz="1800" spc="55" dirty="0">
                <a:solidFill>
                  <a:srgbClr val="0D0D0D"/>
                </a:solidFill>
                <a:latin typeface="Georgia"/>
                <a:cs typeface="Georgia"/>
              </a:rPr>
              <a:t>recognition</a:t>
            </a:r>
            <a:r>
              <a:rPr sz="1800" spc="170" dirty="0">
                <a:solidFill>
                  <a:srgbClr val="0D0D0D"/>
                </a:solidFill>
                <a:latin typeface="Georgia"/>
                <a:cs typeface="Georgia"/>
              </a:rPr>
              <a:t> </a:t>
            </a:r>
            <a:r>
              <a:rPr sz="1800" spc="70" dirty="0">
                <a:solidFill>
                  <a:srgbClr val="0D0D0D"/>
                </a:solidFill>
                <a:latin typeface="Georgia"/>
                <a:cs typeface="Georgia"/>
              </a:rPr>
              <a:t>algorithm,</a:t>
            </a:r>
            <a:r>
              <a:rPr sz="1800" spc="110" dirty="0">
                <a:solidFill>
                  <a:srgbClr val="0D0D0D"/>
                </a:solidFill>
                <a:latin typeface="Georgia"/>
                <a:cs typeface="Georgia"/>
              </a:rPr>
              <a:t> </a:t>
            </a:r>
            <a:r>
              <a:rPr sz="1800" spc="55" dirty="0">
                <a:solidFill>
                  <a:srgbClr val="0D0D0D"/>
                </a:solidFill>
                <a:latin typeface="Georgia"/>
                <a:cs typeface="Georgia"/>
              </a:rPr>
              <a:t>often</a:t>
            </a:r>
            <a:r>
              <a:rPr sz="1800" spc="170" dirty="0">
                <a:solidFill>
                  <a:srgbClr val="0D0D0D"/>
                </a:solidFill>
                <a:latin typeface="Georgia"/>
                <a:cs typeface="Georgia"/>
              </a:rPr>
              <a:t> </a:t>
            </a:r>
            <a:r>
              <a:rPr sz="1800" spc="110" dirty="0">
                <a:solidFill>
                  <a:srgbClr val="0D0D0D"/>
                </a:solidFill>
                <a:latin typeface="Georgia"/>
                <a:cs typeface="Georgia"/>
              </a:rPr>
              <a:t>based</a:t>
            </a:r>
            <a:r>
              <a:rPr sz="1800" spc="100" dirty="0">
                <a:solidFill>
                  <a:srgbClr val="0D0D0D"/>
                </a:solidFill>
                <a:latin typeface="Georgia"/>
                <a:cs typeface="Georgia"/>
              </a:rPr>
              <a:t> </a:t>
            </a:r>
            <a:r>
              <a:rPr sz="1800" spc="65" dirty="0">
                <a:solidFill>
                  <a:srgbClr val="0D0D0D"/>
                </a:solidFill>
                <a:latin typeface="Georgia"/>
                <a:cs typeface="Georgia"/>
              </a:rPr>
              <a:t>on</a:t>
            </a:r>
            <a:r>
              <a:rPr sz="1800" spc="170" dirty="0">
                <a:solidFill>
                  <a:srgbClr val="0D0D0D"/>
                </a:solidFill>
                <a:latin typeface="Georgia"/>
                <a:cs typeface="Georgia"/>
              </a:rPr>
              <a:t> </a:t>
            </a:r>
            <a:r>
              <a:rPr sz="1800" spc="100" dirty="0">
                <a:solidFill>
                  <a:srgbClr val="0D0D0D"/>
                </a:solidFill>
                <a:latin typeface="Georgia"/>
                <a:cs typeface="Georgia"/>
              </a:rPr>
              <a:t>machine</a:t>
            </a:r>
            <a:r>
              <a:rPr sz="1800" spc="125" dirty="0">
                <a:solidFill>
                  <a:srgbClr val="0D0D0D"/>
                </a:solidFill>
                <a:latin typeface="Georgia"/>
                <a:cs typeface="Georgia"/>
              </a:rPr>
              <a:t> </a:t>
            </a:r>
            <a:r>
              <a:rPr sz="1800" spc="80" dirty="0">
                <a:solidFill>
                  <a:srgbClr val="0D0D0D"/>
                </a:solidFill>
                <a:latin typeface="Georgia"/>
                <a:cs typeface="Georgia"/>
              </a:rPr>
              <a:t>learning</a:t>
            </a:r>
            <a:r>
              <a:rPr sz="1800" spc="90" dirty="0">
                <a:solidFill>
                  <a:srgbClr val="0D0D0D"/>
                </a:solidFill>
                <a:latin typeface="Georgia"/>
                <a:cs typeface="Georgia"/>
              </a:rPr>
              <a:t> </a:t>
            </a:r>
            <a:r>
              <a:rPr sz="1800" spc="25" dirty="0">
                <a:solidFill>
                  <a:srgbClr val="0D0D0D"/>
                </a:solidFill>
                <a:latin typeface="Georgia"/>
                <a:cs typeface="Georgia"/>
              </a:rPr>
              <a:t>or</a:t>
            </a:r>
            <a:r>
              <a:rPr sz="1800" spc="120" dirty="0">
                <a:solidFill>
                  <a:srgbClr val="0D0D0D"/>
                </a:solidFill>
                <a:latin typeface="Georgia"/>
                <a:cs typeface="Georgia"/>
              </a:rPr>
              <a:t> </a:t>
            </a:r>
            <a:r>
              <a:rPr sz="1800" spc="95" dirty="0">
                <a:solidFill>
                  <a:srgbClr val="0D0D0D"/>
                </a:solidFill>
                <a:latin typeface="Georgia"/>
                <a:cs typeface="Georgia"/>
              </a:rPr>
              <a:t>deep </a:t>
            </a:r>
            <a:r>
              <a:rPr sz="1800" spc="-420" dirty="0">
                <a:solidFill>
                  <a:srgbClr val="0D0D0D"/>
                </a:solidFill>
                <a:latin typeface="Georgia"/>
                <a:cs typeface="Georgia"/>
              </a:rPr>
              <a:t> </a:t>
            </a:r>
            <a:r>
              <a:rPr sz="1800" spc="80" dirty="0">
                <a:solidFill>
                  <a:srgbClr val="0D0D0D"/>
                </a:solidFill>
                <a:latin typeface="Georgia"/>
                <a:cs typeface="Georgia"/>
              </a:rPr>
              <a:t>learning,</a:t>
            </a:r>
            <a:r>
              <a:rPr sz="1800" spc="30" dirty="0">
                <a:solidFill>
                  <a:srgbClr val="0D0D0D"/>
                </a:solidFill>
                <a:latin typeface="Georgia"/>
                <a:cs typeface="Georgia"/>
              </a:rPr>
              <a:t> </a:t>
            </a:r>
            <a:r>
              <a:rPr sz="1800" spc="85" dirty="0">
                <a:solidFill>
                  <a:srgbClr val="0D0D0D"/>
                </a:solidFill>
                <a:latin typeface="Georgia"/>
                <a:cs typeface="Georgia"/>
              </a:rPr>
              <a:t>interprets</a:t>
            </a:r>
            <a:r>
              <a:rPr sz="1800" spc="50" dirty="0">
                <a:solidFill>
                  <a:srgbClr val="0D0D0D"/>
                </a:solidFill>
                <a:latin typeface="Georgia"/>
                <a:cs typeface="Georgia"/>
              </a:rPr>
              <a:t> </a:t>
            </a:r>
            <a:r>
              <a:rPr sz="1800" spc="95" dirty="0">
                <a:solidFill>
                  <a:srgbClr val="0D0D0D"/>
                </a:solidFill>
                <a:latin typeface="Georgia"/>
                <a:cs typeface="Georgia"/>
              </a:rPr>
              <a:t>gestures.</a:t>
            </a:r>
            <a:endParaRPr sz="1800">
              <a:latin typeface="Georgia"/>
              <a:cs typeface="Georgia"/>
            </a:endParaRPr>
          </a:p>
          <a:p>
            <a:pPr marL="231775" indent="-219075">
              <a:lnSpc>
                <a:spcPct val="100000"/>
              </a:lnSpc>
              <a:spcBef>
                <a:spcPts val="1070"/>
              </a:spcBef>
              <a:buFont typeface="Arial MT"/>
              <a:buChar char="•"/>
              <a:tabLst>
                <a:tab pos="231140" algn="l"/>
                <a:tab pos="231775" algn="l"/>
              </a:tabLst>
            </a:pPr>
            <a:r>
              <a:rPr sz="1800" spc="65" dirty="0">
                <a:solidFill>
                  <a:srgbClr val="0D0D0D"/>
                </a:solidFill>
                <a:latin typeface="Georgia"/>
                <a:cs typeface="Georgia"/>
              </a:rPr>
              <a:t>Recognized</a:t>
            </a:r>
            <a:r>
              <a:rPr sz="1800" spc="175" dirty="0">
                <a:solidFill>
                  <a:srgbClr val="0D0D0D"/>
                </a:solidFill>
                <a:latin typeface="Georgia"/>
                <a:cs typeface="Georgia"/>
              </a:rPr>
              <a:t> </a:t>
            </a:r>
            <a:r>
              <a:rPr sz="1800" spc="100" dirty="0">
                <a:solidFill>
                  <a:srgbClr val="0D0D0D"/>
                </a:solidFill>
                <a:latin typeface="Georgia"/>
                <a:cs typeface="Georgia"/>
              </a:rPr>
              <a:t>gestures</a:t>
            </a:r>
            <a:r>
              <a:rPr sz="1800" spc="55" dirty="0">
                <a:solidFill>
                  <a:srgbClr val="0D0D0D"/>
                </a:solidFill>
                <a:latin typeface="Georgia"/>
                <a:cs typeface="Georgia"/>
              </a:rPr>
              <a:t> </a:t>
            </a:r>
            <a:r>
              <a:rPr sz="1800" spc="95" dirty="0">
                <a:solidFill>
                  <a:srgbClr val="0D0D0D"/>
                </a:solidFill>
                <a:latin typeface="Georgia"/>
                <a:cs typeface="Georgia"/>
              </a:rPr>
              <a:t>are</a:t>
            </a:r>
            <a:r>
              <a:rPr sz="1800" spc="130" dirty="0">
                <a:solidFill>
                  <a:srgbClr val="0D0D0D"/>
                </a:solidFill>
                <a:latin typeface="Georgia"/>
                <a:cs typeface="Georgia"/>
              </a:rPr>
              <a:t> </a:t>
            </a:r>
            <a:r>
              <a:rPr sz="1800" spc="95" dirty="0">
                <a:solidFill>
                  <a:srgbClr val="0D0D0D"/>
                </a:solidFill>
                <a:latin typeface="Georgia"/>
                <a:cs typeface="Georgia"/>
              </a:rPr>
              <a:t>represented</a:t>
            </a:r>
            <a:r>
              <a:rPr sz="1800" spc="-50" dirty="0">
                <a:solidFill>
                  <a:srgbClr val="0D0D0D"/>
                </a:solidFill>
                <a:latin typeface="Georgia"/>
                <a:cs typeface="Georgia"/>
              </a:rPr>
              <a:t> </a:t>
            </a:r>
            <a:r>
              <a:rPr sz="1800" spc="114" dirty="0">
                <a:solidFill>
                  <a:srgbClr val="0D0D0D"/>
                </a:solidFill>
                <a:latin typeface="Georgia"/>
                <a:cs typeface="Georgia"/>
              </a:rPr>
              <a:t>and</a:t>
            </a:r>
            <a:r>
              <a:rPr sz="1800" spc="100" dirty="0">
                <a:solidFill>
                  <a:srgbClr val="0D0D0D"/>
                </a:solidFill>
                <a:latin typeface="Georgia"/>
                <a:cs typeface="Georgia"/>
              </a:rPr>
              <a:t> </a:t>
            </a:r>
            <a:r>
              <a:rPr sz="1800" spc="105" dirty="0">
                <a:solidFill>
                  <a:srgbClr val="0D0D0D"/>
                </a:solidFill>
                <a:latin typeface="Georgia"/>
                <a:cs typeface="Georgia"/>
              </a:rPr>
              <a:t>mapped</a:t>
            </a:r>
            <a:r>
              <a:rPr sz="1800" spc="30" dirty="0">
                <a:solidFill>
                  <a:srgbClr val="0D0D0D"/>
                </a:solidFill>
                <a:latin typeface="Georgia"/>
                <a:cs typeface="Georgia"/>
              </a:rPr>
              <a:t> </a:t>
            </a:r>
            <a:r>
              <a:rPr sz="1800" spc="40" dirty="0">
                <a:solidFill>
                  <a:srgbClr val="0D0D0D"/>
                </a:solidFill>
                <a:latin typeface="Georgia"/>
                <a:cs typeface="Georgia"/>
              </a:rPr>
              <a:t>to</a:t>
            </a:r>
            <a:r>
              <a:rPr sz="1800" spc="210" dirty="0">
                <a:solidFill>
                  <a:srgbClr val="0D0D0D"/>
                </a:solidFill>
                <a:latin typeface="Georgia"/>
                <a:cs typeface="Georgia"/>
              </a:rPr>
              <a:t> </a:t>
            </a:r>
            <a:r>
              <a:rPr sz="1800" spc="60" dirty="0">
                <a:solidFill>
                  <a:srgbClr val="0D0D0D"/>
                </a:solidFill>
                <a:latin typeface="Georgia"/>
                <a:cs typeface="Georgia"/>
              </a:rPr>
              <a:t>specific</a:t>
            </a:r>
            <a:r>
              <a:rPr sz="1800" spc="130" dirty="0">
                <a:solidFill>
                  <a:srgbClr val="0D0D0D"/>
                </a:solidFill>
                <a:latin typeface="Georgia"/>
                <a:cs typeface="Georgia"/>
              </a:rPr>
              <a:t> </a:t>
            </a:r>
            <a:r>
              <a:rPr sz="1800" spc="110" dirty="0">
                <a:solidFill>
                  <a:srgbClr val="0D0D0D"/>
                </a:solidFill>
                <a:latin typeface="Georgia"/>
                <a:cs typeface="Georgia"/>
              </a:rPr>
              <a:t>commands</a:t>
            </a:r>
            <a:r>
              <a:rPr sz="1800" spc="130" dirty="0">
                <a:solidFill>
                  <a:srgbClr val="0D0D0D"/>
                </a:solidFill>
                <a:latin typeface="Georgia"/>
                <a:cs typeface="Georgia"/>
              </a:rPr>
              <a:t> </a:t>
            </a:r>
            <a:r>
              <a:rPr sz="1800" spc="25" dirty="0">
                <a:solidFill>
                  <a:srgbClr val="0D0D0D"/>
                </a:solidFill>
                <a:latin typeface="Georgia"/>
                <a:cs typeface="Georgia"/>
              </a:rPr>
              <a:t>or</a:t>
            </a:r>
            <a:r>
              <a:rPr sz="1800" spc="204" dirty="0">
                <a:solidFill>
                  <a:srgbClr val="0D0D0D"/>
                </a:solidFill>
                <a:latin typeface="Georgia"/>
                <a:cs typeface="Georgia"/>
              </a:rPr>
              <a:t> </a:t>
            </a:r>
            <a:r>
              <a:rPr sz="1800" spc="75" dirty="0">
                <a:solidFill>
                  <a:srgbClr val="0D0D0D"/>
                </a:solidFill>
                <a:latin typeface="Georgia"/>
                <a:cs typeface="Georgia"/>
              </a:rPr>
              <a:t>actions.</a:t>
            </a:r>
            <a:endParaRPr sz="1800">
              <a:latin typeface="Georgia"/>
              <a:cs typeface="Georgia"/>
            </a:endParaRPr>
          </a:p>
          <a:p>
            <a:pPr marL="231775" indent="-219075">
              <a:lnSpc>
                <a:spcPct val="100000"/>
              </a:lnSpc>
              <a:spcBef>
                <a:spcPts val="1070"/>
              </a:spcBef>
              <a:buFont typeface="Arial MT"/>
              <a:buChar char="•"/>
              <a:tabLst>
                <a:tab pos="231140" algn="l"/>
                <a:tab pos="231775" algn="l"/>
              </a:tabLst>
            </a:pPr>
            <a:r>
              <a:rPr sz="1800" spc="60" dirty="0">
                <a:solidFill>
                  <a:srgbClr val="0D0D0D"/>
                </a:solidFill>
                <a:latin typeface="Georgia"/>
                <a:cs typeface="Georgia"/>
              </a:rPr>
              <a:t>Integration</a:t>
            </a:r>
            <a:r>
              <a:rPr sz="1800" spc="105" dirty="0">
                <a:solidFill>
                  <a:srgbClr val="0D0D0D"/>
                </a:solidFill>
                <a:latin typeface="Georgia"/>
                <a:cs typeface="Georgia"/>
              </a:rPr>
              <a:t> </a:t>
            </a:r>
            <a:r>
              <a:rPr sz="1800" spc="50" dirty="0">
                <a:solidFill>
                  <a:srgbClr val="0D0D0D"/>
                </a:solidFill>
                <a:latin typeface="Georgia"/>
                <a:cs typeface="Georgia"/>
              </a:rPr>
              <a:t>into</a:t>
            </a:r>
            <a:r>
              <a:rPr sz="1800" spc="135" dirty="0">
                <a:solidFill>
                  <a:srgbClr val="0D0D0D"/>
                </a:solidFill>
                <a:latin typeface="Georgia"/>
                <a:cs typeface="Georgia"/>
              </a:rPr>
              <a:t> </a:t>
            </a:r>
            <a:r>
              <a:rPr sz="1800" spc="70" dirty="0">
                <a:solidFill>
                  <a:srgbClr val="0D0D0D"/>
                </a:solidFill>
                <a:latin typeface="Georgia"/>
                <a:cs typeface="Georgia"/>
              </a:rPr>
              <a:t>applications</a:t>
            </a:r>
            <a:r>
              <a:rPr sz="1800" spc="215" dirty="0">
                <a:solidFill>
                  <a:srgbClr val="0D0D0D"/>
                </a:solidFill>
                <a:latin typeface="Georgia"/>
                <a:cs typeface="Georgia"/>
              </a:rPr>
              <a:t> </a:t>
            </a:r>
            <a:r>
              <a:rPr sz="1800" spc="55" dirty="0">
                <a:solidFill>
                  <a:srgbClr val="0D0D0D"/>
                </a:solidFill>
                <a:latin typeface="Georgia"/>
                <a:cs typeface="Georgia"/>
              </a:rPr>
              <a:t>like</a:t>
            </a:r>
            <a:r>
              <a:rPr sz="1800" spc="210" dirty="0">
                <a:solidFill>
                  <a:srgbClr val="0D0D0D"/>
                </a:solidFill>
                <a:latin typeface="Georgia"/>
                <a:cs typeface="Georgia"/>
              </a:rPr>
              <a:t> </a:t>
            </a:r>
            <a:r>
              <a:rPr sz="1800" spc="85" dirty="0">
                <a:solidFill>
                  <a:srgbClr val="0D0D0D"/>
                </a:solidFill>
                <a:latin typeface="Georgia"/>
                <a:cs typeface="Georgia"/>
              </a:rPr>
              <a:t>gaming,</a:t>
            </a:r>
            <a:r>
              <a:rPr sz="1800" spc="120" dirty="0">
                <a:solidFill>
                  <a:srgbClr val="0D0D0D"/>
                </a:solidFill>
                <a:latin typeface="Georgia"/>
                <a:cs typeface="Georgia"/>
              </a:rPr>
              <a:t> </a:t>
            </a:r>
            <a:r>
              <a:rPr sz="1800" spc="65" dirty="0">
                <a:solidFill>
                  <a:srgbClr val="0D0D0D"/>
                </a:solidFill>
                <a:latin typeface="Georgia"/>
                <a:cs typeface="Georgia"/>
              </a:rPr>
              <a:t>virtual</a:t>
            </a:r>
            <a:r>
              <a:rPr sz="1800" spc="160" dirty="0">
                <a:solidFill>
                  <a:srgbClr val="0D0D0D"/>
                </a:solidFill>
                <a:latin typeface="Georgia"/>
                <a:cs typeface="Georgia"/>
              </a:rPr>
              <a:t> </a:t>
            </a:r>
            <a:r>
              <a:rPr sz="1800" spc="65" dirty="0">
                <a:solidFill>
                  <a:srgbClr val="0D0D0D"/>
                </a:solidFill>
                <a:latin typeface="Georgia"/>
                <a:cs typeface="Georgia"/>
              </a:rPr>
              <a:t>reality,</a:t>
            </a:r>
            <a:r>
              <a:rPr sz="1800" spc="120" dirty="0">
                <a:solidFill>
                  <a:srgbClr val="0D0D0D"/>
                </a:solidFill>
                <a:latin typeface="Georgia"/>
                <a:cs typeface="Georgia"/>
              </a:rPr>
              <a:t> </a:t>
            </a:r>
            <a:r>
              <a:rPr sz="1800" spc="114" dirty="0">
                <a:solidFill>
                  <a:srgbClr val="0D0D0D"/>
                </a:solidFill>
                <a:latin typeface="Georgia"/>
                <a:cs typeface="Georgia"/>
              </a:rPr>
              <a:t>and</a:t>
            </a:r>
            <a:r>
              <a:rPr sz="1800" spc="105" dirty="0">
                <a:solidFill>
                  <a:srgbClr val="0D0D0D"/>
                </a:solidFill>
                <a:latin typeface="Georgia"/>
                <a:cs typeface="Georgia"/>
              </a:rPr>
              <a:t> </a:t>
            </a:r>
            <a:r>
              <a:rPr sz="1800" spc="95" dirty="0">
                <a:solidFill>
                  <a:srgbClr val="0D0D0D"/>
                </a:solidFill>
                <a:latin typeface="Georgia"/>
                <a:cs typeface="Georgia"/>
              </a:rPr>
              <a:t>healthcare</a:t>
            </a:r>
            <a:r>
              <a:rPr sz="1800" spc="135" dirty="0">
                <a:solidFill>
                  <a:srgbClr val="0D0D0D"/>
                </a:solidFill>
                <a:latin typeface="Georgia"/>
                <a:cs typeface="Georgia"/>
              </a:rPr>
              <a:t> </a:t>
            </a:r>
            <a:r>
              <a:rPr sz="1800" spc="75" dirty="0">
                <a:solidFill>
                  <a:srgbClr val="0D0D0D"/>
                </a:solidFill>
                <a:latin typeface="Georgia"/>
                <a:cs typeface="Georgia"/>
              </a:rPr>
              <a:t>is</a:t>
            </a:r>
            <a:r>
              <a:rPr sz="1800" spc="135" dirty="0">
                <a:solidFill>
                  <a:srgbClr val="0D0D0D"/>
                </a:solidFill>
                <a:latin typeface="Georgia"/>
                <a:cs typeface="Georgia"/>
              </a:rPr>
              <a:t> </a:t>
            </a:r>
            <a:r>
              <a:rPr sz="1800" spc="100" dirty="0">
                <a:solidFill>
                  <a:srgbClr val="0D0D0D"/>
                </a:solidFill>
                <a:latin typeface="Georgia"/>
                <a:cs typeface="Georgia"/>
              </a:rPr>
              <a:t>seamless.</a:t>
            </a:r>
            <a:endParaRPr sz="1800">
              <a:latin typeface="Georgia"/>
              <a:cs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8150" y="609600"/>
            <a:ext cx="11306175" cy="1088760"/>
          </a:xfrm>
          <a:prstGeom prst="rect">
            <a:avLst/>
          </a:prstGeom>
          <a:solidFill>
            <a:srgbClr val="1A315F"/>
          </a:solidFill>
        </p:spPr>
        <p:txBody>
          <a:bodyPr vert="horz" wrap="square" lIns="0" tIns="3810" rIns="0" bIns="0" rtlCol="0">
            <a:spAutoFit/>
          </a:bodyPr>
          <a:lstStyle/>
          <a:p>
            <a:pPr>
              <a:lnSpc>
                <a:spcPct val="100000"/>
              </a:lnSpc>
              <a:spcBef>
                <a:spcPts val="30"/>
              </a:spcBef>
            </a:pPr>
            <a:endParaRPr sz="4300"/>
          </a:p>
          <a:p>
            <a:pPr marL="229235">
              <a:lnSpc>
                <a:spcPct val="100000"/>
              </a:lnSpc>
            </a:pPr>
            <a:r>
              <a:rPr sz="2750" spc="235" dirty="0">
                <a:latin typeface="Times New Roman" pitchFamily="18" charset="0"/>
                <a:cs typeface="Times New Roman" pitchFamily="18" charset="0"/>
              </a:rPr>
              <a:t>H</a:t>
            </a:r>
            <a:r>
              <a:rPr sz="2750" spc="240" dirty="0">
                <a:latin typeface="Times New Roman" pitchFamily="18" charset="0"/>
                <a:cs typeface="Times New Roman" pitchFamily="18" charset="0"/>
              </a:rPr>
              <a:t>A</a:t>
            </a:r>
            <a:r>
              <a:rPr sz="2750" spc="50" dirty="0">
                <a:latin typeface="Times New Roman" pitchFamily="18" charset="0"/>
                <a:cs typeface="Times New Roman" pitchFamily="18" charset="0"/>
              </a:rPr>
              <a:t>R</a:t>
            </a:r>
            <a:r>
              <a:rPr sz="2750" spc="260" dirty="0">
                <a:latin typeface="Times New Roman" pitchFamily="18" charset="0"/>
                <a:cs typeface="Times New Roman" pitchFamily="18" charset="0"/>
              </a:rPr>
              <a:t>D</a:t>
            </a:r>
            <a:r>
              <a:rPr sz="2750" spc="355" dirty="0">
                <a:latin typeface="Times New Roman" pitchFamily="18" charset="0"/>
                <a:cs typeface="Times New Roman" pitchFamily="18" charset="0"/>
              </a:rPr>
              <a:t>W</a:t>
            </a:r>
            <a:r>
              <a:rPr sz="2750" spc="250" dirty="0">
                <a:latin typeface="Times New Roman" pitchFamily="18" charset="0"/>
                <a:cs typeface="Times New Roman" pitchFamily="18" charset="0"/>
              </a:rPr>
              <a:t>A</a:t>
            </a:r>
            <a:r>
              <a:rPr sz="2750" spc="50" dirty="0">
                <a:latin typeface="Times New Roman" pitchFamily="18" charset="0"/>
                <a:cs typeface="Times New Roman" pitchFamily="18" charset="0"/>
              </a:rPr>
              <a:t>R</a:t>
            </a:r>
            <a:r>
              <a:rPr sz="2750" spc="-85" dirty="0">
                <a:latin typeface="Times New Roman" pitchFamily="18" charset="0"/>
                <a:cs typeface="Times New Roman" pitchFamily="18" charset="0"/>
              </a:rPr>
              <a:t>E</a:t>
            </a:r>
            <a:r>
              <a:rPr sz="2750" spc="-265" dirty="0">
                <a:latin typeface="Times New Roman" pitchFamily="18" charset="0"/>
                <a:cs typeface="Times New Roman" pitchFamily="18" charset="0"/>
              </a:rPr>
              <a:t> </a:t>
            </a:r>
            <a:r>
              <a:rPr sz="2750" spc="250" dirty="0">
                <a:latin typeface="Times New Roman" pitchFamily="18" charset="0"/>
                <a:cs typeface="Times New Roman" pitchFamily="18" charset="0"/>
              </a:rPr>
              <a:t>A</a:t>
            </a:r>
            <a:r>
              <a:rPr sz="2750" spc="405" dirty="0">
                <a:latin typeface="Times New Roman" pitchFamily="18" charset="0"/>
                <a:cs typeface="Times New Roman" pitchFamily="18" charset="0"/>
              </a:rPr>
              <a:t>ND</a:t>
            </a:r>
            <a:r>
              <a:rPr sz="2750" spc="-55" dirty="0">
                <a:latin typeface="Times New Roman" pitchFamily="18" charset="0"/>
                <a:cs typeface="Times New Roman" pitchFamily="18" charset="0"/>
              </a:rPr>
              <a:t> </a:t>
            </a:r>
            <a:r>
              <a:rPr sz="2750" spc="155" dirty="0">
                <a:latin typeface="Times New Roman" pitchFamily="18" charset="0"/>
                <a:cs typeface="Times New Roman" pitchFamily="18" charset="0"/>
              </a:rPr>
              <a:t>S</a:t>
            </a:r>
            <a:r>
              <a:rPr sz="2750" spc="190" dirty="0">
                <a:latin typeface="Times New Roman" pitchFamily="18" charset="0"/>
                <a:cs typeface="Times New Roman" pitchFamily="18" charset="0"/>
              </a:rPr>
              <a:t>O</a:t>
            </a:r>
            <a:r>
              <a:rPr sz="2750" spc="-175" dirty="0">
                <a:latin typeface="Times New Roman" pitchFamily="18" charset="0"/>
                <a:cs typeface="Times New Roman" pitchFamily="18" charset="0"/>
              </a:rPr>
              <a:t>F</a:t>
            </a:r>
            <a:r>
              <a:rPr sz="2750" spc="55" dirty="0">
                <a:latin typeface="Times New Roman" pitchFamily="18" charset="0"/>
                <a:cs typeface="Times New Roman" pitchFamily="18" charset="0"/>
              </a:rPr>
              <a:t>T</a:t>
            </a:r>
            <a:r>
              <a:rPr sz="2750" spc="355" dirty="0">
                <a:latin typeface="Times New Roman" pitchFamily="18" charset="0"/>
                <a:cs typeface="Times New Roman" pitchFamily="18" charset="0"/>
              </a:rPr>
              <a:t>W</a:t>
            </a:r>
            <a:r>
              <a:rPr sz="2750" spc="250" dirty="0">
                <a:latin typeface="Times New Roman" pitchFamily="18" charset="0"/>
                <a:cs typeface="Times New Roman" pitchFamily="18" charset="0"/>
              </a:rPr>
              <a:t>A</a:t>
            </a:r>
            <a:r>
              <a:rPr sz="2750" spc="50" dirty="0">
                <a:latin typeface="Times New Roman" pitchFamily="18" charset="0"/>
                <a:cs typeface="Times New Roman" pitchFamily="18" charset="0"/>
              </a:rPr>
              <a:t>R</a:t>
            </a:r>
            <a:r>
              <a:rPr sz="2750" spc="-85" dirty="0">
                <a:latin typeface="Times New Roman" pitchFamily="18" charset="0"/>
                <a:cs typeface="Times New Roman" pitchFamily="18" charset="0"/>
              </a:rPr>
              <a:t>E</a:t>
            </a:r>
            <a:r>
              <a:rPr sz="2750" spc="105" dirty="0">
                <a:latin typeface="Times New Roman" pitchFamily="18" charset="0"/>
                <a:cs typeface="Times New Roman" pitchFamily="18" charset="0"/>
              </a:rPr>
              <a:t> </a:t>
            </a:r>
            <a:r>
              <a:rPr sz="2750" spc="50" dirty="0">
                <a:latin typeface="Times New Roman" pitchFamily="18" charset="0"/>
                <a:cs typeface="Times New Roman" pitchFamily="18" charset="0"/>
              </a:rPr>
              <a:t>R</a:t>
            </a:r>
            <a:r>
              <a:rPr sz="2750" spc="-50" dirty="0">
                <a:latin typeface="Times New Roman" pitchFamily="18" charset="0"/>
                <a:cs typeface="Times New Roman" pitchFamily="18" charset="0"/>
              </a:rPr>
              <a:t>E</a:t>
            </a:r>
            <a:r>
              <a:rPr sz="2750" spc="390" dirty="0">
                <a:latin typeface="Times New Roman" pitchFamily="18" charset="0"/>
                <a:cs typeface="Times New Roman" pitchFamily="18" charset="0"/>
              </a:rPr>
              <a:t>Q</a:t>
            </a:r>
            <a:r>
              <a:rPr sz="2750" spc="165" dirty="0">
                <a:latin typeface="Times New Roman" pitchFamily="18" charset="0"/>
                <a:cs typeface="Times New Roman" pitchFamily="18" charset="0"/>
              </a:rPr>
              <a:t>U</a:t>
            </a:r>
            <a:r>
              <a:rPr sz="2750" spc="-95" dirty="0">
                <a:latin typeface="Times New Roman" pitchFamily="18" charset="0"/>
                <a:cs typeface="Times New Roman" pitchFamily="18" charset="0"/>
              </a:rPr>
              <a:t>I</a:t>
            </a:r>
            <a:r>
              <a:rPr sz="2750" spc="50" dirty="0">
                <a:latin typeface="Times New Roman" pitchFamily="18" charset="0"/>
                <a:cs typeface="Times New Roman" pitchFamily="18" charset="0"/>
              </a:rPr>
              <a:t>R</a:t>
            </a:r>
            <a:r>
              <a:rPr sz="2750" spc="-50" dirty="0">
                <a:latin typeface="Times New Roman" pitchFamily="18" charset="0"/>
                <a:cs typeface="Times New Roman" pitchFamily="18" charset="0"/>
              </a:rPr>
              <a:t>E</a:t>
            </a:r>
            <a:r>
              <a:rPr sz="2750" spc="395" dirty="0">
                <a:latin typeface="Times New Roman" pitchFamily="18" charset="0"/>
                <a:cs typeface="Times New Roman" pitchFamily="18" charset="0"/>
              </a:rPr>
              <a:t>D</a:t>
            </a:r>
            <a:endParaRPr sz="2750">
              <a:latin typeface="Times New Roman" pitchFamily="18" charset="0"/>
              <a:cs typeface="Times New Roman" pitchFamily="18" charset="0"/>
            </a:endParaRPr>
          </a:p>
        </p:txBody>
      </p:sp>
      <p:sp>
        <p:nvSpPr>
          <p:cNvPr id="3" name="object 3"/>
          <p:cNvSpPr txBox="1"/>
          <p:nvPr/>
        </p:nvSpPr>
        <p:spPr>
          <a:xfrm>
            <a:off x="383857" y="1989391"/>
            <a:ext cx="11161395" cy="843915"/>
          </a:xfrm>
          <a:prstGeom prst="rect">
            <a:avLst/>
          </a:prstGeom>
        </p:spPr>
        <p:txBody>
          <a:bodyPr vert="horz" wrap="square" lIns="0" tIns="12700" rIns="0" bIns="0" rtlCol="0">
            <a:spAutoFit/>
          </a:bodyPr>
          <a:lstStyle/>
          <a:p>
            <a:pPr marL="12700">
              <a:lnSpc>
                <a:spcPct val="100000"/>
              </a:lnSpc>
              <a:spcBef>
                <a:spcPts val="100"/>
              </a:spcBef>
            </a:pPr>
            <a:r>
              <a:rPr sz="1800" b="1" spc="60" dirty="0">
                <a:solidFill>
                  <a:srgbClr val="0D0D0D"/>
                </a:solidFill>
                <a:latin typeface="Cambria"/>
                <a:cs typeface="Cambria"/>
              </a:rPr>
              <a:t>Hardware:</a:t>
            </a:r>
            <a:endParaRPr sz="1800">
              <a:latin typeface="Cambria"/>
              <a:cs typeface="Cambria"/>
            </a:endParaRPr>
          </a:p>
          <a:p>
            <a:pPr marL="12700" marR="5080">
              <a:lnSpc>
                <a:spcPts val="2100"/>
              </a:lnSpc>
              <a:spcBef>
                <a:spcPts val="140"/>
              </a:spcBef>
              <a:buFont typeface="Arial MT"/>
              <a:buChar char="•"/>
              <a:tabLst>
                <a:tab pos="317500" algn="l"/>
                <a:tab pos="318135" algn="l"/>
                <a:tab pos="11079480" algn="l"/>
              </a:tabLst>
            </a:pPr>
            <a:r>
              <a:rPr sz="1800" spc="110" dirty="0">
                <a:solidFill>
                  <a:srgbClr val="0D0D0D"/>
                </a:solidFill>
                <a:latin typeface="Georgia"/>
                <a:cs typeface="Georgia"/>
              </a:rPr>
              <a:t>S</a:t>
            </a:r>
            <a:r>
              <a:rPr sz="1800" spc="100" dirty="0">
                <a:solidFill>
                  <a:srgbClr val="0D0D0D"/>
                </a:solidFill>
                <a:latin typeface="Georgia"/>
                <a:cs typeface="Georgia"/>
              </a:rPr>
              <a:t>e</a:t>
            </a:r>
            <a:r>
              <a:rPr sz="1800" spc="130" dirty="0">
                <a:solidFill>
                  <a:srgbClr val="0D0D0D"/>
                </a:solidFill>
                <a:latin typeface="Georgia"/>
                <a:cs typeface="Georgia"/>
              </a:rPr>
              <a:t>n</a:t>
            </a:r>
            <a:r>
              <a:rPr sz="1800" spc="114" dirty="0">
                <a:solidFill>
                  <a:srgbClr val="0D0D0D"/>
                </a:solidFill>
                <a:latin typeface="Georgia"/>
                <a:cs typeface="Georgia"/>
              </a:rPr>
              <a:t>s</a:t>
            </a:r>
            <a:r>
              <a:rPr sz="1800" dirty="0">
                <a:solidFill>
                  <a:srgbClr val="0D0D0D"/>
                </a:solidFill>
                <a:latin typeface="Georgia"/>
                <a:cs typeface="Georgia"/>
              </a:rPr>
              <a:t>o</a:t>
            </a:r>
            <a:r>
              <a:rPr sz="1800" spc="85" dirty="0">
                <a:solidFill>
                  <a:srgbClr val="0D0D0D"/>
                </a:solidFill>
                <a:latin typeface="Georgia"/>
                <a:cs typeface="Georgia"/>
              </a:rPr>
              <a:t>r</a:t>
            </a:r>
            <a:r>
              <a:rPr sz="1800" spc="125" dirty="0">
                <a:solidFill>
                  <a:srgbClr val="0D0D0D"/>
                </a:solidFill>
                <a:latin typeface="Georgia"/>
                <a:cs typeface="Georgia"/>
              </a:rPr>
              <a:t>s</a:t>
            </a:r>
            <a:r>
              <a:rPr sz="1800" spc="10" dirty="0">
                <a:solidFill>
                  <a:srgbClr val="0D0D0D"/>
                </a:solidFill>
                <a:latin typeface="Georgia"/>
                <a:cs typeface="Georgia"/>
              </a:rPr>
              <a:t>:</a:t>
            </a:r>
            <a:r>
              <a:rPr sz="1800" dirty="0">
                <a:solidFill>
                  <a:srgbClr val="0D0D0D"/>
                </a:solidFill>
                <a:latin typeface="Georgia"/>
                <a:cs typeface="Georgia"/>
              </a:rPr>
              <a:t> </a:t>
            </a:r>
            <a:r>
              <a:rPr sz="1800" spc="-95" dirty="0">
                <a:solidFill>
                  <a:srgbClr val="0D0D0D"/>
                </a:solidFill>
                <a:latin typeface="Georgia"/>
                <a:cs typeface="Georgia"/>
              </a:rPr>
              <a:t> </a:t>
            </a:r>
            <a:r>
              <a:rPr sz="1800" spc="10" dirty="0">
                <a:solidFill>
                  <a:srgbClr val="0D0D0D"/>
                </a:solidFill>
                <a:latin typeface="Georgia"/>
                <a:cs typeface="Georgia"/>
              </a:rPr>
              <a:t>R</a:t>
            </a:r>
            <a:r>
              <a:rPr sz="1800" spc="120" dirty="0">
                <a:solidFill>
                  <a:srgbClr val="0D0D0D"/>
                </a:solidFill>
                <a:latin typeface="Georgia"/>
                <a:cs typeface="Georgia"/>
              </a:rPr>
              <a:t>G</a:t>
            </a:r>
            <a:r>
              <a:rPr sz="1800" spc="155" dirty="0">
                <a:solidFill>
                  <a:srgbClr val="0D0D0D"/>
                </a:solidFill>
                <a:latin typeface="Georgia"/>
                <a:cs typeface="Georgia"/>
              </a:rPr>
              <a:t>B</a:t>
            </a:r>
            <a:r>
              <a:rPr sz="1800" dirty="0">
                <a:solidFill>
                  <a:srgbClr val="0D0D0D"/>
                </a:solidFill>
                <a:latin typeface="Georgia"/>
                <a:cs typeface="Georgia"/>
              </a:rPr>
              <a:t> </a:t>
            </a:r>
            <a:r>
              <a:rPr sz="1800" spc="-105" dirty="0">
                <a:solidFill>
                  <a:srgbClr val="0D0D0D"/>
                </a:solidFill>
                <a:latin typeface="Georgia"/>
                <a:cs typeface="Georgia"/>
              </a:rPr>
              <a:t> </a:t>
            </a:r>
            <a:r>
              <a:rPr sz="1800" spc="80" dirty="0">
                <a:solidFill>
                  <a:srgbClr val="0D0D0D"/>
                </a:solidFill>
                <a:latin typeface="Georgia"/>
                <a:cs typeface="Georgia"/>
              </a:rPr>
              <a:t>c</a:t>
            </a:r>
            <a:r>
              <a:rPr sz="1800" spc="85" dirty="0">
                <a:solidFill>
                  <a:srgbClr val="0D0D0D"/>
                </a:solidFill>
                <a:latin typeface="Georgia"/>
                <a:cs typeface="Georgia"/>
              </a:rPr>
              <a:t>a</a:t>
            </a:r>
            <a:r>
              <a:rPr sz="1800" spc="114" dirty="0">
                <a:solidFill>
                  <a:srgbClr val="0D0D0D"/>
                </a:solidFill>
                <a:latin typeface="Georgia"/>
                <a:cs typeface="Georgia"/>
              </a:rPr>
              <a:t>m</a:t>
            </a:r>
            <a:r>
              <a:rPr sz="1800" spc="100" dirty="0">
                <a:solidFill>
                  <a:srgbClr val="0D0D0D"/>
                </a:solidFill>
                <a:latin typeface="Georgia"/>
                <a:cs typeface="Georgia"/>
              </a:rPr>
              <a:t>e</a:t>
            </a:r>
            <a:r>
              <a:rPr sz="1800" spc="85" dirty="0">
                <a:solidFill>
                  <a:srgbClr val="0D0D0D"/>
                </a:solidFill>
                <a:latin typeface="Georgia"/>
                <a:cs typeface="Georgia"/>
              </a:rPr>
              <a:t>r</a:t>
            </a:r>
            <a:r>
              <a:rPr sz="1800" spc="155" dirty="0">
                <a:solidFill>
                  <a:srgbClr val="0D0D0D"/>
                </a:solidFill>
                <a:latin typeface="Georgia"/>
                <a:cs typeface="Georgia"/>
              </a:rPr>
              <a:t>a</a:t>
            </a:r>
            <a:r>
              <a:rPr sz="1800" spc="100" dirty="0">
                <a:solidFill>
                  <a:srgbClr val="0D0D0D"/>
                </a:solidFill>
                <a:latin typeface="Georgia"/>
                <a:cs typeface="Georgia"/>
              </a:rPr>
              <a:t>s</a:t>
            </a:r>
            <a:r>
              <a:rPr sz="1800" spc="90" dirty="0">
                <a:solidFill>
                  <a:srgbClr val="0D0D0D"/>
                </a:solidFill>
                <a:latin typeface="Georgia"/>
                <a:cs typeface="Georgia"/>
              </a:rPr>
              <a:t>,</a:t>
            </a:r>
            <a:r>
              <a:rPr sz="1800" dirty="0">
                <a:solidFill>
                  <a:srgbClr val="0D0D0D"/>
                </a:solidFill>
                <a:latin typeface="Georgia"/>
                <a:cs typeface="Georgia"/>
              </a:rPr>
              <a:t> </a:t>
            </a:r>
            <a:r>
              <a:rPr sz="1800" spc="-165" dirty="0">
                <a:solidFill>
                  <a:srgbClr val="0D0D0D"/>
                </a:solidFill>
                <a:latin typeface="Georgia"/>
                <a:cs typeface="Georgia"/>
              </a:rPr>
              <a:t> </a:t>
            </a:r>
            <a:r>
              <a:rPr sz="1800" spc="85" dirty="0">
                <a:solidFill>
                  <a:srgbClr val="0D0D0D"/>
                </a:solidFill>
                <a:latin typeface="Georgia"/>
                <a:cs typeface="Georgia"/>
              </a:rPr>
              <a:t>d</a:t>
            </a:r>
            <a:r>
              <a:rPr sz="1800" spc="100" dirty="0">
                <a:solidFill>
                  <a:srgbClr val="0D0D0D"/>
                </a:solidFill>
                <a:latin typeface="Georgia"/>
                <a:cs typeface="Georgia"/>
              </a:rPr>
              <a:t>e</a:t>
            </a:r>
            <a:r>
              <a:rPr sz="1800" spc="90" dirty="0">
                <a:solidFill>
                  <a:srgbClr val="0D0D0D"/>
                </a:solidFill>
                <a:latin typeface="Georgia"/>
                <a:cs typeface="Georgia"/>
              </a:rPr>
              <a:t>p</a:t>
            </a:r>
            <a:r>
              <a:rPr sz="1800" spc="50" dirty="0">
                <a:solidFill>
                  <a:srgbClr val="0D0D0D"/>
                </a:solidFill>
                <a:latin typeface="Georgia"/>
                <a:cs typeface="Georgia"/>
              </a:rPr>
              <a:t>t</a:t>
            </a:r>
            <a:r>
              <a:rPr sz="1800" spc="140" dirty="0">
                <a:solidFill>
                  <a:srgbClr val="0D0D0D"/>
                </a:solidFill>
                <a:latin typeface="Georgia"/>
                <a:cs typeface="Georgia"/>
              </a:rPr>
              <a:t>h</a:t>
            </a:r>
            <a:r>
              <a:rPr sz="1800" dirty="0">
                <a:solidFill>
                  <a:srgbClr val="0D0D0D"/>
                </a:solidFill>
                <a:latin typeface="Georgia"/>
                <a:cs typeface="Georgia"/>
              </a:rPr>
              <a:t> </a:t>
            </a:r>
            <a:r>
              <a:rPr sz="1800" spc="-185" dirty="0">
                <a:solidFill>
                  <a:srgbClr val="0D0D0D"/>
                </a:solidFill>
                <a:latin typeface="Georgia"/>
                <a:cs typeface="Georgia"/>
              </a:rPr>
              <a:t> </a:t>
            </a:r>
            <a:r>
              <a:rPr sz="1800" spc="80" dirty="0">
                <a:solidFill>
                  <a:srgbClr val="0D0D0D"/>
                </a:solidFill>
                <a:latin typeface="Georgia"/>
                <a:cs typeface="Georgia"/>
              </a:rPr>
              <a:t>c</a:t>
            </a:r>
            <a:r>
              <a:rPr sz="1800" spc="85" dirty="0">
                <a:solidFill>
                  <a:srgbClr val="0D0D0D"/>
                </a:solidFill>
                <a:latin typeface="Georgia"/>
                <a:cs typeface="Georgia"/>
              </a:rPr>
              <a:t>a</a:t>
            </a:r>
            <a:r>
              <a:rPr sz="1800" spc="114" dirty="0">
                <a:solidFill>
                  <a:srgbClr val="0D0D0D"/>
                </a:solidFill>
                <a:latin typeface="Georgia"/>
                <a:cs typeface="Georgia"/>
              </a:rPr>
              <a:t>m</a:t>
            </a:r>
            <a:r>
              <a:rPr sz="1800" spc="100" dirty="0">
                <a:solidFill>
                  <a:srgbClr val="0D0D0D"/>
                </a:solidFill>
                <a:latin typeface="Georgia"/>
                <a:cs typeface="Georgia"/>
              </a:rPr>
              <a:t>e</a:t>
            </a:r>
            <a:r>
              <a:rPr sz="1800" spc="85" dirty="0">
                <a:solidFill>
                  <a:srgbClr val="0D0D0D"/>
                </a:solidFill>
                <a:latin typeface="Georgia"/>
                <a:cs typeface="Georgia"/>
              </a:rPr>
              <a:t>r</a:t>
            </a:r>
            <a:r>
              <a:rPr sz="1800" spc="155" dirty="0">
                <a:solidFill>
                  <a:srgbClr val="0D0D0D"/>
                </a:solidFill>
                <a:latin typeface="Georgia"/>
                <a:cs typeface="Georgia"/>
              </a:rPr>
              <a:t>a</a:t>
            </a:r>
            <a:r>
              <a:rPr sz="1800" spc="135" dirty="0">
                <a:solidFill>
                  <a:srgbClr val="0D0D0D"/>
                </a:solidFill>
                <a:latin typeface="Georgia"/>
                <a:cs typeface="Georgia"/>
              </a:rPr>
              <a:t>s</a:t>
            </a:r>
            <a:r>
              <a:rPr sz="1800" dirty="0">
                <a:solidFill>
                  <a:srgbClr val="0D0D0D"/>
                </a:solidFill>
                <a:latin typeface="Georgia"/>
                <a:cs typeface="Georgia"/>
              </a:rPr>
              <a:t> </a:t>
            </a:r>
            <a:r>
              <a:rPr sz="1800" spc="-145" dirty="0">
                <a:solidFill>
                  <a:srgbClr val="0D0D0D"/>
                </a:solidFill>
                <a:latin typeface="Georgia"/>
                <a:cs typeface="Georgia"/>
              </a:rPr>
              <a:t> </a:t>
            </a:r>
            <a:r>
              <a:rPr sz="1800" spc="-125" dirty="0">
                <a:solidFill>
                  <a:srgbClr val="0D0D0D"/>
                </a:solidFill>
                <a:latin typeface="Georgia"/>
                <a:cs typeface="Georgia"/>
              </a:rPr>
              <a:t>(</a:t>
            </a:r>
            <a:r>
              <a:rPr sz="1800" spc="-5" dirty="0">
                <a:solidFill>
                  <a:srgbClr val="0D0D0D"/>
                </a:solidFill>
                <a:latin typeface="Georgia"/>
                <a:cs typeface="Georgia"/>
              </a:rPr>
              <a:t>e</a:t>
            </a:r>
            <a:r>
              <a:rPr sz="1800" spc="110" dirty="0">
                <a:solidFill>
                  <a:srgbClr val="0D0D0D"/>
                </a:solidFill>
                <a:latin typeface="Georgia"/>
                <a:cs typeface="Georgia"/>
              </a:rPr>
              <a:t>.</a:t>
            </a:r>
            <a:r>
              <a:rPr sz="1800" spc="55" dirty="0">
                <a:solidFill>
                  <a:srgbClr val="0D0D0D"/>
                </a:solidFill>
                <a:latin typeface="Georgia"/>
                <a:cs typeface="Georgia"/>
              </a:rPr>
              <a:t>g</a:t>
            </a:r>
            <a:r>
              <a:rPr sz="1800" spc="35" dirty="0">
                <a:solidFill>
                  <a:srgbClr val="0D0D0D"/>
                </a:solidFill>
                <a:latin typeface="Georgia"/>
                <a:cs typeface="Georgia"/>
              </a:rPr>
              <a:t>.</a:t>
            </a:r>
            <a:r>
              <a:rPr sz="1800" spc="90" dirty="0">
                <a:solidFill>
                  <a:srgbClr val="0D0D0D"/>
                </a:solidFill>
                <a:latin typeface="Georgia"/>
                <a:cs typeface="Georgia"/>
              </a:rPr>
              <a:t>,</a:t>
            </a:r>
            <a:r>
              <a:rPr sz="1800" dirty="0">
                <a:solidFill>
                  <a:srgbClr val="0D0D0D"/>
                </a:solidFill>
                <a:latin typeface="Georgia"/>
                <a:cs typeface="Georgia"/>
              </a:rPr>
              <a:t> </a:t>
            </a:r>
            <a:r>
              <a:rPr sz="1800" spc="-95" dirty="0">
                <a:solidFill>
                  <a:srgbClr val="0D0D0D"/>
                </a:solidFill>
                <a:latin typeface="Georgia"/>
                <a:cs typeface="Georgia"/>
              </a:rPr>
              <a:t> </a:t>
            </a:r>
            <a:r>
              <a:rPr sz="1800" spc="-25" dirty="0">
                <a:solidFill>
                  <a:srgbClr val="0D0D0D"/>
                </a:solidFill>
                <a:latin typeface="Georgia"/>
                <a:cs typeface="Georgia"/>
              </a:rPr>
              <a:t>M</a:t>
            </a:r>
            <a:r>
              <a:rPr sz="1800" spc="-10" dirty="0">
                <a:solidFill>
                  <a:srgbClr val="0D0D0D"/>
                </a:solidFill>
                <a:latin typeface="Georgia"/>
                <a:cs typeface="Georgia"/>
              </a:rPr>
              <a:t>i</a:t>
            </a:r>
            <a:r>
              <a:rPr sz="1800" spc="80" dirty="0">
                <a:solidFill>
                  <a:srgbClr val="0D0D0D"/>
                </a:solidFill>
                <a:latin typeface="Georgia"/>
                <a:cs typeface="Georgia"/>
              </a:rPr>
              <a:t>c</a:t>
            </a:r>
            <a:r>
              <a:rPr sz="1800" spc="85" dirty="0">
                <a:solidFill>
                  <a:srgbClr val="0D0D0D"/>
                </a:solidFill>
                <a:latin typeface="Georgia"/>
                <a:cs typeface="Georgia"/>
              </a:rPr>
              <a:t>r</a:t>
            </a:r>
            <a:r>
              <a:rPr sz="1800" dirty="0">
                <a:solidFill>
                  <a:srgbClr val="0D0D0D"/>
                </a:solidFill>
                <a:latin typeface="Georgia"/>
                <a:cs typeface="Georgia"/>
              </a:rPr>
              <a:t>o</a:t>
            </a:r>
            <a:r>
              <a:rPr sz="1800" spc="114" dirty="0">
                <a:solidFill>
                  <a:srgbClr val="0D0D0D"/>
                </a:solidFill>
                <a:latin typeface="Georgia"/>
                <a:cs typeface="Georgia"/>
              </a:rPr>
              <a:t>s</a:t>
            </a:r>
            <a:r>
              <a:rPr sz="1800" dirty="0">
                <a:solidFill>
                  <a:srgbClr val="0D0D0D"/>
                </a:solidFill>
                <a:latin typeface="Georgia"/>
                <a:cs typeface="Georgia"/>
              </a:rPr>
              <a:t>o</a:t>
            </a:r>
            <a:r>
              <a:rPr sz="1800" spc="10" dirty="0">
                <a:solidFill>
                  <a:srgbClr val="0D0D0D"/>
                </a:solidFill>
                <a:latin typeface="Georgia"/>
                <a:cs typeface="Georgia"/>
              </a:rPr>
              <a:t>f</a:t>
            </a:r>
            <a:r>
              <a:rPr sz="1800" spc="60" dirty="0">
                <a:solidFill>
                  <a:srgbClr val="0D0D0D"/>
                </a:solidFill>
                <a:latin typeface="Georgia"/>
                <a:cs typeface="Georgia"/>
              </a:rPr>
              <a:t>t</a:t>
            </a:r>
            <a:r>
              <a:rPr sz="1800" dirty="0">
                <a:solidFill>
                  <a:srgbClr val="0D0D0D"/>
                </a:solidFill>
                <a:latin typeface="Georgia"/>
                <a:cs typeface="Georgia"/>
              </a:rPr>
              <a:t> </a:t>
            </a:r>
            <a:r>
              <a:rPr sz="1800" spc="-120" dirty="0">
                <a:solidFill>
                  <a:srgbClr val="0D0D0D"/>
                </a:solidFill>
                <a:latin typeface="Georgia"/>
                <a:cs typeface="Georgia"/>
              </a:rPr>
              <a:t> </a:t>
            </a:r>
            <a:r>
              <a:rPr sz="1800" spc="20" dirty="0">
                <a:solidFill>
                  <a:srgbClr val="0D0D0D"/>
                </a:solidFill>
                <a:latin typeface="Georgia"/>
                <a:cs typeface="Georgia"/>
              </a:rPr>
              <a:t>K</a:t>
            </a:r>
            <a:r>
              <a:rPr sz="1800" spc="-10" dirty="0">
                <a:solidFill>
                  <a:srgbClr val="0D0D0D"/>
                </a:solidFill>
                <a:latin typeface="Georgia"/>
                <a:cs typeface="Georgia"/>
              </a:rPr>
              <a:t>i</a:t>
            </a:r>
            <a:r>
              <a:rPr sz="1800" spc="130" dirty="0">
                <a:solidFill>
                  <a:srgbClr val="0D0D0D"/>
                </a:solidFill>
                <a:latin typeface="Georgia"/>
                <a:cs typeface="Georgia"/>
              </a:rPr>
              <a:t>n</a:t>
            </a:r>
            <a:r>
              <a:rPr sz="1800" spc="100" dirty="0">
                <a:solidFill>
                  <a:srgbClr val="0D0D0D"/>
                </a:solidFill>
                <a:latin typeface="Georgia"/>
                <a:cs typeface="Georgia"/>
              </a:rPr>
              <a:t>e</a:t>
            </a:r>
            <a:r>
              <a:rPr sz="1800" spc="80" dirty="0">
                <a:solidFill>
                  <a:srgbClr val="0D0D0D"/>
                </a:solidFill>
                <a:latin typeface="Georgia"/>
                <a:cs typeface="Georgia"/>
              </a:rPr>
              <a:t>c</a:t>
            </a:r>
            <a:r>
              <a:rPr sz="1800" spc="45" dirty="0">
                <a:solidFill>
                  <a:srgbClr val="0D0D0D"/>
                </a:solidFill>
                <a:latin typeface="Georgia"/>
                <a:cs typeface="Georgia"/>
              </a:rPr>
              <a:t>t</a:t>
            </a:r>
            <a:r>
              <a:rPr sz="1800" spc="90" dirty="0">
                <a:solidFill>
                  <a:srgbClr val="0D0D0D"/>
                </a:solidFill>
                <a:latin typeface="Georgia"/>
                <a:cs typeface="Georgia"/>
              </a:rPr>
              <a:t>,</a:t>
            </a:r>
            <a:r>
              <a:rPr sz="1800" dirty="0">
                <a:solidFill>
                  <a:srgbClr val="0D0D0D"/>
                </a:solidFill>
                <a:latin typeface="Georgia"/>
                <a:cs typeface="Georgia"/>
              </a:rPr>
              <a:t> </a:t>
            </a:r>
            <a:r>
              <a:rPr sz="1800" spc="-165" dirty="0">
                <a:solidFill>
                  <a:srgbClr val="0D0D0D"/>
                </a:solidFill>
                <a:latin typeface="Georgia"/>
                <a:cs typeface="Georgia"/>
              </a:rPr>
              <a:t> </a:t>
            </a:r>
            <a:r>
              <a:rPr sz="1800" spc="-35" dirty="0">
                <a:solidFill>
                  <a:srgbClr val="0D0D0D"/>
                </a:solidFill>
                <a:latin typeface="Georgia"/>
                <a:cs typeface="Georgia"/>
              </a:rPr>
              <a:t>I</a:t>
            </a:r>
            <a:r>
              <a:rPr sz="1800" spc="130" dirty="0">
                <a:solidFill>
                  <a:srgbClr val="0D0D0D"/>
                </a:solidFill>
                <a:latin typeface="Georgia"/>
                <a:cs typeface="Georgia"/>
              </a:rPr>
              <a:t>n</a:t>
            </a:r>
            <a:r>
              <a:rPr sz="1800" spc="45" dirty="0">
                <a:solidFill>
                  <a:srgbClr val="0D0D0D"/>
                </a:solidFill>
                <a:latin typeface="Georgia"/>
                <a:cs typeface="Georgia"/>
              </a:rPr>
              <a:t>t</a:t>
            </a:r>
            <a:r>
              <a:rPr sz="1800" spc="100" dirty="0">
                <a:solidFill>
                  <a:srgbClr val="0D0D0D"/>
                </a:solidFill>
                <a:latin typeface="Georgia"/>
                <a:cs typeface="Georgia"/>
              </a:rPr>
              <a:t>e</a:t>
            </a:r>
            <a:r>
              <a:rPr sz="1800" spc="25" dirty="0">
                <a:solidFill>
                  <a:srgbClr val="0D0D0D"/>
                </a:solidFill>
                <a:latin typeface="Georgia"/>
                <a:cs typeface="Georgia"/>
              </a:rPr>
              <a:t>l</a:t>
            </a:r>
            <a:r>
              <a:rPr sz="1800" dirty="0">
                <a:solidFill>
                  <a:srgbClr val="0D0D0D"/>
                </a:solidFill>
                <a:latin typeface="Georgia"/>
                <a:cs typeface="Georgia"/>
              </a:rPr>
              <a:t> </a:t>
            </a:r>
            <a:r>
              <a:rPr sz="1800" spc="-200" dirty="0">
                <a:solidFill>
                  <a:srgbClr val="0D0D0D"/>
                </a:solidFill>
                <a:latin typeface="Georgia"/>
                <a:cs typeface="Georgia"/>
              </a:rPr>
              <a:t> </a:t>
            </a:r>
            <a:r>
              <a:rPr sz="1800" spc="10" dirty="0">
                <a:solidFill>
                  <a:srgbClr val="0D0D0D"/>
                </a:solidFill>
                <a:latin typeface="Georgia"/>
                <a:cs typeface="Georgia"/>
              </a:rPr>
              <a:t>R</a:t>
            </a:r>
            <a:r>
              <a:rPr sz="1800" spc="100" dirty="0">
                <a:solidFill>
                  <a:srgbClr val="0D0D0D"/>
                </a:solidFill>
                <a:latin typeface="Georgia"/>
                <a:cs typeface="Georgia"/>
              </a:rPr>
              <a:t>e</a:t>
            </a:r>
            <a:r>
              <a:rPr sz="1800" spc="140" dirty="0">
                <a:solidFill>
                  <a:srgbClr val="0D0D0D"/>
                </a:solidFill>
                <a:latin typeface="Georgia"/>
                <a:cs typeface="Georgia"/>
              </a:rPr>
              <a:t>a</a:t>
            </a:r>
            <a:r>
              <a:rPr sz="1800" spc="10" dirty="0">
                <a:solidFill>
                  <a:srgbClr val="0D0D0D"/>
                </a:solidFill>
                <a:latin typeface="Georgia"/>
                <a:cs typeface="Georgia"/>
              </a:rPr>
              <a:t>l</a:t>
            </a:r>
            <a:r>
              <a:rPr sz="1800" spc="190" dirty="0">
                <a:solidFill>
                  <a:srgbClr val="0D0D0D"/>
                </a:solidFill>
                <a:latin typeface="Georgia"/>
                <a:cs typeface="Georgia"/>
              </a:rPr>
              <a:t>S</a:t>
            </a:r>
            <a:r>
              <a:rPr sz="1800" spc="100" dirty="0">
                <a:solidFill>
                  <a:srgbClr val="0D0D0D"/>
                </a:solidFill>
                <a:latin typeface="Georgia"/>
                <a:cs typeface="Georgia"/>
              </a:rPr>
              <a:t>e</a:t>
            </a:r>
            <a:r>
              <a:rPr sz="1800" spc="135" dirty="0">
                <a:solidFill>
                  <a:srgbClr val="0D0D0D"/>
                </a:solidFill>
                <a:latin typeface="Georgia"/>
                <a:cs typeface="Georgia"/>
              </a:rPr>
              <a:t>n</a:t>
            </a:r>
            <a:r>
              <a:rPr sz="1800" spc="120" dirty="0">
                <a:solidFill>
                  <a:srgbClr val="0D0D0D"/>
                </a:solidFill>
                <a:latin typeface="Georgia"/>
                <a:cs typeface="Georgia"/>
              </a:rPr>
              <a:t>s</a:t>
            </a:r>
            <a:r>
              <a:rPr sz="1800" spc="100" dirty="0">
                <a:solidFill>
                  <a:srgbClr val="0D0D0D"/>
                </a:solidFill>
                <a:latin typeface="Georgia"/>
                <a:cs typeface="Georgia"/>
              </a:rPr>
              <a:t>e</a:t>
            </a:r>
            <a:r>
              <a:rPr sz="1800" spc="-225" dirty="0">
                <a:solidFill>
                  <a:srgbClr val="0D0D0D"/>
                </a:solidFill>
                <a:latin typeface="Georgia"/>
                <a:cs typeface="Georgia"/>
              </a:rPr>
              <a:t>)</a:t>
            </a:r>
            <a:r>
              <a:rPr sz="1800" spc="90" dirty="0">
                <a:solidFill>
                  <a:srgbClr val="0D0D0D"/>
                </a:solidFill>
                <a:latin typeface="Georgia"/>
                <a:cs typeface="Georgia"/>
              </a:rPr>
              <a:t>,</a:t>
            </a:r>
            <a:r>
              <a:rPr sz="1800" dirty="0">
                <a:solidFill>
                  <a:srgbClr val="0D0D0D"/>
                </a:solidFill>
                <a:latin typeface="Georgia"/>
                <a:cs typeface="Georgia"/>
              </a:rPr>
              <a:t> </a:t>
            </a:r>
            <a:r>
              <a:rPr sz="1800" spc="-175" dirty="0">
                <a:solidFill>
                  <a:srgbClr val="0D0D0D"/>
                </a:solidFill>
                <a:latin typeface="Georgia"/>
                <a:cs typeface="Georgia"/>
              </a:rPr>
              <a:t> </a:t>
            </a:r>
            <a:r>
              <a:rPr sz="1800" spc="-35" dirty="0">
                <a:solidFill>
                  <a:srgbClr val="0D0D0D"/>
                </a:solidFill>
                <a:latin typeface="Georgia"/>
                <a:cs typeface="Georgia"/>
              </a:rPr>
              <a:t>I</a:t>
            </a:r>
            <a:r>
              <a:rPr sz="1800" spc="-100" dirty="0">
                <a:solidFill>
                  <a:srgbClr val="0D0D0D"/>
                </a:solidFill>
                <a:latin typeface="Georgia"/>
                <a:cs typeface="Georgia"/>
              </a:rPr>
              <a:t>M</a:t>
            </a:r>
            <a:r>
              <a:rPr sz="1800" spc="55" dirty="0">
                <a:solidFill>
                  <a:srgbClr val="0D0D0D"/>
                </a:solidFill>
                <a:latin typeface="Georgia"/>
                <a:cs typeface="Georgia"/>
              </a:rPr>
              <a:t>U</a:t>
            </a:r>
            <a:r>
              <a:rPr sz="1800" spc="155" dirty="0">
                <a:solidFill>
                  <a:srgbClr val="0D0D0D"/>
                </a:solidFill>
                <a:latin typeface="Georgia"/>
                <a:cs typeface="Georgia"/>
              </a:rPr>
              <a:t>s</a:t>
            </a:r>
            <a:r>
              <a:rPr sz="1800" dirty="0">
                <a:solidFill>
                  <a:srgbClr val="0D0D0D"/>
                </a:solidFill>
                <a:latin typeface="Georgia"/>
                <a:cs typeface="Georgia"/>
              </a:rPr>
              <a:t>	</a:t>
            </a:r>
            <a:r>
              <a:rPr sz="1800" spc="-105" dirty="0">
                <a:solidFill>
                  <a:srgbClr val="0D0D0D"/>
                </a:solidFill>
                <a:latin typeface="Georgia"/>
                <a:cs typeface="Georgia"/>
              </a:rPr>
              <a:t>(  </a:t>
            </a:r>
            <a:r>
              <a:rPr sz="1800" spc="75" dirty="0">
                <a:solidFill>
                  <a:srgbClr val="0D0D0D"/>
                </a:solidFill>
                <a:latin typeface="Georgia"/>
                <a:cs typeface="Georgia"/>
              </a:rPr>
              <a:t>Accelerometers,</a:t>
            </a:r>
            <a:r>
              <a:rPr sz="1800" spc="60" dirty="0">
                <a:solidFill>
                  <a:srgbClr val="0D0D0D"/>
                </a:solidFill>
                <a:latin typeface="Georgia"/>
                <a:cs typeface="Georgia"/>
              </a:rPr>
              <a:t> </a:t>
            </a:r>
            <a:r>
              <a:rPr sz="1800" spc="75" dirty="0">
                <a:solidFill>
                  <a:srgbClr val="0D0D0D"/>
                </a:solidFill>
                <a:latin typeface="Georgia"/>
                <a:cs typeface="Georgia"/>
              </a:rPr>
              <a:t>gyroscopes,</a:t>
            </a:r>
            <a:r>
              <a:rPr sz="1800" spc="250" dirty="0">
                <a:solidFill>
                  <a:srgbClr val="0D0D0D"/>
                </a:solidFill>
                <a:latin typeface="Georgia"/>
                <a:cs typeface="Georgia"/>
              </a:rPr>
              <a:t> </a:t>
            </a:r>
            <a:r>
              <a:rPr sz="1800" spc="75" dirty="0">
                <a:solidFill>
                  <a:srgbClr val="0D0D0D"/>
                </a:solidFill>
                <a:latin typeface="Georgia"/>
                <a:cs typeface="Georgia"/>
              </a:rPr>
              <a:t>magnetometers),</a:t>
            </a:r>
            <a:r>
              <a:rPr sz="1800" spc="65" dirty="0">
                <a:solidFill>
                  <a:srgbClr val="0D0D0D"/>
                </a:solidFill>
                <a:latin typeface="Georgia"/>
                <a:cs typeface="Georgia"/>
              </a:rPr>
              <a:t> </a:t>
            </a:r>
            <a:r>
              <a:rPr sz="1800" spc="55" dirty="0">
                <a:solidFill>
                  <a:srgbClr val="0D0D0D"/>
                </a:solidFill>
                <a:latin typeface="Georgia"/>
                <a:cs typeface="Georgia"/>
              </a:rPr>
              <a:t>flex </a:t>
            </a:r>
            <a:r>
              <a:rPr sz="1800" spc="100" dirty="0">
                <a:solidFill>
                  <a:srgbClr val="0D0D0D"/>
                </a:solidFill>
                <a:latin typeface="Georgia"/>
                <a:cs typeface="Georgia"/>
              </a:rPr>
              <a:t>sensors</a:t>
            </a:r>
            <a:r>
              <a:rPr sz="1800" spc="210" dirty="0">
                <a:solidFill>
                  <a:srgbClr val="0D0D0D"/>
                </a:solidFill>
                <a:latin typeface="Georgia"/>
                <a:cs typeface="Georgia"/>
              </a:rPr>
              <a:t> </a:t>
            </a:r>
            <a:r>
              <a:rPr sz="1800" spc="25" dirty="0">
                <a:solidFill>
                  <a:srgbClr val="0D0D0D"/>
                </a:solidFill>
                <a:latin typeface="Georgia"/>
                <a:cs typeface="Georgia"/>
              </a:rPr>
              <a:t>or</a:t>
            </a:r>
            <a:r>
              <a:rPr sz="1800" spc="120" dirty="0">
                <a:solidFill>
                  <a:srgbClr val="0D0D0D"/>
                </a:solidFill>
                <a:latin typeface="Georgia"/>
                <a:cs typeface="Georgia"/>
              </a:rPr>
              <a:t> </a:t>
            </a:r>
            <a:r>
              <a:rPr sz="1800" spc="105" dirty="0">
                <a:solidFill>
                  <a:srgbClr val="0D0D0D"/>
                </a:solidFill>
                <a:latin typeface="Georgia"/>
                <a:cs typeface="Georgia"/>
              </a:rPr>
              <a:t>bend</a:t>
            </a:r>
            <a:r>
              <a:rPr sz="1800" spc="95" dirty="0">
                <a:solidFill>
                  <a:srgbClr val="0D0D0D"/>
                </a:solidFill>
                <a:latin typeface="Georgia"/>
                <a:cs typeface="Georgia"/>
              </a:rPr>
              <a:t> sensors.</a:t>
            </a:r>
            <a:endParaRPr sz="1800">
              <a:latin typeface="Georgia"/>
              <a:cs typeface="Georgia"/>
            </a:endParaRPr>
          </a:p>
        </p:txBody>
      </p:sp>
      <p:sp>
        <p:nvSpPr>
          <p:cNvPr id="4" name="object 4"/>
          <p:cNvSpPr txBox="1"/>
          <p:nvPr/>
        </p:nvSpPr>
        <p:spPr>
          <a:xfrm>
            <a:off x="383857" y="2809811"/>
            <a:ext cx="9177655" cy="853440"/>
          </a:xfrm>
          <a:prstGeom prst="rect">
            <a:avLst/>
          </a:prstGeom>
        </p:spPr>
        <p:txBody>
          <a:bodyPr vert="horz" wrap="square" lIns="0" tIns="12700" rIns="0" bIns="0" rtlCol="0">
            <a:spAutoFit/>
          </a:bodyPr>
          <a:lstStyle/>
          <a:p>
            <a:pPr marL="307975" indent="-295910">
              <a:lnSpc>
                <a:spcPct val="100000"/>
              </a:lnSpc>
              <a:spcBef>
                <a:spcPts val="100"/>
              </a:spcBef>
              <a:buFont typeface="Arial MT"/>
              <a:buChar char="•"/>
              <a:tabLst>
                <a:tab pos="307975" algn="l"/>
                <a:tab pos="308610" algn="l"/>
              </a:tabLst>
            </a:pPr>
            <a:r>
              <a:rPr sz="1800" spc="70" dirty="0">
                <a:solidFill>
                  <a:srgbClr val="0D0D0D"/>
                </a:solidFill>
                <a:latin typeface="Georgia"/>
                <a:cs typeface="Georgia"/>
              </a:rPr>
              <a:t>Processing</a:t>
            </a:r>
            <a:r>
              <a:rPr sz="1800" spc="185" dirty="0">
                <a:solidFill>
                  <a:srgbClr val="0D0D0D"/>
                </a:solidFill>
                <a:latin typeface="Georgia"/>
                <a:cs typeface="Georgia"/>
              </a:rPr>
              <a:t> </a:t>
            </a:r>
            <a:r>
              <a:rPr sz="1800" spc="50" dirty="0">
                <a:solidFill>
                  <a:srgbClr val="0D0D0D"/>
                </a:solidFill>
                <a:latin typeface="Georgia"/>
                <a:cs typeface="Georgia"/>
              </a:rPr>
              <a:t>Unit:</a:t>
            </a:r>
            <a:r>
              <a:rPr sz="1800" spc="190" dirty="0">
                <a:solidFill>
                  <a:srgbClr val="0D0D0D"/>
                </a:solidFill>
                <a:latin typeface="Georgia"/>
                <a:cs typeface="Georgia"/>
              </a:rPr>
              <a:t> </a:t>
            </a:r>
            <a:r>
              <a:rPr sz="1800" spc="85" dirty="0">
                <a:solidFill>
                  <a:srgbClr val="0D0D0D"/>
                </a:solidFill>
                <a:latin typeface="Georgia"/>
                <a:cs typeface="Georgia"/>
              </a:rPr>
              <a:t>CPU</a:t>
            </a:r>
            <a:r>
              <a:rPr sz="1800" spc="114" dirty="0">
                <a:solidFill>
                  <a:srgbClr val="0D0D0D"/>
                </a:solidFill>
                <a:latin typeface="Georgia"/>
                <a:cs typeface="Georgia"/>
              </a:rPr>
              <a:t> </a:t>
            </a:r>
            <a:r>
              <a:rPr sz="1800" spc="25" dirty="0">
                <a:solidFill>
                  <a:srgbClr val="0D0D0D"/>
                </a:solidFill>
                <a:latin typeface="Georgia"/>
                <a:cs typeface="Georgia"/>
              </a:rPr>
              <a:t>or</a:t>
            </a:r>
            <a:r>
              <a:rPr sz="1800" spc="125" dirty="0">
                <a:solidFill>
                  <a:srgbClr val="0D0D0D"/>
                </a:solidFill>
                <a:latin typeface="Georgia"/>
                <a:cs typeface="Georgia"/>
              </a:rPr>
              <a:t> </a:t>
            </a:r>
            <a:r>
              <a:rPr sz="1800" spc="75" dirty="0">
                <a:solidFill>
                  <a:srgbClr val="0D0D0D"/>
                </a:solidFill>
                <a:latin typeface="Georgia"/>
                <a:cs typeface="Georgia"/>
              </a:rPr>
              <a:t>GPU,</a:t>
            </a:r>
            <a:r>
              <a:rPr sz="1800" spc="120" dirty="0">
                <a:solidFill>
                  <a:srgbClr val="0D0D0D"/>
                </a:solidFill>
                <a:latin typeface="Georgia"/>
                <a:cs typeface="Georgia"/>
              </a:rPr>
              <a:t> </a:t>
            </a:r>
            <a:r>
              <a:rPr sz="1800" spc="60" dirty="0">
                <a:solidFill>
                  <a:srgbClr val="0D0D0D"/>
                </a:solidFill>
                <a:latin typeface="Georgia"/>
                <a:cs typeface="Georgia"/>
              </a:rPr>
              <a:t>microcontrollers</a:t>
            </a:r>
            <a:r>
              <a:rPr sz="1800" spc="229" dirty="0">
                <a:solidFill>
                  <a:srgbClr val="0D0D0D"/>
                </a:solidFill>
                <a:latin typeface="Georgia"/>
                <a:cs typeface="Georgia"/>
              </a:rPr>
              <a:t> </a:t>
            </a:r>
            <a:r>
              <a:rPr sz="1800" spc="25" dirty="0">
                <a:solidFill>
                  <a:srgbClr val="0D0D0D"/>
                </a:solidFill>
                <a:latin typeface="Georgia"/>
                <a:cs typeface="Georgia"/>
              </a:rPr>
              <a:t>or</a:t>
            </a:r>
            <a:r>
              <a:rPr sz="1800" spc="200" dirty="0">
                <a:solidFill>
                  <a:srgbClr val="0D0D0D"/>
                </a:solidFill>
                <a:latin typeface="Georgia"/>
                <a:cs typeface="Georgia"/>
              </a:rPr>
              <a:t> </a:t>
            </a:r>
            <a:r>
              <a:rPr sz="1800" spc="100" dirty="0">
                <a:solidFill>
                  <a:srgbClr val="0D0D0D"/>
                </a:solidFill>
                <a:latin typeface="Georgia"/>
                <a:cs typeface="Georgia"/>
              </a:rPr>
              <a:t>embedded</a:t>
            </a:r>
            <a:r>
              <a:rPr sz="1800" spc="-50" dirty="0">
                <a:solidFill>
                  <a:srgbClr val="0D0D0D"/>
                </a:solidFill>
                <a:latin typeface="Georgia"/>
                <a:cs typeface="Georgia"/>
              </a:rPr>
              <a:t> </a:t>
            </a:r>
            <a:r>
              <a:rPr sz="1800" spc="100" dirty="0">
                <a:solidFill>
                  <a:srgbClr val="0D0D0D"/>
                </a:solidFill>
                <a:latin typeface="Georgia"/>
                <a:cs typeface="Georgia"/>
              </a:rPr>
              <a:t>systems.</a:t>
            </a:r>
            <a:endParaRPr sz="1800">
              <a:latin typeface="Georgia"/>
              <a:cs typeface="Georgia"/>
            </a:endParaRPr>
          </a:p>
          <a:p>
            <a:pPr marL="307975" indent="-295910">
              <a:lnSpc>
                <a:spcPct val="100000"/>
              </a:lnSpc>
              <a:spcBef>
                <a:spcPts val="20"/>
              </a:spcBef>
              <a:buFont typeface="Arial MT"/>
              <a:buChar char="•"/>
              <a:tabLst>
                <a:tab pos="307975" algn="l"/>
                <a:tab pos="308610" algn="l"/>
              </a:tabLst>
            </a:pPr>
            <a:r>
              <a:rPr sz="1800" spc="80" dirty="0">
                <a:solidFill>
                  <a:srgbClr val="0D0D0D"/>
                </a:solidFill>
                <a:latin typeface="Georgia"/>
                <a:cs typeface="Georgia"/>
              </a:rPr>
              <a:t>Storage:</a:t>
            </a:r>
            <a:r>
              <a:rPr sz="1800" spc="100" dirty="0">
                <a:solidFill>
                  <a:srgbClr val="0D0D0D"/>
                </a:solidFill>
                <a:latin typeface="Georgia"/>
                <a:cs typeface="Georgia"/>
              </a:rPr>
              <a:t> </a:t>
            </a:r>
            <a:r>
              <a:rPr sz="1800" spc="65" dirty="0">
                <a:solidFill>
                  <a:srgbClr val="0D0D0D"/>
                </a:solidFill>
                <a:latin typeface="Georgia"/>
                <a:cs typeface="Georgia"/>
              </a:rPr>
              <a:t>Hard</a:t>
            </a:r>
            <a:r>
              <a:rPr sz="1800" spc="90" dirty="0">
                <a:solidFill>
                  <a:srgbClr val="0D0D0D"/>
                </a:solidFill>
                <a:latin typeface="Georgia"/>
                <a:cs typeface="Georgia"/>
              </a:rPr>
              <a:t> </a:t>
            </a:r>
            <a:r>
              <a:rPr sz="1800" spc="85" dirty="0">
                <a:solidFill>
                  <a:srgbClr val="0D0D0D"/>
                </a:solidFill>
                <a:latin typeface="Georgia"/>
                <a:cs typeface="Georgia"/>
              </a:rPr>
              <a:t>disk</a:t>
            </a:r>
            <a:r>
              <a:rPr sz="1800" spc="165" dirty="0">
                <a:solidFill>
                  <a:srgbClr val="0D0D0D"/>
                </a:solidFill>
                <a:latin typeface="Georgia"/>
                <a:cs typeface="Georgia"/>
              </a:rPr>
              <a:t> </a:t>
            </a:r>
            <a:r>
              <a:rPr sz="1800" spc="25" dirty="0">
                <a:solidFill>
                  <a:srgbClr val="0D0D0D"/>
                </a:solidFill>
                <a:latin typeface="Georgia"/>
                <a:cs typeface="Georgia"/>
              </a:rPr>
              <a:t>or</a:t>
            </a:r>
            <a:r>
              <a:rPr sz="1800" spc="185" dirty="0">
                <a:solidFill>
                  <a:srgbClr val="0D0D0D"/>
                </a:solidFill>
                <a:latin typeface="Georgia"/>
                <a:cs typeface="Georgia"/>
              </a:rPr>
              <a:t> </a:t>
            </a:r>
            <a:r>
              <a:rPr sz="1800" spc="65" dirty="0">
                <a:solidFill>
                  <a:srgbClr val="0D0D0D"/>
                </a:solidFill>
                <a:latin typeface="Georgia"/>
                <a:cs typeface="Georgia"/>
              </a:rPr>
              <a:t>solid-state</a:t>
            </a:r>
            <a:r>
              <a:rPr sz="1800" spc="190" dirty="0">
                <a:solidFill>
                  <a:srgbClr val="0D0D0D"/>
                </a:solidFill>
                <a:latin typeface="Georgia"/>
                <a:cs typeface="Georgia"/>
              </a:rPr>
              <a:t> </a:t>
            </a:r>
            <a:r>
              <a:rPr sz="1800" spc="60" dirty="0">
                <a:solidFill>
                  <a:srgbClr val="0D0D0D"/>
                </a:solidFill>
                <a:latin typeface="Georgia"/>
                <a:cs typeface="Georgia"/>
              </a:rPr>
              <a:t>drive.</a:t>
            </a:r>
            <a:endParaRPr sz="1800">
              <a:latin typeface="Georgia"/>
              <a:cs typeface="Georgia"/>
            </a:endParaRPr>
          </a:p>
          <a:p>
            <a:pPr marL="317500" indent="-305435">
              <a:lnSpc>
                <a:spcPct val="100000"/>
              </a:lnSpc>
              <a:spcBef>
                <a:spcPts val="15"/>
              </a:spcBef>
              <a:buFont typeface="Arial MT"/>
              <a:buChar char="•"/>
              <a:tabLst>
                <a:tab pos="317500" algn="l"/>
                <a:tab pos="318135" algn="l"/>
                <a:tab pos="1289685" algn="l"/>
                <a:tab pos="1861820" algn="l"/>
                <a:tab pos="3062605" algn="l"/>
                <a:tab pos="4559300" algn="l"/>
                <a:tab pos="5569585" algn="l"/>
                <a:tab pos="5941695" algn="l"/>
                <a:tab pos="6875780" algn="l"/>
                <a:tab pos="7819390" algn="l"/>
                <a:tab pos="8944610" algn="l"/>
              </a:tabLst>
            </a:pPr>
            <a:r>
              <a:rPr sz="1800" spc="70" dirty="0">
                <a:solidFill>
                  <a:srgbClr val="0D0D0D"/>
                </a:solidFill>
                <a:latin typeface="Georgia"/>
                <a:cs typeface="Georgia"/>
              </a:rPr>
              <a:t>D</a:t>
            </a:r>
            <a:r>
              <a:rPr sz="1800" spc="-10" dirty="0">
                <a:solidFill>
                  <a:srgbClr val="0D0D0D"/>
                </a:solidFill>
                <a:latin typeface="Georgia"/>
                <a:cs typeface="Georgia"/>
              </a:rPr>
              <a:t>i</a:t>
            </a:r>
            <a:r>
              <a:rPr sz="1800" spc="114" dirty="0">
                <a:solidFill>
                  <a:srgbClr val="0D0D0D"/>
                </a:solidFill>
                <a:latin typeface="Georgia"/>
                <a:cs typeface="Georgia"/>
              </a:rPr>
              <a:t>s</a:t>
            </a:r>
            <a:r>
              <a:rPr sz="1800" spc="90" dirty="0">
                <a:solidFill>
                  <a:srgbClr val="0D0D0D"/>
                </a:solidFill>
                <a:latin typeface="Georgia"/>
                <a:cs typeface="Georgia"/>
              </a:rPr>
              <a:t>p</a:t>
            </a:r>
            <a:r>
              <a:rPr sz="1800" spc="5" dirty="0">
                <a:solidFill>
                  <a:srgbClr val="0D0D0D"/>
                </a:solidFill>
                <a:latin typeface="Georgia"/>
                <a:cs typeface="Georgia"/>
              </a:rPr>
              <a:t>l</a:t>
            </a:r>
            <a:r>
              <a:rPr sz="1800" spc="105" dirty="0">
                <a:solidFill>
                  <a:srgbClr val="0D0D0D"/>
                </a:solidFill>
                <a:latin typeface="Georgia"/>
                <a:cs typeface="Georgia"/>
              </a:rPr>
              <a:t>a</a:t>
            </a:r>
            <a:r>
              <a:rPr sz="1800" spc="110" dirty="0">
                <a:solidFill>
                  <a:srgbClr val="0D0D0D"/>
                </a:solidFill>
                <a:latin typeface="Georgia"/>
                <a:cs typeface="Georgia"/>
              </a:rPr>
              <a:t>y</a:t>
            </a:r>
            <a:r>
              <a:rPr sz="1800" dirty="0">
                <a:solidFill>
                  <a:srgbClr val="0D0D0D"/>
                </a:solidFill>
                <a:latin typeface="Georgia"/>
                <a:cs typeface="Georgia"/>
              </a:rPr>
              <a:t>	</a:t>
            </a:r>
            <a:r>
              <a:rPr sz="1800" spc="114" dirty="0">
                <a:solidFill>
                  <a:srgbClr val="0D0D0D"/>
                </a:solidFill>
                <a:latin typeface="Georgia"/>
                <a:cs typeface="Georgia"/>
              </a:rPr>
              <a:t>a</a:t>
            </a:r>
            <a:r>
              <a:rPr sz="1800" spc="150" dirty="0">
                <a:solidFill>
                  <a:srgbClr val="0D0D0D"/>
                </a:solidFill>
                <a:latin typeface="Georgia"/>
                <a:cs typeface="Georgia"/>
              </a:rPr>
              <a:t>n</a:t>
            </a:r>
            <a:r>
              <a:rPr sz="1800" spc="80" dirty="0">
                <a:solidFill>
                  <a:srgbClr val="0D0D0D"/>
                </a:solidFill>
                <a:latin typeface="Georgia"/>
                <a:cs typeface="Georgia"/>
              </a:rPr>
              <a:t>d</a:t>
            </a:r>
            <a:r>
              <a:rPr sz="1800" dirty="0">
                <a:solidFill>
                  <a:srgbClr val="0D0D0D"/>
                </a:solidFill>
                <a:latin typeface="Georgia"/>
                <a:cs typeface="Georgia"/>
              </a:rPr>
              <a:t>	</a:t>
            </a:r>
            <a:r>
              <a:rPr sz="1800" spc="45" dirty="0">
                <a:solidFill>
                  <a:srgbClr val="0D0D0D"/>
                </a:solidFill>
                <a:latin typeface="Georgia"/>
                <a:cs typeface="Georgia"/>
              </a:rPr>
              <a:t>F</a:t>
            </a:r>
            <a:r>
              <a:rPr sz="1800" spc="30" dirty="0">
                <a:solidFill>
                  <a:srgbClr val="0D0D0D"/>
                </a:solidFill>
                <a:latin typeface="Georgia"/>
                <a:cs typeface="Georgia"/>
              </a:rPr>
              <a:t>e</a:t>
            </a:r>
            <a:r>
              <a:rPr sz="1800" spc="100" dirty="0">
                <a:solidFill>
                  <a:srgbClr val="0D0D0D"/>
                </a:solidFill>
                <a:latin typeface="Georgia"/>
                <a:cs typeface="Georgia"/>
              </a:rPr>
              <a:t>e</a:t>
            </a:r>
            <a:r>
              <a:rPr sz="1800" spc="85" dirty="0">
                <a:solidFill>
                  <a:srgbClr val="0D0D0D"/>
                </a:solidFill>
                <a:latin typeface="Georgia"/>
                <a:cs typeface="Georgia"/>
              </a:rPr>
              <a:t>d</a:t>
            </a:r>
            <a:r>
              <a:rPr sz="1800" spc="110" dirty="0">
                <a:solidFill>
                  <a:srgbClr val="0D0D0D"/>
                </a:solidFill>
                <a:latin typeface="Georgia"/>
                <a:cs typeface="Georgia"/>
              </a:rPr>
              <a:t>b</a:t>
            </a:r>
            <a:r>
              <a:rPr sz="1800" spc="140" dirty="0">
                <a:solidFill>
                  <a:srgbClr val="0D0D0D"/>
                </a:solidFill>
                <a:latin typeface="Georgia"/>
                <a:cs typeface="Georgia"/>
              </a:rPr>
              <a:t>a</a:t>
            </a:r>
            <a:r>
              <a:rPr sz="1800" spc="85" dirty="0">
                <a:solidFill>
                  <a:srgbClr val="0D0D0D"/>
                </a:solidFill>
                <a:latin typeface="Georgia"/>
                <a:cs typeface="Georgia"/>
              </a:rPr>
              <a:t>c</a:t>
            </a:r>
            <a:r>
              <a:rPr sz="1800" spc="150" dirty="0">
                <a:solidFill>
                  <a:srgbClr val="0D0D0D"/>
                </a:solidFill>
                <a:latin typeface="Georgia"/>
                <a:cs typeface="Georgia"/>
              </a:rPr>
              <a:t>k</a:t>
            </a:r>
            <a:r>
              <a:rPr sz="1800" dirty="0">
                <a:solidFill>
                  <a:srgbClr val="0D0D0D"/>
                </a:solidFill>
                <a:latin typeface="Georgia"/>
                <a:cs typeface="Georgia"/>
              </a:rPr>
              <a:t>	</a:t>
            </a:r>
            <a:r>
              <a:rPr sz="1800" spc="-100" dirty="0">
                <a:solidFill>
                  <a:srgbClr val="0D0D0D"/>
                </a:solidFill>
                <a:latin typeface="Georgia"/>
                <a:cs typeface="Georgia"/>
              </a:rPr>
              <a:t>M</a:t>
            </a:r>
            <a:r>
              <a:rPr sz="1800" spc="100" dirty="0">
                <a:solidFill>
                  <a:srgbClr val="0D0D0D"/>
                </a:solidFill>
                <a:latin typeface="Georgia"/>
                <a:cs typeface="Georgia"/>
              </a:rPr>
              <a:t>e</a:t>
            </a:r>
            <a:r>
              <a:rPr sz="1800" spc="85" dirty="0">
                <a:solidFill>
                  <a:srgbClr val="0D0D0D"/>
                </a:solidFill>
                <a:latin typeface="Georgia"/>
                <a:cs typeface="Georgia"/>
              </a:rPr>
              <a:t>c</a:t>
            </a:r>
            <a:r>
              <a:rPr sz="1800" spc="150" dirty="0">
                <a:solidFill>
                  <a:srgbClr val="0D0D0D"/>
                </a:solidFill>
                <a:latin typeface="Georgia"/>
                <a:cs typeface="Georgia"/>
              </a:rPr>
              <a:t>h</a:t>
            </a:r>
            <a:r>
              <a:rPr sz="1800" spc="140" dirty="0">
                <a:solidFill>
                  <a:srgbClr val="0D0D0D"/>
                </a:solidFill>
                <a:latin typeface="Georgia"/>
                <a:cs typeface="Georgia"/>
              </a:rPr>
              <a:t>a</a:t>
            </a:r>
            <a:r>
              <a:rPr sz="1800" spc="135" dirty="0">
                <a:solidFill>
                  <a:srgbClr val="0D0D0D"/>
                </a:solidFill>
                <a:latin typeface="Georgia"/>
                <a:cs typeface="Georgia"/>
              </a:rPr>
              <a:t>n</a:t>
            </a:r>
            <a:r>
              <a:rPr sz="1800" spc="-5" dirty="0">
                <a:solidFill>
                  <a:srgbClr val="0D0D0D"/>
                </a:solidFill>
                <a:latin typeface="Georgia"/>
                <a:cs typeface="Georgia"/>
              </a:rPr>
              <a:t>i</a:t>
            </a:r>
            <a:r>
              <a:rPr sz="1800" spc="120" dirty="0">
                <a:solidFill>
                  <a:srgbClr val="0D0D0D"/>
                </a:solidFill>
                <a:latin typeface="Georgia"/>
                <a:cs typeface="Georgia"/>
              </a:rPr>
              <a:t>s</a:t>
            </a:r>
            <a:r>
              <a:rPr sz="1800" spc="130" dirty="0">
                <a:solidFill>
                  <a:srgbClr val="0D0D0D"/>
                </a:solidFill>
                <a:latin typeface="Georgia"/>
                <a:cs typeface="Georgia"/>
              </a:rPr>
              <a:t>m</a:t>
            </a:r>
            <a:r>
              <a:rPr sz="1800" spc="10" dirty="0">
                <a:solidFill>
                  <a:srgbClr val="0D0D0D"/>
                </a:solidFill>
                <a:latin typeface="Georgia"/>
                <a:cs typeface="Georgia"/>
              </a:rPr>
              <a:t>:</a:t>
            </a:r>
            <a:r>
              <a:rPr sz="1800" dirty="0">
                <a:solidFill>
                  <a:srgbClr val="0D0D0D"/>
                </a:solidFill>
                <a:latin typeface="Georgia"/>
                <a:cs typeface="Georgia"/>
              </a:rPr>
              <a:t>	</a:t>
            </a:r>
            <a:r>
              <a:rPr sz="1800" spc="-25" dirty="0">
                <a:solidFill>
                  <a:srgbClr val="0D0D0D"/>
                </a:solidFill>
                <a:latin typeface="Georgia"/>
                <a:cs typeface="Georgia"/>
              </a:rPr>
              <a:t>M</a:t>
            </a:r>
            <a:r>
              <a:rPr sz="1800" dirty="0">
                <a:solidFill>
                  <a:srgbClr val="0D0D0D"/>
                </a:solidFill>
                <a:latin typeface="Georgia"/>
                <a:cs typeface="Georgia"/>
              </a:rPr>
              <a:t>o</a:t>
            </a:r>
            <a:r>
              <a:rPr sz="1800" spc="130" dirty="0">
                <a:solidFill>
                  <a:srgbClr val="0D0D0D"/>
                </a:solidFill>
                <a:latin typeface="Georgia"/>
                <a:cs typeface="Georgia"/>
              </a:rPr>
              <a:t>n</a:t>
            </a:r>
            <a:r>
              <a:rPr sz="1800" spc="-10" dirty="0">
                <a:solidFill>
                  <a:srgbClr val="0D0D0D"/>
                </a:solidFill>
                <a:latin typeface="Georgia"/>
                <a:cs typeface="Georgia"/>
              </a:rPr>
              <a:t>i</a:t>
            </a:r>
            <a:r>
              <a:rPr sz="1800" spc="45" dirty="0">
                <a:solidFill>
                  <a:srgbClr val="0D0D0D"/>
                </a:solidFill>
                <a:latin typeface="Georgia"/>
                <a:cs typeface="Georgia"/>
              </a:rPr>
              <a:t>t</a:t>
            </a:r>
            <a:r>
              <a:rPr sz="1800" dirty="0">
                <a:solidFill>
                  <a:srgbClr val="0D0D0D"/>
                </a:solidFill>
                <a:latin typeface="Georgia"/>
                <a:cs typeface="Georgia"/>
              </a:rPr>
              <a:t>o</a:t>
            </a:r>
            <a:r>
              <a:rPr sz="1800" spc="55" dirty="0">
                <a:solidFill>
                  <a:srgbClr val="0D0D0D"/>
                </a:solidFill>
                <a:latin typeface="Georgia"/>
                <a:cs typeface="Georgia"/>
              </a:rPr>
              <a:t>r</a:t>
            </a:r>
            <a:r>
              <a:rPr sz="1800" dirty="0">
                <a:solidFill>
                  <a:srgbClr val="0D0D0D"/>
                </a:solidFill>
                <a:latin typeface="Georgia"/>
                <a:cs typeface="Georgia"/>
              </a:rPr>
              <a:t>	</a:t>
            </a:r>
            <a:r>
              <a:rPr sz="1800" spc="15" dirty="0">
                <a:solidFill>
                  <a:srgbClr val="0D0D0D"/>
                </a:solidFill>
                <a:latin typeface="Georgia"/>
                <a:cs typeface="Georgia"/>
              </a:rPr>
              <a:t>o</a:t>
            </a:r>
            <a:r>
              <a:rPr sz="1800" spc="40" dirty="0">
                <a:solidFill>
                  <a:srgbClr val="0D0D0D"/>
                </a:solidFill>
                <a:latin typeface="Georgia"/>
                <a:cs typeface="Georgia"/>
              </a:rPr>
              <a:t>r</a:t>
            </a:r>
            <a:r>
              <a:rPr sz="1800" dirty="0">
                <a:solidFill>
                  <a:srgbClr val="0D0D0D"/>
                </a:solidFill>
                <a:latin typeface="Georgia"/>
                <a:cs typeface="Georgia"/>
              </a:rPr>
              <a:t>	</a:t>
            </a:r>
            <a:r>
              <a:rPr sz="1800" spc="85" dirty="0">
                <a:solidFill>
                  <a:srgbClr val="0D0D0D"/>
                </a:solidFill>
                <a:latin typeface="Georgia"/>
                <a:cs typeface="Georgia"/>
              </a:rPr>
              <a:t>d</a:t>
            </a:r>
            <a:r>
              <a:rPr sz="1800" spc="-5" dirty="0">
                <a:solidFill>
                  <a:srgbClr val="0D0D0D"/>
                </a:solidFill>
                <a:latin typeface="Georgia"/>
                <a:cs typeface="Georgia"/>
              </a:rPr>
              <a:t>i</a:t>
            </a:r>
            <a:r>
              <a:rPr sz="1800" spc="120" dirty="0">
                <a:solidFill>
                  <a:srgbClr val="0D0D0D"/>
                </a:solidFill>
                <a:latin typeface="Georgia"/>
                <a:cs typeface="Georgia"/>
              </a:rPr>
              <a:t>s</a:t>
            </a:r>
            <a:r>
              <a:rPr sz="1800" spc="90" dirty="0">
                <a:solidFill>
                  <a:srgbClr val="0D0D0D"/>
                </a:solidFill>
                <a:latin typeface="Georgia"/>
                <a:cs typeface="Georgia"/>
              </a:rPr>
              <a:t>p</a:t>
            </a:r>
            <a:r>
              <a:rPr sz="1800" spc="10" dirty="0">
                <a:solidFill>
                  <a:srgbClr val="0D0D0D"/>
                </a:solidFill>
                <a:latin typeface="Georgia"/>
                <a:cs typeface="Georgia"/>
              </a:rPr>
              <a:t>l</a:t>
            </a:r>
            <a:r>
              <a:rPr sz="1800" spc="140" dirty="0">
                <a:solidFill>
                  <a:srgbClr val="0D0D0D"/>
                </a:solidFill>
                <a:latin typeface="Georgia"/>
                <a:cs typeface="Georgia"/>
              </a:rPr>
              <a:t>a</a:t>
            </a:r>
            <a:r>
              <a:rPr sz="1800" spc="85" dirty="0">
                <a:solidFill>
                  <a:srgbClr val="0D0D0D"/>
                </a:solidFill>
                <a:latin typeface="Georgia"/>
                <a:cs typeface="Georgia"/>
              </a:rPr>
              <a:t>y</a:t>
            </a:r>
            <a:r>
              <a:rPr sz="1800" dirty="0">
                <a:solidFill>
                  <a:srgbClr val="0D0D0D"/>
                </a:solidFill>
                <a:latin typeface="Georgia"/>
                <a:cs typeface="Georgia"/>
              </a:rPr>
              <a:t>	</a:t>
            </a:r>
            <a:r>
              <a:rPr sz="1800" spc="114" dirty="0">
                <a:solidFill>
                  <a:srgbClr val="0D0D0D"/>
                </a:solidFill>
                <a:latin typeface="Georgia"/>
                <a:cs typeface="Georgia"/>
              </a:rPr>
              <a:t>s</a:t>
            </a:r>
            <a:r>
              <a:rPr sz="1800" spc="80" dirty="0">
                <a:solidFill>
                  <a:srgbClr val="0D0D0D"/>
                </a:solidFill>
                <a:latin typeface="Georgia"/>
                <a:cs typeface="Georgia"/>
              </a:rPr>
              <a:t>c</a:t>
            </a:r>
            <a:r>
              <a:rPr sz="1800" spc="85" dirty="0">
                <a:solidFill>
                  <a:srgbClr val="0D0D0D"/>
                </a:solidFill>
                <a:latin typeface="Georgia"/>
                <a:cs typeface="Georgia"/>
              </a:rPr>
              <a:t>r</a:t>
            </a:r>
            <a:r>
              <a:rPr sz="1800" spc="25" dirty="0">
                <a:solidFill>
                  <a:srgbClr val="0D0D0D"/>
                </a:solidFill>
                <a:latin typeface="Georgia"/>
                <a:cs typeface="Georgia"/>
              </a:rPr>
              <a:t>e</a:t>
            </a:r>
            <a:r>
              <a:rPr sz="1800" spc="100" dirty="0">
                <a:solidFill>
                  <a:srgbClr val="0D0D0D"/>
                </a:solidFill>
                <a:latin typeface="Georgia"/>
                <a:cs typeface="Georgia"/>
              </a:rPr>
              <a:t>e</a:t>
            </a:r>
            <a:r>
              <a:rPr sz="1800" spc="130" dirty="0">
                <a:solidFill>
                  <a:srgbClr val="0D0D0D"/>
                </a:solidFill>
                <a:latin typeface="Georgia"/>
                <a:cs typeface="Georgia"/>
              </a:rPr>
              <a:t>n</a:t>
            </a:r>
            <a:r>
              <a:rPr sz="1800" spc="90" dirty="0">
                <a:solidFill>
                  <a:srgbClr val="0D0D0D"/>
                </a:solidFill>
                <a:latin typeface="Georgia"/>
                <a:cs typeface="Georgia"/>
              </a:rPr>
              <a:t>,</a:t>
            </a:r>
            <a:r>
              <a:rPr sz="1800" dirty="0">
                <a:solidFill>
                  <a:srgbClr val="0D0D0D"/>
                </a:solidFill>
                <a:latin typeface="Georgia"/>
                <a:cs typeface="Georgia"/>
              </a:rPr>
              <a:t>	</a:t>
            </a:r>
            <a:r>
              <a:rPr sz="1800" spc="114" dirty="0">
                <a:solidFill>
                  <a:srgbClr val="0D0D0D"/>
                </a:solidFill>
                <a:latin typeface="Georgia"/>
                <a:cs typeface="Georgia"/>
              </a:rPr>
              <a:t>s</a:t>
            </a:r>
            <a:r>
              <a:rPr sz="1800" spc="15" dirty="0">
                <a:solidFill>
                  <a:srgbClr val="0D0D0D"/>
                </a:solidFill>
                <a:latin typeface="Georgia"/>
                <a:cs typeface="Georgia"/>
              </a:rPr>
              <a:t>p</a:t>
            </a:r>
            <a:r>
              <a:rPr sz="1800" spc="100" dirty="0">
                <a:solidFill>
                  <a:srgbClr val="0D0D0D"/>
                </a:solidFill>
                <a:latin typeface="Georgia"/>
                <a:cs typeface="Georgia"/>
              </a:rPr>
              <a:t>e</a:t>
            </a:r>
            <a:r>
              <a:rPr sz="1800" spc="135" dirty="0">
                <a:solidFill>
                  <a:srgbClr val="0D0D0D"/>
                </a:solidFill>
                <a:latin typeface="Georgia"/>
                <a:cs typeface="Georgia"/>
              </a:rPr>
              <a:t>a</a:t>
            </a:r>
            <a:r>
              <a:rPr sz="1800" spc="160" dirty="0">
                <a:solidFill>
                  <a:srgbClr val="0D0D0D"/>
                </a:solidFill>
                <a:latin typeface="Georgia"/>
                <a:cs typeface="Georgia"/>
              </a:rPr>
              <a:t>k</a:t>
            </a:r>
            <a:r>
              <a:rPr sz="1800" spc="25" dirty="0">
                <a:solidFill>
                  <a:srgbClr val="0D0D0D"/>
                </a:solidFill>
                <a:latin typeface="Georgia"/>
                <a:cs typeface="Georgia"/>
              </a:rPr>
              <a:t>e</a:t>
            </a:r>
            <a:r>
              <a:rPr sz="1800" spc="85" dirty="0">
                <a:solidFill>
                  <a:srgbClr val="0D0D0D"/>
                </a:solidFill>
                <a:latin typeface="Georgia"/>
                <a:cs typeface="Georgia"/>
              </a:rPr>
              <a:t>r</a:t>
            </a:r>
            <a:r>
              <a:rPr sz="1800" spc="155" dirty="0">
                <a:solidFill>
                  <a:srgbClr val="0D0D0D"/>
                </a:solidFill>
                <a:latin typeface="Georgia"/>
                <a:cs typeface="Georgia"/>
              </a:rPr>
              <a:t>s</a:t>
            </a:r>
            <a:r>
              <a:rPr sz="1800" dirty="0">
                <a:solidFill>
                  <a:srgbClr val="0D0D0D"/>
                </a:solidFill>
                <a:latin typeface="Georgia"/>
                <a:cs typeface="Georgia"/>
              </a:rPr>
              <a:t>	</a:t>
            </a:r>
            <a:r>
              <a:rPr sz="1800" spc="10" dirty="0">
                <a:solidFill>
                  <a:srgbClr val="0D0D0D"/>
                </a:solidFill>
                <a:latin typeface="Georgia"/>
                <a:cs typeface="Georgia"/>
              </a:rPr>
              <a:t>or</a:t>
            </a:r>
            <a:endParaRPr sz="1800">
              <a:latin typeface="Georgia"/>
              <a:cs typeface="Georgia"/>
            </a:endParaRPr>
          </a:p>
        </p:txBody>
      </p:sp>
      <p:sp>
        <p:nvSpPr>
          <p:cNvPr id="5" name="object 5"/>
          <p:cNvSpPr txBox="1"/>
          <p:nvPr/>
        </p:nvSpPr>
        <p:spPr>
          <a:xfrm>
            <a:off x="9687306" y="3363023"/>
            <a:ext cx="1855470" cy="300355"/>
          </a:xfrm>
          <a:prstGeom prst="rect">
            <a:avLst/>
          </a:prstGeom>
        </p:spPr>
        <p:txBody>
          <a:bodyPr vert="horz" wrap="square" lIns="0" tIns="12700" rIns="0" bIns="0" rtlCol="0">
            <a:spAutoFit/>
          </a:bodyPr>
          <a:lstStyle/>
          <a:p>
            <a:pPr marL="12700">
              <a:lnSpc>
                <a:spcPct val="100000"/>
              </a:lnSpc>
              <a:spcBef>
                <a:spcPts val="100"/>
              </a:spcBef>
              <a:tabLst>
                <a:tab pos="841375" algn="l"/>
              </a:tabLst>
            </a:pPr>
            <a:r>
              <a:rPr sz="1800" spc="150" dirty="0">
                <a:solidFill>
                  <a:srgbClr val="0D0D0D"/>
                </a:solidFill>
                <a:latin typeface="Georgia"/>
                <a:cs typeface="Georgia"/>
              </a:rPr>
              <a:t>h</a:t>
            </a:r>
            <a:r>
              <a:rPr sz="1800" spc="140" dirty="0">
                <a:solidFill>
                  <a:srgbClr val="0D0D0D"/>
                </a:solidFill>
                <a:latin typeface="Georgia"/>
                <a:cs typeface="Georgia"/>
              </a:rPr>
              <a:t>a</a:t>
            </a:r>
            <a:r>
              <a:rPr sz="1800" spc="90" dirty="0">
                <a:solidFill>
                  <a:srgbClr val="0D0D0D"/>
                </a:solidFill>
                <a:latin typeface="Georgia"/>
                <a:cs typeface="Georgia"/>
              </a:rPr>
              <a:t>p</a:t>
            </a:r>
            <a:r>
              <a:rPr sz="1800" spc="-25" dirty="0">
                <a:solidFill>
                  <a:srgbClr val="0D0D0D"/>
                </a:solidFill>
                <a:latin typeface="Georgia"/>
                <a:cs typeface="Georgia"/>
              </a:rPr>
              <a:t>t</a:t>
            </a:r>
            <a:r>
              <a:rPr sz="1800" spc="-5" dirty="0">
                <a:solidFill>
                  <a:srgbClr val="0D0D0D"/>
                </a:solidFill>
                <a:latin typeface="Georgia"/>
                <a:cs typeface="Georgia"/>
              </a:rPr>
              <a:t>i</a:t>
            </a:r>
            <a:r>
              <a:rPr sz="1800" spc="120" dirty="0">
                <a:solidFill>
                  <a:srgbClr val="0D0D0D"/>
                </a:solidFill>
                <a:latin typeface="Georgia"/>
                <a:cs typeface="Georgia"/>
              </a:rPr>
              <a:t>c</a:t>
            </a:r>
            <a:r>
              <a:rPr sz="1800" dirty="0">
                <a:solidFill>
                  <a:srgbClr val="0D0D0D"/>
                </a:solidFill>
                <a:latin typeface="Georgia"/>
                <a:cs typeface="Georgia"/>
              </a:rPr>
              <a:t>	</a:t>
            </a:r>
            <a:r>
              <a:rPr sz="1800" spc="10" dirty="0">
                <a:solidFill>
                  <a:srgbClr val="0D0D0D"/>
                </a:solidFill>
                <a:latin typeface="Georgia"/>
                <a:cs typeface="Georgia"/>
              </a:rPr>
              <a:t>f</a:t>
            </a:r>
            <a:r>
              <a:rPr sz="1800" spc="100" dirty="0">
                <a:solidFill>
                  <a:srgbClr val="0D0D0D"/>
                </a:solidFill>
                <a:latin typeface="Georgia"/>
                <a:cs typeface="Georgia"/>
              </a:rPr>
              <a:t>ee</a:t>
            </a:r>
            <a:r>
              <a:rPr sz="1800" spc="85" dirty="0">
                <a:solidFill>
                  <a:srgbClr val="0D0D0D"/>
                </a:solidFill>
                <a:latin typeface="Georgia"/>
                <a:cs typeface="Georgia"/>
              </a:rPr>
              <a:t>d</a:t>
            </a:r>
            <a:r>
              <a:rPr sz="1800" spc="110" dirty="0">
                <a:solidFill>
                  <a:srgbClr val="0D0D0D"/>
                </a:solidFill>
                <a:latin typeface="Georgia"/>
                <a:cs typeface="Georgia"/>
              </a:rPr>
              <a:t>b</a:t>
            </a:r>
            <a:r>
              <a:rPr sz="1800" spc="140" dirty="0">
                <a:solidFill>
                  <a:srgbClr val="0D0D0D"/>
                </a:solidFill>
                <a:latin typeface="Georgia"/>
                <a:cs typeface="Georgia"/>
              </a:rPr>
              <a:t>a</a:t>
            </a:r>
            <a:r>
              <a:rPr sz="1800" spc="85" dirty="0">
                <a:solidFill>
                  <a:srgbClr val="0D0D0D"/>
                </a:solidFill>
                <a:latin typeface="Georgia"/>
                <a:cs typeface="Georgia"/>
              </a:rPr>
              <a:t>c</a:t>
            </a:r>
            <a:r>
              <a:rPr sz="1800" spc="150" dirty="0">
                <a:solidFill>
                  <a:srgbClr val="0D0D0D"/>
                </a:solidFill>
                <a:latin typeface="Georgia"/>
                <a:cs typeface="Georgia"/>
              </a:rPr>
              <a:t>k</a:t>
            </a:r>
            <a:endParaRPr sz="1800">
              <a:latin typeface="Georgia"/>
              <a:cs typeface="Georgia"/>
            </a:endParaRPr>
          </a:p>
        </p:txBody>
      </p:sp>
      <p:sp>
        <p:nvSpPr>
          <p:cNvPr id="6" name="object 6"/>
          <p:cNvSpPr txBox="1"/>
          <p:nvPr/>
        </p:nvSpPr>
        <p:spPr>
          <a:xfrm>
            <a:off x="383857" y="3639502"/>
            <a:ext cx="10241280" cy="2771140"/>
          </a:xfrm>
          <a:prstGeom prst="rect">
            <a:avLst/>
          </a:prstGeom>
        </p:spPr>
        <p:txBody>
          <a:bodyPr vert="horz" wrap="square" lIns="0" tIns="12700" rIns="0" bIns="0" rtlCol="0">
            <a:spAutoFit/>
          </a:bodyPr>
          <a:lstStyle/>
          <a:p>
            <a:pPr marL="12700">
              <a:lnSpc>
                <a:spcPts val="2130"/>
              </a:lnSpc>
              <a:spcBef>
                <a:spcPts val="100"/>
              </a:spcBef>
            </a:pPr>
            <a:r>
              <a:rPr sz="1800" spc="70" dirty="0">
                <a:solidFill>
                  <a:srgbClr val="0D0D0D"/>
                </a:solidFill>
                <a:latin typeface="Georgia"/>
                <a:cs typeface="Georgia"/>
              </a:rPr>
              <a:t>devices.</a:t>
            </a:r>
            <a:endParaRPr sz="1800">
              <a:latin typeface="Georgia"/>
              <a:cs typeface="Georgia"/>
            </a:endParaRPr>
          </a:p>
          <a:p>
            <a:pPr marL="307975" indent="-295910">
              <a:lnSpc>
                <a:spcPts val="2130"/>
              </a:lnSpc>
              <a:buFont typeface="Arial MT"/>
              <a:buChar char="•"/>
              <a:tabLst>
                <a:tab pos="307975" algn="l"/>
                <a:tab pos="308610" algn="l"/>
              </a:tabLst>
            </a:pPr>
            <a:r>
              <a:rPr sz="1800" spc="55" dirty="0">
                <a:solidFill>
                  <a:srgbClr val="0D0D0D"/>
                </a:solidFill>
                <a:latin typeface="Georgia"/>
                <a:cs typeface="Georgia"/>
              </a:rPr>
              <a:t>Power</a:t>
            </a:r>
            <a:r>
              <a:rPr sz="1800" spc="120" dirty="0">
                <a:solidFill>
                  <a:srgbClr val="0D0D0D"/>
                </a:solidFill>
                <a:latin typeface="Georgia"/>
                <a:cs typeface="Georgia"/>
              </a:rPr>
              <a:t> </a:t>
            </a:r>
            <a:r>
              <a:rPr sz="1800" spc="90" dirty="0">
                <a:solidFill>
                  <a:srgbClr val="0D0D0D"/>
                </a:solidFill>
                <a:latin typeface="Georgia"/>
                <a:cs typeface="Georgia"/>
              </a:rPr>
              <a:t>Supply:</a:t>
            </a:r>
            <a:r>
              <a:rPr sz="1800" spc="110" dirty="0">
                <a:solidFill>
                  <a:srgbClr val="0D0D0D"/>
                </a:solidFill>
                <a:latin typeface="Georgia"/>
                <a:cs typeface="Georgia"/>
              </a:rPr>
              <a:t> </a:t>
            </a:r>
            <a:r>
              <a:rPr sz="1800" spc="55" dirty="0">
                <a:solidFill>
                  <a:srgbClr val="0D0D0D"/>
                </a:solidFill>
                <a:latin typeface="Georgia"/>
                <a:cs typeface="Georgia"/>
              </a:rPr>
              <a:t>Power</a:t>
            </a:r>
            <a:r>
              <a:rPr sz="1800" spc="120" dirty="0">
                <a:solidFill>
                  <a:srgbClr val="0D0D0D"/>
                </a:solidFill>
                <a:latin typeface="Georgia"/>
                <a:cs typeface="Georgia"/>
              </a:rPr>
              <a:t> </a:t>
            </a:r>
            <a:r>
              <a:rPr sz="1800" spc="85" dirty="0">
                <a:solidFill>
                  <a:srgbClr val="0D0D0D"/>
                </a:solidFill>
                <a:latin typeface="Georgia"/>
                <a:cs typeface="Georgia"/>
              </a:rPr>
              <a:t>source</a:t>
            </a:r>
            <a:r>
              <a:rPr sz="1800" spc="200" dirty="0">
                <a:solidFill>
                  <a:srgbClr val="0D0D0D"/>
                </a:solidFill>
                <a:latin typeface="Georgia"/>
                <a:cs typeface="Georgia"/>
              </a:rPr>
              <a:t> </a:t>
            </a:r>
            <a:r>
              <a:rPr sz="1800" spc="25" dirty="0">
                <a:solidFill>
                  <a:srgbClr val="0D0D0D"/>
                </a:solidFill>
                <a:latin typeface="Georgia"/>
                <a:cs typeface="Georgia"/>
              </a:rPr>
              <a:t>or</a:t>
            </a:r>
            <a:r>
              <a:rPr sz="1800" spc="185" dirty="0">
                <a:solidFill>
                  <a:srgbClr val="0D0D0D"/>
                </a:solidFill>
                <a:latin typeface="Georgia"/>
                <a:cs typeface="Georgia"/>
              </a:rPr>
              <a:t> </a:t>
            </a:r>
            <a:r>
              <a:rPr sz="1800" spc="90" dirty="0">
                <a:solidFill>
                  <a:srgbClr val="0D0D0D"/>
                </a:solidFill>
                <a:latin typeface="Georgia"/>
                <a:cs typeface="Georgia"/>
              </a:rPr>
              <a:t>battery.</a:t>
            </a:r>
            <a:endParaRPr sz="1800">
              <a:latin typeface="Georgia"/>
              <a:cs typeface="Georgia"/>
            </a:endParaRPr>
          </a:p>
          <a:p>
            <a:pPr marL="12700">
              <a:lnSpc>
                <a:spcPct val="100000"/>
              </a:lnSpc>
              <a:spcBef>
                <a:spcPts val="20"/>
              </a:spcBef>
            </a:pPr>
            <a:r>
              <a:rPr sz="1800" b="1" spc="95" dirty="0">
                <a:solidFill>
                  <a:srgbClr val="0D0D0D"/>
                </a:solidFill>
                <a:latin typeface="Cambria"/>
                <a:cs typeface="Cambria"/>
              </a:rPr>
              <a:t>Software:</a:t>
            </a:r>
            <a:endParaRPr sz="1800">
              <a:latin typeface="Cambria"/>
              <a:cs typeface="Cambria"/>
            </a:endParaRPr>
          </a:p>
          <a:p>
            <a:pPr marL="307975" indent="-295910">
              <a:lnSpc>
                <a:spcPct val="100000"/>
              </a:lnSpc>
              <a:spcBef>
                <a:spcPts val="20"/>
              </a:spcBef>
              <a:buFont typeface="Arial MT"/>
              <a:buChar char="•"/>
              <a:tabLst>
                <a:tab pos="307975" algn="l"/>
                <a:tab pos="308610" algn="l"/>
              </a:tabLst>
            </a:pPr>
            <a:r>
              <a:rPr sz="1800" spc="80" dirty="0">
                <a:solidFill>
                  <a:srgbClr val="0D0D0D"/>
                </a:solidFill>
                <a:latin typeface="Georgia"/>
                <a:cs typeface="Georgia"/>
              </a:rPr>
              <a:t>Operating</a:t>
            </a:r>
            <a:r>
              <a:rPr sz="1800" spc="105" dirty="0">
                <a:solidFill>
                  <a:srgbClr val="0D0D0D"/>
                </a:solidFill>
                <a:latin typeface="Georgia"/>
                <a:cs typeface="Georgia"/>
              </a:rPr>
              <a:t> </a:t>
            </a:r>
            <a:r>
              <a:rPr sz="1800" spc="100" dirty="0">
                <a:solidFill>
                  <a:srgbClr val="0D0D0D"/>
                </a:solidFill>
                <a:latin typeface="Georgia"/>
                <a:cs typeface="Georgia"/>
              </a:rPr>
              <a:t>System:</a:t>
            </a:r>
            <a:r>
              <a:rPr sz="1800" spc="114" dirty="0">
                <a:solidFill>
                  <a:srgbClr val="0D0D0D"/>
                </a:solidFill>
                <a:latin typeface="Georgia"/>
                <a:cs typeface="Georgia"/>
              </a:rPr>
              <a:t> </a:t>
            </a:r>
            <a:r>
              <a:rPr sz="1800" spc="60" dirty="0">
                <a:solidFill>
                  <a:srgbClr val="0D0D0D"/>
                </a:solidFill>
                <a:latin typeface="Georgia"/>
                <a:cs typeface="Georgia"/>
              </a:rPr>
              <a:t>Windows,</a:t>
            </a:r>
            <a:r>
              <a:rPr sz="1800" spc="130" dirty="0">
                <a:solidFill>
                  <a:srgbClr val="0D0D0D"/>
                </a:solidFill>
                <a:latin typeface="Georgia"/>
                <a:cs typeface="Georgia"/>
              </a:rPr>
              <a:t> </a:t>
            </a:r>
            <a:r>
              <a:rPr sz="1800" spc="65" dirty="0">
                <a:solidFill>
                  <a:srgbClr val="0D0D0D"/>
                </a:solidFill>
                <a:latin typeface="Georgia"/>
                <a:cs typeface="Georgia"/>
              </a:rPr>
              <a:t>Linux,</a:t>
            </a:r>
            <a:r>
              <a:rPr sz="1800" spc="275" dirty="0">
                <a:solidFill>
                  <a:srgbClr val="0D0D0D"/>
                </a:solidFill>
                <a:latin typeface="Georgia"/>
                <a:cs typeface="Georgia"/>
              </a:rPr>
              <a:t> </a:t>
            </a:r>
            <a:r>
              <a:rPr sz="1800" spc="25" dirty="0">
                <a:solidFill>
                  <a:srgbClr val="0D0D0D"/>
                </a:solidFill>
                <a:latin typeface="Georgia"/>
                <a:cs typeface="Georgia"/>
              </a:rPr>
              <a:t>or</a:t>
            </a:r>
            <a:r>
              <a:rPr sz="1800" spc="200" dirty="0">
                <a:solidFill>
                  <a:srgbClr val="0D0D0D"/>
                </a:solidFill>
                <a:latin typeface="Georgia"/>
                <a:cs typeface="Georgia"/>
              </a:rPr>
              <a:t> </a:t>
            </a:r>
            <a:r>
              <a:rPr sz="1800" spc="70" dirty="0">
                <a:solidFill>
                  <a:srgbClr val="0D0D0D"/>
                </a:solidFill>
                <a:latin typeface="Georgia"/>
                <a:cs typeface="Georgia"/>
              </a:rPr>
              <a:t>real-time</a:t>
            </a:r>
            <a:r>
              <a:rPr sz="1800" spc="-20" dirty="0">
                <a:solidFill>
                  <a:srgbClr val="0D0D0D"/>
                </a:solidFill>
                <a:latin typeface="Georgia"/>
                <a:cs typeface="Georgia"/>
              </a:rPr>
              <a:t> </a:t>
            </a:r>
            <a:r>
              <a:rPr sz="1800" spc="70" dirty="0">
                <a:solidFill>
                  <a:srgbClr val="0D0D0D"/>
                </a:solidFill>
                <a:latin typeface="Georgia"/>
                <a:cs typeface="Georgia"/>
              </a:rPr>
              <a:t>operating</a:t>
            </a:r>
            <a:r>
              <a:rPr sz="1800" spc="185" dirty="0">
                <a:solidFill>
                  <a:srgbClr val="0D0D0D"/>
                </a:solidFill>
                <a:latin typeface="Georgia"/>
                <a:cs typeface="Georgia"/>
              </a:rPr>
              <a:t> </a:t>
            </a:r>
            <a:r>
              <a:rPr sz="1800" spc="105" dirty="0">
                <a:solidFill>
                  <a:srgbClr val="0D0D0D"/>
                </a:solidFill>
                <a:latin typeface="Georgia"/>
                <a:cs typeface="Georgia"/>
              </a:rPr>
              <a:t>systems</a:t>
            </a:r>
            <a:r>
              <a:rPr sz="1800" spc="140" dirty="0">
                <a:solidFill>
                  <a:srgbClr val="0D0D0D"/>
                </a:solidFill>
                <a:latin typeface="Georgia"/>
                <a:cs typeface="Georgia"/>
              </a:rPr>
              <a:t> </a:t>
            </a:r>
            <a:r>
              <a:rPr sz="1800" dirty="0">
                <a:solidFill>
                  <a:srgbClr val="0D0D0D"/>
                </a:solidFill>
                <a:latin typeface="Georgia"/>
                <a:cs typeface="Georgia"/>
              </a:rPr>
              <a:t>(RTOS).</a:t>
            </a:r>
            <a:endParaRPr sz="1800">
              <a:latin typeface="Georgia"/>
              <a:cs typeface="Georgia"/>
            </a:endParaRPr>
          </a:p>
          <a:p>
            <a:pPr marL="307975" indent="-295910">
              <a:lnSpc>
                <a:spcPct val="100000"/>
              </a:lnSpc>
              <a:spcBef>
                <a:spcPts val="15"/>
              </a:spcBef>
              <a:buFont typeface="Arial MT"/>
              <a:buChar char="•"/>
              <a:tabLst>
                <a:tab pos="307975" algn="l"/>
                <a:tab pos="308610" algn="l"/>
              </a:tabLst>
            </a:pPr>
            <a:r>
              <a:rPr sz="1800" spc="75" dirty="0">
                <a:solidFill>
                  <a:srgbClr val="0D0D0D"/>
                </a:solidFill>
                <a:latin typeface="Georgia"/>
                <a:cs typeface="Georgia"/>
              </a:rPr>
              <a:t>Programming</a:t>
            </a:r>
            <a:r>
              <a:rPr sz="1800" spc="30" dirty="0">
                <a:solidFill>
                  <a:srgbClr val="0D0D0D"/>
                </a:solidFill>
                <a:latin typeface="Georgia"/>
                <a:cs typeface="Georgia"/>
              </a:rPr>
              <a:t> </a:t>
            </a:r>
            <a:r>
              <a:rPr sz="1800" spc="85" dirty="0">
                <a:solidFill>
                  <a:srgbClr val="0D0D0D"/>
                </a:solidFill>
                <a:latin typeface="Georgia"/>
                <a:cs typeface="Georgia"/>
              </a:rPr>
              <a:t>Languages:</a:t>
            </a:r>
            <a:r>
              <a:rPr sz="1800" spc="190" dirty="0">
                <a:solidFill>
                  <a:srgbClr val="0D0D0D"/>
                </a:solidFill>
                <a:latin typeface="Georgia"/>
                <a:cs typeface="Georgia"/>
              </a:rPr>
              <a:t> </a:t>
            </a:r>
            <a:r>
              <a:rPr sz="1800" spc="75" dirty="0">
                <a:solidFill>
                  <a:srgbClr val="0D0D0D"/>
                </a:solidFill>
                <a:latin typeface="Georgia"/>
                <a:cs typeface="Georgia"/>
              </a:rPr>
              <a:t>Python,</a:t>
            </a:r>
            <a:r>
              <a:rPr sz="1800" spc="120" dirty="0">
                <a:solidFill>
                  <a:srgbClr val="0D0D0D"/>
                </a:solidFill>
                <a:latin typeface="Georgia"/>
                <a:cs typeface="Georgia"/>
              </a:rPr>
              <a:t> </a:t>
            </a:r>
            <a:r>
              <a:rPr sz="1800" spc="70" dirty="0">
                <a:solidFill>
                  <a:srgbClr val="0D0D0D"/>
                </a:solidFill>
                <a:latin typeface="Georgia"/>
                <a:cs typeface="Georgia"/>
              </a:rPr>
              <a:t>C/C++,</a:t>
            </a:r>
            <a:r>
              <a:rPr sz="1800" spc="195" dirty="0">
                <a:solidFill>
                  <a:srgbClr val="0D0D0D"/>
                </a:solidFill>
                <a:latin typeface="Georgia"/>
                <a:cs typeface="Georgia"/>
              </a:rPr>
              <a:t> </a:t>
            </a:r>
            <a:r>
              <a:rPr sz="1800" spc="15" dirty="0">
                <a:solidFill>
                  <a:srgbClr val="0D0D0D"/>
                </a:solidFill>
                <a:latin typeface="Georgia"/>
                <a:cs typeface="Georgia"/>
              </a:rPr>
              <a:t>MATLAB.</a:t>
            </a:r>
            <a:endParaRPr sz="1800">
              <a:latin typeface="Georgia"/>
              <a:cs typeface="Georgia"/>
            </a:endParaRPr>
          </a:p>
          <a:p>
            <a:pPr marL="307975" indent="-295910">
              <a:lnSpc>
                <a:spcPts val="2130"/>
              </a:lnSpc>
              <a:spcBef>
                <a:spcPts val="20"/>
              </a:spcBef>
              <a:buFont typeface="Arial MT"/>
              <a:buChar char="•"/>
              <a:tabLst>
                <a:tab pos="307975" algn="l"/>
                <a:tab pos="308610" algn="l"/>
              </a:tabLst>
            </a:pPr>
            <a:r>
              <a:rPr sz="1800" spc="70" dirty="0">
                <a:solidFill>
                  <a:srgbClr val="0D0D0D"/>
                </a:solidFill>
                <a:latin typeface="Georgia"/>
                <a:cs typeface="Georgia"/>
              </a:rPr>
              <a:t>Development</a:t>
            </a:r>
            <a:r>
              <a:rPr sz="1800" spc="95" dirty="0">
                <a:solidFill>
                  <a:srgbClr val="0D0D0D"/>
                </a:solidFill>
                <a:latin typeface="Georgia"/>
                <a:cs typeface="Georgia"/>
              </a:rPr>
              <a:t> </a:t>
            </a:r>
            <a:r>
              <a:rPr sz="1800" spc="10" dirty="0">
                <a:solidFill>
                  <a:srgbClr val="0D0D0D"/>
                </a:solidFill>
                <a:latin typeface="Georgia"/>
                <a:cs typeface="Georgia"/>
              </a:rPr>
              <a:t>Tools:</a:t>
            </a:r>
            <a:r>
              <a:rPr sz="1800" spc="350" dirty="0">
                <a:solidFill>
                  <a:srgbClr val="0D0D0D"/>
                </a:solidFill>
                <a:latin typeface="Georgia"/>
                <a:cs typeface="Georgia"/>
              </a:rPr>
              <a:t> </a:t>
            </a:r>
            <a:r>
              <a:rPr sz="1800" spc="55" dirty="0">
                <a:solidFill>
                  <a:srgbClr val="0D0D0D"/>
                </a:solidFill>
                <a:latin typeface="Georgia"/>
                <a:cs typeface="Georgia"/>
              </a:rPr>
              <a:t>IDEs,</a:t>
            </a:r>
            <a:r>
              <a:rPr sz="1800" spc="195" dirty="0">
                <a:solidFill>
                  <a:srgbClr val="0D0D0D"/>
                </a:solidFill>
                <a:latin typeface="Georgia"/>
                <a:cs typeface="Georgia"/>
              </a:rPr>
              <a:t> </a:t>
            </a:r>
            <a:r>
              <a:rPr sz="1800" spc="60" dirty="0">
                <a:solidFill>
                  <a:srgbClr val="0D0D0D"/>
                </a:solidFill>
                <a:latin typeface="Georgia"/>
                <a:cs typeface="Georgia"/>
              </a:rPr>
              <a:t>version</a:t>
            </a:r>
            <a:r>
              <a:rPr sz="1800" spc="190" dirty="0">
                <a:solidFill>
                  <a:srgbClr val="0D0D0D"/>
                </a:solidFill>
                <a:latin typeface="Georgia"/>
                <a:cs typeface="Georgia"/>
              </a:rPr>
              <a:t> </a:t>
            </a:r>
            <a:r>
              <a:rPr sz="1800" spc="50" dirty="0">
                <a:solidFill>
                  <a:srgbClr val="0D0D0D"/>
                </a:solidFill>
                <a:latin typeface="Georgia"/>
                <a:cs typeface="Georgia"/>
              </a:rPr>
              <a:t>control</a:t>
            </a:r>
            <a:r>
              <a:rPr sz="1800" spc="235" dirty="0">
                <a:solidFill>
                  <a:srgbClr val="0D0D0D"/>
                </a:solidFill>
                <a:latin typeface="Georgia"/>
                <a:cs typeface="Georgia"/>
              </a:rPr>
              <a:t> </a:t>
            </a:r>
            <a:r>
              <a:rPr sz="1800" spc="110" dirty="0">
                <a:solidFill>
                  <a:srgbClr val="0D0D0D"/>
                </a:solidFill>
                <a:latin typeface="Georgia"/>
                <a:cs typeface="Georgia"/>
              </a:rPr>
              <a:t>systems</a:t>
            </a:r>
            <a:r>
              <a:rPr sz="1800" spc="140" dirty="0">
                <a:solidFill>
                  <a:srgbClr val="0D0D0D"/>
                </a:solidFill>
                <a:latin typeface="Georgia"/>
                <a:cs typeface="Georgia"/>
              </a:rPr>
              <a:t> </a:t>
            </a:r>
            <a:r>
              <a:rPr sz="1800" spc="55" dirty="0">
                <a:solidFill>
                  <a:srgbClr val="0D0D0D"/>
                </a:solidFill>
                <a:latin typeface="Georgia"/>
                <a:cs typeface="Georgia"/>
              </a:rPr>
              <a:t>like</a:t>
            </a:r>
            <a:r>
              <a:rPr sz="1800" spc="204" dirty="0">
                <a:solidFill>
                  <a:srgbClr val="0D0D0D"/>
                </a:solidFill>
                <a:latin typeface="Georgia"/>
                <a:cs typeface="Georgia"/>
              </a:rPr>
              <a:t> </a:t>
            </a:r>
            <a:r>
              <a:rPr sz="1800" spc="60" dirty="0">
                <a:solidFill>
                  <a:srgbClr val="0D0D0D"/>
                </a:solidFill>
                <a:latin typeface="Georgia"/>
                <a:cs typeface="Georgia"/>
              </a:rPr>
              <a:t>Git.</a:t>
            </a:r>
            <a:endParaRPr sz="1800">
              <a:latin typeface="Georgia"/>
              <a:cs typeface="Georgia"/>
            </a:endParaRPr>
          </a:p>
          <a:p>
            <a:pPr marL="307975" indent="-295910">
              <a:lnSpc>
                <a:spcPts val="2130"/>
              </a:lnSpc>
              <a:buFont typeface="Arial MT"/>
              <a:buChar char="•"/>
              <a:tabLst>
                <a:tab pos="307975" algn="l"/>
                <a:tab pos="308610" algn="l"/>
              </a:tabLst>
            </a:pPr>
            <a:r>
              <a:rPr sz="1800" spc="100" dirty="0">
                <a:solidFill>
                  <a:srgbClr val="0D0D0D"/>
                </a:solidFill>
                <a:latin typeface="Georgia"/>
                <a:cs typeface="Georgia"/>
              </a:rPr>
              <a:t>Data</a:t>
            </a:r>
            <a:r>
              <a:rPr sz="1800" spc="170" dirty="0">
                <a:solidFill>
                  <a:srgbClr val="0D0D0D"/>
                </a:solidFill>
                <a:latin typeface="Georgia"/>
                <a:cs typeface="Georgia"/>
              </a:rPr>
              <a:t> </a:t>
            </a:r>
            <a:r>
              <a:rPr sz="1800" spc="65" dirty="0">
                <a:solidFill>
                  <a:srgbClr val="0D0D0D"/>
                </a:solidFill>
                <a:latin typeface="Georgia"/>
                <a:cs typeface="Georgia"/>
              </a:rPr>
              <a:t>Visualization</a:t>
            </a:r>
            <a:r>
              <a:rPr sz="1800" spc="265" dirty="0">
                <a:solidFill>
                  <a:srgbClr val="0D0D0D"/>
                </a:solidFill>
                <a:latin typeface="Georgia"/>
                <a:cs typeface="Georgia"/>
              </a:rPr>
              <a:t> </a:t>
            </a:r>
            <a:r>
              <a:rPr sz="1800" spc="114" dirty="0">
                <a:solidFill>
                  <a:srgbClr val="0D0D0D"/>
                </a:solidFill>
                <a:latin typeface="Georgia"/>
                <a:cs typeface="Georgia"/>
              </a:rPr>
              <a:t>and</a:t>
            </a:r>
            <a:r>
              <a:rPr sz="1800" spc="105" dirty="0">
                <a:solidFill>
                  <a:srgbClr val="0D0D0D"/>
                </a:solidFill>
                <a:latin typeface="Georgia"/>
                <a:cs typeface="Georgia"/>
              </a:rPr>
              <a:t> </a:t>
            </a:r>
            <a:r>
              <a:rPr sz="1800" spc="65" dirty="0">
                <a:solidFill>
                  <a:srgbClr val="0D0D0D"/>
                </a:solidFill>
                <a:latin typeface="Georgia"/>
                <a:cs typeface="Georgia"/>
              </a:rPr>
              <a:t>Analysis:</a:t>
            </a:r>
            <a:r>
              <a:rPr sz="1800" spc="270" dirty="0">
                <a:solidFill>
                  <a:srgbClr val="0D0D0D"/>
                </a:solidFill>
                <a:latin typeface="Georgia"/>
                <a:cs typeface="Georgia"/>
              </a:rPr>
              <a:t> </a:t>
            </a:r>
            <a:r>
              <a:rPr sz="1800" spc="60" dirty="0">
                <a:solidFill>
                  <a:srgbClr val="0D0D0D"/>
                </a:solidFill>
                <a:latin typeface="Georgia"/>
                <a:cs typeface="Georgia"/>
              </a:rPr>
              <a:t>matplotlib,</a:t>
            </a:r>
            <a:r>
              <a:rPr sz="1800" spc="204" dirty="0">
                <a:solidFill>
                  <a:srgbClr val="0D0D0D"/>
                </a:solidFill>
                <a:latin typeface="Georgia"/>
                <a:cs typeface="Georgia"/>
              </a:rPr>
              <a:t> </a:t>
            </a:r>
            <a:r>
              <a:rPr sz="1800" spc="95" dirty="0">
                <a:solidFill>
                  <a:srgbClr val="0D0D0D"/>
                </a:solidFill>
                <a:latin typeface="Georgia"/>
                <a:cs typeface="Georgia"/>
              </a:rPr>
              <a:t>seaborn,</a:t>
            </a:r>
            <a:r>
              <a:rPr sz="1800" spc="130" dirty="0">
                <a:solidFill>
                  <a:srgbClr val="0D0D0D"/>
                </a:solidFill>
                <a:latin typeface="Georgia"/>
                <a:cs typeface="Georgia"/>
              </a:rPr>
              <a:t> </a:t>
            </a:r>
            <a:r>
              <a:rPr sz="1800" spc="85" dirty="0">
                <a:solidFill>
                  <a:srgbClr val="0D0D0D"/>
                </a:solidFill>
                <a:latin typeface="Georgia"/>
                <a:cs typeface="Georgia"/>
              </a:rPr>
              <a:t>Tableau,</a:t>
            </a:r>
            <a:r>
              <a:rPr sz="1800" spc="195" dirty="0">
                <a:solidFill>
                  <a:srgbClr val="0D0D0D"/>
                </a:solidFill>
                <a:latin typeface="Georgia"/>
                <a:cs typeface="Georgia"/>
              </a:rPr>
              <a:t> </a:t>
            </a:r>
            <a:r>
              <a:rPr sz="1800" spc="75" dirty="0">
                <a:solidFill>
                  <a:srgbClr val="0D0D0D"/>
                </a:solidFill>
                <a:latin typeface="Georgia"/>
                <a:cs typeface="Georgia"/>
              </a:rPr>
              <a:t>NumPy,</a:t>
            </a:r>
            <a:r>
              <a:rPr sz="1800" spc="130" dirty="0">
                <a:solidFill>
                  <a:srgbClr val="0D0D0D"/>
                </a:solidFill>
                <a:latin typeface="Georgia"/>
                <a:cs typeface="Georgia"/>
              </a:rPr>
              <a:t> </a:t>
            </a:r>
            <a:r>
              <a:rPr sz="1800" spc="114" dirty="0">
                <a:solidFill>
                  <a:srgbClr val="0D0D0D"/>
                </a:solidFill>
                <a:latin typeface="Georgia"/>
                <a:cs typeface="Georgia"/>
              </a:rPr>
              <a:t>pandas.</a:t>
            </a:r>
            <a:endParaRPr sz="1800">
              <a:latin typeface="Georgia"/>
              <a:cs typeface="Georgia"/>
            </a:endParaRPr>
          </a:p>
          <a:p>
            <a:pPr marL="307975" indent="-295910">
              <a:lnSpc>
                <a:spcPct val="100000"/>
              </a:lnSpc>
              <a:spcBef>
                <a:spcPts val="20"/>
              </a:spcBef>
              <a:buFont typeface="Arial MT"/>
              <a:buChar char="•"/>
              <a:tabLst>
                <a:tab pos="307975" algn="l"/>
                <a:tab pos="308610" algn="l"/>
              </a:tabLst>
            </a:pPr>
            <a:r>
              <a:rPr sz="1800" spc="100" dirty="0">
                <a:solidFill>
                  <a:srgbClr val="0D0D0D"/>
                </a:solidFill>
                <a:latin typeface="Georgia"/>
                <a:cs typeface="Georgia"/>
              </a:rPr>
              <a:t>Gesture</a:t>
            </a:r>
            <a:r>
              <a:rPr sz="1800" spc="125" dirty="0">
                <a:solidFill>
                  <a:srgbClr val="0D0D0D"/>
                </a:solidFill>
                <a:latin typeface="Georgia"/>
                <a:cs typeface="Georgia"/>
              </a:rPr>
              <a:t> </a:t>
            </a:r>
            <a:r>
              <a:rPr sz="1800" spc="50" dirty="0">
                <a:solidFill>
                  <a:srgbClr val="0D0D0D"/>
                </a:solidFill>
                <a:latin typeface="Georgia"/>
                <a:cs typeface="Georgia"/>
              </a:rPr>
              <a:t>Recognition</a:t>
            </a:r>
            <a:r>
              <a:rPr sz="1800" spc="260" dirty="0">
                <a:solidFill>
                  <a:srgbClr val="0D0D0D"/>
                </a:solidFill>
                <a:latin typeface="Georgia"/>
                <a:cs typeface="Georgia"/>
              </a:rPr>
              <a:t> </a:t>
            </a:r>
            <a:r>
              <a:rPr sz="1800" spc="75" dirty="0">
                <a:solidFill>
                  <a:srgbClr val="0D0D0D"/>
                </a:solidFill>
                <a:latin typeface="Georgia"/>
                <a:cs typeface="Georgia"/>
              </a:rPr>
              <a:t>Software:</a:t>
            </a:r>
            <a:r>
              <a:rPr sz="1800" spc="105" dirty="0">
                <a:solidFill>
                  <a:srgbClr val="0D0D0D"/>
                </a:solidFill>
                <a:latin typeface="Georgia"/>
                <a:cs typeface="Georgia"/>
              </a:rPr>
              <a:t> </a:t>
            </a:r>
            <a:r>
              <a:rPr sz="1800" spc="110" dirty="0">
                <a:solidFill>
                  <a:srgbClr val="0D0D0D"/>
                </a:solidFill>
                <a:latin typeface="Georgia"/>
                <a:cs typeface="Georgia"/>
              </a:rPr>
              <a:t>OpenCV,</a:t>
            </a:r>
            <a:r>
              <a:rPr sz="1800" spc="45" dirty="0">
                <a:solidFill>
                  <a:srgbClr val="0D0D0D"/>
                </a:solidFill>
                <a:latin typeface="Georgia"/>
                <a:cs typeface="Georgia"/>
              </a:rPr>
              <a:t> </a:t>
            </a:r>
            <a:r>
              <a:rPr sz="1800" spc="55" dirty="0">
                <a:solidFill>
                  <a:srgbClr val="0D0D0D"/>
                </a:solidFill>
                <a:latin typeface="Georgia"/>
                <a:cs typeface="Georgia"/>
              </a:rPr>
              <a:t>TensorFlow,</a:t>
            </a:r>
            <a:r>
              <a:rPr sz="1800" spc="270" dirty="0">
                <a:solidFill>
                  <a:srgbClr val="0D0D0D"/>
                </a:solidFill>
                <a:latin typeface="Georgia"/>
                <a:cs typeface="Georgia"/>
              </a:rPr>
              <a:t> </a:t>
            </a:r>
            <a:r>
              <a:rPr sz="1800" spc="55" dirty="0">
                <a:solidFill>
                  <a:srgbClr val="0D0D0D"/>
                </a:solidFill>
                <a:latin typeface="Georgia"/>
                <a:cs typeface="Georgia"/>
              </a:rPr>
              <a:t>PyTorch,</a:t>
            </a:r>
            <a:r>
              <a:rPr sz="1800" spc="180" dirty="0">
                <a:solidFill>
                  <a:srgbClr val="0D0D0D"/>
                </a:solidFill>
                <a:latin typeface="Georgia"/>
                <a:cs typeface="Georgia"/>
              </a:rPr>
              <a:t> </a:t>
            </a:r>
            <a:r>
              <a:rPr sz="1800" spc="80" dirty="0">
                <a:solidFill>
                  <a:srgbClr val="0D0D0D"/>
                </a:solidFill>
                <a:latin typeface="Georgia"/>
                <a:cs typeface="Georgia"/>
              </a:rPr>
              <a:t>scikit-learn.</a:t>
            </a:r>
            <a:endParaRPr sz="1800">
              <a:latin typeface="Georgia"/>
              <a:cs typeface="Georgia"/>
            </a:endParaRPr>
          </a:p>
          <a:p>
            <a:pPr marL="307975" indent="-295910">
              <a:lnSpc>
                <a:spcPct val="100000"/>
              </a:lnSpc>
              <a:spcBef>
                <a:spcPts val="15"/>
              </a:spcBef>
              <a:buFont typeface="Arial MT"/>
              <a:buChar char="•"/>
              <a:tabLst>
                <a:tab pos="307975" algn="l"/>
                <a:tab pos="308610" algn="l"/>
              </a:tabLst>
            </a:pPr>
            <a:r>
              <a:rPr sz="1800" spc="80" dirty="0">
                <a:solidFill>
                  <a:srgbClr val="0D0D0D"/>
                </a:solidFill>
                <a:latin typeface="Georgia"/>
                <a:cs typeface="Georgia"/>
              </a:rPr>
              <a:t>Documentation</a:t>
            </a:r>
            <a:r>
              <a:rPr sz="1800" spc="270" dirty="0">
                <a:solidFill>
                  <a:srgbClr val="0D0D0D"/>
                </a:solidFill>
                <a:latin typeface="Georgia"/>
                <a:cs typeface="Georgia"/>
              </a:rPr>
              <a:t> </a:t>
            </a:r>
            <a:r>
              <a:rPr sz="1800" spc="114" dirty="0">
                <a:solidFill>
                  <a:srgbClr val="0D0D0D"/>
                </a:solidFill>
                <a:latin typeface="Georgia"/>
                <a:cs typeface="Georgia"/>
              </a:rPr>
              <a:t>and</a:t>
            </a:r>
            <a:r>
              <a:rPr sz="1800" spc="105" dirty="0">
                <a:solidFill>
                  <a:srgbClr val="0D0D0D"/>
                </a:solidFill>
                <a:latin typeface="Georgia"/>
                <a:cs typeface="Georgia"/>
              </a:rPr>
              <a:t> </a:t>
            </a:r>
            <a:r>
              <a:rPr sz="1800" spc="50" dirty="0">
                <a:solidFill>
                  <a:srgbClr val="0D0D0D"/>
                </a:solidFill>
                <a:latin typeface="Georgia"/>
                <a:cs typeface="Georgia"/>
              </a:rPr>
              <a:t>Reporting:</a:t>
            </a:r>
            <a:r>
              <a:rPr sz="1800" spc="114" dirty="0">
                <a:solidFill>
                  <a:srgbClr val="0D0D0D"/>
                </a:solidFill>
                <a:latin typeface="Georgia"/>
                <a:cs typeface="Georgia"/>
              </a:rPr>
              <a:t> </a:t>
            </a:r>
            <a:r>
              <a:rPr sz="1800" spc="35" dirty="0">
                <a:solidFill>
                  <a:srgbClr val="0D0D0D"/>
                </a:solidFill>
                <a:latin typeface="Georgia"/>
                <a:cs typeface="Georgia"/>
              </a:rPr>
              <a:t>LaTeX,</a:t>
            </a:r>
            <a:r>
              <a:rPr sz="1800" spc="270" dirty="0">
                <a:solidFill>
                  <a:srgbClr val="0D0D0D"/>
                </a:solidFill>
                <a:latin typeface="Georgia"/>
                <a:cs typeface="Georgia"/>
              </a:rPr>
              <a:t> </a:t>
            </a:r>
            <a:r>
              <a:rPr sz="1800" spc="85" dirty="0">
                <a:solidFill>
                  <a:srgbClr val="0D0D0D"/>
                </a:solidFill>
                <a:latin typeface="Georgia"/>
                <a:cs typeface="Georgia"/>
              </a:rPr>
              <a:t>Markdown,</a:t>
            </a:r>
            <a:r>
              <a:rPr sz="1800" spc="40" dirty="0">
                <a:solidFill>
                  <a:srgbClr val="0D0D0D"/>
                </a:solidFill>
                <a:latin typeface="Georgia"/>
                <a:cs typeface="Georgia"/>
              </a:rPr>
              <a:t> </a:t>
            </a:r>
            <a:r>
              <a:rPr sz="1800" spc="35" dirty="0">
                <a:solidFill>
                  <a:srgbClr val="0D0D0D"/>
                </a:solidFill>
                <a:latin typeface="Georgia"/>
                <a:cs typeface="Georgia"/>
              </a:rPr>
              <a:t>Microsoft</a:t>
            </a:r>
            <a:r>
              <a:rPr sz="1800" spc="225" dirty="0">
                <a:solidFill>
                  <a:srgbClr val="0D0D0D"/>
                </a:solidFill>
                <a:latin typeface="Georgia"/>
                <a:cs typeface="Georgia"/>
              </a:rPr>
              <a:t> </a:t>
            </a:r>
            <a:r>
              <a:rPr sz="1800" spc="55" dirty="0">
                <a:solidFill>
                  <a:srgbClr val="0D0D0D"/>
                </a:solidFill>
                <a:latin typeface="Georgia"/>
                <a:cs typeface="Georgia"/>
              </a:rPr>
              <a:t>PowerPoint,</a:t>
            </a:r>
            <a:r>
              <a:rPr sz="1800" spc="125" dirty="0">
                <a:solidFill>
                  <a:srgbClr val="0D0D0D"/>
                </a:solidFill>
                <a:latin typeface="Georgia"/>
                <a:cs typeface="Georgia"/>
              </a:rPr>
              <a:t> </a:t>
            </a:r>
            <a:r>
              <a:rPr sz="1800" spc="30" dirty="0">
                <a:solidFill>
                  <a:srgbClr val="0D0D0D"/>
                </a:solidFill>
                <a:latin typeface="Georgia"/>
                <a:cs typeface="Georgia"/>
              </a:rPr>
              <a:t>LaTeX</a:t>
            </a:r>
            <a:r>
              <a:rPr sz="1800" spc="225" dirty="0">
                <a:solidFill>
                  <a:srgbClr val="0D0D0D"/>
                </a:solidFill>
                <a:latin typeface="Georgia"/>
                <a:cs typeface="Georgia"/>
              </a:rPr>
              <a:t> </a:t>
            </a:r>
            <a:r>
              <a:rPr sz="1800" spc="120" dirty="0">
                <a:solidFill>
                  <a:srgbClr val="0D0D0D"/>
                </a:solidFill>
                <a:latin typeface="Georgia"/>
                <a:cs typeface="Georgia"/>
              </a:rPr>
              <a:t>Beamer.</a:t>
            </a:r>
            <a:endParaRPr sz="1800">
              <a:latin typeface="Georgia"/>
              <a:cs typeface="Georgia"/>
            </a:endParaRPr>
          </a:p>
          <a:p>
            <a:pPr marL="307975" indent="-295910">
              <a:lnSpc>
                <a:spcPct val="100000"/>
              </a:lnSpc>
              <a:spcBef>
                <a:spcPts val="20"/>
              </a:spcBef>
              <a:buFont typeface="Arial MT"/>
              <a:buChar char="•"/>
              <a:tabLst>
                <a:tab pos="307975" algn="l"/>
                <a:tab pos="308610" algn="l"/>
              </a:tabLst>
            </a:pPr>
            <a:r>
              <a:rPr sz="1800" spc="75" dirty="0">
                <a:solidFill>
                  <a:srgbClr val="0D0D0D"/>
                </a:solidFill>
                <a:latin typeface="Georgia"/>
                <a:cs typeface="Georgia"/>
              </a:rPr>
              <a:t>Deployment</a:t>
            </a:r>
            <a:r>
              <a:rPr sz="1800" spc="100" dirty="0">
                <a:solidFill>
                  <a:srgbClr val="0D0D0D"/>
                </a:solidFill>
                <a:latin typeface="Georgia"/>
                <a:cs typeface="Georgia"/>
              </a:rPr>
              <a:t> </a:t>
            </a:r>
            <a:r>
              <a:rPr sz="1800" spc="114" dirty="0">
                <a:solidFill>
                  <a:srgbClr val="0D0D0D"/>
                </a:solidFill>
                <a:latin typeface="Georgia"/>
                <a:cs typeface="Georgia"/>
              </a:rPr>
              <a:t>and</a:t>
            </a:r>
            <a:r>
              <a:rPr sz="1800" spc="110" dirty="0">
                <a:solidFill>
                  <a:srgbClr val="0D0D0D"/>
                </a:solidFill>
                <a:latin typeface="Georgia"/>
                <a:cs typeface="Georgia"/>
              </a:rPr>
              <a:t> </a:t>
            </a:r>
            <a:r>
              <a:rPr sz="1800" spc="60" dirty="0">
                <a:solidFill>
                  <a:srgbClr val="0D0D0D"/>
                </a:solidFill>
                <a:latin typeface="Georgia"/>
                <a:cs typeface="Georgia"/>
              </a:rPr>
              <a:t>Integration:</a:t>
            </a:r>
            <a:r>
              <a:rPr sz="1800" spc="50" dirty="0">
                <a:solidFill>
                  <a:srgbClr val="0D0D0D"/>
                </a:solidFill>
                <a:latin typeface="Georgia"/>
                <a:cs typeface="Georgia"/>
              </a:rPr>
              <a:t> </a:t>
            </a:r>
            <a:r>
              <a:rPr sz="1800" spc="75" dirty="0">
                <a:solidFill>
                  <a:srgbClr val="0D0D0D"/>
                </a:solidFill>
                <a:latin typeface="Georgia"/>
                <a:cs typeface="Georgia"/>
              </a:rPr>
              <a:t>Software</a:t>
            </a:r>
            <a:r>
              <a:rPr sz="1800" spc="150" dirty="0">
                <a:solidFill>
                  <a:srgbClr val="0D0D0D"/>
                </a:solidFill>
                <a:latin typeface="Georgia"/>
                <a:cs typeface="Georgia"/>
              </a:rPr>
              <a:t> </a:t>
            </a:r>
            <a:r>
              <a:rPr sz="1800" spc="80" dirty="0">
                <a:solidFill>
                  <a:srgbClr val="0D0D0D"/>
                </a:solidFill>
                <a:latin typeface="Georgia"/>
                <a:cs typeface="Georgia"/>
              </a:rPr>
              <a:t>deployment</a:t>
            </a:r>
            <a:r>
              <a:rPr sz="1800" spc="15" dirty="0">
                <a:solidFill>
                  <a:srgbClr val="0D0D0D"/>
                </a:solidFill>
                <a:latin typeface="Georgia"/>
                <a:cs typeface="Georgia"/>
              </a:rPr>
              <a:t> </a:t>
            </a:r>
            <a:r>
              <a:rPr sz="1800" spc="45" dirty="0">
                <a:solidFill>
                  <a:srgbClr val="0D0D0D"/>
                </a:solidFill>
                <a:latin typeface="Georgia"/>
                <a:cs typeface="Georgia"/>
              </a:rPr>
              <a:t>tools,</a:t>
            </a:r>
            <a:r>
              <a:rPr sz="1800" spc="270" dirty="0">
                <a:solidFill>
                  <a:srgbClr val="0D0D0D"/>
                </a:solidFill>
                <a:latin typeface="Georgia"/>
                <a:cs typeface="Georgia"/>
              </a:rPr>
              <a:t> </a:t>
            </a:r>
            <a:r>
              <a:rPr sz="1800" spc="30" dirty="0">
                <a:solidFill>
                  <a:srgbClr val="0D0D0D"/>
                </a:solidFill>
                <a:latin typeface="Georgia"/>
                <a:cs typeface="Georgia"/>
              </a:rPr>
              <a:t>APIs</a:t>
            </a:r>
            <a:r>
              <a:rPr sz="1800" spc="140" dirty="0">
                <a:solidFill>
                  <a:srgbClr val="0D0D0D"/>
                </a:solidFill>
                <a:latin typeface="Georgia"/>
                <a:cs typeface="Georgia"/>
              </a:rPr>
              <a:t> </a:t>
            </a:r>
            <a:r>
              <a:rPr sz="1800" spc="25" dirty="0">
                <a:solidFill>
                  <a:srgbClr val="0D0D0D"/>
                </a:solidFill>
                <a:latin typeface="Georgia"/>
                <a:cs typeface="Georgia"/>
              </a:rPr>
              <a:t>or</a:t>
            </a:r>
            <a:r>
              <a:rPr sz="1800" spc="204" dirty="0">
                <a:solidFill>
                  <a:srgbClr val="0D0D0D"/>
                </a:solidFill>
                <a:latin typeface="Georgia"/>
                <a:cs typeface="Georgia"/>
              </a:rPr>
              <a:t> </a:t>
            </a:r>
            <a:r>
              <a:rPr sz="1800" spc="80" dirty="0">
                <a:solidFill>
                  <a:srgbClr val="0D0D0D"/>
                </a:solidFill>
                <a:latin typeface="Georgia"/>
                <a:cs typeface="Georgia"/>
              </a:rPr>
              <a:t>SDKs</a:t>
            </a:r>
            <a:r>
              <a:rPr sz="1800" spc="80" dirty="0">
                <a:solidFill>
                  <a:srgbClr val="0D0D0D"/>
                </a:solidFill>
                <a:latin typeface="Calibri"/>
                <a:cs typeface="Calibri"/>
              </a:rPr>
              <a:t>.</a:t>
            </a:r>
            <a:endParaRPr sz="1800">
              <a:latin typeface="Calibri"/>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28600"/>
            <a:ext cx="10972801" cy="1088760"/>
          </a:xfrm>
          <a:prstGeom prst="rect">
            <a:avLst/>
          </a:prstGeom>
          <a:solidFill>
            <a:srgbClr val="1A315F"/>
          </a:solidFill>
        </p:spPr>
        <p:txBody>
          <a:bodyPr vert="horz" wrap="square" lIns="0" tIns="3810" rIns="0" bIns="0" rtlCol="0">
            <a:spAutoFit/>
          </a:bodyPr>
          <a:lstStyle/>
          <a:p>
            <a:pPr>
              <a:lnSpc>
                <a:spcPct val="100000"/>
              </a:lnSpc>
              <a:spcBef>
                <a:spcPts val="30"/>
              </a:spcBef>
            </a:pPr>
            <a:endParaRPr sz="4300"/>
          </a:p>
          <a:p>
            <a:pPr marL="229235">
              <a:lnSpc>
                <a:spcPct val="100000"/>
              </a:lnSpc>
            </a:pPr>
            <a:r>
              <a:rPr sz="2750" spc="270" dirty="0">
                <a:latin typeface="Trebuchet MS"/>
                <a:cs typeface="Trebuchet MS"/>
              </a:rPr>
              <a:t>CODING</a:t>
            </a:r>
            <a:r>
              <a:rPr sz="2750" spc="-180" dirty="0">
                <a:latin typeface="Trebuchet MS"/>
                <a:cs typeface="Trebuchet MS"/>
              </a:rPr>
              <a:t> </a:t>
            </a:r>
            <a:r>
              <a:rPr sz="2750" spc="350" dirty="0">
                <a:latin typeface="Trebuchet MS"/>
                <a:cs typeface="Trebuchet MS"/>
              </a:rPr>
              <a:t>AND</a:t>
            </a:r>
            <a:r>
              <a:rPr sz="2750" spc="-60" dirty="0">
                <a:latin typeface="Trebuchet MS"/>
                <a:cs typeface="Trebuchet MS"/>
              </a:rPr>
              <a:t> </a:t>
            </a:r>
            <a:r>
              <a:rPr sz="2750" spc="85" dirty="0">
                <a:latin typeface="Trebuchet MS"/>
                <a:cs typeface="Trebuchet MS"/>
              </a:rPr>
              <a:t>INTPUT</a:t>
            </a:r>
            <a:r>
              <a:rPr sz="2750" spc="110" dirty="0">
                <a:latin typeface="Trebuchet MS"/>
                <a:cs typeface="Trebuchet MS"/>
              </a:rPr>
              <a:t> SCREENSHOT</a:t>
            </a:r>
            <a:endParaRPr sz="2750">
              <a:latin typeface="Trebuchet MS"/>
              <a:cs typeface="Trebuchet MS"/>
            </a:endParaRPr>
          </a:p>
        </p:txBody>
      </p:sp>
      <p:sp>
        <p:nvSpPr>
          <p:cNvPr id="8193" name="Rectangle 1"/>
          <p:cNvSpPr>
            <a:spLocks noChangeArrowheads="1"/>
          </p:cNvSpPr>
          <p:nvPr/>
        </p:nvSpPr>
        <p:spPr bwMode="auto">
          <a:xfrm>
            <a:off x="304800" y="1371601"/>
            <a:ext cx="11887200" cy="5632311"/>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D0D0D"/>
                </a:solidFill>
                <a:effectLst/>
                <a:latin typeface="Arial" pitchFamily="34" charset="0"/>
                <a:ea typeface="Times New Roman" pitchFamily="18" charset="0"/>
                <a:cs typeface="Arial" pitchFamily="34" charset="0"/>
              </a:rPr>
              <a:t>import cv2</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D0D0D"/>
                </a:solidFill>
                <a:effectLst/>
                <a:latin typeface="Arial" pitchFamily="34" charset="0"/>
                <a:ea typeface="Times New Roman" pitchFamily="18" charset="0"/>
                <a:cs typeface="Arial" pitchFamily="34" charset="0"/>
              </a:rPr>
              <a:t>import </a:t>
            </a:r>
            <a:r>
              <a:rPr kumimoji="0" lang="en-US" sz="1200" b="1" i="0" u="none" strike="noStrike" cap="none" normalizeH="0" baseline="0" dirty="0" err="1" smtClean="0">
                <a:ln>
                  <a:noFill/>
                </a:ln>
                <a:solidFill>
                  <a:srgbClr val="0D0D0D"/>
                </a:solidFill>
                <a:effectLst/>
                <a:latin typeface="Arial" pitchFamily="34" charset="0"/>
                <a:ea typeface="Times New Roman" pitchFamily="18" charset="0"/>
                <a:cs typeface="Arial" pitchFamily="34" charset="0"/>
              </a:rPr>
              <a:t>numpy</a:t>
            </a:r>
            <a:r>
              <a:rPr kumimoji="0" lang="en-US" sz="1200" b="1" i="0" u="none" strike="noStrike" cap="none" normalizeH="0" baseline="0" dirty="0" smtClean="0">
                <a:ln>
                  <a:noFill/>
                </a:ln>
                <a:solidFill>
                  <a:srgbClr val="0D0D0D"/>
                </a:solidFill>
                <a:effectLst/>
                <a:latin typeface="Arial" pitchFamily="34" charset="0"/>
                <a:ea typeface="Times New Roman" pitchFamily="18" charset="0"/>
                <a:cs typeface="Arial" pitchFamily="34" charset="0"/>
              </a:rPr>
              <a:t> as </a:t>
            </a:r>
            <a:r>
              <a:rPr kumimoji="0" lang="en-US" sz="1200" b="1" i="0" u="none" strike="noStrike" cap="none" normalizeH="0" baseline="0" dirty="0" err="1" smtClean="0">
                <a:ln>
                  <a:noFill/>
                </a:ln>
                <a:solidFill>
                  <a:srgbClr val="0D0D0D"/>
                </a:solidFill>
                <a:effectLst/>
                <a:latin typeface="Arial" pitchFamily="34" charset="0"/>
                <a:ea typeface="Times New Roman" pitchFamily="18" charset="0"/>
                <a:cs typeface="Arial" pitchFamily="34" charset="0"/>
              </a:rPr>
              <a:t>np</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D0D0D"/>
                </a:solidFill>
                <a:effectLst/>
                <a:latin typeface="Arial" pitchFamily="34" charset="0"/>
                <a:ea typeface="Times New Roman" pitchFamily="18" charset="0"/>
                <a:cs typeface="Arial" pitchFamily="34" charset="0"/>
              </a:rPr>
              <a:t>from </a:t>
            </a:r>
            <a:r>
              <a:rPr kumimoji="0" lang="en-US" sz="1200" b="1" i="0" u="none" strike="noStrike" cap="none" normalizeH="0" baseline="0" dirty="0" err="1" smtClean="0">
                <a:ln>
                  <a:noFill/>
                </a:ln>
                <a:solidFill>
                  <a:srgbClr val="0D0D0D"/>
                </a:solidFill>
                <a:effectLst/>
                <a:latin typeface="Arial" pitchFamily="34" charset="0"/>
                <a:ea typeface="Times New Roman" pitchFamily="18" charset="0"/>
                <a:cs typeface="Arial" pitchFamily="34" charset="0"/>
              </a:rPr>
              <a:t>sklearn.cluster</a:t>
            </a:r>
            <a:r>
              <a:rPr kumimoji="0" lang="en-US" sz="1200" b="1" i="0" u="none" strike="noStrike" cap="none" normalizeH="0" baseline="0" dirty="0" smtClean="0">
                <a:ln>
                  <a:noFill/>
                </a:ln>
                <a:solidFill>
                  <a:srgbClr val="0D0D0D"/>
                </a:solidFill>
                <a:effectLst/>
                <a:latin typeface="Arial" pitchFamily="34" charset="0"/>
                <a:ea typeface="Times New Roman" pitchFamily="18" charset="0"/>
                <a:cs typeface="Arial" pitchFamily="34" charset="0"/>
              </a:rPr>
              <a:t> import </a:t>
            </a:r>
            <a:r>
              <a:rPr kumimoji="0" lang="en-US" sz="1200" b="1" i="0" u="none" strike="noStrike" cap="none" normalizeH="0" baseline="0" dirty="0" err="1" smtClean="0">
                <a:ln>
                  <a:noFill/>
                </a:ln>
                <a:solidFill>
                  <a:srgbClr val="0D0D0D"/>
                </a:solidFill>
                <a:effectLst/>
                <a:latin typeface="Arial" pitchFamily="34" charset="0"/>
                <a:ea typeface="Times New Roman" pitchFamily="18" charset="0"/>
                <a:cs typeface="Arial" pitchFamily="34" charset="0"/>
              </a:rPr>
              <a:t>KMeans</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D0D0D"/>
                </a:solidFill>
                <a:effectLst/>
                <a:latin typeface="Arial" pitchFamily="34" charset="0"/>
                <a:ea typeface="Times New Roman" pitchFamily="18" charset="0"/>
                <a:cs typeface="Arial" pitchFamily="34" charset="0"/>
              </a:rPr>
              <a:t>def </a:t>
            </a:r>
            <a:r>
              <a:rPr kumimoji="0" lang="en-US" sz="1200" b="1" i="0" u="none" strike="noStrike" cap="none" normalizeH="0" baseline="0" dirty="0" err="1" smtClean="0">
                <a:ln>
                  <a:noFill/>
                </a:ln>
                <a:solidFill>
                  <a:srgbClr val="0D0D0D"/>
                </a:solidFill>
                <a:effectLst/>
                <a:latin typeface="Arial" pitchFamily="34" charset="0"/>
                <a:ea typeface="Times New Roman" pitchFamily="18" charset="0"/>
                <a:cs typeface="Arial" pitchFamily="34" charset="0"/>
              </a:rPr>
              <a:t>extract_hand_features</a:t>
            </a:r>
            <a:r>
              <a:rPr kumimoji="0" lang="en-US" sz="1200" b="1" i="0" u="none" strike="noStrike" cap="none" normalizeH="0" baseline="0" dirty="0" smtClean="0">
                <a:ln>
                  <a:noFill/>
                </a:ln>
                <a:solidFill>
                  <a:srgbClr val="0D0D0D"/>
                </a:solidFill>
                <a:effectLst/>
                <a:latin typeface="Arial" pitchFamily="34" charset="0"/>
                <a:ea typeface="Times New Roman" pitchFamily="18" charset="0"/>
                <a:cs typeface="Arial" pitchFamily="34" charset="0"/>
              </a:rPr>
              <a:t>(image):</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D0D0D"/>
                </a:solidFill>
                <a:effectLst/>
                <a:latin typeface="Arial" pitchFamily="34" charset="0"/>
                <a:ea typeface="Times New Roman" pitchFamily="18" charset="0"/>
                <a:cs typeface="Arial" pitchFamily="34" charset="0"/>
              </a:rPr>
              <a:t> gray = cv2.cvtColor(image, cv2.COLOR_BGR2GRAY)</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D0D0D"/>
                </a:solidFill>
                <a:effectLst/>
                <a:latin typeface="Arial" pitchFamily="34" charset="0"/>
                <a:ea typeface="Times New Roman" pitchFamily="18" charset="0"/>
                <a:cs typeface="Arial" pitchFamily="34" charset="0"/>
              </a:rPr>
              <a:t>    contours, _ = cv2.findContours(gray, cv2.RETR_EXTERNAL, cv2.CHAIN_APPROX_SIMPLE)</a:t>
            </a:r>
          </a:p>
          <a:p>
            <a:r>
              <a:rPr lang="en-US" sz="1200" b="1" dirty="0"/>
              <a:t>import cv2</a:t>
            </a:r>
            <a:endParaRPr lang="en-US" sz="1200" dirty="0"/>
          </a:p>
          <a:p>
            <a:r>
              <a:rPr lang="en-US" sz="1200" b="1" dirty="0"/>
              <a:t>import </a:t>
            </a:r>
            <a:r>
              <a:rPr lang="en-US" sz="1200" b="1" dirty="0" err="1"/>
              <a:t>numpy</a:t>
            </a:r>
            <a:r>
              <a:rPr lang="en-US" sz="1200" b="1" dirty="0"/>
              <a:t> as </a:t>
            </a:r>
            <a:r>
              <a:rPr lang="en-US" sz="1200" b="1" dirty="0" err="1"/>
              <a:t>np</a:t>
            </a:r>
            <a:endParaRPr lang="en-US" sz="1200" dirty="0"/>
          </a:p>
          <a:p>
            <a:r>
              <a:rPr lang="en-US" sz="1200" b="1" dirty="0"/>
              <a:t>from </a:t>
            </a:r>
            <a:r>
              <a:rPr lang="en-US" sz="1200" b="1" dirty="0" err="1"/>
              <a:t>sklearn.cluster</a:t>
            </a:r>
            <a:r>
              <a:rPr lang="en-US" sz="1200" b="1" dirty="0"/>
              <a:t> import </a:t>
            </a:r>
            <a:r>
              <a:rPr lang="en-US" sz="1200" b="1" dirty="0" err="1"/>
              <a:t>KMeans</a:t>
            </a:r>
            <a:endParaRPr lang="en-US" sz="1200" dirty="0"/>
          </a:p>
          <a:p>
            <a:r>
              <a:rPr lang="en-US" sz="1200" b="1" dirty="0"/>
              <a:t>def </a:t>
            </a:r>
            <a:r>
              <a:rPr lang="en-US" sz="1200" b="1" dirty="0" err="1"/>
              <a:t>extract_hand_features</a:t>
            </a:r>
            <a:r>
              <a:rPr lang="en-US" sz="1200" b="1" dirty="0"/>
              <a:t>(image):</a:t>
            </a:r>
            <a:endParaRPr lang="en-US" sz="1200" dirty="0"/>
          </a:p>
          <a:p>
            <a:r>
              <a:rPr lang="en-US" sz="1200" b="1" dirty="0"/>
              <a:t> gray = cv2.cvtColor(image, cv2.COLOR_BGR2GRAY)</a:t>
            </a:r>
            <a:endParaRPr lang="en-US" sz="1200" dirty="0"/>
          </a:p>
          <a:p>
            <a:r>
              <a:rPr lang="en-US" sz="1200" b="1" dirty="0"/>
              <a:t>    contours, _ = cv2.findContours(gray, cv2.RETR_EXTERNAL, cv2.CHAIN_APPROX_SIMPLE)</a:t>
            </a:r>
            <a:endParaRPr lang="en-US" sz="1200" dirty="0"/>
          </a:p>
          <a:p>
            <a:r>
              <a:rPr lang="en-US" sz="1200" b="1" dirty="0"/>
              <a:t>    return features</a:t>
            </a:r>
            <a:endParaRPr lang="en-US" sz="1200" dirty="0"/>
          </a:p>
          <a:p>
            <a:r>
              <a:rPr lang="en-US" sz="1200" b="1" dirty="0"/>
              <a:t>def </a:t>
            </a:r>
            <a:r>
              <a:rPr lang="en-US" sz="1200" b="1" dirty="0" err="1"/>
              <a:t>classify_gesture</a:t>
            </a:r>
            <a:r>
              <a:rPr lang="en-US" sz="1200" b="1" dirty="0"/>
              <a:t>(features):</a:t>
            </a:r>
            <a:endParaRPr lang="en-US" sz="1200" dirty="0"/>
          </a:p>
          <a:p>
            <a:r>
              <a:rPr lang="en-US" sz="1200" b="1" dirty="0"/>
              <a:t>    model = </a:t>
            </a:r>
            <a:r>
              <a:rPr lang="en-US" sz="1200" b="1" dirty="0" err="1"/>
              <a:t>load_model</a:t>
            </a:r>
            <a:endParaRPr lang="en-US" sz="1200" dirty="0"/>
          </a:p>
          <a:p>
            <a:r>
              <a:rPr lang="en-US" sz="1200" b="1" dirty="0"/>
              <a:t>    gesture = </a:t>
            </a:r>
            <a:r>
              <a:rPr lang="en-US" sz="1200" b="1" dirty="0" err="1"/>
              <a:t>model.predict</a:t>
            </a:r>
            <a:r>
              <a:rPr lang="en-US" sz="1200" b="1" dirty="0"/>
              <a:t>(features)</a:t>
            </a:r>
            <a:endParaRPr lang="en-US" sz="1200" dirty="0"/>
          </a:p>
          <a:p>
            <a:r>
              <a:rPr lang="en-US" sz="1200" b="1" dirty="0"/>
              <a:t>    return gesture</a:t>
            </a:r>
            <a:endParaRPr lang="en-US" sz="1200" dirty="0"/>
          </a:p>
          <a:p>
            <a:r>
              <a:rPr lang="en-US" sz="1200" b="1" dirty="0"/>
              <a:t>def main():</a:t>
            </a:r>
            <a:endParaRPr lang="en-US" sz="1200" dirty="0"/>
          </a:p>
          <a:p>
            <a:r>
              <a:rPr lang="en-US" sz="1200" b="1" dirty="0"/>
              <a:t>    cap = cv2.VideoCapture(0)</a:t>
            </a:r>
            <a:endParaRPr lang="en-US" sz="1200" dirty="0"/>
          </a:p>
          <a:p>
            <a:r>
              <a:rPr lang="en-US" sz="1200" b="1" dirty="0"/>
              <a:t>   while True:</a:t>
            </a:r>
            <a:endParaRPr lang="en-US" sz="1200" dirty="0"/>
          </a:p>
          <a:p>
            <a:r>
              <a:rPr lang="en-US" sz="1200" b="1" dirty="0"/>
              <a:t>        ret, frame = </a:t>
            </a:r>
            <a:r>
              <a:rPr lang="en-US" sz="1200" b="1" dirty="0" err="1"/>
              <a:t>cap.read</a:t>
            </a:r>
            <a:r>
              <a:rPr lang="en-US" sz="1200" b="1" dirty="0"/>
              <a:t>()</a:t>
            </a:r>
            <a:endParaRPr lang="en-US" sz="1200" dirty="0"/>
          </a:p>
          <a:p>
            <a:r>
              <a:rPr lang="en-US" sz="1200" b="1" dirty="0"/>
              <a:t>        if not ret:</a:t>
            </a:r>
            <a:endParaRPr lang="en-US" sz="1200" dirty="0"/>
          </a:p>
          <a:p>
            <a:r>
              <a:rPr lang="en-US" sz="1200" b="1" dirty="0"/>
              <a:t>            break</a:t>
            </a:r>
            <a:endParaRPr lang="en-US" sz="1200" dirty="0"/>
          </a:p>
          <a:p>
            <a:r>
              <a:rPr lang="en-US" sz="1200" b="1" dirty="0"/>
              <a:t>        </a:t>
            </a:r>
            <a:r>
              <a:rPr lang="en-US" sz="1200" b="1" dirty="0" err="1"/>
              <a:t>hand_features</a:t>
            </a:r>
            <a:r>
              <a:rPr lang="en-US" sz="1200" b="1" dirty="0"/>
              <a:t> = </a:t>
            </a:r>
            <a:r>
              <a:rPr lang="en-US" sz="1200" b="1" dirty="0" err="1"/>
              <a:t>extract_hand_features</a:t>
            </a:r>
            <a:r>
              <a:rPr lang="en-US" sz="1200" b="1" dirty="0"/>
              <a:t>(frame)</a:t>
            </a:r>
            <a:endParaRPr lang="en-US" sz="1200" dirty="0"/>
          </a:p>
          <a:p>
            <a:r>
              <a:rPr lang="en-US" sz="1200" b="1" dirty="0"/>
              <a:t>      gesture = </a:t>
            </a:r>
            <a:r>
              <a:rPr lang="en-US" sz="1200" b="1" dirty="0" err="1"/>
              <a:t>classify_gesture</a:t>
            </a:r>
            <a:r>
              <a:rPr lang="en-US" sz="1200" b="1" dirty="0"/>
              <a:t>(</a:t>
            </a:r>
            <a:r>
              <a:rPr lang="en-US" sz="1200" b="1" dirty="0" err="1"/>
              <a:t>hand_features</a:t>
            </a:r>
            <a:r>
              <a:rPr lang="en-US" sz="1200" b="1" dirty="0"/>
              <a:t>)</a:t>
            </a:r>
            <a:endParaRPr lang="en-US" sz="1200" dirty="0"/>
          </a:p>
          <a:p>
            <a:r>
              <a:rPr lang="en-US" sz="1200" b="1" dirty="0"/>
              <a:t>     cv2.putText(frame, "Gesture: {}".format(gesture), (10, 30), </a:t>
            </a:r>
            <a:endParaRPr lang="en-US" sz="1200" dirty="0"/>
          </a:p>
          <a:p>
            <a:r>
              <a:rPr lang="en-US" sz="1200" b="1" dirty="0"/>
              <a:t>     cv2.FONT_HERSHEY_SIMPLEX, 0.7, (0, 255, 0), 2)</a:t>
            </a:r>
            <a:endParaRPr lang="en-US" sz="1200" dirty="0"/>
          </a:p>
          <a:p>
            <a:r>
              <a:rPr lang="en-US" sz="1200" b="1" dirty="0"/>
              <a:t>     cv2.imshow("Gesture Detection", frame)        </a:t>
            </a:r>
            <a:endParaRPr lang="en-US" sz="12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D0D0D"/>
                </a:solidFill>
                <a:effectLst/>
                <a:latin typeface="Arial" pitchFamily="34" charset="0"/>
                <a:ea typeface="Times New Roman" pitchFamily="18"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38150" y="609600"/>
            <a:ext cx="11306175" cy="1257300"/>
          </a:xfrm>
          <a:custGeom>
            <a:avLst/>
            <a:gdLst/>
            <a:ahLst/>
            <a:cxnLst/>
            <a:rect l="l" t="t" r="r" b="b"/>
            <a:pathLst>
              <a:path w="11306175" h="1257300">
                <a:moveTo>
                  <a:pt x="11306175" y="0"/>
                </a:moveTo>
                <a:lnTo>
                  <a:pt x="0" y="0"/>
                </a:lnTo>
                <a:lnTo>
                  <a:pt x="0" y="1257300"/>
                </a:lnTo>
                <a:lnTo>
                  <a:pt x="11306175" y="1257300"/>
                </a:lnTo>
                <a:lnTo>
                  <a:pt x="11306175" y="0"/>
                </a:lnTo>
                <a:close/>
              </a:path>
            </a:pathLst>
          </a:custGeom>
          <a:solidFill>
            <a:srgbClr val="1A315F"/>
          </a:solidFill>
        </p:spPr>
        <p:txBody>
          <a:bodyPr wrap="square" lIns="0" tIns="0" rIns="0" bIns="0" rtlCol="0"/>
          <a:lstStyle/>
          <a:p>
            <a:endParaRPr/>
          </a:p>
        </p:txBody>
      </p:sp>
      <p:sp>
        <p:nvSpPr>
          <p:cNvPr id="3" name="object 3"/>
          <p:cNvSpPr txBox="1">
            <a:spLocks noGrp="1"/>
          </p:cNvSpPr>
          <p:nvPr>
            <p:ph type="title"/>
          </p:nvPr>
        </p:nvSpPr>
        <p:spPr>
          <a:xfrm>
            <a:off x="438150" y="1032510"/>
            <a:ext cx="11306175" cy="632460"/>
          </a:xfrm>
          <a:prstGeom prst="rect">
            <a:avLst/>
          </a:prstGeom>
        </p:spPr>
        <p:txBody>
          <a:bodyPr vert="horz" wrap="square" lIns="0" tIns="16510" rIns="0" bIns="0" rtlCol="0">
            <a:spAutoFit/>
          </a:bodyPr>
          <a:lstStyle/>
          <a:p>
            <a:pPr marL="229235">
              <a:lnSpc>
                <a:spcPct val="100000"/>
              </a:lnSpc>
              <a:spcBef>
                <a:spcPts val="130"/>
              </a:spcBef>
            </a:pPr>
            <a:r>
              <a:rPr sz="3950" spc="-240" dirty="0"/>
              <a:t>FUNCTIONAL</a:t>
            </a:r>
            <a:r>
              <a:rPr sz="3950" spc="90" dirty="0"/>
              <a:t> </a:t>
            </a:r>
            <a:r>
              <a:rPr sz="3950" spc="-160" dirty="0"/>
              <a:t>REQUIREMENTS:</a:t>
            </a:r>
            <a:endParaRPr sz="3950"/>
          </a:p>
        </p:txBody>
      </p:sp>
      <p:pic>
        <p:nvPicPr>
          <p:cNvPr id="5" name="object 5"/>
          <p:cNvPicPr/>
          <p:nvPr/>
        </p:nvPicPr>
        <p:blipFill>
          <a:blip r:embed="rId2" cstate="print"/>
          <a:stretch>
            <a:fillRect/>
          </a:stretch>
        </p:blipFill>
        <p:spPr>
          <a:xfrm>
            <a:off x="9144000" y="0"/>
            <a:ext cx="3048000" cy="1333500"/>
          </a:xfrm>
          <a:prstGeom prst="rect">
            <a:avLst/>
          </a:prstGeom>
        </p:spPr>
      </p:pic>
      <p:sp>
        <p:nvSpPr>
          <p:cNvPr id="6" name="Rectangle 5"/>
          <p:cNvSpPr/>
          <p:nvPr/>
        </p:nvSpPr>
        <p:spPr>
          <a:xfrm>
            <a:off x="609600" y="2057400"/>
            <a:ext cx="10820400" cy="4849404"/>
          </a:xfrm>
          <a:prstGeom prst="rect">
            <a:avLst/>
          </a:prstGeom>
        </p:spPr>
        <p:txBody>
          <a:bodyPr wrap="square">
            <a:spAutoFit/>
          </a:bodyPr>
          <a:lstStyle/>
          <a:p>
            <a:pPr marL="342900" indent="-342900">
              <a:lnSpc>
                <a:spcPct val="150000"/>
              </a:lnSpc>
              <a:buAutoNum type="arabicPeriod"/>
            </a:pPr>
            <a:r>
              <a:rPr lang="en-US" sz="1600" b="1" dirty="0" smtClean="0">
                <a:latin typeface="Times New Roman" pitchFamily="18" charset="0"/>
                <a:cs typeface="Times New Roman" pitchFamily="18" charset="0"/>
              </a:rPr>
              <a:t>Input</a:t>
            </a:r>
            <a:r>
              <a:rPr lang="en-US" sz="1600" dirty="0" smtClean="0">
                <a:latin typeface="Times New Roman" pitchFamily="18" charset="0"/>
                <a:cs typeface="Times New Roman" pitchFamily="18" charset="0"/>
              </a:rPr>
              <a:t>: Define what kind of input will be used for gesture detection. It could be a live video stream from a webcam, pre-recorded video files, or even images.</a:t>
            </a:r>
          </a:p>
          <a:p>
            <a:pPr marL="342900" indent="-342900">
              <a:lnSpc>
                <a:spcPct val="150000"/>
              </a:lnSpc>
            </a:pPr>
            <a:r>
              <a:rPr lang="en-US" sz="1600" dirty="0" smtClean="0">
                <a:latin typeface="Times New Roman" pitchFamily="18" charset="0"/>
                <a:cs typeface="Times New Roman" pitchFamily="18" charset="0"/>
              </a:rPr>
              <a:t>2. </a:t>
            </a:r>
            <a:r>
              <a:rPr lang="en-US" sz="1600" b="1" dirty="0" smtClean="0">
                <a:latin typeface="Times New Roman" pitchFamily="18" charset="0"/>
                <a:cs typeface="Times New Roman" pitchFamily="18" charset="0"/>
              </a:rPr>
              <a:t>Gesture Types</a:t>
            </a:r>
            <a:r>
              <a:rPr lang="en-US" sz="1600" dirty="0" smtClean="0">
                <a:latin typeface="Times New Roman" pitchFamily="18" charset="0"/>
                <a:cs typeface="Times New Roman" pitchFamily="18" charset="0"/>
              </a:rPr>
              <a:t>: Specify the types of gestures you want to detect. This could include simple gestures like hand waves or more complex gestures like finger counting.</a:t>
            </a:r>
          </a:p>
          <a:p>
            <a:pPr marL="342900" indent="-342900">
              <a:lnSpc>
                <a:spcPct val="150000"/>
              </a:lnSpc>
            </a:pPr>
            <a:r>
              <a:rPr lang="en-US" sz="1600" dirty="0" smtClean="0">
                <a:latin typeface="Times New Roman" pitchFamily="18" charset="0"/>
                <a:cs typeface="Times New Roman" pitchFamily="18" charset="0"/>
              </a:rPr>
              <a:t>3. </a:t>
            </a:r>
            <a:r>
              <a:rPr lang="en-US" sz="1600" b="1" dirty="0" smtClean="0">
                <a:latin typeface="Times New Roman" pitchFamily="18" charset="0"/>
                <a:cs typeface="Times New Roman" pitchFamily="18" charset="0"/>
              </a:rPr>
              <a:t>Detection Algorithm</a:t>
            </a:r>
            <a:r>
              <a:rPr lang="en-US" sz="1600" dirty="0" smtClean="0">
                <a:latin typeface="Times New Roman" pitchFamily="18" charset="0"/>
                <a:cs typeface="Times New Roman" pitchFamily="18" charset="0"/>
              </a:rPr>
              <a:t>: Choose an appropriate algorithm or model for gesture detection based on the complexity of the gestures. For simple gestures, handcrafted feature-based methods may suffice, while for more complex gestures, deep learning models might be necessary.</a:t>
            </a:r>
          </a:p>
          <a:p>
            <a:pPr marL="342900" indent="-342900">
              <a:lnSpc>
                <a:spcPct val="150000"/>
              </a:lnSpc>
            </a:pPr>
            <a:r>
              <a:rPr lang="en-US" sz="1600" dirty="0" smtClean="0">
                <a:latin typeface="Times New Roman" pitchFamily="18" charset="0"/>
                <a:cs typeface="Times New Roman" pitchFamily="18" charset="0"/>
              </a:rPr>
              <a:t>4. </a:t>
            </a:r>
            <a:r>
              <a:rPr lang="en-US" sz="1600" b="1" dirty="0" smtClean="0">
                <a:latin typeface="Times New Roman" pitchFamily="18" charset="0"/>
                <a:cs typeface="Times New Roman" pitchFamily="18" charset="0"/>
              </a:rPr>
              <a:t>Preprocessing</a:t>
            </a:r>
            <a:r>
              <a:rPr lang="en-US" sz="1600" dirty="0" smtClean="0">
                <a:latin typeface="Times New Roman" pitchFamily="18" charset="0"/>
                <a:cs typeface="Times New Roman" pitchFamily="18" charset="0"/>
              </a:rPr>
              <a:t>: Define any preprocessing steps needed for the input data, such as resizing, normalization, or noise reduction.</a:t>
            </a:r>
          </a:p>
          <a:p>
            <a:pPr marL="342900" indent="-342900">
              <a:lnSpc>
                <a:spcPct val="150000"/>
              </a:lnSpc>
            </a:pPr>
            <a:r>
              <a:rPr lang="en-US" sz="1600" dirty="0" smtClean="0">
                <a:latin typeface="Times New Roman" pitchFamily="18" charset="0"/>
                <a:cs typeface="Times New Roman" pitchFamily="18" charset="0"/>
              </a:rPr>
              <a:t>5. </a:t>
            </a:r>
            <a:r>
              <a:rPr lang="en-US" sz="1600" b="1" dirty="0" smtClean="0">
                <a:latin typeface="Times New Roman" pitchFamily="18" charset="0"/>
                <a:cs typeface="Times New Roman" pitchFamily="18" charset="0"/>
              </a:rPr>
              <a:t>Gesture Recognition</a:t>
            </a:r>
            <a:r>
              <a:rPr lang="en-US" sz="1600" dirty="0" smtClean="0">
                <a:latin typeface="Times New Roman" pitchFamily="18" charset="0"/>
                <a:cs typeface="Times New Roman" pitchFamily="18" charset="0"/>
              </a:rPr>
              <a:t>: Define how the detected gestures will be recognized and interpreted. This could involve mapping detected patterns to specific gestures and determining the action associated with each gesture.</a:t>
            </a:r>
          </a:p>
          <a:p>
            <a:pPr marL="342900" indent="-342900">
              <a:lnSpc>
                <a:spcPct val="150000"/>
              </a:lnSpc>
            </a:pPr>
            <a:r>
              <a:rPr lang="en-US" sz="1600" dirty="0" smtClean="0">
                <a:latin typeface="Times New Roman" pitchFamily="18" charset="0"/>
                <a:cs typeface="Times New Roman" pitchFamily="18" charset="0"/>
              </a:rPr>
              <a:t>6. </a:t>
            </a:r>
            <a:r>
              <a:rPr lang="en-US" sz="1600" b="1" dirty="0" smtClean="0">
                <a:latin typeface="Times New Roman" pitchFamily="18" charset="0"/>
                <a:cs typeface="Times New Roman" pitchFamily="18" charset="0"/>
              </a:rPr>
              <a:t>Accuracy and Performance</a:t>
            </a:r>
            <a:r>
              <a:rPr lang="en-US" sz="1600" dirty="0" smtClean="0">
                <a:latin typeface="Times New Roman" pitchFamily="18" charset="0"/>
                <a:cs typeface="Times New Roman" pitchFamily="18" charset="0"/>
              </a:rPr>
              <a:t>: Define the criteria for evaluating the accuracy and performance of the gesture detection system. This could include metrics like detection accuracy, processing speed, and robustness to variations in lighting conditions or background clutter.</a:t>
            </a:r>
            <a:endParaRPr lang="en-US" sz="16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8150" y="609600"/>
            <a:ext cx="11306175" cy="1257300"/>
          </a:xfrm>
          <a:prstGeom prst="rect">
            <a:avLst/>
          </a:prstGeom>
          <a:solidFill>
            <a:srgbClr val="1A315F"/>
          </a:solidFill>
        </p:spPr>
        <p:txBody>
          <a:bodyPr vert="horz" wrap="square" lIns="0" tIns="439420" rIns="0" bIns="0" rtlCol="0">
            <a:spAutoFit/>
          </a:bodyPr>
          <a:lstStyle/>
          <a:p>
            <a:pPr marL="229235">
              <a:lnSpc>
                <a:spcPct val="100000"/>
              </a:lnSpc>
              <a:spcBef>
                <a:spcPts val="3460"/>
              </a:spcBef>
            </a:pPr>
            <a:r>
              <a:rPr sz="3950" spc="-135" dirty="0"/>
              <a:t>ARCHITECTURE:</a:t>
            </a:r>
            <a:endParaRPr sz="3950"/>
          </a:p>
        </p:txBody>
      </p:sp>
      <p:pic>
        <p:nvPicPr>
          <p:cNvPr id="4" name="object 4"/>
          <p:cNvPicPr/>
          <p:nvPr/>
        </p:nvPicPr>
        <p:blipFill>
          <a:blip r:embed="rId2" cstate="print"/>
          <a:stretch>
            <a:fillRect/>
          </a:stretch>
        </p:blipFill>
        <p:spPr>
          <a:xfrm>
            <a:off x="2181118" y="2447829"/>
            <a:ext cx="6743912" cy="3705416"/>
          </a:xfrm>
          <a:prstGeom prst="rect">
            <a:avLst/>
          </a:prstGeom>
        </p:spPr>
      </p:pic>
      <p:pic>
        <p:nvPicPr>
          <p:cNvPr id="6" name="Picture 5" descr="gesture.png"/>
          <p:cNvPicPr>
            <a:picLocks noChangeAspect="1"/>
          </p:cNvPicPr>
          <p:nvPr/>
        </p:nvPicPr>
        <p:blipFill>
          <a:blip r:embed="rId3"/>
          <a:stretch>
            <a:fillRect/>
          </a:stretch>
        </p:blipFill>
        <p:spPr>
          <a:xfrm>
            <a:off x="2047875" y="2313520"/>
            <a:ext cx="6791325" cy="369199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38151" y="609600"/>
            <a:ext cx="10991850" cy="1066800"/>
          </a:xfrm>
          <a:custGeom>
            <a:avLst/>
            <a:gdLst/>
            <a:ahLst/>
            <a:cxnLst/>
            <a:rect l="l" t="t" r="r" b="b"/>
            <a:pathLst>
              <a:path w="11306175" h="1257300">
                <a:moveTo>
                  <a:pt x="11306175" y="0"/>
                </a:moveTo>
                <a:lnTo>
                  <a:pt x="0" y="0"/>
                </a:lnTo>
                <a:lnTo>
                  <a:pt x="0" y="1257300"/>
                </a:lnTo>
                <a:lnTo>
                  <a:pt x="11306175" y="1257300"/>
                </a:lnTo>
                <a:lnTo>
                  <a:pt x="11306175" y="0"/>
                </a:lnTo>
                <a:close/>
              </a:path>
            </a:pathLst>
          </a:custGeom>
          <a:solidFill>
            <a:srgbClr val="1A315F"/>
          </a:solidFill>
        </p:spPr>
        <p:txBody>
          <a:bodyPr wrap="square" lIns="0" tIns="0" rIns="0" bIns="0" rtlCol="0"/>
          <a:lstStyle/>
          <a:p>
            <a:endParaRPr/>
          </a:p>
        </p:txBody>
      </p:sp>
      <p:sp>
        <p:nvSpPr>
          <p:cNvPr id="3" name="object 3"/>
          <p:cNvSpPr txBox="1">
            <a:spLocks noGrp="1"/>
          </p:cNvSpPr>
          <p:nvPr>
            <p:ph type="title"/>
          </p:nvPr>
        </p:nvSpPr>
        <p:spPr>
          <a:xfrm>
            <a:off x="438150" y="993139"/>
            <a:ext cx="11306175" cy="632460"/>
          </a:xfrm>
          <a:prstGeom prst="rect">
            <a:avLst/>
          </a:prstGeom>
        </p:spPr>
        <p:txBody>
          <a:bodyPr vert="horz" wrap="square" lIns="0" tIns="16510" rIns="0" bIns="0" rtlCol="0">
            <a:spAutoFit/>
          </a:bodyPr>
          <a:lstStyle/>
          <a:p>
            <a:pPr marL="203200">
              <a:lnSpc>
                <a:spcPct val="100000"/>
              </a:lnSpc>
              <a:spcBef>
                <a:spcPts val="130"/>
              </a:spcBef>
            </a:pPr>
            <a:r>
              <a:rPr sz="3950" spc="-40" dirty="0"/>
              <a:t>TEST</a:t>
            </a:r>
            <a:r>
              <a:rPr sz="3950" spc="55" dirty="0"/>
              <a:t> </a:t>
            </a:r>
            <a:r>
              <a:rPr sz="3950" spc="-25" dirty="0"/>
              <a:t>CASES</a:t>
            </a:r>
            <a:r>
              <a:rPr sz="3950" spc="75" dirty="0"/>
              <a:t> </a:t>
            </a:r>
            <a:r>
              <a:rPr sz="3950" spc="-254" dirty="0"/>
              <a:t>AND</a:t>
            </a:r>
            <a:r>
              <a:rPr sz="3950" spc="40" dirty="0"/>
              <a:t> </a:t>
            </a:r>
            <a:r>
              <a:rPr sz="3950" spc="-125" dirty="0"/>
              <a:t>RESULT:</a:t>
            </a:r>
            <a:endParaRPr sz="3950"/>
          </a:p>
        </p:txBody>
      </p:sp>
      <p:sp>
        <p:nvSpPr>
          <p:cNvPr id="4" name="object 4"/>
          <p:cNvSpPr txBox="1"/>
          <p:nvPr/>
        </p:nvSpPr>
        <p:spPr>
          <a:xfrm>
            <a:off x="685800" y="1638622"/>
            <a:ext cx="9665970" cy="5219378"/>
          </a:xfrm>
          <a:prstGeom prst="rect">
            <a:avLst/>
          </a:prstGeom>
        </p:spPr>
        <p:txBody>
          <a:bodyPr vert="horz" wrap="square" lIns="0" tIns="15875" rIns="0" bIns="0" rtlCol="0">
            <a:spAutoFit/>
          </a:bodyPr>
          <a:lstStyle/>
          <a:p>
            <a:pPr marL="355600" indent="-342900" algn="just">
              <a:lnSpc>
                <a:spcPct val="150000"/>
              </a:lnSpc>
              <a:spcBef>
                <a:spcPts val="125"/>
              </a:spcBef>
              <a:buAutoNum type="arabicPeriod"/>
            </a:pPr>
            <a:r>
              <a:rPr lang="en-US" sz="1600" b="1" dirty="0" smtClean="0">
                <a:latin typeface="Times New Roman" pitchFamily="18" charset="0"/>
                <a:cs typeface="Times New Roman" pitchFamily="18" charset="0"/>
              </a:rPr>
              <a:t>Basic Gesture Detection</a:t>
            </a:r>
            <a:r>
              <a:rPr lang="en-US" sz="1600" dirty="0" smtClean="0">
                <a:latin typeface="Times New Roman" pitchFamily="18" charset="0"/>
                <a:cs typeface="Times New Roman" pitchFamily="18" charset="0"/>
              </a:rPr>
              <a:t>:   - Verify that the system can accurately detect basic gestures like hand waves, thumbs-up, or peace signs.</a:t>
            </a:r>
          </a:p>
          <a:p>
            <a:pPr marL="355600" indent="-342900" algn="just">
              <a:lnSpc>
                <a:spcPct val="150000"/>
              </a:lnSpc>
              <a:spcBef>
                <a:spcPts val="125"/>
              </a:spcBef>
            </a:pPr>
            <a:r>
              <a:rPr lang="en-US" sz="1600" dirty="0" smtClean="0">
                <a:latin typeface="Times New Roman" pitchFamily="18" charset="0"/>
                <a:cs typeface="Times New Roman" pitchFamily="18" charset="0"/>
              </a:rPr>
              <a:t>2. </a:t>
            </a:r>
            <a:r>
              <a:rPr lang="en-US" sz="1600" b="1" dirty="0" smtClean="0">
                <a:latin typeface="Times New Roman" pitchFamily="18" charset="0"/>
                <a:cs typeface="Times New Roman" pitchFamily="18" charset="0"/>
              </a:rPr>
              <a:t>Complex Gesture Detection</a:t>
            </a:r>
            <a:r>
              <a:rPr lang="en-US" sz="1600" dirty="0" smtClean="0">
                <a:latin typeface="Times New Roman" pitchFamily="18" charset="0"/>
                <a:cs typeface="Times New Roman" pitchFamily="18" charset="0"/>
              </a:rPr>
              <a:t>:   - Test the system's ability to recognize more complex gestures such as finger counting, hand shapes (e.g., "OK" sign), or directional gestures (e.g., pointing).</a:t>
            </a:r>
          </a:p>
          <a:p>
            <a:pPr marL="355600" indent="-342900" algn="just">
              <a:lnSpc>
                <a:spcPct val="150000"/>
              </a:lnSpc>
              <a:spcBef>
                <a:spcPts val="125"/>
              </a:spcBef>
            </a:pPr>
            <a:r>
              <a:rPr lang="en-US" sz="1600" dirty="0" smtClean="0">
                <a:latin typeface="Times New Roman" pitchFamily="18" charset="0"/>
                <a:cs typeface="Times New Roman" pitchFamily="18" charset="0"/>
              </a:rPr>
              <a:t>3. </a:t>
            </a:r>
            <a:r>
              <a:rPr lang="en-US" sz="1600" b="1" dirty="0" smtClean="0">
                <a:latin typeface="Times New Roman" pitchFamily="18" charset="0"/>
                <a:cs typeface="Times New Roman" pitchFamily="18" charset="0"/>
              </a:rPr>
              <a:t>Variations in Lighting</a:t>
            </a:r>
            <a:r>
              <a:rPr lang="en-US" sz="1600" dirty="0" smtClean="0">
                <a:latin typeface="Times New Roman" pitchFamily="18" charset="0"/>
                <a:cs typeface="Times New Roman" pitchFamily="18" charset="0"/>
              </a:rPr>
              <a:t>:   - Assess the system's robustness to changes in lighting conditions, including variations in brightness, shadows, and color temperature.</a:t>
            </a:r>
          </a:p>
          <a:p>
            <a:pPr marL="355600" indent="-342900" algn="just">
              <a:lnSpc>
                <a:spcPct val="150000"/>
              </a:lnSpc>
              <a:spcBef>
                <a:spcPts val="125"/>
              </a:spcBef>
            </a:pPr>
            <a:r>
              <a:rPr lang="en-US" sz="1600" dirty="0" smtClean="0">
                <a:latin typeface="Times New Roman" pitchFamily="18" charset="0"/>
                <a:cs typeface="Times New Roman" pitchFamily="18" charset="0"/>
              </a:rPr>
              <a:t>4. </a:t>
            </a:r>
            <a:r>
              <a:rPr lang="en-US" sz="1600" b="1" dirty="0" smtClean="0">
                <a:latin typeface="Times New Roman" pitchFamily="18" charset="0"/>
                <a:cs typeface="Times New Roman" pitchFamily="18" charset="0"/>
              </a:rPr>
              <a:t>Background Clutter</a:t>
            </a:r>
            <a:r>
              <a:rPr lang="en-US" sz="1600" dirty="0" smtClean="0">
                <a:latin typeface="Times New Roman" pitchFamily="18" charset="0"/>
                <a:cs typeface="Times New Roman" pitchFamily="18" charset="0"/>
              </a:rPr>
              <a:t>:   - Test the system's performance in environments with different levels of background clutter, such as busy backgrounds or cluttered surfaces.</a:t>
            </a:r>
          </a:p>
          <a:p>
            <a:pPr marL="355600" indent="-342900" algn="just">
              <a:lnSpc>
                <a:spcPct val="150000"/>
              </a:lnSpc>
              <a:spcBef>
                <a:spcPts val="125"/>
              </a:spcBef>
            </a:pPr>
            <a:r>
              <a:rPr lang="en-US" sz="1600" dirty="0" smtClean="0">
                <a:latin typeface="Times New Roman" pitchFamily="18" charset="0"/>
                <a:cs typeface="Times New Roman" pitchFamily="18" charset="0"/>
              </a:rPr>
              <a:t>5. </a:t>
            </a:r>
            <a:r>
              <a:rPr lang="en-US" sz="1600" b="1" dirty="0" smtClean="0">
                <a:latin typeface="Times New Roman" pitchFamily="18" charset="0"/>
                <a:cs typeface="Times New Roman" pitchFamily="18" charset="0"/>
              </a:rPr>
              <a:t>Hand Orientation and Position</a:t>
            </a:r>
            <a:r>
              <a:rPr lang="en-US" sz="1600" dirty="0" smtClean="0">
                <a:latin typeface="Times New Roman" pitchFamily="18" charset="0"/>
                <a:cs typeface="Times New Roman" pitchFamily="18" charset="0"/>
              </a:rPr>
              <a:t>:   - Evaluate how well the system handles variations in hand orientation, position, and distance from the camera.</a:t>
            </a:r>
          </a:p>
          <a:p>
            <a:pPr marL="355600" indent="-342900" algn="just">
              <a:lnSpc>
                <a:spcPct val="150000"/>
              </a:lnSpc>
              <a:spcBef>
                <a:spcPts val="125"/>
              </a:spcBef>
            </a:pPr>
            <a:r>
              <a:rPr lang="en-US" sz="1600" dirty="0" smtClean="0">
                <a:latin typeface="Times New Roman" pitchFamily="18" charset="0"/>
                <a:cs typeface="Times New Roman" pitchFamily="18" charset="0"/>
              </a:rPr>
              <a:t>6. </a:t>
            </a:r>
            <a:r>
              <a:rPr lang="en-US" sz="1600" b="1" dirty="0" smtClean="0">
                <a:latin typeface="Times New Roman" pitchFamily="18" charset="0"/>
                <a:cs typeface="Times New Roman" pitchFamily="18" charset="0"/>
              </a:rPr>
              <a:t>Gesture Speed</a:t>
            </a:r>
            <a:r>
              <a:rPr lang="en-US" sz="1600" dirty="0" smtClean="0">
                <a:latin typeface="Times New Roman" pitchFamily="18" charset="0"/>
                <a:cs typeface="Times New Roman" pitchFamily="18" charset="0"/>
              </a:rPr>
              <a:t>:   - Test the system's ability to detect gestures accurately at different speeds, including slow, medium, and fast movements.</a:t>
            </a:r>
          </a:p>
          <a:p>
            <a:pPr marL="355600" indent="-342900" algn="just">
              <a:lnSpc>
                <a:spcPct val="150000"/>
              </a:lnSpc>
              <a:spcBef>
                <a:spcPts val="125"/>
              </a:spcBef>
            </a:pPr>
            <a:r>
              <a:rPr lang="en-US" sz="1600" dirty="0" smtClean="0">
                <a:latin typeface="Times New Roman" pitchFamily="18" charset="0"/>
                <a:cs typeface="Times New Roman" pitchFamily="18" charset="0"/>
              </a:rPr>
              <a:t>7</a:t>
            </a:r>
            <a:r>
              <a:rPr lang="en-US" sz="1600" b="1" dirty="0" smtClean="0">
                <a:latin typeface="Times New Roman" pitchFamily="18" charset="0"/>
                <a:cs typeface="Times New Roman" pitchFamily="18" charset="0"/>
              </a:rPr>
              <a:t>. Gesture Duration</a:t>
            </a:r>
            <a:r>
              <a:rPr lang="en-US" sz="1600" dirty="0" smtClean="0">
                <a:latin typeface="Times New Roman" pitchFamily="18" charset="0"/>
                <a:cs typeface="Times New Roman" pitchFamily="18" charset="0"/>
              </a:rPr>
              <a:t>:   - Verify that the system can accurately detect gestures of varying durations, from quick gestures to more prolonged movements</a:t>
            </a:r>
            <a:r>
              <a:rPr lang="en-US" sz="1400" dirty="0" smtClean="0">
                <a:latin typeface="Georgia"/>
                <a:cs typeface="Georgia"/>
              </a:rPr>
              <a:t>.</a:t>
            </a:r>
            <a:endParaRPr sz="1400">
              <a:latin typeface="Georgia"/>
              <a:cs typeface="Georgia"/>
            </a:endParaRPr>
          </a:p>
        </p:txBody>
      </p:sp>
      <p:grpSp>
        <p:nvGrpSpPr>
          <p:cNvPr id="5" name="object 5"/>
          <p:cNvGrpSpPr/>
          <p:nvPr/>
        </p:nvGrpSpPr>
        <p:grpSpPr>
          <a:xfrm>
            <a:off x="9458325" y="0"/>
            <a:ext cx="2733675" cy="1333500"/>
            <a:chOff x="9458325" y="0"/>
            <a:chExt cx="2733675" cy="1333500"/>
          </a:xfrm>
        </p:grpSpPr>
        <p:pic>
          <p:nvPicPr>
            <p:cNvPr id="6" name="object 6"/>
            <p:cNvPicPr/>
            <p:nvPr/>
          </p:nvPicPr>
          <p:blipFill>
            <a:blip r:embed="rId2" cstate="print"/>
            <a:stretch>
              <a:fillRect/>
            </a:stretch>
          </p:blipFill>
          <p:spPr>
            <a:xfrm>
              <a:off x="10772775" y="0"/>
              <a:ext cx="1419225" cy="1333500"/>
            </a:xfrm>
            <a:prstGeom prst="rect">
              <a:avLst/>
            </a:prstGeom>
          </p:spPr>
        </p:pic>
        <p:pic>
          <p:nvPicPr>
            <p:cNvPr id="7" name="object 7"/>
            <p:cNvPicPr/>
            <p:nvPr/>
          </p:nvPicPr>
          <p:blipFill>
            <a:blip r:embed="rId3" cstate="print"/>
            <a:stretch>
              <a:fillRect/>
            </a:stretch>
          </p:blipFill>
          <p:spPr>
            <a:xfrm>
              <a:off x="9458325" y="0"/>
              <a:ext cx="1400175" cy="1295400"/>
            </a:xfrm>
            <a:prstGeom prst="rect">
              <a:avLst/>
            </a:prstGeom>
          </p:spPr>
        </p:pic>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38150" y="609600"/>
            <a:ext cx="11306175" cy="1257300"/>
          </a:xfrm>
          <a:custGeom>
            <a:avLst/>
            <a:gdLst/>
            <a:ahLst/>
            <a:cxnLst/>
            <a:rect l="l" t="t" r="r" b="b"/>
            <a:pathLst>
              <a:path w="11306175" h="1257300">
                <a:moveTo>
                  <a:pt x="11306175" y="0"/>
                </a:moveTo>
                <a:lnTo>
                  <a:pt x="0" y="0"/>
                </a:lnTo>
                <a:lnTo>
                  <a:pt x="0" y="1257300"/>
                </a:lnTo>
                <a:lnTo>
                  <a:pt x="11306175" y="1257300"/>
                </a:lnTo>
                <a:lnTo>
                  <a:pt x="11306175" y="0"/>
                </a:lnTo>
                <a:close/>
              </a:path>
            </a:pathLst>
          </a:custGeom>
          <a:solidFill>
            <a:srgbClr val="1A315F"/>
          </a:solidFill>
        </p:spPr>
        <p:txBody>
          <a:bodyPr wrap="square" lIns="0" tIns="0" rIns="0" bIns="0" rtlCol="0"/>
          <a:lstStyle/>
          <a:p>
            <a:endParaRPr/>
          </a:p>
        </p:txBody>
      </p:sp>
      <p:sp>
        <p:nvSpPr>
          <p:cNvPr id="3" name="object 3"/>
          <p:cNvSpPr txBox="1">
            <a:spLocks noGrp="1"/>
          </p:cNvSpPr>
          <p:nvPr>
            <p:ph type="title"/>
          </p:nvPr>
        </p:nvSpPr>
        <p:spPr>
          <a:xfrm>
            <a:off x="438150" y="1032510"/>
            <a:ext cx="11306175" cy="632460"/>
          </a:xfrm>
          <a:prstGeom prst="rect">
            <a:avLst/>
          </a:prstGeom>
        </p:spPr>
        <p:txBody>
          <a:bodyPr vert="horz" wrap="square" lIns="0" tIns="16510" rIns="0" bIns="0" rtlCol="0">
            <a:spAutoFit/>
          </a:bodyPr>
          <a:lstStyle/>
          <a:p>
            <a:pPr marL="229235">
              <a:lnSpc>
                <a:spcPct val="100000"/>
              </a:lnSpc>
              <a:spcBef>
                <a:spcPts val="130"/>
              </a:spcBef>
            </a:pPr>
            <a:r>
              <a:rPr sz="3950" spc="-25" dirty="0"/>
              <a:t>S</a:t>
            </a:r>
            <a:r>
              <a:rPr sz="3950" spc="-125" dirty="0"/>
              <a:t>E</a:t>
            </a:r>
            <a:r>
              <a:rPr sz="3950" spc="-130" dirty="0"/>
              <a:t>C</a:t>
            </a:r>
            <a:r>
              <a:rPr sz="3950" spc="-450" dirty="0"/>
              <a:t>U</a:t>
            </a:r>
            <a:r>
              <a:rPr sz="3950" spc="-95" dirty="0"/>
              <a:t>R</a:t>
            </a:r>
            <a:r>
              <a:rPr sz="3950" spc="-114" dirty="0"/>
              <a:t>I</a:t>
            </a:r>
            <a:r>
              <a:rPr sz="3950" spc="-90" dirty="0"/>
              <a:t>T</a:t>
            </a:r>
            <a:r>
              <a:rPr sz="3950" spc="-300" dirty="0"/>
              <a:t>Y</a:t>
            </a:r>
            <a:r>
              <a:rPr sz="3950" spc="135" dirty="0"/>
              <a:t> </a:t>
            </a:r>
            <a:r>
              <a:rPr sz="3950" spc="-254" dirty="0"/>
              <a:t>AND</a:t>
            </a:r>
            <a:r>
              <a:rPr sz="3950" spc="-15" dirty="0"/>
              <a:t> </a:t>
            </a:r>
            <a:r>
              <a:rPr sz="3950" spc="-385" dirty="0"/>
              <a:t>CON</a:t>
            </a:r>
            <a:r>
              <a:rPr sz="3950" spc="-90" dirty="0"/>
              <a:t>T</a:t>
            </a:r>
            <a:r>
              <a:rPr sz="3950" spc="-95" dirty="0"/>
              <a:t>R</a:t>
            </a:r>
            <a:r>
              <a:rPr sz="3950" spc="-335" dirty="0"/>
              <a:t>O</a:t>
            </a:r>
            <a:r>
              <a:rPr sz="3950" spc="-280" dirty="0"/>
              <a:t>L</a:t>
            </a:r>
            <a:r>
              <a:rPr sz="3950" spc="55" dirty="0"/>
              <a:t> </a:t>
            </a:r>
            <a:r>
              <a:rPr sz="3950" spc="-40" dirty="0"/>
              <a:t>:</a:t>
            </a:r>
            <a:endParaRPr sz="3950"/>
          </a:p>
        </p:txBody>
      </p:sp>
      <p:sp>
        <p:nvSpPr>
          <p:cNvPr id="4" name="object 4"/>
          <p:cNvSpPr txBox="1"/>
          <p:nvPr/>
        </p:nvSpPr>
        <p:spPr>
          <a:xfrm>
            <a:off x="381000" y="1867217"/>
            <a:ext cx="10515600" cy="4393382"/>
          </a:xfrm>
          <a:prstGeom prst="rect">
            <a:avLst/>
          </a:prstGeom>
        </p:spPr>
        <p:txBody>
          <a:bodyPr vert="horz" wrap="square" lIns="0" tIns="4445" rIns="0" bIns="0" rtlCol="0">
            <a:spAutoFit/>
          </a:bodyPr>
          <a:lstStyle/>
          <a:p>
            <a:pPr marL="342900" indent="-342900" algn="just">
              <a:buFont typeface="+mj-lt"/>
              <a:buAutoNum type="arabicPeriod"/>
            </a:pPr>
            <a:r>
              <a:rPr lang="en-US" b="1" dirty="0" smtClean="0">
                <a:latin typeface="Times New Roman" pitchFamily="18" charset="0"/>
                <a:cs typeface="Times New Roman" pitchFamily="18" charset="0"/>
              </a:rPr>
              <a:t>Data Encryption</a:t>
            </a:r>
            <a:r>
              <a:rPr lang="en-US" dirty="0" smtClean="0">
                <a:latin typeface="Times New Roman" pitchFamily="18" charset="0"/>
                <a:cs typeface="Times New Roman" pitchFamily="18" charset="0"/>
              </a:rPr>
              <a:t>: Ensure that all data transmitted between the gesture detection system and any associated devices or servers is encrypted using strong encryption protocols. This prevents unauthorized access to the data in transit.</a:t>
            </a:r>
          </a:p>
          <a:p>
            <a:pPr marL="342900" indent="-342900" algn="just">
              <a:buFont typeface="+mj-lt"/>
              <a:buAutoNum type="arabicPeriod"/>
            </a:pPr>
            <a:r>
              <a:rPr lang="en-US" b="1" dirty="0" smtClean="0">
                <a:latin typeface="Times New Roman" pitchFamily="18" charset="0"/>
                <a:cs typeface="Times New Roman" pitchFamily="18" charset="0"/>
              </a:rPr>
              <a:t>Authentication and Authorization</a:t>
            </a:r>
            <a:r>
              <a:rPr lang="en-US" dirty="0" smtClean="0">
                <a:latin typeface="Times New Roman" pitchFamily="18" charset="0"/>
                <a:cs typeface="Times New Roman" pitchFamily="18" charset="0"/>
              </a:rPr>
              <a:t>: Implement robust authentication mechanisms to ensure that only authorized users can access the system. Use techniques like biometric authentication, passwords, or multi-factor authentication to verify the identity of users. Additionally, enforce strict access controls to limit what actions different users can perform within the system.</a:t>
            </a:r>
          </a:p>
          <a:p>
            <a:pPr marL="342900" indent="-342900" algn="just">
              <a:buFont typeface="+mj-lt"/>
              <a:buAutoNum type="arabicPeriod"/>
            </a:pPr>
            <a:r>
              <a:rPr lang="en-US" b="1" dirty="0" smtClean="0">
                <a:latin typeface="Times New Roman" pitchFamily="18" charset="0"/>
                <a:cs typeface="Times New Roman" pitchFamily="18" charset="0"/>
              </a:rPr>
              <a:t>Secure Communication Protocols</a:t>
            </a:r>
            <a:r>
              <a:rPr lang="en-US" dirty="0" smtClean="0">
                <a:latin typeface="Times New Roman" pitchFamily="18" charset="0"/>
                <a:cs typeface="Times New Roman" pitchFamily="18" charset="0"/>
              </a:rPr>
              <a:t>: Use secure communication protocols such as HTTPS or TLS to protect data exchanged between the gesture detection system and external devices or servers. This prevents eavesdropping and man-in-the-middle attacks.</a:t>
            </a:r>
          </a:p>
          <a:p>
            <a:pPr marL="342900" indent="-342900" algn="just">
              <a:buFont typeface="+mj-lt"/>
              <a:buAutoNum type="arabicPeriod"/>
            </a:pPr>
            <a:r>
              <a:rPr lang="en-US" b="1" dirty="0" smtClean="0">
                <a:latin typeface="Times New Roman" pitchFamily="18" charset="0"/>
                <a:cs typeface="Times New Roman" pitchFamily="18" charset="0"/>
              </a:rPr>
              <a:t>Secure Storage</a:t>
            </a:r>
            <a:r>
              <a:rPr lang="en-US" dirty="0" smtClean="0">
                <a:latin typeface="Times New Roman" pitchFamily="18" charset="0"/>
                <a:cs typeface="Times New Roman" pitchFamily="18" charset="0"/>
              </a:rPr>
              <a:t>: If the gesture detection system stores any data locally or in the cloud, ensure that it is stored securely. Employ strong encryption and access controls to protect the data from unauthorized access or tampering.</a:t>
            </a:r>
          </a:p>
          <a:p>
            <a:pPr marL="342900" indent="-342900" algn="just">
              <a:buFont typeface="+mj-lt"/>
              <a:buAutoNum type="arabicPeriod"/>
            </a:pPr>
            <a:r>
              <a:rPr lang="en-US" b="1" dirty="0" smtClean="0">
                <a:latin typeface="Times New Roman" pitchFamily="18" charset="0"/>
                <a:cs typeface="Times New Roman" pitchFamily="18" charset="0"/>
              </a:rPr>
              <a:t>Regular Security Audits</a:t>
            </a:r>
            <a:r>
              <a:rPr lang="en-US" dirty="0" smtClean="0">
                <a:latin typeface="Times New Roman" pitchFamily="18" charset="0"/>
                <a:cs typeface="Times New Roman" pitchFamily="18" charset="0"/>
              </a:rPr>
              <a:t>: Conduct regular security audits and penetration testing to identify and address any vulnerabilities in the system. This helps ensure that the system remains secure against evolving threats.</a:t>
            </a:r>
          </a:p>
          <a:p>
            <a:pPr marL="355600" marR="357505" indent="-342900">
              <a:lnSpc>
                <a:spcPct val="105000"/>
              </a:lnSpc>
              <a:spcBef>
                <a:spcPts val="35"/>
              </a:spcBef>
              <a:buSzPct val="93548"/>
              <a:buFont typeface="+mj-lt"/>
              <a:buAutoNum type="arabicPeriod"/>
              <a:tabLst>
                <a:tab pos="174625" algn="l"/>
              </a:tabLst>
            </a:pPr>
            <a:endParaRPr sz="1550">
              <a:latin typeface="Georgia"/>
              <a:cs typeface="Georgia"/>
            </a:endParaRPr>
          </a:p>
        </p:txBody>
      </p:sp>
      <p:pic>
        <p:nvPicPr>
          <p:cNvPr id="5" name="object 5"/>
          <p:cNvPicPr/>
          <p:nvPr/>
        </p:nvPicPr>
        <p:blipFill>
          <a:blip r:embed="rId2" cstate="print"/>
          <a:stretch>
            <a:fillRect/>
          </a:stretch>
        </p:blipFill>
        <p:spPr>
          <a:xfrm>
            <a:off x="9420225" y="0"/>
            <a:ext cx="2771775" cy="13335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8150" y="609600"/>
            <a:ext cx="11306175" cy="1257300"/>
          </a:xfrm>
          <a:prstGeom prst="rect">
            <a:avLst/>
          </a:prstGeom>
          <a:solidFill>
            <a:srgbClr val="1A315F"/>
          </a:solidFill>
        </p:spPr>
        <p:txBody>
          <a:bodyPr vert="horz" wrap="square" lIns="0" tIns="3810" rIns="0" bIns="0" rtlCol="0">
            <a:spAutoFit/>
          </a:bodyPr>
          <a:lstStyle/>
          <a:p>
            <a:pPr>
              <a:lnSpc>
                <a:spcPct val="100000"/>
              </a:lnSpc>
              <a:spcBef>
                <a:spcPts val="30"/>
              </a:spcBef>
            </a:pPr>
            <a:endParaRPr sz="4300"/>
          </a:p>
          <a:p>
            <a:pPr marL="229235">
              <a:lnSpc>
                <a:spcPct val="100000"/>
              </a:lnSpc>
            </a:pPr>
            <a:r>
              <a:rPr sz="2750" spc="90" dirty="0">
                <a:latin typeface="Trebuchet MS"/>
                <a:cs typeface="Trebuchet MS"/>
              </a:rPr>
              <a:t>RESEARCH</a:t>
            </a:r>
            <a:r>
              <a:rPr sz="2750" spc="-70" dirty="0">
                <a:latin typeface="Trebuchet MS"/>
                <a:cs typeface="Trebuchet MS"/>
              </a:rPr>
              <a:t> </a:t>
            </a:r>
            <a:r>
              <a:rPr sz="2750" spc="95" dirty="0">
                <a:latin typeface="Trebuchet MS"/>
                <a:cs typeface="Trebuchet MS"/>
              </a:rPr>
              <a:t>GAP</a:t>
            </a:r>
            <a:endParaRPr sz="2750">
              <a:latin typeface="Trebuchet MS"/>
              <a:cs typeface="Trebuchet MS"/>
            </a:endParaRPr>
          </a:p>
        </p:txBody>
      </p:sp>
      <p:sp>
        <p:nvSpPr>
          <p:cNvPr id="3" name="object 3"/>
          <p:cNvSpPr txBox="1"/>
          <p:nvPr/>
        </p:nvSpPr>
        <p:spPr>
          <a:xfrm>
            <a:off x="655002" y="2184463"/>
            <a:ext cx="10330180" cy="3867785"/>
          </a:xfrm>
          <a:prstGeom prst="rect">
            <a:avLst/>
          </a:prstGeom>
        </p:spPr>
        <p:txBody>
          <a:bodyPr vert="horz" wrap="square" lIns="0" tIns="10160" rIns="0" bIns="0" rtlCol="0">
            <a:spAutoFit/>
          </a:bodyPr>
          <a:lstStyle/>
          <a:p>
            <a:pPr marL="298450" marR="6350" indent="-286385">
              <a:lnSpc>
                <a:spcPct val="100899"/>
              </a:lnSpc>
              <a:spcBef>
                <a:spcPts val="80"/>
              </a:spcBef>
              <a:buFont typeface="Arial MT"/>
              <a:buChar char="•"/>
              <a:tabLst>
                <a:tab pos="298450" algn="l"/>
                <a:tab pos="299085" algn="l"/>
              </a:tabLst>
            </a:pPr>
            <a:r>
              <a:rPr sz="1800" spc="45" dirty="0">
                <a:solidFill>
                  <a:srgbClr val="0D0D0D"/>
                </a:solidFill>
                <a:latin typeface="Georgia"/>
                <a:cs typeface="Georgia"/>
              </a:rPr>
              <a:t>Limited</a:t>
            </a:r>
            <a:r>
              <a:rPr sz="1800" spc="50" dirty="0">
                <a:solidFill>
                  <a:srgbClr val="0D0D0D"/>
                </a:solidFill>
                <a:latin typeface="Georgia"/>
                <a:cs typeface="Georgia"/>
              </a:rPr>
              <a:t> </a:t>
            </a:r>
            <a:r>
              <a:rPr sz="1800" spc="105" dirty="0">
                <a:solidFill>
                  <a:srgbClr val="0D0D0D"/>
                </a:solidFill>
                <a:latin typeface="Georgia"/>
                <a:cs typeface="Georgia"/>
              </a:rPr>
              <a:t>robustness </a:t>
            </a:r>
            <a:r>
              <a:rPr sz="1800" spc="55" dirty="0">
                <a:solidFill>
                  <a:srgbClr val="0D0D0D"/>
                </a:solidFill>
                <a:latin typeface="Georgia"/>
                <a:cs typeface="Georgia"/>
              </a:rPr>
              <a:t>in</a:t>
            </a:r>
            <a:r>
              <a:rPr sz="1800" spc="60" dirty="0">
                <a:solidFill>
                  <a:srgbClr val="0D0D0D"/>
                </a:solidFill>
                <a:latin typeface="Georgia"/>
                <a:cs typeface="Georgia"/>
              </a:rPr>
              <a:t> </a:t>
            </a:r>
            <a:r>
              <a:rPr sz="1800" spc="70" dirty="0">
                <a:solidFill>
                  <a:srgbClr val="0D0D0D"/>
                </a:solidFill>
                <a:latin typeface="Georgia"/>
                <a:cs typeface="Georgia"/>
              </a:rPr>
              <a:t>complex</a:t>
            </a:r>
            <a:r>
              <a:rPr sz="1800" spc="75" dirty="0">
                <a:solidFill>
                  <a:srgbClr val="0D0D0D"/>
                </a:solidFill>
                <a:latin typeface="Georgia"/>
                <a:cs typeface="Georgia"/>
              </a:rPr>
              <a:t> </a:t>
            </a:r>
            <a:r>
              <a:rPr sz="1800" spc="80" dirty="0">
                <a:solidFill>
                  <a:srgbClr val="0D0D0D"/>
                </a:solidFill>
                <a:latin typeface="Georgia"/>
                <a:cs typeface="Georgia"/>
              </a:rPr>
              <a:t>environments,</a:t>
            </a:r>
            <a:r>
              <a:rPr sz="1800" spc="85" dirty="0">
                <a:solidFill>
                  <a:srgbClr val="0D0D0D"/>
                </a:solidFill>
                <a:latin typeface="Georgia"/>
                <a:cs typeface="Georgia"/>
              </a:rPr>
              <a:t> </a:t>
            </a:r>
            <a:r>
              <a:rPr sz="1800" spc="125" dirty="0">
                <a:solidFill>
                  <a:srgbClr val="0D0D0D"/>
                </a:solidFill>
                <a:latin typeface="Georgia"/>
                <a:cs typeface="Georgia"/>
              </a:rPr>
              <a:t>such</a:t>
            </a:r>
            <a:r>
              <a:rPr sz="1800" spc="130" dirty="0">
                <a:solidFill>
                  <a:srgbClr val="0D0D0D"/>
                </a:solidFill>
                <a:latin typeface="Georgia"/>
                <a:cs typeface="Georgia"/>
              </a:rPr>
              <a:t> </a:t>
            </a:r>
            <a:r>
              <a:rPr sz="1800" spc="145" dirty="0">
                <a:solidFill>
                  <a:srgbClr val="0D0D0D"/>
                </a:solidFill>
                <a:latin typeface="Georgia"/>
                <a:cs typeface="Georgia"/>
              </a:rPr>
              <a:t>as </a:t>
            </a:r>
            <a:r>
              <a:rPr sz="1800" spc="70" dirty="0">
                <a:solidFill>
                  <a:srgbClr val="0D0D0D"/>
                </a:solidFill>
                <a:latin typeface="Georgia"/>
                <a:cs typeface="Georgia"/>
              </a:rPr>
              <a:t>varying</a:t>
            </a:r>
            <a:r>
              <a:rPr sz="1800" spc="75" dirty="0">
                <a:solidFill>
                  <a:srgbClr val="0D0D0D"/>
                </a:solidFill>
                <a:latin typeface="Georgia"/>
                <a:cs typeface="Georgia"/>
              </a:rPr>
              <a:t> </a:t>
            </a:r>
            <a:r>
              <a:rPr sz="1800" spc="50" dirty="0">
                <a:solidFill>
                  <a:srgbClr val="0D0D0D"/>
                </a:solidFill>
                <a:latin typeface="Georgia"/>
                <a:cs typeface="Georgia"/>
              </a:rPr>
              <a:t>lighting</a:t>
            </a:r>
            <a:r>
              <a:rPr sz="1800" spc="55" dirty="0">
                <a:solidFill>
                  <a:srgbClr val="0D0D0D"/>
                </a:solidFill>
                <a:latin typeface="Georgia"/>
                <a:cs typeface="Georgia"/>
              </a:rPr>
              <a:t> </a:t>
            </a:r>
            <a:r>
              <a:rPr sz="1800" spc="75" dirty="0">
                <a:solidFill>
                  <a:srgbClr val="0D0D0D"/>
                </a:solidFill>
                <a:latin typeface="Georgia"/>
                <a:cs typeface="Georgia"/>
              </a:rPr>
              <a:t>conditions</a:t>
            </a:r>
            <a:r>
              <a:rPr sz="1800" spc="80" dirty="0">
                <a:solidFill>
                  <a:srgbClr val="0D0D0D"/>
                </a:solidFill>
                <a:latin typeface="Georgia"/>
                <a:cs typeface="Georgia"/>
              </a:rPr>
              <a:t> </a:t>
            </a:r>
            <a:r>
              <a:rPr sz="1800" spc="145" dirty="0">
                <a:solidFill>
                  <a:srgbClr val="0D0D0D"/>
                </a:solidFill>
                <a:latin typeface="Georgia"/>
                <a:cs typeface="Georgia"/>
              </a:rPr>
              <a:t>and </a:t>
            </a:r>
            <a:r>
              <a:rPr sz="1800" spc="-420" dirty="0">
                <a:solidFill>
                  <a:srgbClr val="0D0D0D"/>
                </a:solidFill>
                <a:latin typeface="Georgia"/>
                <a:cs typeface="Georgia"/>
              </a:rPr>
              <a:t> </a:t>
            </a:r>
            <a:r>
              <a:rPr sz="1800" spc="100" dirty="0">
                <a:solidFill>
                  <a:srgbClr val="0D0D0D"/>
                </a:solidFill>
                <a:latin typeface="Georgia"/>
                <a:cs typeface="Georgia"/>
              </a:rPr>
              <a:t>background</a:t>
            </a:r>
            <a:r>
              <a:rPr sz="1800" spc="170" dirty="0">
                <a:solidFill>
                  <a:srgbClr val="0D0D0D"/>
                </a:solidFill>
                <a:latin typeface="Georgia"/>
                <a:cs typeface="Georgia"/>
              </a:rPr>
              <a:t> </a:t>
            </a:r>
            <a:r>
              <a:rPr sz="1800" spc="75" dirty="0">
                <a:solidFill>
                  <a:srgbClr val="0D0D0D"/>
                </a:solidFill>
                <a:latin typeface="Georgia"/>
                <a:cs typeface="Georgia"/>
              </a:rPr>
              <a:t>clutter,</a:t>
            </a:r>
            <a:r>
              <a:rPr sz="1800" spc="120" dirty="0">
                <a:solidFill>
                  <a:srgbClr val="0D0D0D"/>
                </a:solidFill>
                <a:latin typeface="Georgia"/>
                <a:cs typeface="Georgia"/>
              </a:rPr>
              <a:t> </a:t>
            </a:r>
            <a:r>
              <a:rPr sz="1800" spc="95" dirty="0">
                <a:solidFill>
                  <a:srgbClr val="0D0D0D"/>
                </a:solidFill>
                <a:latin typeface="Georgia"/>
                <a:cs typeface="Georgia"/>
              </a:rPr>
              <a:t>poses</a:t>
            </a:r>
            <a:r>
              <a:rPr sz="1800" spc="204" dirty="0">
                <a:solidFill>
                  <a:srgbClr val="0D0D0D"/>
                </a:solidFill>
                <a:latin typeface="Georgia"/>
                <a:cs typeface="Georgia"/>
              </a:rPr>
              <a:t> </a:t>
            </a:r>
            <a:r>
              <a:rPr sz="1800" spc="95" dirty="0">
                <a:solidFill>
                  <a:srgbClr val="0D0D0D"/>
                </a:solidFill>
                <a:latin typeface="Georgia"/>
                <a:cs typeface="Georgia"/>
              </a:rPr>
              <a:t>challenges</a:t>
            </a:r>
            <a:r>
              <a:rPr sz="1800" spc="120" dirty="0">
                <a:solidFill>
                  <a:srgbClr val="0D0D0D"/>
                </a:solidFill>
                <a:latin typeface="Georgia"/>
                <a:cs typeface="Georgia"/>
              </a:rPr>
              <a:t> </a:t>
            </a:r>
            <a:r>
              <a:rPr sz="1800" spc="20" dirty="0">
                <a:solidFill>
                  <a:srgbClr val="0D0D0D"/>
                </a:solidFill>
                <a:latin typeface="Georgia"/>
                <a:cs typeface="Georgia"/>
              </a:rPr>
              <a:t>for</a:t>
            </a:r>
            <a:r>
              <a:rPr sz="1800" spc="120" dirty="0">
                <a:solidFill>
                  <a:srgbClr val="0D0D0D"/>
                </a:solidFill>
                <a:latin typeface="Georgia"/>
                <a:cs typeface="Georgia"/>
              </a:rPr>
              <a:t> </a:t>
            </a:r>
            <a:r>
              <a:rPr sz="1800" spc="110" dirty="0">
                <a:solidFill>
                  <a:srgbClr val="0D0D0D"/>
                </a:solidFill>
                <a:latin typeface="Georgia"/>
                <a:cs typeface="Georgia"/>
              </a:rPr>
              <a:t>accuracy</a:t>
            </a:r>
            <a:r>
              <a:rPr sz="1800" spc="235" dirty="0">
                <a:solidFill>
                  <a:srgbClr val="0D0D0D"/>
                </a:solidFill>
                <a:latin typeface="Georgia"/>
                <a:cs typeface="Georgia"/>
              </a:rPr>
              <a:t> </a:t>
            </a:r>
            <a:r>
              <a:rPr sz="1800" spc="114" dirty="0">
                <a:solidFill>
                  <a:srgbClr val="0D0D0D"/>
                </a:solidFill>
                <a:latin typeface="Georgia"/>
                <a:cs typeface="Georgia"/>
              </a:rPr>
              <a:t>and</a:t>
            </a:r>
            <a:r>
              <a:rPr sz="1800" spc="100" dirty="0">
                <a:solidFill>
                  <a:srgbClr val="0D0D0D"/>
                </a:solidFill>
                <a:latin typeface="Georgia"/>
                <a:cs typeface="Georgia"/>
              </a:rPr>
              <a:t> </a:t>
            </a:r>
            <a:r>
              <a:rPr sz="1800" spc="55" dirty="0">
                <a:solidFill>
                  <a:srgbClr val="0D0D0D"/>
                </a:solidFill>
                <a:latin typeface="Georgia"/>
                <a:cs typeface="Georgia"/>
              </a:rPr>
              <a:t>reliability.</a:t>
            </a:r>
            <a:endParaRPr sz="1800">
              <a:latin typeface="Georgia"/>
              <a:cs typeface="Georgia"/>
            </a:endParaRPr>
          </a:p>
          <a:p>
            <a:pPr>
              <a:lnSpc>
                <a:spcPct val="100000"/>
              </a:lnSpc>
              <a:buClr>
                <a:srgbClr val="0D0D0D"/>
              </a:buClr>
              <a:buFont typeface="Arial MT"/>
              <a:buChar char="•"/>
            </a:pPr>
            <a:endParaRPr sz="1850">
              <a:latin typeface="Georgia"/>
              <a:cs typeface="Georgia"/>
            </a:endParaRPr>
          </a:p>
          <a:p>
            <a:pPr marL="298450" marR="11430" indent="-286385">
              <a:lnSpc>
                <a:spcPct val="100800"/>
              </a:lnSpc>
              <a:buFont typeface="Arial MT"/>
              <a:buChar char="•"/>
              <a:tabLst>
                <a:tab pos="298450" algn="l"/>
                <a:tab pos="299085" algn="l"/>
                <a:tab pos="1395095" algn="l"/>
                <a:tab pos="2376170" algn="l"/>
                <a:tab pos="3043555" algn="l"/>
                <a:tab pos="3596640" algn="l"/>
                <a:tab pos="5007610" algn="l"/>
                <a:tab pos="6265545" algn="l"/>
                <a:tab pos="7896225" algn="l"/>
                <a:tab pos="9106535" algn="l"/>
                <a:tab pos="10097770" algn="l"/>
              </a:tabLst>
            </a:pPr>
            <a:r>
              <a:rPr sz="1800" spc="95" dirty="0">
                <a:solidFill>
                  <a:srgbClr val="0D0D0D"/>
                </a:solidFill>
                <a:latin typeface="Georgia"/>
                <a:cs typeface="Georgia"/>
              </a:rPr>
              <a:t>E</a:t>
            </a:r>
            <a:r>
              <a:rPr sz="1800" spc="65" dirty="0">
                <a:solidFill>
                  <a:srgbClr val="0D0D0D"/>
                </a:solidFill>
                <a:latin typeface="Georgia"/>
                <a:cs typeface="Georgia"/>
              </a:rPr>
              <a:t>x</a:t>
            </a:r>
            <a:r>
              <a:rPr sz="1800" spc="-10" dirty="0">
                <a:solidFill>
                  <a:srgbClr val="0D0D0D"/>
                </a:solidFill>
                <a:latin typeface="Georgia"/>
                <a:cs typeface="Georgia"/>
              </a:rPr>
              <a:t>i</a:t>
            </a:r>
            <a:r>
              <a:rPr sz="1800" spc="190" dirty="0">
                <a:solidFill>
                  <a:srgbClr val="0D0D0D"/>
                </a:solidFill>
                <a:latin typeface="Georgia"/>
                <a:cs typeface="Georgia"/>
              </a:rPr>
              <a:t>s</a:t>
            </a:r>
            <a:r>
              <a:rPr sz="1800" spc="45" dirty="0">
                <a:solidFill>
                  <a:srgbClr val="0D0D0D"/>
                </a:solidFill>
                <a:latin typeface="Georgia"/>
                <a:cs typeface="Georgia"/>
              </a:rPr>
              <a:t>t</a:t>
            </a:r>
            <a:r>
              <a:rPr sz="1800" spc="-10" dirty="0">
                <a:solidFill>
                  <a:srgbClr val="0D0D0D"/>
                </a:solidFill>
                <a:latin typeface="Georgia"/>
                <a:cs typeface="Georgia"/>
              </a:rPr>
              <a:t>i</a:t>
            </a:r>
            <a:r>
              <a:rPr sz="1800" spc="135" dirty="0">
                <a:solidFill>
                  <a:srgbClr val="0D0D0D"/>
                </a:solidFill>
                <a:latin typeface="Georgia"/>
                <a:cs typeface="Georgia"/>
              </a:rPr>
              <a:t>n</a:t>
            </a:r>
            <a:r>
              <a:rPr sz="1800" spc="55" dirty="0">
                <a:solidFill>
                  <a:srgbClr val="0D0D0D"/>
                </a:solidFill>
                <a:latin typeface="Georgia"/>
                <a:cs typeface="Georgia"/>
              </a:rPr>
              <a:t>g</a:t>
            </a:r>
            <a:r>
              <a:rPr sz="1800" dirty="0">
                <a:solidFill>
                  <a:srgbClr val="0D0D0D"/>
                </a:solidFill>
                <a:latin typeface="Georgia"/>
                <a:cs typeface="Georgia"/>
              </a:rPr>
              <a:t>	</a:t>
            </a:r>
            <a:r>
              <a:rPr sz="1800" spc="130" dirty="0">
                <a:solidFill>
                  <a:srgbClr val="0D0D0D"/>
                </a:solidFill>
                <a:latin typeface="Georgia"/>
                <a:cs typeface="Georgia"/>
              </a:rPr>
              <a:t>m</a:t>
            </a:r>
            <a:r>
              <a:rPr sz="1800" dirty="0">
                <a:solidFill>
                  <a:srgbClr val="0D0D0D"/>
                </a:solidFill>
                <a:latin typeface="Georgia"/>
                <a:cs typeface="Georgia"/>
              </a:rPr>
              <a:t>o</a:t>
            </a:r>
            <a:r>
              <a:rPr sz="1800" spc="85" dirty="0">
                <a:solidFill>
                  <a:srgbClr val="0D0D0D"/>
                </a:solidFill>
                <a:latin typeface="Georgia"/>
                <a:cs typeface="Georgia"/>
              </a:rPr>
              <a:t>d</a:t>
            </a:r>
            <a:r>
              <a:rPr sz="1800" spc="100" dirty="0">
                <a:solidFill>
                  <a:srgbClr val="0D0D0D"/>
                </a:solidFill>
                <a:latin typeface="Georgia"/>
                <a:cs typeface="Georgia"/>
              </a:rPr>
              <a:t>e</a:t>
            </a:r>
            <a:r>
              <a:rPr sz="1800" spc="5" dirty="0">
                <a:solidFill>
                  <a:srgbClr val="0D0D0D"/>
                </a:solidFill>
                <a:latin typeface="Georgia"/>
                <a:cs typeface="Georgia"/>
              </a:rPr>
              <a:t>l</a:t>
            </a:r>
            <a:r>
              <a:rPr sz="1800" spc="155" dirty="0">
                <a:solidFill>
                  <a:srgbClr val="0D0D0D"/>
                </a:solidFill>
                <a:latin typeface="Georgia"/>
                <a:cs typeface="Georgia"/>
              </a:rPr>
              <a:t>s</a:t>
            </a:r>
            <a:r>
              <a:rPr sz="1800" dirty="0">
                <a:solidFill>
                  <a:srgbClr val="0D0D0D"/>
                </a:solidFill>
                <a:latin typeface="Georgia"/>
                <a:cs typeface="Georgia"/>
              </a:rPr>
              <a:t>	</a:t>
            </a:r>
            <a:r>
              <a:rPr sz="1800" spc="135" dirty="0">
                <a:solidFill>
                  <a:srgbClr val="0D0D0D"/>
                </a:solidFill>
                <a:latin typeface="Georgia"/>
                <a:cs typeface="Georgia"/>
              </a:rPr>
              <a:t>m</a:t>
            </a:r>
            <a:r>
              <a:rPr sz="1800" spc="140" dirty="0">
                <a:solidFill>
                  <a:srgbClr val="0D0D0D"/>
                </a:solidFill>
                <a:latin typeface="Georgia"/>
                <a:cs typeface="Georgia"/>
              </a:rPr>
              <a:t>a</a:t>
            </a:r>
            <a:r>
              <a:rPr sz="1800" spc="85" dirty="0">
                <a:solidFill>
                  <a:srgbClr val="0D0D0D"/>
                </a:solidFill>
                <a:latin typeface="Georgia"/>
                <a:cs typeface="Georgia"/>
              </a:rPr>
              <a:t>y</a:t>
            </a:r>
            <a:r>
              <a:rPr sz="1800" dirty="0">
                <a:solidFill>
                  <a:srgbClr val="0D0D0D"/>
                </a:solidFill>
                <a:latin typeface="Georgia"/>
                <a:cs typeface="Georgia"/>
              </a:rPr>
              <a:t>	</a:t>
            </a:r>
            <a:r>
              <a:rPr sz="1800" spc="130" dirty="0">
                <a:solidFill>
                  <a:srgbClr val="0D0D0D"/>
                </a:solidFill>
                <a:latin typeface="Georgia"/>
                <a:cs typeface="Georgia"/>
              </a:rPr>
              <a:t>n</a:t>
            </a:r>
            <a:r>
              <a:rPr sz="1800" dirty="0">
                <a:solidFill>
                  <a:srgbClr val="0D0D0D"/>
                </a:solidFill>
                <a:latin typeface="Georgia"/>
                <a:cs typeface="Georgia"/>
              </a:rPr>
              <a:t>o</a:t>
            </a:r>
            <a:r>
              <a:rPr sz="1800" spc="60" dirty="0">
                <a:solidFill>
                  <a:srgbClr val="0D0D0D"/>
                </a:solidFill>
                <a:latin typeface="Georgia"/>
                <a:cs typeface="Georgia"/>
              </a:rPr>
              <a:t>t</a:t>
            </a:r>
            <a:r>
              <a:rPr sz="1800" dirty="0">
                <a:solidFill>
                  <a:srgbClr val="0D0D0D"/>
                </a:solidFill>
                <a:latin typeface="Georgia"/>
                <a:cs typeface="Georgia"/>
              </a:rPr>
              <a:t>	</a:t>
            </a:r>
            <a:r>
              <a:rPr sz="1800" spc="95" dirty="0">
                <a:solidFill>
                  <a:srgbClr val="0D0D0D"/>
                </a:solidFill>
                <a:latin typeface="Georgia"/>
                <a:cs typeface="Georgia"/>
              </a:rPr>
              <a:t>a</a:t>
            </a:r>
            <a:r>
              <a:rPr sz="1800" spc="125" dirty="0">
                <a:solidFill>
                  <a:srgbClr val="0D0D0D"/>
                </a:solidFill>
                <a:latin typeface="Georgia"/>
                <a:cs typeface="Georgia"/>
              </a:rPr>
              <a:t>d</a:t>
            </a:r>
            <a:r>
              <a:rPr sz="1800" spc="100" dirty="0">
                <a:solidFill>
                  <a:srgbClr val="0D0D0D"/>
                </a:solidFill>
                <a:latin typeface="Georgia"/>
                <a:cs typeface="Georgia"/>
              </a:rPr>
              <a:t>e</a:t>
            </a:r>
            <a:r>
              <a:rPr sz="1800" spc="105" dirty="0">
                <a:solidFill>
                  <a:srgbClr val="0D0D0D"/>
                </a:solidFill>
                <a:latin typeface="Georgia"/>
                <a:cs typeface="Georgia"/>
              </a:rPr>
              <a:t>q</a:t>
            </a:r>
            <a:r>
              <a:rPr sz="1800" spc="95" dirty="0">
                <a:solidFill>
                  <a:srgbClr val="0D0D0D"/>
                </a:solidFill>
                <a:latin typeface="Georgia"/>
                <a:cs typeface="Georgia"/>
              </a:rPr>
              <a:t>u</a:t>
            </a:r>
            <a:r>
              <a:rPr sz="1800" spc="80" dirty="0">
                <a:solidFill>
                  <a:srgbClr val="0D0D0D"/>
                </a:solidFill>
                <a:latin typeface="Georgia"/>
                <a:cs typeface="Georgia"/>
              </a:rPr>
              <a:t>at</a:t>
            </a:r>
            <a:r>
              <a:rPr sz="1800" spc="125" dirty="0">
                <a:solidFill>
                  <a:srgbClr val="0D0D0D"/>
                </a:solidFill>
                <a:latin typeface="Georgia"/>
                <a:cs typeface="Georgia"/>
              </a:rPr>
              <a:t>e</a:t>
            </a:r>
            <a:r>
              <a:rPr sz="1800" spc="5" dirty="0">
                <a:solidFill>
                  <a:srgbClr val="0D0D0D"/>
                </a:solidFill>
                <a:latin typeface="Georgia"/>
                <a:cs typeface="Georgia"/>
              </a:rPr>
              <a:t>l</a:t>
            </a:r>
            <a:r>
              <a:rPr sz="1800" spc="85" dirty="0">
                <a:solidFill>
                  <a:srgbClr val="0D0D0D"/>
                </a:solidFill>
                <a:latin typeface="Georgia"/>
                <a:cs typeface="Georgia"/>
              </a:rPr>
              <a:t>y</a:t>
            </a:r>
            <a:r>
              <a:rPr sz="1800" dirty="0">
                <a:solidFill>
                  <a:srgbClr val="0D0D0D"/>
                </a:solidFill>
                <a:latin typeface="Georgia"/>
                <a:cs typeface="Georgia"/>
              </a:rPr>
              <a:t>	</a:t>
            </a:r>
            <a:r>
              <a:rPr sz="1800" spc="85" dirty="0">
                <a:solidFill>
                  <a:srgbClr val="0D0D0D"/>
                </a:solidFill>
                <a:latin typeface="Georgia"/>
                <a:cs typeface="Georgia"/>
              </a:rPr>
              <a:t>r</a:t>
            </a:r>
            <a:r>
              <a:rPr sz="1800" spc="100" dirty="0">
                <a:solidFill>
                  <a:srgbClr val="0D0D0D"/>
                </a:solidFill>
                <a:latin typeface="Georgia"/>
                <a:cs typeface="Georgia"/>
              </a:rPr>
              <a:t>e</a:t>
            </a:r>
            <a:r>
              <a:rPr sz="1800" spc="90" dirty="0">
                <a:solidFill>
                  <a:srgbClr val="0D0D0D"/>
                </a:solidFill>
                <a:latin typeface="Georgia"/>
                <a:cs typeface="Georgia"/>
              </a:rPr>
              <a:t>p</a:t>
            </a:r>
            <a:r>
              <a:rPr sz="1800" spc="10" dirty="0">
                <a:solidFill>
                  <a:srgbClr val="0D0D0D"/>
                </a:solidFill>
                <a:latin typeface="Georgia"/>
                <a:cs typeface="Georgia"/>
              </a:rPr>
              <a:t>r</a:t>
            </a:r>
            <a:r>
              <a:rPr sz="1800" spc="100" dirty="0">
                <a:solidFill>
                  <a:srgbClr val="0D0D0D"/>
                </a:solidFill>
                <a:latin typeface="Georgia"/>
                <a:cs typeface="Georgia"/>
              </a:rPr>
              <a:t>e</a:t>
            </a:r>
            <a:r>
              <a:rPr sz="1800" spc="114" dirty="0">
                <a:solidFill>
                  <a:srgbClr val="0D0D0D"/>
                </a:solidFill>
                <a:latin typeface="Georgia"/>
                <a:cs typeface="Georgia"/>
              </a:rPr>
              <a:t>s</a:t>
            </a:r>
            <a:r>
              <a:rPr sz="1800" spc="100" dirty="0">
                <a:solidFill>
                  <a:srgbClr val="0D0D0D"/>
                </a:solidFill>
                <a:latin typeface="Georgia"/>
                <a:cs typeface="Georgia"/>
              </a:rPr>
              <a:t>e</a:t>
            </a:r>
            <a:r>
              <a:rPr sz="1800" spc="130" dirty="0">
                <a:solidFill>
                  <a:srgbClr val="0D0D0D"/>
                </a:solidFill>
                <a:latin typeface="Georgia"/>
                <a:cs typeface="Georgia"/>
              </a:rPr>
              <a:t>n</a:t>
            </a:r>
            <a:r>
              <a:rPr sz="1800" spc="60" dirty="0">
                <a:solidFill>
                  <a:srgbClr val="0D0D0D"/>
                </a:solidFill>
                <a:latin typeface="Georgia"/>
                <a:cs typeface="Georgia"/>
              </a:rPr>
              <a:t>t</a:t>
            </a:r>
            <a:r>
              <a:rPr sz="1800" dirty="0">
                <a:solidFill>
                  <a:srgbClr val="0D0D0D"/>
                </a:solidFill>
                <a:latin typeface="Georgia"/>
                <a:cs typeface="Georgia"/>
              </a:rPr>
              <a:t>	</a:t>
            </a:r>
            <a:r>
              <a:rPr sz="1800" spc="85" dirty="0">
                <a:solidFill>
                  <a:srgbClr val="0D0D0D"/>
                </a:solidFill>
                <a:latin typeface="Georgia"/>
                <a:cs typeface="Georgia"/>
              </a:rPr>
              <a:t>d</a:t>
            </a:r>
            <a:r>
              <a:rPr sz="1800" spc="25" dirty="0">
                <a:solidFill>
                  <a:srgbClr val="0D0D0D"/>
                </a:solidFill>
                <a:latin typeface="Georgia"/>
                <a:cs typeface="Georgia"/>
              </a:rPr>
              <a:t>e</a:t>
            </a:r>
            <a:r>
              <a:rPr sz="1800" spc="130" dirty="0">
                <a:solidFill>
                  <a:srgbClr val="0D0D0D"/>
                </a:solidFill>
                <a:latin typeface="Georgia"/>
                <a:cs typeface="Georgia"/>
              </a:rPr>
              <a:t>m</a:t>
            </a:r>
            <a:r>
              <a:rPr sz="1800" dirty="0">
                <a:solidFill>
                  <a:srgbClr val="0D0D0D"/>
                </a:solidFill>
                <a:latin typeface="Georgia"/>
                <a:cs typeface="Georgia"/>
              </a:rPr>
              <a:t>o</a:t>
            </a:r>
            <a:r>
              <a:rPr sz="1800" spc="55" dirty="0">
                <a:solidFill>
                  <a:srgbClr val="0D0D0D"/>
                </a:solidFill>
                <a:latin typeface="Georgia"/>
                <a:cs typeface="Georgia"/>
              </a:rPr>
              <a:t>g</a:t>
            </a:r>
            <a:r>
              <a:rPr sz="1800" spc="80" dirty="0">
                <a:solidFill>
                  <a:srgbClr val="0D0D0D"/>
                </a:solidFill>
                <a:latin typeface="Georgia"/>
                <a:cs typeface="Georgia"/>
              </a:rPr>
              <a:t>r</a:t>
            </a:r>
            <a:r>
              <a:rPr sz="1800" spc="100" dirty="0">
                <a:solidFill>
                  <a:srgbClr val="0D0D0D"/>
                </a:solidFill>
                <a:latin typeface="Georgia"/>
                <a:cs typeface="Georgia"/>
              </a:rPr>
              <a:t>a</a:t>
            </a:r>
            <a:r>
              <a:rPr sz="1800" spc="130" dirty="0">
                <a:solidFill>
                  <a:srgbClr val="0D0D0D"/>
                </a:solidFill>
                <a:latin typeface="Georgia"/>
                <a:cs typeface="Georgia"/>
              </a:rPr>
              <a:t>p</a:t>
            </a:r>
            <a:r>
              <a:rPr sz="1800" spc="145" dirty="0">
                <a:solidFill>
                  <a:srgbClr val="0D0D0D"/>
                </a:solidFill>
                <a:latin typeface="Georgia"/>
                <a:cs typeface="Georgia"/>
              </a:rPr>
              <a:t>h</a:t>
            </a:r>
            <a:r>
              <a:rPr sz="1800" spc="-10" dirty="0">
                <a:solidFill>
                  <a:srgbClr val="0D0D0D"/>
                </a:solidFill>
                <a:latin typeface="Georgia"/>
                <a:cs typeface="Georgia"/>
              </a:rPr>
              <a:t>i</a:t>
            </a:r>
            <a:r>
              <a:rPr sz="1800" spc="120" dirty="0">
                <a:solidFill>
                  <a:srgbClr val="0D0D0D"/>
                </a:solidFill>
                <a:latin typeface="Georgia"/>
                <a:cs typeface="Georgia"/>
              </a:rPr>
              <a:t>c</a:t>
            </a:r>
            <a:r>
              <a:rPr sz="1800" dirty="0">
                <a:solidFill>
                  <a:srgbClr val="0D0D0D"/>
                </a:solidFill>
                <a:latin typeface="Georgia"/>
                <a:cs typeface="Georgia"/>
              </a:rPr>
              <a:t>	</a:t>
            </a:r>
            <a:r>
              <a:rPr sz="1800" spc="85" dirty="0">
                <a:solidFill>
                  <a:srgbClr val="0D0D0D"/>
                </a:solidFill>
                <a:latin typeface="Georgia"/>
                <a:cs typeface="Georgia"/>
              </a:rPr>
              <a:t>d</a:t>
            </a:r>
            <a:r>
              <a:rPr sz="1800" spc="-10" dirty="0">
                <a:solidFill>
                  <a:srgbClr val="0D0D0D"/>
                </a:solidFill>
                <a:latin typeface="Georgia"/>
                <a:cs typeface="Georgia"/>
              </a:rPr>
              <a:t>i</a:t>
            </a:r>
            <a:r>
              <a:rPr sz="1800" dirty="0">
                <a:solidFill>
                  <a:srgbClr val="0D0D0D"/>
                </a:solidFill>
                <a:latin typeface="Georgia"/>
                <a:cs typeface="Georgia"/>
              </a:rPr>
              <a:t>v</a:t>
            </a:r>
            <a:r>
              <a:rPr sz="1800" spc="100" dirty="0">
                <a:solidFill>
                  <a:srgbClr val="0D0D0D"/>
                </a:solidFill>
                <a:latin typeface="Georgia"/>
                <a:cs typeface="Georgia"/>
              </a:rPr>
              <a:t>e</a:t>
            </a:r>
            <a:r>
              <a:rPr sz="1800" spc="85" dirty="0">
                <a:solidFill>
                  <a:srgbClr val="0D0D0D"/>
                </a:solidFill>
                <a:latin typeface="Georgia"/>
                <a:cs typeface="Georgia"/>
              </a:rPr>
              <a:t>r</a:t>
            </a:r>
            <a:r>
              <a:rPr sz="1800" spc="114" dirty="0">
                <a:solidFill>
                  <a:srgbClr val="0D0D0D"/>
                </a:solidFill>
                <a:latin typeface="Georgia"/>
                <a:cs typeface="Georgia"/>
              </a:rPr>
              <a:t>s</a:t>
            </a:r>
            <a:r>
              <a:rPr sz="1800" spc="-10" dirty="0">
                <a:solidFill>
                  <a:srgbClr val="0D0D0D"/>
                </a:solidFill>
                <a:latin typeface="Georgia"/>
                <a:cs typeface="Georgia"/>
              </a:rPr>
              <a:t>i</a:t>
            </a:r>
            <a:r>
              <a:rPr sz="1800" spc="45" dirty="0">
                <a:solidFill>
                  <a:srgbClr val="0D0D0D"/>
                </a:solidFill>
                <a:latin typeface="Georgia"/>
                <a:cs typeface="Georgia"/>
              </a:rPr>
              <a:t>t</a:t>
            </a:r>
            <a:r>
              <a:rPr sz="1800" spc="110" dirty="0">
                <a:solidFill>
                  <a:srgbClr val="0D0D0D"/>
                </a:solidFill>
                <a:latin typeface="Georgia"/>
                <a:cs typeface="Georgia"/>
              </a:rPr>
              <a:t>y</a:t>
            </a:r>
            <a:r>
              <a:rPr sz="1800" spc="60" dirty="0">
                <a:solidFill>
                  <a:srgbClr val="0D0D0D"/>
                </a:solidFill>
                <a:latin typeface="Georgia"/>
                <a:cs typeface="Georgia"/>
              </a:rPr>
              <a:t>,</a:t>
            </a:r>
            <a:r>
              <a:rPr sz="1800" dirty="0">
                <a:solidFill>
                  <a:srgbClr val="0D0D0D"/>
                </a:solidFill>
                <a:latin typeface="Georgia"/>
                <a:cs typeface="Georgia"/>
              </a:rPr>
              <a:t>	</a:t>
            </a:r>
            <a:r>
              <a:rPr sz="1800" spc="10" dirty="0">
                <a:solidFill>
                  <a:srgbClr val="0D0D0D"/>
                </a:solidFill>
                <a:latin typeface="Georgia"/>
                <a:cs typeface="Georgia"/>
              </a:rPr>
              <a:t>l</a:t>
            </a:r>
            <a:r>
              <a:rPr sz="1800" spc="100" dirty="0">
                <a:solidFill>
                  <a:srgbClr val="0D0D0D"/>
                </a:solidFill>
                <a:latin typeface="Georgia"/>
                <a:cs typeface="Georgia"/>
              </a:rPr>
              <a:t>e</a:t>
            </a:r>
            <a:r>
              <a:rPr sz="1800" spc="140" dirty="0">
                <a:solidFill>
                  <a:srgbClr val="0D0D0D"/>
                </a:solidFill>
                <a:latin typeface="Georgia"/>
                <a:cs typeface="Georgia"/>
              </a:rPr>
              <a:t>a</a:t>
            </a:r>
            <a:r>
              <a:rPr sz="1800" spc="85" dirty="0">
                <a:solidFill>
                  <a:srgbClr val="0D0D0D"/>
                </a:solidFill>
                <a:latin typeface="Georgia"/>
                <a:cs typeface="Georgia"/>
              </a:rPr>
              <a:t>d</a:t>
            </a:r>
            <a:r>
              <a:rPr sz="1800" spc="-5" dirty="0">
                <a:solidFill>
                  <a:srgbClr val="0D0D0D"/>
                </a:solidFill>
                <a:latin typeface="Georgia"/>
                <a:cs typeface="Georgia"/>
              </a:rPr>
              <a:t>i</a:t>
            </a:r>
            <a:r>
              <a:rPr sz="1800" spc="135" dirty="0">
                <a:solidFill>
                  <a:srgbClr val="0D0D0D"/>
                </a:solidFill>
                <a:latin typeface="Georgia"/>
                <a:cs typeface="Georgia"/>
              </a:rPr>
              <a:t>n</a:t>
            </a:r>
            <a:r>
              <a:rPr sz="1800" spc="55" dirty="0">
                <a:solidFill>
                  <a:srgbClr val="0D0D0D"/>
                </a:solidFill>
                <a:latin typeface="Georgia"/>
                <a:cs typeface="Georgia"/>
              </a:rPr>
              <a:t>g</a:t>
            </a:r>
            <a:r>
              <a:rPr sz="1800" dirty="0">
                <a:solidFill>
                  <a:srgbClr val="0D0D0D"/>
                </a:solidFill>
                <a:latin typeface="Georgia"/>
                <a:cs typeface="Georgia"/>
              </a:rPr>
              <a:t>	</a:t>
            </a:r>
            <a:r>
              <a:rPr sz="1800" spc="25" dirty="0">
                <a:solidFill>
                  <a:srgbClr val="0D0D0D"/>
                </a:solidFill>
                <a:latin typeface="Georgia"/>
                <a:cs typeface="Georgia"/>
              </a:rPr>
              <a:t>to  </a:t>
            </a:r>
            <a:r>
              <a:rPr sz="1800" spc="85" dirty="0">
                <a:solidFill>
                  <a:srgbClr val="0D0D0D"/>
                </a:solidFill>
                <a:latin typeface="Georgia"/>
                <a:cs typeface="Georgia"/>
              </a:rPr>
              <a:t>performance</a:t>
            </a:r>
            <a:r>
              <a:rPr sz="1800" spc="-10" dirty="0">
                <a:solidFill>
                  <a:srgbClr val="0D0D0D"/>
                </a:solidFill>
                <a:latin typeface="Georgia"/>
                <a:cs typeface="Georgia"/>
              </a:rPr>
              <a:t> </a:t>
            </a:r>
            <a:r>
              <a:rPr sz="1800" spc="70" dirty="0">
                <a:solidFill>
                  <a:srgbClr val="0D0D0D"/>
                </a:solidFill>
                <a:latin typeface="Georgia"/>
                <a:cs typeface="Georgia"/>
              </a:rPr>
              <a:t>disparities</a:t>
            </a:r>
            <a:r>
              <a:rPr sz="1800" spc="145" dirty="0">
                <a:solidFill>
                  <a:srgbClr val="0D0D0D"/>
                </a:solidFill>
                <a:latin typeface="Georgia"/>
                <a:cs typeface="Georgia"/>
              </a:rPr>
              <a:t> </a:t>
            </a:r>
            <a:r>
              <a:rPr sz="1800" spc="95" dirty="0">
                <a:solidFill>
                  <a:srgbClr val="0D0D0D"/>
                </a:solidFill>
                <a:latin typeface="Georgia"/>
                <a:cs typeface="Georgia"/>
              </a:rPr>
              <a:t>across</a:t>
            </a:r>
            <a:r>
              <a:rPr sz="1800" spc="280" dirty="0">
                <a:solidFill>
                  <a:srgbClr val="0D0D0D"/>
                </a:solidFill>
                <a:latin typeface="Georgia"/>
                <a:cs typeface="Georgia"/>
              </a:rPr>
              <a:t> </a:t>
            </a:r>
            <a:r>
              <a:rPr sz="1800" spc="65" dirty="0">
                <a:solidFill>
                  <a:srgbClr val="0D0D0D"/>
                </a:solidFill>
                <a:latin typeface="Georgia"/>
                <a:cs typeface="Georgia"/>
              </a:rPr>
              <a:t>different</a:t>
            </a:r>
            <a:r>
              <a:rPr sz="1800" spc="-55" dirty="0">
                <a:solidFill>
                  <a:srgbClr val="0D0D0D"/>
                </a:solidFill>
                <a:latin typeface="Georgia"/>
                <a:cs typeface="Georgia"/>
              </a:rPr>
              <a:t> </a:t>
            </a:r>
            <a:r>
              <a:rPr sz="1800" spc="105" dirty="0">
                <a:solidFill>
                  <a:srgbClr val="0D0D0D"/>
                </a:solidFill>
                <a:latin typeface="Georgia"/>
                <a:cs typeface="Georgia"/>
              </a:rPr>
              <a:t>user</a:t>
            </a:r>
            <a:r>
              <a:rPr sz="1800" spc="200" dirty="0">
                <a:solidFill>
                  <a:srgbClr val="0D0D0D"/>
                </a:solidFill>
                <a:latin typeface="Georgia"/>
                <a:cs typeface="Georgia"/>
              </a:rPr>
              <a:t> </a:t>
            </a:r>
            <a:r>
              <a:rPr sz="1800" spc="85" dirty="0">
                <a:solidFill>
                  <a:srgbClr val="0D0D0D"/>
                </a:solidFill>
                <a:latin typeface="Georgia"/>
                <a:cs typeface="Georgia"/>
              </a:rPr>
              <a:t>groups.</a:t>
            </a:r>
            <a:endParaRPr sz="1800">
              <a:latin typeface="Georgia"/>
              <a:cs typeface="Georgia"/>
            </a:endParaRPr>
          </a:p>
          <a:p>
            <a:pPr>
              <a:lnSpc>
                <a:spcPct val="100000"/>
              </a:lnSpc>
              <a:spcBef>
                <a:spcPts val="45"/>
              </a:spcBef>
              <a:buClr>
                <a:srgbClr val="0D0D0D"/>
              </a:buClr>
              <a:buFont typeface="Arial MT"/>
              <a:buChar char="•"/>
            </a:pPr>
            <a:endParaRPr sz="2000">
              <a:latin typeface="Georgia"/>
              <a:cs typeface="Georgia"/>
            </a:endParaRPr>
          </a:p>
          <a:p>
            <a:pPr marL="298450" marR="17145" indent="-286385">
              <a:lnSpc>
                <a:spcPts val="2100"/>
              </a:lnSpc>
              <a:buFont typeface="Arial MT"/>
              <a:buChar char="•"/>
              <a:tabLst>
                <a:tab pos="298450" algn="l"/>
                <a:tab pos="299085" algn="l"/>
                <a:tab pos="1557020" algn="l"/>
                <a:tab pos="2929255" algn="l"/>
                <a:tab pos="4454525" algn="l"/>
                <a:tab pos="5721985" algn="l"/>
                <a:tab pos="6132195" algn="l"/>
                <a:tab pos="7666990" algn="l"/>
                <a:tab pos="8887460" algn="l"/>
                <a:tab pos="9449435" algn="l"/>
              </a:tabLst>
            </a:pPr>
            <a:r>
              <a:rPr sz="1800" spc="10" dirty="0">
                <a:solidFill>
                  <a:srgbClr val="0D0D0D"/>
                </a:solidFill>
                <a:latin typeface="Georgia"/>
                <a:cs typeface="Georgia"/>
              </a:rPr>
              <a:t>R</a:t>
            </a:r>
            <a:r>
              <a:rPr sz="1800" spc="100" dirty="0">
                <a:solidFill>
                  <a:srgbClr val="0D0D0D"/>
                </a:solidFill>
                <a:latin typeface="Georgia"/>
                <a:cs typeface="Georgia"/>
              </a:rPr>
              <a:t>e</a:t>
            </a:r>
            <a:r>
              <a:rPr sz="1800" spc="95" dirty="0">
                <a:solidFill>
                  <a:srgbClr val="0D0D0D"/>
                </a:solidFill>
                <a:latin typeface="Georgia"/>
                <a:cs typeface="Georgia"/>
              </a:rPr>
              <a:t>a</a:t>
            </a:r>
            <a:r>
              <a:rPr sz="1800" spc="40" dirty="0">
                <a:solidFill>
                  <a:srgbClr val="0D0D0D"/>
                </a:solidFill>
                <a:latin typeface="Georgia"/>
                <a:cs typeface="Georgia"/>
              </a:rPr>
              <a:t>l</a:t>
            </a:r>
            <a:r>
              <a:rPr sz="1800" spc="75" dirty="0">
                <a:solidFill>
                  <a:srgbClr val="0D0D0D"/>
                </a:solidFill>
                <a:latin typeface="Georgia"/>
                <a:cs typeface="Georgia"/>
              </a:rPr>
              <a:t>-</a:t>
            </a:r>
            <a:r>
              <a:rPr sz="1800" spc="45" dirty="0">
                <a:solidFill>
                  <a:srgbClr val="0D0D0D"/>
                </a:solidFill>
                <a:latin typeface="Georgia"/>
                <a:cs typeface="Georgia"/>
              </a:rPr>
              <a:t>t</a:t>
            </a:r>
            <a:r>
              <a:rPr sz="1800" spc="-10" dirty="0">
                <a:solidFill>
                  <a:srgbClr val="0D0D0D"/>
                </a:solidFill>
                <a:latin typeface="Georgia"/>
                <a:cs typeface="Georgia"/>
              </a:rPr>
              <a:t>i</a:t>
            </a:r>
            <a:r>
              <a:rPr sz="1800" spc="130" dirty="0">
                <a:solidFill>
                  <a:srgbClr val="0D0D0D"/>
                </a:solidFill>
                <a:latin typeface="Georgia"/>
                <a:cs typeface="Georgia"/>
              </a:rPr>
              <a:t>m</a:t>
            </a:r>
            <a:r>
              <a:rPr sz="1800" spc="65" dirty="0">
                <a:solidFill>
                  <a:srgbClr val="0D0D0D"/>
                </a:solidFill>
                <a:latin typeface="Georgia"/>
                <a:cs typeface="Georgia"/>
              </a:rPr>
              <a:t>e</a:t>
            </a:r>
            <a:r>
              <a:rPr sz="1800" dirty="0">
                <a:solidFill>
                  <a:srgbClr val="0D0D0D"/>
                </a:solidFill>
                <a:latin typeface="Georgia"/>
                <a:cs typeface="Georgia"/>
              </a:rPr>
              <a:t>	</a:t>
            </a:r>
            <a:r>
              <a:rPr sz="1800" spc="90" dirty="0">
                <a:solidFill>
                  <a:srgbClr val="0D0D0D"/>
                </a:solidFill>
                <a:latin typeface="Georgia"/>
                <a:cs typeface="Georgia"/>
              </a:rPr>
              <a:t>p</a:t>
            </a:r>
            <a:r>
              <a:rPr sz="1800" spc="85" dirty="0">
                <a:solidFill>
                  <a:srgbClr val="0D0D0D"/>
                </a:solidFill>
                <a:latin typeface="Georgia"/>
                <a:cs typeface="Georgia"/>
              </a:rPr>
              <a:t>r</a:t>
            </a:r>
            <a:r>
              <a:rPr sz="1800" dirty="0">
                <a:solidFill>
                  <a:srgbClr val="0D0D0D"/>
                </a:solidFill>
                <a:latin typeface="Georgia"/>
                <a:cs typeface="Georgia"/>
              </a:rPr>
              <a:t>o</a:t>
            </a:r>
            <a:r>
              <a:rPr sz="1800" spc="80" dirty="0">
                <a:solidFill>
                  <a:srgbClr val="0D0D0D"/>
                </a:solidFill>
                <a:latin typeface="Georgia"/>
                <a:cs typeface="Georgia"/>
              </a:rPr>
              <a:t>c</a:t>
            </a:r>
            <a:r>
              <a:rPr sz="1800" spc="100" dirty="0">
                <a:solidFill>
                  <a:srgbClr val="0D0D0D"/>
                </a:solidFill>
                <a:latin typeface="Georgia"/>
                <a:cs typeface="Georgia"/>
              </a:rPr>
              <a:t>e</a:t>
            </a:r>
            <a:r>
              <a:rPr sz="1800" spc="114" dirty="0">
                <a:solidFill>
                  <a:srgbClr val="0D0D0D"/>
                </a:solidFill>
                <a:latin typeface="Georgia"/>
                <a:cs typeface="Georgia"/>
              </a:rPr>
              <a:t>ss</a:t>
            </a:r>
            <a:r>
              <a:rPr sz="1800" spc="-10" dirty="0">
                <a:solidFill>
                  <a:srgbClr val="0D0D0D"/>
                </a:solidFill>
                <a:latin typeface="Georgia"/>
                <a:cs typeface="Georgia"/>
              </a:rPr>
              <a:t>i</a:t>
            </a:r>
            <a:r>
              <a:rPr sz="1800" spc="135" dirty="0">
                <a:solidFill>
                  <a:srgbClr val="0D0D0D"/>
                </a:solidFill>
                <a:latin typeface="Georgia"/>
                <a:cs typeface="Georgia"/>
              </a:rPr>
              <a:t>n</a:t>
            </a:r>
            <a:r>
              <a:rPr sz="1800" spc="55" dirty="0">
                <a:solidFill>
                  <a:srgbClr val="0D0D0D"/>
                </a:solidFill>
                <a:latin typeface="Georgia"/>
                <a:cs typeface="Georgia"/>
              </a:rPr>
              <a:t>g</a:t>
            </a:r>
            <a:r>
              <a:rPr sz="1800" dirty="0">
                <a:solidFill>
                  <a:srgbClr val="0D0D0D"/>
                </a:solidFill>
                <a:latin typeface="Georgia"/>
                <a:cs typeface="Georgia"/>
              </a:rPr>
              <a:t>	</a:t>
            </a:r>
            <a:r>
              <a:rPr sz="1800" spc="80" dirty="0">
                <a:solidFill>
                  <a:srgbClr val="0D0D0D"/>
                </a:solidFill>
                <a:latin typeface="Georgia"/>
                <a:cs typeface="Georgia"/>
              </a:rPr>
              <a:t>c</a:t>
            </a:r>
            <a:r>
              <a:rPr sz="1800" dirty="0">
                <a:solidFill>
                  <a:srgbClr val="0D0D0D"/>
                </a:solidFill>
                <a:latin typeface="Georgia"/>
                <a:cs typeface="Georgia"/>
              </a:rPr>
              <a:t>o</a:t>
            </a:r>
            <a:r>
              <a:rPr sz="1800" spc="130" dirty="0">
                <a:solidFill>
                  <a:srgbClr val="0D0D0D"/>
                </a:solidFill>
                <a:latin typeface="Georgia"/>
                <a:cs typeface="Georgia"/>
              </a:rPr>
              <a:t>n</a:t>
            </a:r>
            <a:r>
              <a:rPr sz="1800" spc="114" dirty="0">
                <a:solidFill>
                  <a:srgbClr val="0D0D0D"/>
                </a:solidFill>
                <a:latin typeface="Georgia"/>
                <a:cs typeface="Georgia"/>
              </a:rPr>
              <a:t>s</a:t>
            </a:r>
            <a:r>
              <a:rPr sz="1800" spc="45" dirty="0">
                <a:solidFill>
                  <a:srgbClr val="0D0D0D"/>
                </a:solidFill>
                <a:latin typeface="Georgia"/>
                <a:cs typeface="Georgia"/>
              </a:rPr>
              <a:t>t</a:t>
            </a:r>
            <a:r>
              <a:rPr sz="1800" spc="85" dirty="0">
                <a:solidFill>
                  <a:srgbClr val="0D0D0D"/>
                </a:solidFill>
                <a:latin typeface="Georgia"/>
                <a:cs typeface="Georgia"/>
              </a:rPr>
              <a:t>r</a:t>
            </a:r>
            <a:r>
              <a:rPr sz="1800" spc="90" dirty="0">
                <a:solidFill>
                  <a:srgbClr val="0D0D0D"/>
                </a:solidFill>
                <a:latin typeface="Georgia"/>
                <a:cs typeface="Georgia"/>
              </a:rPr>
              <a:t>a</a:t>
            </a:r>
            <a:r>
              <a:rPr sz="1800" spc="40" dirty="0">
                <a:solidFill>
                  <a:srgbClr val="0D0D0D"/>
                </a:solidFill>
                <a:latin typeface="Georgia"/>
                <a:cs typeface="Georgia"/>
              </a:rPr>
              <a:t>i</a:t>
            </a:r>
            <a:r>
              <a:rPr sz="1800" spc="130" dirty="0">
                <a:solidFill>
                  <a:srgbClr val="0D0D0D"/>
                </a:solidFill>
                <a:latin typeface="Georgia"/>
                <a:cs typeface="Georgia"/>
              </a:rPr>
              <a:t>n</a:t>
            </a:r>
            <a:r>
              <a:rPr sz="1800" spc="120" dirty="0">
                <a:solidFill>
                  <a:srgbClr val="0D0D0D"/>
                </a:solidFill>
                <a:latin typeface="Georgia"/>
                <a:cs typeface="Georgia"/>
              </a:rPr>
              <a:t>t</a:t>
            </a:r>
            <a:r>
              <a:rPr sz="1800" spc="114" dirty="0">
                <a:solidFill>
                  <a:srgbClr val="0D0D0D"/>
                </a:solidFill>
                <a:latin typeface="Georgia"/>
                <a:cs typeface="Georgia"/>
              </a:rPr>
              <a:t>s</a:t>
            </a:r>
            <a:r>
              <a:rPr sz="1800" spc="90" dirty="0">
                <a:solidFill>
                  <a:srgbClr val="0D0D0D"/>
                </a:solidFill>
                <a:latin typeface="Georgia"/>
                <a:cs typeface="Georgia"/>
              </a:rPr>
              <a:t>,</a:t>
            </a:r>
            <a:r>
              <a:rPr sz="1800" dirty="0">
                <a:solidFill>
                  <a:srgbClr val="0D0D0D"/>
                </a:solidFill>
                <a:latin typeface="Georgia"/>
                <a:cs typeface="Georgia"/>
              </a:rPr>
              <a:t>	</a:t>
            </a:r>
            <a:r>
              <a:rPr sz="1800" spc="100" dirty="0">
                <a:solidFill>
                  <a:srgbClr val="0D0D0D"/>
                </a:solidFill>
                <a:latin typeface="Georgia"/>
                <a:cs typeface="Georgia"/>
              </a:rPr>
              <a:t>e</a:t>
            </a:r>
            <a:r>
              <a:rPr sz="1800" spc="114" dirty="0">
                <a:solidFill>
                  <a:srgbClr val="0D0D0D"/>
                </a:solidFill>
                <a:latin typeface="Georgia"/>
                <a:cs typeface="Georgia"/>
              </a:rPr>
              <a:t>s</a:t>
            </a:r>
            <a:r>
              <a:rPr sz="1800" spc="90" dirty="0">
                <a:solidFill>
                  <a:srgbClr val="0D0D0D"/>
                </a:solidFill>
                <a:latin typeface="Georgia"/>
                <a:cs typeface="Georgia"/>
              </a:rPr>
              <a:t>p</a:t>
            </a:r>
            <a:r>
              <a:rPr sz="1800" spc="100" dirty="0">
                <a:solidFill>
                  <a:srgbClr val="0D0D0D"/>
                </a:solidFill>
                <a:latin typeface="Georgia"/>
                <a:cs typeface="Georgia"/>
              </a:rPr>
              <a:t>e</a:t>
            </a:r>
            <a:r>
              <a:rPr sz="1800" spc="80" dirty="0">
                <a:solidFill>
                  <a:srgbClr val="0D0D0D"/>
                </a:solidFill>
                <a:latin typeface="Georgia"/>
                <a:cs typeface="Georgia"/>
              </a:rPr>
              <a:t>c</a:t>
            </a:r>
            <a:r>
              <a:rPr sz="1800" spc="-10" dirty="0">
                <a:solidFill>
                  <a:srgbClr val="0D0D0D"/>
                </a:solidFill>
                <a:latin typeface="Georgia"/>
                <a:cs typeface="Georgia"/>
              </a:rPr>
              <a:t>i</a:t>
            </a:r>
            <a:r>
              <a:rPr sz="1800" spc="140" dirty="0">
                <a:solidFill>
                  <a:srgbClr val="0D0D0D"/>
                </a:solidFill>
                <a:latin typeface="Georgia"/>
                <a:cs typeface="Georgia"/>
              </a:rPr>
              <a:t>a</a:t>
            </a:r>
            <a:r>
              <a:rPr sz="1800" spc="5" dirty="0">
                <a:solidFill>
                  <a:srgbClr val="0D0D0D"/>
                </a:solidFill>
                <a:latin typeface="Georgia"/>
                <a:cs typeface="Georgia"/>
              </a:rPr>
              <a:t>ll</a:t>
            </a:r>
            <a:r>
              <a:rPr sz="1800" spc="85" dirty="0">
                <a:solidFill>
                  <a:srgbClr val="0D0D0D"/>
                </a:solidFill>
                <a:latin typeface="Georgia"/>
                <a:cs typeface="Georgia"/>
              </a:rPr>
              <a:t>y</a:t>
            </a:r>
            <a:r>
              <a:rPr sz="1800" dirty="0">
                <a:solidFill>
                  <a:srgbClr val="0D0D0D"/>
                </a:solidFill>
                <a:latin typeface="Georgia"/>
                <a:cs typeface="Georgia"/>
              </a:rPr>
              <a:t>	</a:t>
            </a:r>
            <a:r>
              <a:rPr sz="1800" spc="25" dirty="0">
                <a:solidFill>
                  <a:srgbClr val="0D0D0D"/>
                </a:solidFill>
                <a:latin typeface="Georgia"/>
                <a:cs typeface="Georgia"/>
              </a:rPr>
              <a:t>i</a:t>
            </a:r>
            <a:r>
              <a:rPr sz="1800" spc="90" dirty="0">
                <a:solidFill>
                  <a:srgbClr val="0D0D0D"/>
                </a:solidFill>
                <a:latin typeface="Georgia"/>
                <a:cs typeface="Georgia"/>
              </a:rPr>
              <a:t>n</a:t>
            </a:r>
            <a:r>
              <a:rPr sz="1800" dirty="0">
                <a:solidFill>
                  <a:srgbClr val="0D0D0D"/>
                </a:solidFill>
                <a:latin typeface="Georgia"/>
                <a:cs typeface="Georgia"/>
              </a:rPr>
              <a:t>	</a:t>
            </a:r>
            <a:r>
              <a:rPr sz="1800" spc="140" dirty="0">
                <a:solidFill>
                  <a:srgbClr val="0D0D0D"/>
                </a:solidFill>
                <a:latin typeface="Georgia"/>
                <a:cs typeface="Georgia"/>
              </a:rPr>
              <a:t>a</a:t>
            </a:r>
            <a:r>
              <a:rPr sz="1800" spc="90" dirty="0">
                <a:solidFill>
                  <a:srgbClr val="0D0D0D"/>
                </a:solidFill>
                <a:latin typeface="Georgia"/>
                <a:cs typeface="Georgia"/>
              </a:rPr>
              <a:t>pp</a:t>
            </a:r>
            <a:r>
              <a:rPr sz="1800" spc="5" dirty="0">
                <a:solidFill>
                  <a:srgbClr val="0D0D0D"/>
                </a:solidFill>
                <a:latin typeface="Georgia"/>
                <a:cs typeface="Georgia"/>
              </a:rPr>
              <a:t>l</a:t>
            </a:r>
            <a:r>
              <a:rPr sz="1800" spc="-10" dirty="0">
                <a:solidFill>
                  <a:srgbClr val="0D0D0D"/>
                </a:solidFill>
                <a:latin typeface="Georgia"/>
                <a:cs typeface="Georgia"/>
              </a:rPr>
              <a:t>i</a:t>
            </a:r>
            <a:r>
              <a:rPr sz="1800" spc="85" dirty="0">
                <a:solidFill>
                  <a:srgbClr val="0D0D0D"/>
                </a:solidFill>
                <a:latin typeface="Georgia"/>
                <a:cs typeface="Georgia"/>
              </a:rPr>
              <a:t>c</a:t>
            </a:r>
            <a:r>
              <a:rPr sz="1800" spc="140" dirty="0">
                <a:solidFill>
                  <a:srgbClr val="0D0D0D"/>
                </a:solidFill>
                <a:latin typeface="Georgia"/>
                <a:cs typeface="Georgia"/>
              </a:rPr>
              <a:t>a</a:t>
            </a:r>
            <a:r>
              <a:rPr sz="1800" spc="45" dirty="0">
                <a:solidFill>
                  <a:srgbClr val="0D0D0D"/>
                </a:solidFill>
                <a:latin typeface="Georgia"/>
                <a:cs typeface="Georgia"/>
              </a:rPr>
              <a:t>t</a:t>
            </a:r>
            <a:r>
              <a:rPr sz="1800" spc="-10" dirty="0">
                <a:solidFill>
                  <a:srgbClr val="0D0D0D"/>
                </a:solidFill>
                <a:latin typeface="Georgia"/>
                <a:cs typeface="Georgia"/>
              </a:rPr>
              <a:t>i</a:t>
            </a:r>
            <a:r>
              <a:rPr sz="1800" dirty="0">
                <a:solidFill>
                  <a:srgbClr val="0D0D0D"/>
                </a:solidFill>
                <a:latin typeface="Georgia"/>
                <a:cs typeface="Georgia"/>
              </a:rPr>
              <a:t>o</a:t>
            </a:r>
            <a:r>
              <a:rPr sz="1800" spc="135" dirty="0">
                <a:solidFill>
                  <a:srgbClr val="0D0D0D"/>
                </a:solidFill>
                <a:latin typeface="Georgia"/>
                <a:cs typeface="Georgia"/>
              </a:rPr>
              <a:t>n</a:t>
            </a:r>
            <a:r>
              <a:rPr sz="1800" spc="155" dirty="0">
                <a:solidFill>
                  <a:srgbClr val="0D0D0D"/>
                </a:solidFill>
                <a:latin typeface="Georgia"/>
                <a:cs typeface="Georgia"/>
              </a:rPr>
              <a:t>s</a:t>
            </a:r>
            <a:r>
              <a:rPr sz="1800" dirty="0">
                <a:solidFill>
                  <a:srgbClr val="0D0D0D"/>
                </a:solidFill>
                <a:latin typeface="Georgia"/>
                <a:cs typeface="Georgia"/>
              </a:rPr>
              <a:t>	</a:t>
            </a:r>
            <a:r>
              <a:rPr sz="1800" spc="85" dirty="0">
                <a:solidFill>
                  <a:srgbClr val="0D0D0D"/>
                </a:solidFill>
                <a:latin typeface="Georgia"/>
                <a:cs typeface="Georgia"/>
              </a:rPr>
              <a:t>r</a:t>
            </a:r>
            <a:r>
              <a:rPr sz="1800" spc="100" dirty="0">
                <a:solidFill>
                  <a:srgbClr val="0D0D0D"/>
                </a:solidFill>
                <a:latin typeface="Georgia"/>
                <a:cs typeface="Georgia"/>
              </a:rPr>
              <a:t>e</a:t>
            </a:r>
            <a:r>
              <a:rPr sz="1800" spc="105" dirty="0">
                <a:solidFill>
                  <a:srgbClr val="0D0D0D"/>
                </a:solidFill>
                <a:latin typeface="Georgia"/>
                <a:cs typeface="Georgia"/>
              </a:rPr>
              <a:t>q</a:t>
            </a:r>
            <a:r>
              <a:rPr sz="1800" spc="90" dirty="0">
                <a:solidFill>
                  <a:srgbClr val="0D0D0D"/>
                </a:solidFill>
                <a:latin typeface="Georgia"/>
                <a:cs typeface="Georgia"/>
              </a:rPr>
              <a:t>u</a:t>
            </a:r>
            <a:r>
              <a:rPr sz="1800" spc="-10" dirty="0">
                <a:solidFill>
                  <a:srgbClr val="0D0D0D"/>
                </a:solidFill>
                <a:latin typeface="Georgia"/>
                <a:cs typeface="Georgia"/>
              </a:rPr>
              <a:t>i</a:t>
            </a:r>
            <a:r>
              <a:rPr sz="1800" spc="85" dirty="0">
                <a:solidFill>
                  <a:srgbClr val="0D0D0D"/>
                </a:solidFill>
                <a:latin typeface="Georgia"/>
                <a:cs typeface="Georgia"/>
              </a:rPr>
              <a:t>r</a:t>
            </a:r>
            <a:r>
              <a:rPr sz="1800" spc="-10" dirty="0">
                <a:solidFill>
                  <a:srgbClr val="0D0D0D"/>
                </a:solidFill>
                <a:latin typeface="Georgia"/>
                <a:cs typeface="Georgia"/>
              </a:rPr>
              <a:t>i</a:t>
            </a:r>
            <a:r>
              <a:rPr sz="1800" spc="130" dirty="0">
                <a:solidFill>
                  <a:srgbClr val="0D0D0D"/>
                </a:solidFill>
                <a:latin typeface="Georgia"/>
                <a:cs typeface="Georgia"/>
              </a:rPr>
              <a:t>n</a:t>
            </a:r>
            <a:r>
              <a:rPr sz="1800" spc="55" dirty="0">
                <a:solidFill>
                  <a:srgbClr val="0D0D0D"/>
                </a:solidFill>
                <a:latin typeface="Georgia"/>
                <a:cs typeface="Georgia"/>
              </a:rPr>
              <a:t>g</a:t>
            </a:r>
            <a:r>
              <a:rPr sz="1800" dirty="0">
                <a:solidFill>
                  <a:srgbClr val="0D0D0D"/>
                </a:solidFill>
                <a:latin typeface="Georgia"/>
                <a:cs typeface="Georgia"/>
              </a:rPr>
              <a:t>	</a:t>
            </a:r>
            <a:r>
              <a:rPr sz="1800" spc="5" dirty="0">
                <a:solidFill>
                  <a:srgbClr val="0D0D0D"/>
                </a:solidFill>
                <a:latin typeface="Georgia"/>
                <a:cs typeface="Georgia"/>
              </a:rPr>
              <a:t>l</a:t>
            </a:r>
            <a:r>
              <a:rPr sz="1800" dirty="0">
                <a:solidFill>
                  <a:srgbClr val="0D0D0D"/>
                </a:solidFill>
                <a:latin typeface="Georgia"/>
                <a:cs typeface="Georgia"/>
              </a:rPr>
              <a:t>o</a:t>
            </a:r>
            <a:r>
              <a:rPr sz="1800" spc="75" dirty="0">
                <a:solidFill>
                  <a:srgbClr val="0D0D0D"/>
                </a:solidFill>
                <a:latin typeface="Georgia"/>
                <a:cs typeface="Georgia"/>
              </a:rPr>
              <a:t>w</a:t>
            </a:r>
            <a:r>
              <a:rPr sz="1800" dirty="0">
                <a:solidFill>
                  <a:srgbClr val="0D0D0D"/>
                </a:solidFill>
                <a:latin typeface="Georgia"/>
                <a:cs typeface="Georgia"/>
              </a:rPr>
              <a:t>	</a:t>
            </a:r>
            <a:r>
              <a:rPr sz="1800" spc="5" dirty="0">
                <a:solidFill>
                  <a:srgbClr val="0D0D0D"/>
                </a:solidFill>
                <a:latin typeface="Georgia"/>
                <a:cs typeface="Georgia"/>
              </a:rPr>
              <a:t>l</a:t>
            </a:r>
            <a:r>
              <a:rPr sz="1800" spc="140" dirty="0">
                <a:solidFill>
                  <a:srgbClr val="0D0D0D"/>
                </a:solidFill>
                <a:latin typeface="Georgia"/>
                <a:cs typeface="Georgia"/>
              </a:rPr>
              <a:t>a</a:t>
            </a:r>
            <a:r>
              <a:rPr sz="1800" spc="45" dirty="0">
                <a:solidFill>
                  <a:srgbClr val="0D0D0D"/>
                </a:solidFill>
                <a:latin typeface="Georgia"/>
                <a:cs typeface="Georgia"/>
              </a:rPr>
              <a:t>t</a:t>
            </a:r>
            <a:r>
              <a:rPr sz="1800" spc="30" dirty="0">
                <a:solidFill>
                  <a:srgbClr val="0D0D0D"/>
                </a:solidFill>
                <a:latin typeface="Georgia"/>
                <a:cs typeface="Georgia"/>
              </a:rPr>
              <a:t>e</a:t>
            </a:r>
            <a:r>
              <a:rPr sz="1800" spc="60" dirty="0">
                <a:solidFill>
                  <a:srgbClr val="0D0D0D"/>
                </a:solidFill>
                <a:latin typeface="Georgia"/>
                <a:cs typeface="Georgia"/>
              </a:rPr>
              <a:t>n</a:t>
            </a:r>
            <a:r>
              <a:rPr sz="1800" spc="85" dirty="0">
                <a:solidFill>
                  <a:srgbClr val="0D0D0D"/>
                </a:solidFill>
                <a:latin typeface="Georgia"/>
                <a:cs typeface="Georgia"/>
              </a:rPr>
              <a:t>c</a:t>
            </a:r>
            <a:r>
              <a:rPr sz="1800" spc="65" dirty="0">
                <a:solidFill>
                  <a:srgbClr val="0D0D0D"/>
                </a:solidFill>
                <a:latin typeface="Georgia"/>
                <a:cs typeface="Georgia"/>
              </a:rPr>
              <a:t>y,  </a:t>
            </a:r>
            <a:r>
              <a:rPr sz="1800" spc="85" dirty="0">
                <a:solidFill>
                  <a:srgbClr val="0D0D0D"/>
                </a:solidFill>
                <a:latin typeface="Georgia"/>
                <a:cs typeface="Georgia"/>
              </a:rPr>
              <a:t>necessitate</a:t>
            </a:r>
            <a:r>
              <a:rPr sz="1800" spc="210" dirty="0">
                <a:solidFill>
                  <a:srgbClr val="0D0D0D"/>
                </a:solidFill>
                <a:latin typeface="Georgia"/>
                <a:cs typeface="Georgia"/>
              </a:rPr>
              <a:t> </a:t>
            </a:r>
            <a:r>
              <a:rPr sz="1800" spc="85" dirty="0">
                <a:solidFill>
                  <a:srgbClr val="0D0D0D"/>
                </a:solidFill>
                <a:latin typeface="Georgia"/>
                <a:cs typeface="Georgia"/>
              </a:rPr>
              <a:t>improvements</a:t>
            </a:r>
            <a:r>
              <a:rPr sz="1800" spc="50" dirty="0">
                <a:solidFill>
                  <a:srgbClr val="0D0D0D"/>
                </a:solidFill>
                <a:latin typeface="Georgia"/>
                <a:cs typeface="Georgia"/>
              </a:rPr>
              <a:t> </a:t>
            </a:r>
            <a:r>
              <a:rPr sz="1800" spc="60" dirty="0">
                <a:solidFill>
                  <a:srgbClr val="0D0D0D"/>
                </a:solidFill>
                <a:latin typeface="Georgia"/>
                <a:cs typeface="Georgia"/>
              </a:rPr>
              <a:t>in</a:t>
            </a:r>
            <a:r>
              <a:rPr sz="1800" spc="100" dirty="0">
                <a:solidFill>
                  <a:srgbClr val="0D0D0D"/>
                </a:solidFill>
                <a:latin typeface="Georgia"/>
                <a:cs typeface="Georgia"/>
              </a:rPr>
              <a:t> </a:t>
            </a:r>
            <a:r>
              <a:rPr sz="1800" spc="60" dirty="0">
                <a:solidFill>
                  <a:srgbClr val="0D0D0D"/>
                </a:solidFill>
                <a:latin typeface="Georgia"/>
                <a:cs typeface="Georgia"/>
              </a:rPr>
              <a:t>algorithm</a:t>
            </a:r>
            <a:r>
              <a:rPr sz="1800" spc="210" dirty="0">
                <a:solidFill>
                  <a:srgbClr val="0D0D0D"/>
                </a:solidFill>
                <a:latin typeface="Georgia"/>
                <a:cs typeface="Georgia"/>
              </a:rPr>
              <a:t> </a:t>
            </a:r>
            <a:r>
              <a:rPr sz="1800" spc="55" dirty="0">
                <a:solidFill>
                  <a:srgbClr val="0D0D0D"/>
                </a:solidFill>
                <a:latin typeface="Georgia"/>
                <a:cs typeface="Georgia"/>
              </a:rPr>
              <a:t>efficiency</a:t>
            </a:r>
            <a:r>
              <a:rPr sz="1800" spc="105" dirty="0">
                <a:solidFill>
                  <a:srgbClr val="0D0D0D"/>
                </a:solidFill>
                <a:latin typeface="Georgia"/>
                <a:cs typeface="Georgia"/>
              </a:rPr>
              <a:t> </a:t>
            </a:r>
            <a:r>
              <a:rPr sz="1800" spc="114" dirty="0">
                <a:solidFill>
                  <a:srgbClr val="0D0D0D"/>
                </a:solidFill>
                <a:latin typeface="Georgia"/>
                <a:cs typeface="Georgia"/>
              </a:rPr>
              <a:t>and</a:t>
            </a:r>
            <a:r>
              <a:rPr sz="1800" spc="105" dirty="0">
                <a:solidFill>
                  <a:srgbClr val="0D0D0D"/>
                </a:solidFill>
                <a:latin typeface="Georgia"/>
                <a:cs typeface="Georgia"/>
              </a:rPr>
              <a:t> </a:t>
            </a:r>
            <a:r>
              <a:rPr sz="1800" spc="100" dirty="0">
                <a:solidFill>
                  <a:srgbClr val="0D0D0D"/>
                </a:solidFill>
                <a:latin typeface="Georgia"/>
                <a:cs typeface="Georgia"/>
              </a:rPr>
              <a:t>hardware</a:t>
            </a:r>
            <a:r>
              <a:rPr sz="1800" spc="65" dirty="0">
                <a:solidFill>
                  <a:srgbClr val="0D0D0D"/>
                </a:solidFill>
                <a:latin typeface="Georgia"/>
                <a:cs typeface="Georgia"/>
              </a:rPr>
              <a:t> optimizations.</a:t>
            </a:r>
            <a:endParaRPr sz="1800">
              <a:latin typeface="Georgia"/>
              <a:cs typeface="Georgia"/>
            </a:endParaRPr>
          </a:p>
          <a:p>
            <a:pPr>
              <a:lnSpc>
                <a:spcPct val="100000"/>
              </a:lnSpc>
              <a:spcBef>
                <a:spcPts val="20"/>
              </a:spcBef>
              <a:buClr>
                <a:srgbClr val="0D0D0D"/>
              </a:buClr>
              <a:buFont typeface="Arial MT"/>
              <a:buChar char="•"/>
            </a:pPr>
            <a:endParaRPr sz="1850">
              <a:latin typeface="Georgia"/>
              <a:cs typeface="Georgia"/>
            </a:endParaRPr>
          </a:p>
          <a:p>
            <a:pPr marL="298450" marR="5080" indent="-286385">
              <a:lnSpc>
                <a:spcPct val="100800"/>
              </a:lnSpc>
              <a:buFont typeface="Arial MT"/>
              <a:buChar char="•"/>
              <a:tabLst>
                <a:tab pos="298450" algn="l"/>
                <a:tab pos="299085" algn="l"/>
                <a:tab pos="1013460" algn="l"/>
                <a:tab pos="1403985" algn="l"/>
                <a:tab pos="3043555" algn="l"/>
                <a:tab pos="4387850" algn="l"/>
                <a:tab pos="5407660" algn="l"/>
                <a:tab pos="6570345" algn="l"/>
                <a:tab pos="8286115" algn="l"/>
                <a:tab pos="9392285" algn="l"/>
              </a:tabLst>
            </a:pPr>
            <a:r>
              <a:rPr sz="1800" spc="-40" dirty="0">
                <a:solidFill>
                  <a:srgbClr val="0D0D0D"/>
                </a:solidFill>
                <a:latin typeface="Georgia"/>
                <a:cs typeface="Georgia"/>
              </a:rPr>
              <a:t>L</a:t>
            </a:r>
            <a:r>
              <a:rPr sz="1800" spc="130" dirty="0">
                <a:solidFill>
                  <a:srgbClr val="0D0D0D"/>
                </a:solidFill>
                <a:latin typeface="Georgia"/>
                <a:cs typeface="Georgia"/>
              </a:rPr>
              <a:t>a</a:t>
            </a:r>
            <a:r>
              <a:rPr sz="1800" spc="85" dirty="0">
                <a:solidFill>
                  <a:srgbClr val="0D0D0D"/>
                </a:solidFill>
                <a:latin typeface="Georgia"/>
                <a:cs typeface="Georgia"/>
              </a:rPr>
              <a:t>c</a:t>
            </a:r>
            <a:r>
              <a:rPr sz="1800" spc="150" dirty="0">
                <a:solidFill>
                  <a:srgbClr val="0D0D0D"/>
                </a:solidFill>
                <a:latin typeface="Georgia"/>
                <a:cs typeface="Georgia"/>
              </a:rPr>
              <a:t>k</a:t>
            </a:r>
            <a:r>
              <a:rPr sz="1800" dirty="0">
                <a:solidFill>
                  <a:srgbClr val="0D0D0D"/>
                </a:solidFill>
                <a:latin typeface="Georgia"/>
                <a:cs typeface="Georgia"/>
              </a:rPr>
              <a:t>	</a:t>
            </a:r>
            <a:r>
              <a:rPr sz="1800" spc="-20" dirty="0">
                <a:solidFill>
                  <a:srgbClr val="0D0D0D"/>
                </a:solidFill>
                <a:latin typeface="Georgia"/>
                <a:cs typeface="Georgia"/>
              </a:rPr>
              <a:t>o</a:t>
            </a:r>
            <a:r>
              <a:rPr sz="1800" spc="10" dirty="0">
                <a:solidFill>
                  <a:srgbClr val="0D0D0D"/>
                </a:solidFill>
                <a:latin typeface="Georgia"/>
                <a:cs typeface="Georgia"/>
              </a:rPr>
              <a:t>f</a:t>
            </a:r>
            <a:r>
              <a:rPr sz="1800" dirty="0">
                <a:solidFill>
                  <a:srgbClr val="0D0D0D"/>
                </a:solidFill>
                <a:latin typeface="Georgia"/>
                <a:cs typeface="Georgia"/>
              </a:rPr>
              <a:t>	</a:t>
            </a:r>
            <a:r>
              <a:rPr sz="1800" spc="114" dirty="0">
                <a:solidFill>
                  <a:srgbClr val="0D0D0D"/>
                </a:solidFill>
                <a:latin typeface="Georgia"/>
                <a:cs typeface="Georgia"/>
              </a:rPr>
              <a:t>s</a:t>
            </a:r>
            <a:r>
              <a:rPr sz="1800" spc="45" dirty="0">
                <a:solidFill>
                  <a:srgbClr val="0D0D0D"/>
                </a:solidFill>
                <a:latin typeface="Georgia"/>
                <a:cs typeface="Georgia"/>
              </a:rPr>
              <a:t>t</a:t>
            </a:r>
            <a:r>
              <a:rPr sz="1800" spc="114" dirty="0">
                <a:solidFill>
                  <a:srgbClr val="0D0D0D"/>
                </a:solidFill>
                <a:latin typeface="Georgia"/>
                <a:cs typeface="Georgia"/>
              </a:rPr>
              <a:t>a</a:t>
            </a:r>
            <a:r>
              <a:rPr sz="1800" spc="150" dirty="0">
                <a:solidFill>
                  <a:srgbClr val="0D0D0D"/>
                </a:solidFill>
                <a:latin typeface="Georgia"/>
                <a:cs typeface="Georgia"/>
              </a:rPr>
              <a:t>n</a:t>
            </a:r>
            <a:r>
              <a:rPr sz="1800" spc="85" dirty="0">
                <a:solidFill>
                  <a:srgbClr val="0D0D0D"/>
                </a:solidFill>
                <a:latin typeface="Georgia"/>
                <a:cs typeface="Georgia"/>
              </a:rPr>
              <a:t>d</a:t>
            </a:r>
            <a:r>
              <a:rPr sz="1800" spc="100" dirty="0">
                <a:solidFill>
                  <a:srgbClr val="0D0D0D"/>
                </a:solidFill>
                <a:latin typeface="Georgia"/>
                <a:cs typeface="Georgia"/>
              </a:rPr>
              <a:t>a</a:t>
            </a:r>
            <a:r>
              <a:rPr sz="1800" spc="114" dirty="0">
                <a:solidFill>
                  <a:srgbClr val="0D0D0D"/>
                </a:solidFill>
                <a:latin typeface="Georgia"/>
                <a:cs typeface="Georgia"/>
              </a:rPr>
              <a:t>r</a:t>
            </a:r>
            <a:r>
              <a:rPr sz="1800" spc="85" dirty="0">
                <a:solidFill>
                  <a:srgbClr val="0D0D0D"/>
                </a:solidFill>
                <a:latin typeface="Georgia"/>
                <a:cs typeface="Georgia"/>
              </a:rPr>
              <a:t>d</a:t>
            </a:r>
            <a:r>
              <a:rPr sz="1800" spc="-10" dirty="0">
                <a:solidFill>
                  <a:srgbClr val="0D0D0D"/>
                </a:solidFill>
                <a:latin typeface="Georgia"/>
                <a:cs typeface="Georgia"/>
              </a:rPr>
              <a:t>i</a:t>
            </a:r>
            <a:r>
              <a:rPr sz="1800" spc="95" dirty="0">
                <a:solidFill>
                  <a:srgbClr val="0D0D0D"/>
                </a:solidFill>
                <a:latin typeface="Georgia"/>
                <a:cs typeface="Georgia"/>
              </a:rPr>
              <a:t>z</a:t>
            </a:r>
            <a:r>
              <a:rPr sz="1800" spc="100" dirty="0">
                <a:solidFill>
                  <a:srgbClr val="0D0D0D"/>
                </a:solidFill>
                <a:latin typeface="Georgia"/>
                <a:cs typeface="Georgia"/>
              </a:rPr>
              <a:t>e</a:t>
            </a:r>
            <a:r>
              <a:rPr sz="1800" spc="80" dirty="0">
                <a:solidFill>
                  <a:srgbClr val="0D0D0D"/>
                </a:solidFill>
                <a:latin typeface="Georgia"/>
                <a:cs typeface="Georgia"/>
              </a:rPr>
              <a:t>d</a:t>
            </a:r>
            <a:r>
              <a:rPr sz="1800" dirty="0">
                <a:solidFill>
                  <a:srgbClr val="0D0D0D"/>
                </a:solidFill>
                <a:latin typeface="Georgia"/>
                <a:cs typeface="Georgia"/>
              </a:rPr>
              <a:t>	</a:t>
            </a:r>
            <a:r>
              <a:rPr sz="1800" spc="100" dirty="0">
                <a:solidFill>
                  <a:srgbClr val="0D0D0D"/>
                </a:solidFill>
                <a:latin typeface="Georgia"/>
                <a:cs typeface="Georgia"/>
              </a:rPr>
              <a:t>e</a:t>
            </a:r>
            <a:r>
              <a:rPr sz="1800" dirty="0">
                <a:solidFill>
                  <a:srgbClr val="0D0D0D"/>
                </a:solidFill>
                <a:latin typeface="Georgia"/>
                <a:cs typeface="Georgia"/>
              </a:rPr>
              <a:t>v</a:t>
            </a:r>
            <a:r>
              <a:rPr sz="1800" spc="95" dirty="0">
                <a:solidFill>
                  <a:srgbClr val="0D0D0D"/>
                </a:solidFill>
                <a:latin typeface="Georgia"/>
                <a:cs typeface="Georgia"/>
              </a:rPr>
              <a:t>a</a:t>
            </a:r>
            <a:r>
              <a:rPr sz="1800" spc="40" dirty="0">
                <a:solidFill>
                  <a:srgbClr val="0D0D0D"/>
                </a:solidFill>
                <a:latin typeface="Georgia"/>
                <a:cs typeface="Georgia"/>
              </a:rPr>
              <a:t>l</a:t>
            </a:r>
            <a:r>
              <a:rPr sz="1800" spc="160" dirty="0">
                <a:solidFill>
                  <a:srgbClr val="0D0D0D"/>
                </a:solidFill>
                <a:latin typeface="Georgia"/>
                <a:cs typeface="Georgia"/>
              </a:rPr>
              <a:t>u</a:t>
            </a:r>
            <a:r>
              <a:rPr sz="1800" spc="70" dirty="0">
                <a:solidFill>
                  <a:srgbClr val="0D0D0D"/>
                </a:solidFill>
                <a:latin typeface="Georgia"/>
                <a:cs typeface="Georgia"/>
              </a:rPr>
              <a:t>at</a:t>
            </a:r>
            <a:r>
              <a:rPr sz="1800" spc="30" dirty="0">
                <a:solidFill>
                  <a:srgbClr val="0D0D0D"/>
                </a:solidFill>
                <a:latin typeface="Georgia"/>
                <a:cs typeface="Georgia"/>
              </a:rPr>
              <a:t>i</a:t>
            </a:r>
            <a:r>
              <a:rPr sz="1800" dirty="0">
                <a:solidFill>
                  <a:srgbClr val="0D0D0D"/>
                </a:solidFill>
                <a:latin typeface="Georgia"/>
                <a:cs typeface="Georgia"/>
              </a:rPr>
              <a:t>o</a:t>
            </a:r>
            <a:r>
              <a:rPr sz="1800" spc="125" dirty="0">
                <a:solidFill>
                  <a:srgbClr val="0D0D0D"/>
                </a:solidFill>
                <a:latin typeface="Georgia"/>
                <a:cs typeface="Georgia"/>
              </a:rPr>
              <a:t>n</a:t>
            </a:r>
            <a:r>
              <a:rPr sz="1800" dirty="0">
                <a:solidFill>
                  <a:srgbClr val="0D0D0D"/>
                </a:solidFill>
                <a:latin typeface="Georgia"/>
                <a:cs typeface="Georgia"/>
              </a:rPr>
              <a:t>	</a:t>
            </a:r>
            <a:r>
              <a:rPr sz="1800" spc="135" dirty="0">
                <a:solidFill>
                  <a:srgbClr val="0D0D0D"/>
                </a:solidFill>
                <a:latin typeface="Georgia"/>
                <a:cs typeface="Georgia"/>
              </a:rPr>
              <a:t>m</a:t>
            </a:r>
            <a:r>
              <a:rPr sz="1800" spc="100" dirty="0">
                <a:solidFill>
                  <a:srgbClr val="0D0D0D"/>
                </a:solidFill>
                <a:latin typeface="Georgia"/>
                <a:cs typeface="Georgia"/>
              </a:rPr>
              <a:t>e</a:t>
            </a:r>
            <a:r>
              <a:rPr sz="1800" spc="45" dirty="0">
                <a:solidFill>
                  <a:srgbClr val="0D0D0D"/>
                </a:solidFill>
                <a:latin typeface="Georgia"/>
                <a:cs typeface="Georgia"/>
              </a:rPr>
              <a:t>t</a:t>
            </a:r>
            <a:r>
              <a:rPr sz="1800" spc="85" dirty="0">
                <a:solidFill>
                  <a:srgbClr val="0D0D0D"/>
                </a:solidFill>
                <a:latin typeface="Georgia"/>
                <a:cs typeface="Georgia"/>
              </a:rPr>
              <a:t>r</a:t>
            </a:r>
            <a:r>
              <a:rPr sz="1800" spc="-10" dirty="0">
                <a:solidFill>
                  <a:srgbClr val="0D0D0D"/>
                </a:solidFill>
                <a:latin typeface="Georgia"/>
                <a:cs typeface="Georgia"/>
              </a:rPr>
              <a:t>i</a:t>
            </a:r>
            <a:r>
              <a:rPr sz="1800" spc="80" dirty="0">
                <a:solidFill>
                  <a:srgbClr val="0D0D0D"/>
                </a:solidFill>
                <a:latin typeface="Georgia"/>
                <a:cs typeface="Georgia"/>
              </a:rPr>
              <a:t>c</a:t>
            </a:r>
            <a:r>
              <a:rPr sz="1800" spc="155" dirty="0">
                <a:solidFill>
                  <a:srgbClr val="0D0D0D"/>
                </a:solidFill>
                <a:latin typeface="Georgia"/>
                <a:cs typeface="Georgia"/>
              </a:rPr>
              <a:t>s</a:t>
            </a:r>
            <a:r>
              <a:rPr sz="1800" dirty="0">
                <a:solidFill>
                  <a:srgbClr val="0D0D0D"/>
                </a:solidFill>
                <a:latin typeface="Georgia"/>
                <a:cs typeface="Georgia"/>
              </a:rPr>
              <a:t>	</a:t>
            </a:r>
            <a:r>
              <a:rPr sz="1800" spc="145" dirty="0">
                <a:solidFill>
                  <a:srgbClr val="0D0D0D"/>
                </a:solidFill>
                <a:latin typeface="Georgia"/>
                <a:cs typeface="Georgia"/>
              </a:rPr>
              <a:t>h</a:t>
            </a:r>
            <a:r>
              <a:rPr sz="1800" spc="85" dirty="0">
                <a:solidFill>
                  <a:srgbClr val="0D0D0D"/>
                </a:solidFill>
                <a:latin typeface="Georgia"/>
                <a:cs typeface="Georgia"/>
              </a:rPr>
              <a:t>a</a:t>
            </a:r>
            <a:r>
              <a:rPr sz="1800" spc="114" dirty="0">
                <a:solidFill>
                  <a:srgbClr val="0D0D0D"/>
                </a:solidFill>
                <a:latin typeface="Georgia"/>
                <a:cs typeface="Georgia"/>
              </a:rPr>
              <a:t>m</a:t>
            </a:r>
            <a:r>
              <a:rPr sz="1800" spc="90" dirty="0">
                <a:solidFill>
                  <a:srgbClr val="0D0D0D"/>
                </a:solidFill>
                <a:latin typeface="Georgia"/>
                <a:cs typeface="Georgia"/>
              </a:rPr>
              <a:t>p</a:t>
            </a:r>
            <a:r>
              <a:rPr sz="1800" spc="25" dirty="0">
                <a:solidFill>
                  <a:srgbClr val="0D0D0D"/>
                </a:solidFill>
                <a:latin typeface="Georgia"/>
                <a:cs typeface="Georgia"/>
              </a:rPr>
              <a:t>e</a:t>
            </a:r>
            <a:r>
              <a:rPr sz="1800" spc="85" dirty="0">
                <a:solidFill>
                  <a:srgbClr val="0D0D0D"/>
                </a:solidFill>
                <a:latin typeface="Georgia"/>
                <a:cs typeface="Georgia"/>
              </a:rPr>
              <a:t>r</a:t>
            </a:r>
            <a:r>
              <a:rPr sz="1800" spc="155" dirty="0">
                <a:solidFill>
                  <a:srgbClr val="0D0D0D"/>
                </a:solidFill>
                <a:latin typeface="Georgia"/>
                <a:cs typeface="Georgia"/>
              </a:rPr>
              <a:t>s</a:t>
            </a:r>
            <a:r>
              <a:rPr sz="1800" dirty="0">
                <a:solidFill>
                  <a:srgbClr val="0D0D0D"/>
                </a:solidFill>
                <a:latin typeface="Georgia"/>
                <a:cs typeface="Georgia"/>
              </a:rPr>
              <a:t>	</a:t>
            </a:r>
            <a:r>
              <a:rPr sz="1800" spc="85" dirty="0">
                <a:solidFill>
                  <a:srgbClr val="0D0D0D"/>
                </a:solidFill>
                <a:latin typeface="Georgia"/>
                <a:cs typeface="Georgia"/>
              </a:rPr>
              <a:t>c</a:t>
            </a:r>
            <a:r>
              <a:rPr sz="1800" dirty="0">
                <a:solidFill>
                  <a:srgbClr val="0D0D0D"/>
                </a:solidFill>
                <a:latin typeface="Georgia"/>
                <a:cs typeface="Georgia"/>
              </a:rPr>
              <a:t>o</a:t>
            </a:r>
            <a:r>
              <a:rPr sz="1800" spc="135" dirty="0">
                <a:solidFill>
                  <a:srgbClr val="0D0D0D"/>
                </a:solidFill>
                <a:latin typeface="Georgia"/>
                <a:cs typeface="Georgia"/>
              </a:rPr>
              <a:t>m</a:t>
            </a:r>
            <a:r>
              <a:rPr sz="1800" spc="90" dirty="0">
                <a:solidFill>
                  <a:srgbClr val="0D0D0D"/>
                </a:solidFill>
                <a:latin typeface="Georgia"/>
                <a:cs typeface="Georgia"/>
              </a:rPr>
              <a:t>p</a:t>
            </a:r>
            <a:r>
              <a:rPr sz="1800" spc="140" dirty="0">
                <a:solidFill>
                  <a:srgbClr val="0D0D0D"/>
                </a:solidFill>
                <a:latin typeface="Georgia"/>
                <a:cs typeface="Georgia"/>
              </a:rPr>
              <a:t>a</a:t>
            </a:r>
            <a:r>
              <a:rPr sz="1800" spc="85" dirty="0">
                <a:solidFill>
                  <a:srgbClr val="0D0D0D"/>
                </a:solidFill>
                <a:latin typeface="Georgia"/>
                <a:cs typeface="Georgia"/>
              </a:rPr>
              <a:t>r</a:t>
            </a:r>
            <a:r>
              <a:rPr sz="1800" spc="140" dirty="0">
                <a:solidFill>
                  <a:srgbClr val="0D0D0D"/>
                </a:solidFill>
                <a:latin typeface="Georgia"/>
                <a:cs typeface="Georgia"/>
              </a:rPr>
              <a:t>a</a:t>
            </a:r>
            <a:r>
              <a:rPr sz="1800" spc="110" dirty="0">
                <a:solidFill>
                  <a:srgbClr val="0D0D0D"/>
                </a:solidFill>
                <a:latin typeface="Georgia"/>
                <a:cs typeface="Georgia"/>
              </a:rPr>
              <a:t>b</a:t>
            </a:r>
            <a:r>
              <a:rPr sz="1800" spc="-5" dirty="0">
                <a:solidFill>
                  <a:srgbClr val="0D0D0D"/>
                </a:solidFill>
                <a:latin typeface="Georgia"/>
                <a:cs typeface="Georgia"/>
              </a:rPr>
              <a:t>i</a:t>
            </a:r>
            <a:r>
              <a:rPr sz="1800" spc="10" dirty="0">
                <a:solidFill>
                  <a:srgbClr val="0D0D0D"/>
                </a:solidFill>
                <a:latin typeface="Georgia"/>
                <a:cs typeface="Georgia"/>
              </a:rPr>
              <a:t>l</a:t>
            </a:r>
            <a:r>
              <a:rPr sz="1800" spc="-5" dirty="0">
                <a:solidFill>
                  <a:srgbClr val="0D0D0D"/>
                </a:solidFill>
                <a:latin typeface="Georgia"/>
                <a:cs typeface="Georgia"/>
              </a:rPr>
              <a:t>i</a:t>
            </a:r>
            <a:r>
              <a:rPr sz="1800" spc="50" dirty="0">
                <a:solidFill>
                  <a:srgbClr val="0D0D0D"/>
                </a:solidFill>
                <a:latin typeface="Georgia"/>
                <a:cs typeface="Georgia"/>
              </a:rPr>
              <a:t>t</a:t>
            </a:r>
            <a:r>
              <a:rPr sz="1800" spc="85" dirty="0">
                <a:solidFill>
                  <a:srgbClr val="0D0D0D"/>
                </a:solidFill>
                <a:latin typeface="Georgia"/>
                <a:cs typeface="Georgia"/>
              </a:rPr>
              <a:t>y</a:t>
            </a:r>
            <a:r>
              <a:rPr sz="1800" dirty="0">
                <a:solidFill>
                  <a:srgbClr val="0D0D0D"/>
                </a:solidFill>
                <a:latin typeface="Georgia"/>
                <a:cs typeface="Georgia"/>
              </a:rPr>
              <a:t>	</a:t>
            </a:r>
            <a:r>
              <a:rPr sz="1800" spc="110" dirty="0">
                <a:solidFill>
                  <a:srgbClr val="0D0D0D"/>
                </a:solidFill>
                <a:latin typeface="Georgia"/>
                <a:cs typeface="Georgia"/>
              </a:rPr>
              <a:t>b</a:t>
            </a:r>
            <a:r>
              <a:rPr sz="1800" spc="100" dirty="0">
                <a:solidFill>
                  <a:srgbClr val="0D0D0D"/>
                </a:solidFill>
                <a:latin typeface="Georgia"/>
                <a:cs typeface="Georgia"/>
              </a:rPr>
              <a:t>e</a:t>
            </a:r>
            <a:r>
              <a:rPr sz="1800" spc="-25" dirty="0">
                <a:solidFill>
                  <a:srgbClr val="0D0D0D"/>
                </a:solidFill>
                <a:latin typeface="Georgia"/>
                <a:cs typeface="Georgia"/>
              </a:rPr>
              <a:t>t</a:t>
            </a:r>
            <a:r>
              <a:rPr sz="1800" spc="95" dirty="0">
                <a:solidFill>
                  <a:srgbClr val="0D0D0D"/>
                </a:solidFill>
                <a:latin typeface="Georgia"/>
                <a:cs typeface="Georgia"/>
              </a:rPr>
              <a:t>w</a:t>
            </a:r>
            <a:r>
              <a:rPr sz="1800" spc="30" dirty="0">
                <a:solidFill>
                  <a:srgbClr val="0D0D0D"/>
                </a:solidFill>
                <a:latin typeface="Georgia"/>
                <a:cs typeface="Georgia"/>
              </a:rPr>
              <a:t>e</a:t>
            </a:r>
            <a:r>
              <a:rPr sz="1800" spc="100" dirty="0">
                <a:solidFill>
                  <a:srgbClr val="0D0D0D"/>
                </a:solidFill>
                <a:latin typeface="Georgia"/>
                <a:cs typeface="Georgia"/>
              </a:rPr>
              <a:t>e</a:t>
            </a:r>
            <a:r>
              <a:rPr sz="1800" spc="125" dirty="0">
                <a:solidFill>
                  <a:srgbClr val="0D0D0D"/>
                </a:solidFill>
                <a:latin typeface="Georgia"/>
                <a:cs typeface="Georgia"/>
              </a:rPr>
              <a:t>n</a:t>
            </a:r>
            <a:r>
              <a:rPr sz="1800" dirty="0">
                <a:solidFill>
                  <a:srgbClr val="0D0D0D"/>
                </a:solidFill>
                <a:latin typeface="Georgia"/>
                <a:cs typeface="Georgia"/>
              </a:rPr>
              <a:t>	</a:t>
            </a:r>
            <a:r>
              <a:rPr sz="1800" spc="85" dirty="0">
                <a:solidFill>
                  <a:srgbClr val="0D0D0D"/>
                </a:solidFill>
                <a:latin typeface="Georgia"/>
                <a:cs typeface="Georgia"/>
              </a:rPr>
              <a:t>d</a:t>
            </a:r>
            <a:r>
              <a:rPr sz="1800" spc="-80" dirty="0">
                <a:solidFill>
                  <a:srgbClr val="0D0D0D"/>
                </a:solidFill>
                <a:latin typeface="Georgia"/>
                <a:cs typeface="Georgia"/>
              </a:rPr>
              <a:t>i</a:t>
            </a:r>
            <a:r>
              <a:rPr sz="1800" spc="10" dirty="0">
                <a:solidFill>
                  <a:srgbClr val="0D0D0D"/>
                </a:solidFill>
                <a:latin typeface="Georgia"/>
                <a:cs typeface="Georgia"/>
              </a:rPr>
              <a:t>ff</a:t>
            </a:r>
            <a:r>
              <a:rPr sz="1800" spc="25" dirty="0">
                <a:solidFill>
                  <a:srgbClr val="0D0D0D"/>
                </a:solidFill>
                <a:latin typeface="Georgia"/>
                <a:cs typeface="Georgia"/>
              </a:rPr>
              <a:t>e</a:t>
            </a:r>
            <a:r>
              <a:rPr sz="1800" spc="10" dirty="0">
                <a:solidFill>
                  <a:srgbClr val="0D0D0D"/>
                </a:solidFill>
                <a:latin typeface="Georgia"/>
                <a:cs typeface="Georgia"/>
              </a:rPr>
              <a:t>r</a:t>
            </a:r>
            <a:r>
              <a:rPr sz="1800" spc="100" dirty="0">
                <a:solidFill>
                  <a:srgbClr val="0D0D0D"/>
                </a:solidFill>
                <a:latin typeface="Georgia"/>
                <a:cs typeface="Georgia"/>
              </a:rPr>
              <a:t>e</a:t>
            </a:r>
            <a:r>
              <a:rPr sz="1800" spc="135" dirty="0">
                <a:solidFill>
                  <a:srgbClr val="0D0D0D"/>
                </a:solidFill>
                <a:latin typeface="Georgia"/>
                <a:cs typeface="Georgia"/>
              </a:rPr>
              <a:t>n</a:t>
            </a:r>
            <a:r>
              <a:rPr sz="1800" spc="50" dirty="0">
                <a:solidFill>
                  <a:srgbClr val="0D0D0D"/>
                </a:solidFill>
                <a:latin typeface="Georgia"/>
                <a:cs typeface="Georgia"/>
              </a:rPr>
              <a:t>t  </a:t>
            </a:r>
            <a:r>
              <a:rPr sz="1800" spc="100" dirty="0">
                <a:solidFill>
                  <a:srgbClr val="0D0D0D"/>
                </a:solidFill>
                <a:latin typeface="Georgia"/>
                <a:cs typeface="Georgia"/>
              </a:rPr>
              <a:t>approaches,</a:t>
            </a:r>
            <a:r>
              <a:rPr sz="1800" spc="120" dirty="0">
                <a:solidFill>
                  <a:srgbClr val="0D0D0D"/>
                </a:solidFill>
                <a:latin typeface="Georgia"/>
                <a:cs typeface="Georgia"/>
              </a:rPr>
              <a:t> </a:t>
            </a:r>
            <a:r>
              <a:rPr sz="1800" spc="80" dirty="0">
                <a:solidFill>
                  <a:srgbClr val="0D0D0D"/>
                </a:solidFill>
                <a:latin typeface="Georgia"/>
                <a:cs typeface="Georgia"/>
              </a:rPr>
              <a:t>hindering</a:t>
            </a:r>
            <a:r>
              <a:rPr sz="1800" spc="105" dirty="0">
                <a:solidFill>
                  <a:srgbClr val="0D0D0D"/>
                </a:solidFill>
                <a:latin typeface="Georgia"/>
                <a:cs typeface="Georgia"/>
              </a:rPr>
              <a:t> </a:t>
            </a:r>
            <a:r>
              <a:rPr sz="1800" spc="65" dirty="0">
                <a:solidFill>
                  <a:srgbClr val="0D0D0D"/>
                </a:solidFill>
                <a:latin typeface="Georgia"/>
                <a:cs typeface="Georgia"/>
              </a:rPr>
              <a:t>rigorous</a:t>
            </a:r>
            <a:r>
              <a:rPr sz="1800" spc="120" dirty="0">
                <a:solidFill>
                  <a:srgbClr val="0D0D0D"/>
                </a:solidFill>
                <a:latin typeface="Georgia"/>
                <a:cs typeface="Georgia"/>
              </a:rPr>
              <a:t> </a:t>
            </a:r>
            <a:r>
              <a:rPr sz="1800" spc="114" dirty="0">
                <a:solidFill>
                  <a:srgbClr val="0D0D0D"/>
                </a:solidFill>
                <a:latin typeface="Georgia"/>
                <a:cs typeface="Georgia"/>
              </a:rPr>
              <a:t>and</a:t>
            </a:r>
            <a:r>
              <a:rPr sz="1800" spc="175" dirty="0">
                <a:solidFill>
                  <a:srgbClr val="0D0D0D"/>
                </a:solidFill>
                <a:latin typeface="Georgia"/>
                <a:cs typeface="Georgia"/>
              </a:rPr>
              <a:t> </a:t>
            </a:r>
            <a:r>
              <a:rPr sz="1800" spc="70" dirty="0">
                <a:solidFill>
                  <a:srgbClr val="0D0D0D"/>
                </a:solidFill>
                <a:latin typeface="Georgia"/>
                <a:cs typeface="Georgia"/>
              </a:rPr>
              <a:t>reproducible </a:t>
            </a:r>
            <a:r>
              <a:rPr sz="1800" spc="75" dirty="0">
                <a:solidFill>
                  <a:srgbClr val="0D0D0D"/>
                </a:solidFill>
                <a:latin typeface="Georgia"/>
                <a:cs typeface="Georgia"/>
              </a:rPr>
              <a:t>evaluations.</a:t>
            </a:r>
            <a:endParaRPr sz="1800">
              <a:latin typeface="Georgia"/>
              <a:cs typeface="Georgia"/>
            </a:endParaRPr>
          </a:p>
          <a:p>
            <a:pPr>
              <a:lnSpc>
                <a:spcPct val="100000"/>
              </a:lnSpc>
              <a:buClr>
                <a:srgbClr val="0D0D0D"/>
              </a:buClr>
              <a:buFont typeface="Arial MT"/>
              <a:buChar char="•"/>
            </a:pPr>
            <a:endParaRPr sz="1850">
              <a:latin typeface="Georgia"/>
              <a:cs typeface="Georgia"/>
            </a:endParaRPr>
          </a:p>
          <a:p>
            <a:pPr marL="298450" marR="6985" indent="-286385">
              <a:lnSpc>
                <a:spcPct val="100800"/>
              </a:lnSpc>
              <a:buFont typeface="Arial MT"/>
              <a:buChar char="•"/>
              <a:tabLst>
                <a:tab pos="298450" algn="l"/>
                <a:tab pos="299085" algn="l"/>
                <a:tab pos="861060" algn="l"/>
                <a:tab pos="2681605" algn="l"/>
                <a:tab pos="3262629" algn="l"/>
                <a:tab pos="4912360" algn="l"/>
                <a:tab pos="5264785" algn="l"/>
                <a:tab pos="6247130" algn="l"/>
                <a:tab pos="7419340" algn="l"/>
                <a:tab pos="8362950" algn="l"/>
                <a:tab pos="9306560" algn="l"/>
              </a:tabLst>
            </a:pPr>
            <a:r>
              <a:rPr sz="1800" spc="-70" dirty="0">
                <a:solidFill>
                  <a:srgbClr val="0D0D0D"/>
                </a:solidFill>
                <a:latin typeface="Georgia"/>
                <a:cs typeface="Georgia"/>
              </a:rPr>
              <a:t>T</a:t>
            </a:r>
            <a:r>
              <a:rPr sz="1800" spc="150" dirty="0">
                <a:solidFill>
                  <a:srgbClr val="0D0D0D"/>
                </a:solidFill>
                <a:latin typeface="Georgia"/>
                <a:cs typeface="Georgia"/>
              </a:rPr>
              <a:t>h</a:t>
            </a:r>
            <a:r>
              <a:rPr sz="1800" spc="65" dirty="0">
                <a:solidFill>
                  <a:srgbClr val="0D0D0D"/>
                </a:solidFill>
                <a:latin typeface="Georgia"/>
                <a:cs typeface="Georgia"/>
              </a:rPr>
              <a:t>e</a:t>
            </a:r>
            <a:r>
              <a:rPr sz="1800" dirty="0">
                <a:solidFill>
                  <a:srgbClr val="0D0D0D"/>
                </a:solidFill>
                <a:latin typeface="Georgia"/>
                <a:cs typeface="Georgia"/>
              </a:rPr>
              <a:t>	</a:t>
            </a:r>
            <a:r>
              <a:rPr sz="1800" spc="-10" dirty="0">
                <a:solidFill>
                  <a:srgbClr val="0D0D0D"/>
                </a:solidFill>
                <a:latin typeface="Georgia"/>
                <a:cs typeface="Georgia"/>
              </a:rPr>
              <a:t>i</a:t>
            </a:r>
            <a:r>
              <a:rPr sz="1800" spc="130" dirty="0">
                <a:solidFill>
                  <a:srgbClr val="0D0D0D"/>
                </a:solidFill>
                <a:latin typeface="Georgia"/>
                <a:cs typeface="Georgia"/>
              </a:rPr>
              <a:t>n</a:t>
            </a:r>
            <a:r>
              <a:rPr sz="1800" spc="45" dirty="0">
                <a:solidFill>
                  <a:srgbClr val="0D0D0D"/>
                </a:solidFill>
                <a:latin typeface="Georgia"/>
                <a:cs typeface="Georgia"/>
              </a:rPr>
              <a:t>t</a:t>
            </a:r>
            <a:r>
              <a:rPr sz="1800" spc="100" dirty="0">
                <a:solidFill>
                  <a:srgbClr val="0D0D0D"/>
                </a:solidFill>
                <a:latin typeface="Georgia"/>
                <a:cs typeface="Georgia"/>
              </a:rPr>
              <a:t>e</a:t>
            </a:r>
            <a:r>
              <a:rPr sz="1800" spc="85" dirty="0">
                <a:solidFill>
                  <a:srgbClr val="0D0D0D"/>
                </a:solidFill>
                <a:latin typeface="Georgia"/>
                <a:cs typeface="Georgia"/>
              </a:rPr>
              <a:t>r</a:t>
            </a:r>
            <a:r>
              <a:rPr sz="1800" spc="90" dirty="0">
                <a:solidFill>
                  <a:srgbClr val="0D0D0D"/>
                </a:solidFill>
                <a:latin typeface="Georgia"/>
                <a:cs typeface="Georgia"/>
              </a:rPr>
              <a:t>p</a:t>
            </a:r>
            <a:r>
              <a:rPr sz="1800" spc="10" dirty="0">
                <a:solidFill>
                  <a:srgbClr val="0D0D0D"/>
                </a:solidFill>
                <a:latin typeface="Georgia"/>
                <a:cs typeface="Georgia"/>
              </a:rPr>
              <a:t>r</a:t>
            </a:r>
            <a:r>
              <a:rPr sz="1800" spc="100" dirty="0">
                <a:solidFill>
                  <a:srgbClr val="0D0D0D"/>
                </a:solidFill>
                <a:latin typeface="Georgia"/>
                <a:cs typeface="Georgia"/>
              </a:rPr>
              <a:t>e</a:t>
            </a:r>
            <a:r>
              <a:rPr sz="1800" spc="45" dirty="0">
                <a:solidFill>
                  <a:srgbClr val="0D0D0D"/>
                </a:solidFill>
                <a:latin typeface="Georgia"/>
                <a:cs typeface="Georgia"/>
              </a:rPr>
              <a:t>t</a:t>
            </a:r>
            <a:r>
              <a:rPr sz="1800" spc="110" dirty="0">
                <a:solidFill>
                  <a:srgbClr val="0D0D0D"/>
                </a:solidFill>
                <a:latin typeface="Georgia"/>
                <a:cs typeface="Georgia"/>
              </a:rPr>
              <a:t>a</a:t>
            </a:r>
            <a:r>
              <a:rPr sz="1800" spc="140" dirty="0">
                <a:solidFill>
                  <a:srgbClr val="0D0D0D"/>
                </a:solidFill>
                <a:latin typeface="Georgia"/>
                <a:cs typeface="Georgia"/>
              </a:rPr>
              <a:t>b</a:t>
            </a:r>
            <a:r>
              <a:rPr sz="1800" spc="-10" dirty="0">
                <a:solidFill>
                  <a:srgbClr val="0D0D0D"/>
                </a:solidFill>
                <a:latin typeface="Georgia"/>
                <a:cs typeface="Georgia"/>
              </a:rPr>
              <a:t>i</a:t>
            </a:r>
            <a:r>
              <a:rPr sz="1800" spc="5" dirty="0">
                <a:solidFill>
                  <a:srgbClr val="0D0D0D"/>
                </a:solidFill>
                <a:latin typeface="Georgia"/>
                <a:cs typeface="Georgia"/>
              </a:rPr>
              <a:t>l</a:t>
            </a:r>
            <a:r>
              <a:rPr sz="1800" spc="-10" dirty="0">
                <a:solidFill>
                  <a:srgbClr val="0D0D0D"/>
                </a:solidFill>
                <a:latin typeface="Georgia"/>
                <a:cs typeface="Georgia"/>
              </a:rPr>
              <a:t>i</a:t>
            </a:r>
            <a:r>
              <a:rPr sz="1800" spc="45" dirty="0">
                <a:solidFill>
                  <a:srgbClr val="0D0D0D"/>
                </a:solidFill>
                <a:latin typeface="Georgia"/>
                <a:cs typeface="Georgia"/>
              </a:rPr>
              <a:t>t</a:t>
            </a:r>
            <a:r>
              <a:rPr sz="1800" spc="85" dirty="0">
                <a:solidFill>
                  <a:srgbClr val="0D0D0D"/>
                </a:solidFill>
                <a:latin typeface="Georgia"/>
                <a:cs typeface="Georgia"/>
              </a:rPr>
              <a:t>y</a:t>
            </a:r>
            <a:r>
              <a:rPr sz="1800" dirty="0">
                <a:solidFill>
                  <a:srgbClr val="0D0D0D"/>
                </a:solidFill>
                <a:latin typeface="Georgia"/>
                <a:cs typeface="Georgia"/>
              </a:rPr>
              <a:t>	</a:t>
            </a:r>
            <a:r>
              <a:rPr sz="1800" spc="114" dirty="0">
                <a:solidFill>
                  <a:srgbClr val="0D0D0D"/>
                </a:solidFill>
                <a:latin typeface="Georgia"/>
                <a:cs typeface="Georgia"/>
              </a:rPr>
              <a:t>a</a:t>
            </a:r>
            <a:r>
              <a:rPr sz="1800" spc="150" dirty="0">
                <a:solidFill>
                  <a:srgbClr val="0D0D0D"/>
                </a:solidFill>
                <a:latin typeface="Georgia"/>
                <a:cs typeface="Georgia"/>
              </a:rPr>
              <a:t>n</a:t>
            </a:r>
            <a:r>
              <a:rPr sz="1800" spc="80" dirty="0">
                <a:solidFill>
                  <a:srgbClr val="0D0D0D"/>
                </a:solidFill>
                <a:latin typeface="Georgia"/>
                <a:cs typeface="Georgia"/>
              </a:rPr>
              <a:t>d</a:t>
            </a:r>
            <a:r>
              <a:rPr sz="1800" dirty="0">
                <a:solidFill>
                  <a:srgbClr val="0D0D0D"/>
                </a:solidFill>
                <a:latin typeface="Georgia"/>
                <a:cs typeface="Georgia"/>
              </a:rPr>
              <a:t>	</a:t>
            </a:r>
            <a:r>
              <a:rPr sz="1800" spc="100" dirty="0">
                <a:solidFill>
                  <a:srgbClr val="0D0D0D"/>
                </a:solidFill>
                <a:latin typeface="Georgia"/>
                <a:cs typeface="Georgia"/>
              </a:rPr>
              <a:t>e</a:t>
            </a:r>
            <a:r>
              <a:rPr sz="1800" spc="65" dirty="0">
                <a:solidFill>
                  <a:srgbClr val="0D0D0D"/>
                </a:solidFill>
                <a:latin typeface="Georgia"/>
                <a:cs typeface="Georgia"/>
              </a:rPr>
              <a:t>x</a:t>
            </a:r>
            <a:r>
              <a:rPr sz="1800" spc="90" dirty="0">
                <a:solidFill>
                  <a:srgbClr val="0D0D0D"/>
                </a:solidFill>
                <a:latin typeface="Georgia"/>
                <a:cs typeface="Georgia"/>
              </a:rPr>
              <a:t>p</a:t>
            </a:r>
            <a:r>
              <a:rPr sz="1800" spc="10" dirty="0">
                <a:solidFill>
                  <a:srgbClr val="0D0D0D"/>
                </a:solidFill>
                <a:latin typeface="Georgia"/>
                <a:cs typeface="Georgia"/>
              </a:rPr>
              <a:t>l</a:t>
            </a:r>
            <a:r>
              <a:rPr sz="1800" spc="140" dirty="0">
                <a:solidFill>
                  <a:srgbClr val="0D0D0D"/>
                </a:solidFill>
                <a:latin typeface="Georgia"/>
                <a:cs typeface="Georgia"/>
              </a:rPr>
              <a:t>a</a:t>
            </a:r>
            <a:r>
              <a:rPr sz="1800" spc="-5" dirty="0">
                <a:solidFill>
                  <a:srgbClr val="0D0D0D"/>
                </a:solidFill>
                <a:latin typeface="Georgia"/>
                <a:cs typeface="Georgia"/>
              </a:rPr>
              <a:t>i</a:t>
            </a:r>
            <a:r>
              <a:rPr sz="1800" spc="135" dirty="0">
                <a:solidFill>
                  <a:srgbClr val="0D0D0D"/>
                </a:solidFill>
                <a:latin typeface="Georgia"/>
                <a:cs typeface="Georgia"/>
              </a:rPr>
              <a:t>n</a:t>
            </a:r>
            <a:r>
              <a:rPr sz="1800" spc="140" dirty="0">
                <a:solidFill>
                  <a:srgbClr val="0D0D0D"/>
                </a:solidFill>
                <a:latin typeface="Georgia"/>
                <a:cs typeface="Georgia"/>
              </a:rPr>
              <a:t>a</a:t>
            </a:r>
            <a:r>
              <a:rPr sz="1800" spc="110" dirty="0">
                <a:solidFill>
                  <a:srgbClr val="0D0D0D"/>
                </a:solidFill>
                <a:latin typeface="Georgia"/>
                <a:cs typeface="Georgia"/>
              </a:rPr>
              <a:t>b</a:t>
            </a:r>
            <a:r>
              <a:rPr sz="1800" spc="-5" dirty="0">
                <a:solidFill>
                  <a:srgbClr val="0D0D0D"/>
                </a:solidFill>
                <a:latin typeface="Georgia"/>
                <a:cs typeface="Georgia"/>
              </a:rPr>
              <a:t>i</a:t>
            </a:r>
            <a:r>
              <a:rPr sz="1800" spc="10" dirty="0">
                <a:solidFill>
                  <a:srgbClr val="0D0D0D"/>
                </a:solidFill>
                <a:latin typeface="Georgia"/>
                <a:cs typeface="Georgia"/>
              </a:rPr>
              <a:t>l</a:t>
            </a:r>
            <a:r>
              <a:rPr sz="1800" spc="-5" dirty="0">
                <a:solidFill>
                  <a:srgbClr val="0D0D0D"/>
                </a:solidFill>
                <a:latin typeface="Georgia"/>
                <a:cs typeface="Georgia"/>
              </a:rPr>
              <a:t>i</a:t>
            </a:r>
            <a:r>
              <a:rPr sz="1800" spc="50" dirty="0">
                <a:solidFill>
                  <a:srgbClr val="0D0D0D"/>
                </a:solidFill>
                <a:latin typeface="Georgia"/>
                <a:cs typeface="Georgia"/>
              </a:rPr>
              <a:t>t</a:t>
            </a:r>
            <a:r>
              <a:rPr sz="1800" spc="85" dirty="0">
                <a:solidFill>
                  <a:srgbClr val="0D0D0D"/>
                </a:solidFill>
                <a:latin typeface="Georgia"/>
                <a:cs typeface="Georgia"/>
              </a:rPr>
              <a:t>y</a:t>
            </a:r>
            <a:r>
              <a:rPr sz="1800" dirty="0">
                <a:solidFill>
                  <a:srgbClr val="0D0D0D"/>
                </a:solidFill>
                <a:latin typeface="Georgia"/>
                <a:cs typeface="Georgia"/>
              </a:rPr>
              <a:t>	</a:t>
            </a:r>
            <a:r>
              <a:rPr sz="1800" spc="-20" dirty="0">
                <a:solidFill>
                  <a:srgbClr val="0D0D0D"/>
                </a:solidFill>
                <a:latin typeface="Georgia"/>
                <a:cs typeface="Georgia"/>
              </a:rPr>
              <a:t>o</a:t>
            </a:r>
            <a:r>
              <a:rPr sz="1800" spc="10" dirty="0">
                <a:solidFill>
                  <a:srgbClr val="0D0D0D"/>
                </a:solidFill>
                <a:latin typeface="Georgia"/>
                <a:cs typeface="Georgia"/>
              </a:rPr>
              <a:t>f</a:t>
            </a:r>
            <a:r>
              <a:rPr sz="1800" dirty="0">
                <a:solidFill>
                  <a:srgbClr val="0D0D0D"/>
                </a:solidFill>
                <a:latin typeface="Georgia"/>
                <a:cs typeface="Georgia"/>
              </a:rPr>
              <a:t>	</a:t>
            </a:r>
            <a:r>
              <a:rPr sz="1800" spc="55" dirty="0">
                <a:solidFill>
                  <a:srgbClr val="0D0D0D"/>
                </a:solidFill>
                <a:latin typeface="Georgia"/>
                <a:cs typeface="Georgia"/>
              </a:rPr>
              <a:t>g</a:t>
            </a:r>
            <a:r>
              <a:rPr sz="1800" spc="95" dirty="0">
                <a:solidFill>
                  <a:srgbClr val="0D0D0D"/>
                </a:solidFill>
                <a:latin typeface="Georgia"/>
                <a:cs typeface="Georgia"/>
              </a:rPr>
              <a:t>e</a:t>
            </a:r>
            <a:r>
              <a:rPr sz="1800" spc="114" dirty="0">
                <a:solidFill>
                  <a:srgbClr val="0D0D0D"/>
                </a:solidFill>
                <a:latin typeface="Georgia"/>
                <a:cs typeface="Georgia"/>
              </a:rPr>
              <a:t>s</a:t>
            </a:r>
            <a:r>
              <a:rPr sz="1800" spc="45" dirty="0">
                <a:solidFill>
                  <a:srgbClr val="0D0D0D"/>
                </a:solidFill>
                <a:latin typeface="Georgia"/>
                <a:cs typeface="Georgia"/>
              </a:rPr>
              <a:t>t</a:t>
            </a:r>
            <a:r>
              <a:rPr sz="1800" spc="165" dirty="0">
                <a:solidFill>
                  <a:srgbClr val="0D0D0D"/>
                </a:solidFill>
                <a:latin typeface="Georgia"/>
                <a:cs typeface="Georgia"/>
              </a:rPr>
              <a:t>u</a:t>
            </a:r>
            <a:r>
              <a:rPr sz="1800" spc="85" dirty="0">
                <a:solidFill>
                  <a:srgbClr val="0D0D0D"/>
                </a:solidFill>
                <a:latin typeface="Georgia"/>
                <a:cs typeface="Georgia"/>
              </a:rPr>
              <a:t>r</a:t>
            </a:r>
            <a:r>
              <a:rPr sz="1800" spc="65" dirty="0">
                <a:solidFill>
                  <a:srgbClr val="0D0D0D"/>
                </a:solidFill>
                <a:latin typeface="Georgia"/>
                <a:cs typeface="Georgia"/>
              </a:rPr>
              <a:t>e</a:t>
            </a:r>
            <a:r>
              <a:rPr sz="1800" dirty="0">
                <a:solidFill>
                  <a:srgbClr val="0D0D0D"/>
                </a:solidFill>
                <a:latin typeface="Georgia"/>
                <a:cs typeface="Georgia"/>
              </a:rPr>
              <a:t>	</a:t>
            </a:r>
            <a:r>
              <a:rPr sz="1800" spc="85" dirty="0">
                <a:solidFill>
                  <a:srgbClr val="0D0D0D"/>
                </a:solidFill>
                <a:latin typeface="Georgia"/>
                <a:cs typeface="Georgia"/>
              </a:rPr>
              <a:t>d</a:t>
            </a:r>
            <a:r>
              <a:rPr sz="1800" spc="100" dirty="0">
                <a:solidFill>
                  <a:srgbClr val="0D0D0D"/>
                </a:solidFill>
                <a:latin typeface="Georgia"/>
                <a:cs typeface="Georgia"/>
              </a:rPr>
              <a:t>e</a:t>
            </a:r>
            <a:r>
              <a:rPr sz="1800" spc="45" dirty="0">
                <a:solidFill>
                  <a:srgbClr val="0D0D0D"/>
                </a:solidFill>
                <a:latin typeface="Georgia"/>
                <a:cs typeface="Georgia"/>
              </a:rPr>
              <a:t>t</a:t>
            </a:r>
            <a:r>
              <a:rPr sz="1800" spc="100" dirty="0">
                <a:solidFill>
                  <a:srgbClr val="0D0D0D"/>
                </a:solidFill>
                <a:latin typeface="Georgia"/>
                <a:cs typeface="Georgia"/>
              </a:rPr>
              <a:t>e</a:t>
            </a:r>
            <a:r>
              <a:rPr sz="1800" spc="80" dirty="0">
                <a:solidFill>
                  <a:srgbClr val="0D0D0D"/>
                </a:solidFill>
                <a:latin typeface="Georgia"/>
                <a:cs typeface="Georgia"/>
              </a:rPr>
              <a:t>c</a:t>
            </a:r>
            <a:r>
              <a:rPr sz="1800" spc="45" dirty="0">
                <a:solidFill>
                  <a:srgbClr val="0D0D0D"/>
                </a:solidFill>
                <a:latin typeface="Georgia"/>
                <a:cs typeface="Georgia"/>
              </a:rPr>
              <a:t>t</a:t>
            </a:r>
            <a:r>
              <a:rPr sz="1800" spc="-10" dirty="0">
                <a:solidFill>
                  <a:srgbClr val="0D0D0D"/>
                </a:solidFill>
                <a:latin typeface="Georgia"/>
                <a:cs typeface="Georgia"/>
              </a:rPr>
              <a:t>i</a:t>
            </a:r>
            <a:r>
              <a:rPr sz="1800" dirty="0">
                <a:solidFill>
                  <a:srgbClr val="0D0D0D"/>
                </a:solidFill>
                <a:latin typeface="Georgia"/>
                <a:cs typeface="Georgia"/>
              </a:rPr>
              <a:t>o</a:t>
            </a:r>
            <a:r>
              <a:rPr sz="1800" spc="125" dirty="0">
                <a:solidFill>
                  <a:srgbClr val="0D0D0D"/>
                </a:solidFill>
                <a:latin typeface="Georgia"/>
                <a:cs typeface="Georgia"/>
              </a:rPr>
              <a:t>n</a:t>
            </a:r>
            <a:r>
              <a:rPr sz="1800" dirty="0">
                <a:solidFill>
                  <a:srgbClr val="0D0D0D"/>
                </a:solidFill>
                <a:latin typeface="Georgia"/>
                <a:cs typeface="Georgia"/>
              </a:rPr>
              <a:t>	</a:t>
            </a:r>
            <a:r>
              <a:rPr sz="1800" spc="135" dirty="0">
                <a:solidFill>
                  <a:srgbClr val="0D0D0D"/>
                </a:solidFill>
                <a:latin typeface="Georgia"/>
                <a:cs typeface="Georgia"/>
              </a:rPr>
              <a:t>m</a:t>
            </a:r>
            <a:r>
              <a:rPr sz="1800" dirty="0">
                <a:solidFill>
                  <a:srgbClr val="0D0D0D"/>
                </a:solidFill>
                <a:latin typeface="Georgia"/>
                <a:cs typeface="Georgia"/>
              </a:rPr>
              <a:t>o</a:t>
            </a:r>
            <a:r>
              <a:rPr sz="1800" spc="85" dirty="0">
                <a:solidFill>
                  <a:srgbClr val="0D0D0D"/>
                </a:solidFill>
                <a:latin typeface="Georgia"/>
                <a:cs typeface="Georgia"/>
              </a:rPr>
              <a:t>d</a:t>
            </a:r>
            <a:r>
              <a:rPr sz="1800" spc="100" dirty="0">
                <a:solidFill>
                  <a:srgbClr val="0D0D0D"/>
                </a:solidFill>
                <a:latin typeface="Georgia"/>
                <a:cs typeface="Georgia"/>
              </a:rPr>
              <a:t>e</a:t>
            </a:r>
            <a:r>
              <a:rPr sz="1800" spc="10" dirty="0">
                <a:solidFill>
                  <a:srgbClr val="0D0D0D"/>
                </a:solidFill>
                <a:latin typeface="Georgia"/>
                <a:cs typeface="Georgia"/>
              </a:rPr>
              <a:t>l</a:t>
            </a:r>
            <a:r>
              <a:rPr sz="1800" spc="155" dirty="0">
                <a:solidFill>
                  <a:srgbClr val="0D0D0D"/>
                </a:solidFill>
                <a:latin typeface="Georgia"/>
                <a:cs typeface="Georgia"/>
              </a:rPr>
              <a:t>s</a:t>
            </a:r>
            <a:r>
              <a:rPr sz="1800" dirty="0">
                <a:solidFill>
                  <a:srgbClr val="0D0D0D"/>
                </a:solidFill>
                <a:latin typeface="Georgia"/>
                <a:cs typeface="Georgia"/>
              </a:rPr>
              <a:t>	</a:t>
            </a:r>
            <a:r>
              <a:rPr sz="1800" spc="85" dirty="0">
                <a:solidFill>
                  <a:srgbClr val="0D0D0D"/>
                </a:solidFill>
                <a:latin typeface="Georgia"/>
                <a:cs typeface="Georgia"/>
              </a:rPr>
              <a:t>r</a:t>
            </a:r>
            <a:r>
              <a:rPr sz="1800" spc="100" dirty="0">
                <a:solidFill>
                  <a:srgbClr val="0D0D0D"/>
                </a:solidFill>
                <a:latin typeface="Georgia"/>
                <a:cs typeface="Georgia"/>
              </a:rPr>
              <a:t>e</a:t>
            </a:r>
            <a:r>
              <a:rPr sz="1800" spc="130" dirty="0">
                <a:solidFill>
                  <a:srgbClr val="0D0D0D"/>
                </a:solidFill>
                <a:latin typeface="Georgia"/>
                <a:cs typeface="Georgia"/>
              </a:rPr>
              <a:t>m</a:t>
            </a:r>
            <a:r>
              <a:rPr sz="1800" spc="90" dirty="0">
                <a:solidFill>
                  <a:srgbClr val="0D0D0D"/>
                </a:solidFill>
                <a:latin typeface="Georgia"/>
                <a:cs typeface="Georgia"/>
              </a:rPr>
              <a:t>a</a:t>
            </a:r>
            <a:r>
              <a:rPr sz="1800" spc="40" dirty="0">
                <a:solidFill>
                  <a:srgbClr val="0D0D0D"/>
                </a:solidFill>
                <a:latin typeface="Georgia"/>
                <a:cs typeface="Georgia"/>
              </a:rPr>
              <a:t>i</a:t>
            </a:r>
            <a:r>
              <a:rPr sz="1800" spc="125" dirty="0">
                <a:solidFill>
                  <a:srgbClr val="0D0D0D"/>
                </a:solidFill>
                <a:latin typeface="Georgia"/>
                <a:cs typeface="Georgia"/>
              </a:rPr>
              <a:t>n</a:t>
            </a:r>
            <a:r>
              <a:rPr sz="1800" dirty="0">
                <a:solidFill>
                  <a:srgbClr val="0D0D0D"/>
                </a:solidFill>
                <a:latin typeface="Georgia"/>
                <a:cs typeface="Georgia"/>
              </a:rPr>
              <a:t>	</a:t>
            </a:r>
            <a:r>
              <a:rPr sz="1800" spc="85" dirty="0">
                <a:solidFill>
                  <a:srgbClr val="0D0D0D"/>
                </a:solidFill>
                <a:latin typeface="Georgia"/>
                <a:cs typeface="Georgia"/>
              </a:rPr>
              <a:t>r</a:t>
            </a:r>
            <a:r>
              <a:rPr sz="1800" spc="100" dirty="0">
                <a:solidFill>
                  <a:srgbClr val="0D0D0D"/>
                </a:solidFill>
                <a:latin typeface="Georgia"/>
                <a:cs typeface="Georgia"/>
              </a:rPr>
              <a:t>e</a:t>
            </a:r>
            <a:r>
              <a:rPr sz="1800" spc="5" dirty="0">
                <a:solidFill>
                  <a:srgbClr val="0D0D0D"/>
                </a:solidFill>
                <a:latin typeface="Georgia"/>
                <a:cs typeface="Georgia"/>
              </a:rPr>
              <a:t>l</a:t>
            </a:r>
            <a:r>
              <a:rPr sz="1800" spc="70" dirty="0">
                <a:solidFill>
                  <a:srgbClr val="0D0D0D"/>
                </a:solidFill>
                <a:latin typeface="Georgia"/>
                <a:cs typeface="Georgia"/>
              </a:rPr>
              <a:t>at</a:t>
            </a:r>
            <a:r>
              <a:rPr sz="1800" spc="30" dirty="0">
                <a:solidFill>
                  <a:srgbClr val="0D0D0D"/>
                </a:solidFill>
                <a:latin typeface="Georgia"/>
                <a:cs typeface="Georgia"/>
              </a:rPr>
              <a:t>i</a:t>
            </a:r>
            <a:r>
              <a:rPr sz="1800" dirty="0">
                <a:solidFill>
                  <a:srgbClr val="0D0D0D"/>
                </a:solidFill>
                <a:latin typeface="Georgia"/>
                <a:cs typeface="Georgia"/>
              </a:rPr>
              <a:t>v</a:t>
            </a:r>
            <a:r>
              <a:rPr sz="1800" spc="100" dirty="0">
                <a:solidFill>
                  <a:srgbClr val="0D0D0D"/>
                </a:solidFill>
                <a:latin typeface="Georgia"/>
                <a:cs typeface="Georgia"/>
              </a:rPr>
              <a:t>e</a:t>
            </a:r>
            <a:r>
              <a:rPr sz="1800" spc="5" dirty="0">
                <a:solidFill>
                  <a:srgbClr val="0D0D0D"/>
                </a:solidFill>
                <a:latin typeface="Georgia"/>
                <a:cs typeface="Georgia"/>
              </a:rPr>
              <a:t>l</a:t>
            </a:r>
            <a:r>
              <a:rPr sz="1800" spc="55" dirty="0">
                <a:solidFill>
                  <a:srgbClr val="0D0D0D"/>
                </a:solidFill>
                <a:latin typeface="Georgia"/>
                <a:cs typeface="Georgia"/>
              </a:rPr>
              <a:t>y  </a:t>
            </a:r>
            <a:r>
              <a:rPr sz="1800" spc="85" dirty="0">
                <a:solidFill>
                  <a:srgbClr val="0D0D0D"/>
                </a:solidFill>
                <a:latin typeface="Georgia"/>
                <a:cs typeface="Georgia"/>
              </a:rPr>
              <a:t>unexplored,</a:t>
            </a:r>
            <a:r>
              <a:rPr sz="1800" spc="120" dirty="0">
                <a:solidFill>
                  <a:srgbClr val="0D0D0D"/>
                </a:solidFill>
                <a:latin typeface="Georgia"/>
                <a:cs typeface="Georgia"/>
              </a:rPr>
              <a:t> </a:t>
            </a:r>
            <a:r>
              <a:rPr sz="1800" spc="40" dirty="0">
                <a:solidFill>
                  <a:srgbClr val="0D0D0D"/>
                </a:solidFill>
                <a:latin typeface="Georgia"/>
                <a:cs typeface="Georgia"/>
              </a:rPr>
              <a:t>limiting</a:t>
            </a:r>
            <a:r>
              <a:rPr sz="1800" spc="175" dirty="0">
                <a:solidFill>
                  <a:srgbClr val="0D0D0D"/>
                </a:solidFill>
                <a:latin typeface="Georgia"/>
                <a:cs typeface="Georgia"/>
              </a:rPr>
              <a:t> </a:t>
            </a:r>
            <a:r>
              <a:rPr sz="1800" spc="95" dirty="0">
                <a:solidFill>
                  <a:srgbClr val="0D0D0D"/>
                </a:solidFill>
                <a:latin typeface="Georgia"/>
                <a:cs typeface="Georgia"/>
              </a:rPr>
              <a:t>understanding</a:t>
            </a:r>
            <a:r>
              <a:rPr sz="1800" spc="114" dirty="0">
                <a:solidFill>
                  <a:srgbClr val="0D0D0D"/>
                </a:solidFill>
                <a:latin typeface="Georgia"/>
                <a:cs typeface="Georgia"/>
              </a:rPr>
              <a:t> </a:t>
            </a:r>
            <a:r>
              <a:rPr sz="1800" spc="-5" dirty="0">
                <a:solidFill>
                  <a:srgbClr val="0D0D0D"/>
                </a:solidFill>
                <a:latin typeface="Georgia"/>
                <a:cs typeface="Georgia"/>
              </a:rPr>
              <a:t>of</a:t>
            </a:r>
            <a:r>
              <a:rPr sz="1800" spc="114" dirty="0">
                <a:solidFill>
                  <a:srgbClr val="0D0D0D"/>
                </a:solidFill>
                <a:latin typeface="Georgia"/>
                <a:cs typeface="Georgia"/>
              </a:rPr>
              <a:t> </a:t>
            </a:r>
            <a:r>
              <a:rPr sz="1800" spc="85" dirty="0">
                <a:solidFill>
                  <a:srgbClr val="0D0D0D"/>
                </a:solidFill>
                <a:latin typeface="Georgia"/>
                <a:cs typeface="Georgia"/>
              </a:rPr>
              <a:t>the</a:t>
            </a:r>
            <a:r>
              <a:rPr sz="1800" spc="210" dirty="0">
                <a:solidFill>
                  <a:srgbClr val="0D0D0D"/>
                </a:solidFill>
                <a:latin typeface="Georgia"/>
                <a:cs typeface="Georgia"/>
              </a:rPr>
              <a:t> </a:t>
            </a:r>
            <a:r>
              <a:rPr sz="1800" spc="80" dirty="0">
                <a:solidFill>
                  <a:srgbClr val="0D0D0D"/>
                </a:solidFill>
                <a:latin typeface="Georgia"/>
                <a:cs typeface="Georgia"/>
              </a:rPr>
              <a:t>decision-making</a:t>
            </a:r>
            <a:r>
              <a:rPr sz="1800" spc="100" dirty="0">
                <a:solidFill>
                  <a:srgbClr val="0D0D0D"/>
                </a:solidFill>
                <a:latin typeface="Georgia"/>
                <a:cs typeface="Georgia"/>
              </a:rPr>
              <a:t> </a:t>
            </a:r>
            <a:r>
              <a:rPr sz="1800" spc="90" dirty="0">
                <a:solidFill>
                  <a:srgbClr val="0D0D0D"/>
                </a:solidFill>
                <a:latin typeface="Georgia"/>
                <a:cs typeface="Georgia"/>
              </a:rPr>
              <a:t>process</a:t>
            </a:r>
            <a:endParaRPr sz="1800">
              <a:latin typeface="Georgia"/>
              <a:cs typeface="Georgi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38150" y="609600"/>
            <a:ext cx="11306175" cy="1257300"/>
          </a:xfrm>
          <a:custGeom>
            <a:avLst/>
            <a:gdLst/>
            <a:ahLst/>
            <a:cxnLst/>
            <a:rect l="l" t="t" r="r" b="b"/>
            <a:pathLst>
              <a:path w="11306175" h="1257300">
                <a:moveTo>
                  <a:pt x="11306175" y="0"/>
                </a:moveTo>
                <a:lnTo>
                  <a:pt x="0" y="0"/>
                </a:lnTo>
                <a:lnTo>
                  <a:pt x="0" y="1257300"/>
                </a:lnTo>
                <a:lnTo>
                  <a:pt x="11306175" y="1257300"/>
                </a:lnTo>
                <a:lnTo>
                  <a:pt x="11306175" y="0"/>
                </a:lnTo>
                <a:close/>
              </a:path>
            </a:pathLst>
          </a:custGeom>
          <a:solidFill>
            <a:srgbClr val="1A315F"/>
          </a:solidFill>
        </p:spPr>
        <p:txBody>
          <a:bodyPr wrap="square" lIns="0" tIns="0" rIns="0" bIns="0" rtlCol="0"/>
          <a:lstStyle/>
          <a:p>
            <a:endParaRPr/>
          </a:p>
        </p:txBody>
      </p:sp>
      <p:sp>
        <p:nvSpPr>
          <p:cNvPr id="3" name="object 3"/>
          <p:cNvSpPr txBox="1">
            <a:spLocks noGrp="1"/>
          </p:cNvSpPr>
          <p:nvPr>
            <p:ph type="title"/>
          </p:nvPr>
        </p:nvSpPr>
        <p:spPr>
          <a:xfrm>
            <a:off x="438150" y="1032510"/>
            <a:ext cx="11306175" cy="632460"/>
          </a:xfrm>
          <a:prstGeom prst="rect">
            <a:avLst/>
          </a:prstGeom>
        </p:spPr>
        <p:txBody>
          <a:bodyPr vert="horz" wrap="square" lIns="0" tIns="16510" rIns="0" bIns="0" rtlCol="0">
            <a:spAutoFit/>
          </a:bodyPr>
          <a:lstStyle/>
          <a:p>
            <a:pPr marL="229235">
              <a:lnSpc>
                <a:spcPct val="100000"/>
              </a:lnSpc>
              <a:spcBef>
                <a:spcPts val="130"/>
              </a:spcBef>
            </a:pPr>
            <a:r>
              <a:rPr sz="3950" spc="-290" dirty="0"/>
              <a:t>CONCLUSION:</a:t>
            </a:r>
            <a:endParaRPr sz="3950"/>
          </a:p>
        </p:txBody>
      </p:sp>
      <p:sp>
        <p:nvSpPr>
          <p:cNvPr id="4" name="object 4"/>
          <p:cNvSpPr txBox="1"/>
          <p:nvPr/>
        </p:nvSpPr>
        <p:spPr>
          <a:xfrm>
            <a:off x="78739" y="17081"/>
            <a:ext cx="83185" cy="300355"/>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a:t>
            </a:r>
            <a:endParaRPr sz="1800">
              <a:latin typeface="Calibri"/>
              <a:cs typeface="Calibri"/>
            </a:endParaRPr>
          </a:p>
        </p:txBody>
      </p:sp>
      <p:sp>
        <p:nvSpPr>
          <p:cNvPr id="5" name="object 5"/>
          <p:cNvSpPr txBox="1"/>
          <p:nvPr/>
        </p:nvSpPr>
        <p:spPr>
          <a:xfrm>
            <a:off x="762000" y="2122088"/>
            <a:ext cx="10013950" cy="4458913"/>
          </a:xfrm>
          <a:prstGeom prst="rect">
            <a:avLst/>
          </a:prstGeom>
        </p:spPr>
        <p:txBody>
          <a:bodyPr vert="horz" wrap="square" lIns="0" tIns="13970" rIns="0" bIns="0" rtlCol="0">
            <a:spAutoFit/>
          </a:bodyPr>
          <a:lstStyle/>
          <a:p>
            <a:pPr marL="12700" marR="161925">
              <a:lnSpc>
                <a:spcPct val="99600"/>
              </a:lnSpc>
              <a:spcBef>
                <a:spcPts val="110"/>
              </a:spcBef>
              <a:buSzPct val="94444"/>
              <a:buFont typeface="Wingdings"/>
              <a:buChar char=""/>
              <a:tabLst>
                <a:tab pos="195580" algn="l"/>
              </a:tabLst>
            </a:pPr>
            <a:r>
              <a:rPr lang="en-US" dirty="0" smtClean="0">
                <a:latin typeface="Times New Roman" pitchFamily="18" charset="0"/>
                <a:cs typeface="Times New Roman" pitchFamily="18" charset="0"/>
              </a:rPr>
              <a:t>In conclusion, ensuring the security and control of a gesture detection system is essential to safeguard sensitive data, protect user privacy, and mitigate potential risks. By implementing robust security measures such as encryption, authentication, access controls, and regular audits, organizations can enhance the overall security posture of their systems. Additionally, prioritizing user awareness and training, adhering to secure software development practices, and maintaining incident response plans are critical steps in proactively addressing security threats and vulnerabilities. By incorporating these considerations into the design, development, and operation of gesture detection systems, organizations can effectively mitigate security risks and foster trust among users.</a:t>
            </a:r>
          </a:p>
          <a:p>
            <a:r>
              <a:rPr lang="en-US" dirty="0" smtClean="0">
                <a:latin typeface="Times New Roman" pitchFamily="18" charset="0"/>
                <a:cs typeface="Times New Roman" pitchFamily="18" charset="0"/>
              </a:rPr>
              <a:t>However, building robust gesture detection systems requires careful consideration of various factors, including data preprocessing, feature extraction, model selection, and performance optimization. Developers must also address challenges such as noise reduction, lighting conditions, and occlusions to ensure the accuracy and reliability of their systems.</a:t>
            </a:r>
          </a:p>
          <a:p>
            <a:r>
              <a:rPr lang="en-US" dirty="0" smtClean="0">
                <a:latin typeface="Times New Roman" pitchFamily="18" charset="0"/>
                <a:cs typeface="Times New Roman" pitchFamily="18" charset="0"/>
              </a:rPr>
              <a:t>Furthermore, security and privacy considerations are paramount, particularly when deploying gesture detection systems in sensitive or privacy-sensitive environments. Implementing encryption, authentication, access controls, and data </a:t>
            </a:r>
            <a:r>
              <a:rPr lang="en-US" dirty="0" err="1" smtClean="0">
                <a:latin typeface="Times New Roman" pitchFamily="18" charset="0"/>
                <a:cs typeface="Times New Roman" pitchFamily="18" charset="0"/>
              </a:rPr>
              <a:t>anonymization</a:t>
            </a:r>
            <a:r>
              <a:rPr lang="en-US" dirty="0" smtClean="0">
                <a:latin typeface="Times New Roman" pitchFamily="18" charset="0"/>
                <a:cs typeface="Times New Roman" pitchFamily="18" charset="0"/>
              </a:rPr>
              <a:t> techniques can help safeguard user data and mitigate potential risks.</a:t>
            </a:r>
          </a:p>
          <a:p>
            <a:pPr marL="12700" marR="161925">
              <a:lnSpc>
                <a:spcPct val="99600"/>
              </a:lnSpc>
              <a:spcBef>
                <a:spcPts val="110"/>
              </a:spcBef>
              <a:buSzPct val="94444"/>
              <a:buFont typeface="Wingdings"/>
              <a:buChar char=""/>
              <a:tabLst>
                <a:tab pos="195580" algn="l"/>
              </a:tabLst>
            </a:pPr>
            <a:endParaRPr sz="1800">
              <a:latin typeface="Times New Roman" pitchFamily="18" charset="0"/>
              <a:cs typeface="Times New Roman" pitchFamily="18" charset="0"/>
            </a:endParaRPr>
          </a:p>
        </p:txBody>
      </p:sp>
      <p:grpSp>
        <p:nvGrpSpPr>
          <p:cNvPr id="6" name="object 6"/>
          <p:cNvGrpSpPr/>
          <p:nvPr/>
        </p:nvGrpSpPr>
        <p:grpSpPr>
          <a:xfrm>
            <a:off x="9744075" y="0"/>
            <a:ext cx="2447925" cy="1400175"/>
            <a:chOff x="9744075" y="0"/>
            <a:chExt cx="2447925" cy="1400175"/>
          </a:xfrm>
        </p:grpSpPr>
        <p:pic>
          <p:nvPicPr>
            <p:cNvPr id="7" name="object 7"/>
            <p:cNvPicPr/>
            <p:nvPr/>
          </p:nvPicPr>
          <p:blipFill>
            <a:blip r:embed="rId2" cstate="print"/>
            <a:stretch>
              <a:fillRect/>
            </a:stretch>
          </p:blipFill>
          <p:spPr>
            <a:xfrm>
              <a:off x="10772775" y="0"/>
              <a:ext cx="1419225" cy="1333500"/>
            </a:xfrm>
            <a:prstGeom prst="rect">
              <a:avLst/>
            </a:prstGeom>
          </p:spPr>
        </p:pic>
        <p:pic>
          <p:nvPicPr>
            <p:cNvPr id="8" name="object 8"/>
            <p:cNvPicPr/>
            <p:nvPr/>
          </p:nvPicPr>
          <p:blipFill>
            <a:blip r:embed="rId3" cstate="print"/>
            <a:stretch>
              <a:fillRect/>
            </a:stretch>
          </p:blipFill>
          <p:spPr>
            <a:xfrm>
              <a:off x="9744075" y="0"/>
              <a:ext cx="1171575" cy="1400175"/>
            </a:xfrm>
            <a:prstGeom prst="rect">
              <a:avLst/>
            </a:prstGeom>
          </p:spPr>
        </p:pic>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04895" y="2526664"/>
            <a:ext cx="4462145" cy="1124585"/>
          </a:xfrm>
          <a:prstGeom prst="rect">
            <a:avLst/>
          </a:prstGeom>
        </p:spPr>
        <p:txBody>
          <a:bodyPr vert="horz" wrap="square" lIns="0" tIns="13970" rIns="0" bIns="0" rtlCol="0">
            <a:spAutoFit/>
          </a:bodyPr>
          <a:lstStyle/>
          <a:p>
            <a:pPr marL="12700">
              <a:lnSpc>
                <a:spcPct val="100000"/>
              </a:lnSpc>
              <a:spcBef>
                <a:spcPts val="110"/>
              </a:spcBef>
            </a:pPr>
            <a:r>
              <a:rPr sz="7200" spc="10" dirty="0">
                <a:solidFill>
                  <a:srgbClr val="000000"/>
                </a:solidFill>
                <a:latin typeface="Calibri"/>
                <a:cs typeface="Calibri"/>
              </a:rPr>
              <a:t>THANK</a:t>
            </a:r>
            <a:r>
              <a:rPr sz="7200" spc="-130" dirty="0">
                <a:solidFill>
                  <a:srgbClr val="000000"/>
                </a:solidFill>
                <a:latin typeface="Calibri"/>
                <a:cs typeface="Calibri"/>
              </a:rPr>
              <a:t> </a:t>
            </a:r>
            <a:r>
              <a:rPr sz="7200" spc="-60" dirty="0">
                <a:solidFill>
                  <a:srgbClr val="000000"/>
                </a:solidFill>
                <a:latin typeface="Calibri"/>
                <a:cs typeface="Calibri"/>
              </a:rPr>
              <a:t>YOU</a:t>
            </a:r>
            <a:endParaRPr sz="7200">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38150" y="619125"/>
            <a:ext cx="11315700" cy="1181100"/>
          </a:xfrm>
          <a:custGeom>
            <a:avLst/>
            <a:gdLst/>
            <a:ahLst/>
            <a:cxnLst/>
            <a:rect l="l" t="t" r="r" b="b"/>
            <a:pathLst>
              <a:path w="11315700" h="1181100">
                <a:moveTo>
                  <a:pt x="11315700" y="0"/>
                </a:moveTo>
                <a:lnTo>
                  <a:pt x="0" y="0"/>
                </a:lnTo>
                <a:lnTo>
                  <a:pt x="0" y="1181100"/>
                </a:lnTo>
                <a:lnTo>
                  <a:pt x="11315700" y="1181100"/>
                </a:lnTo>
                <a:lnTo>
                  <a:pt x="11315700" y="0"/>
                </a:lnTo>
                <a:close/>
              </a:path>
            </a:pathLst>
          </a:custGeom>
          <a:solidFill>
            <a:srgbClr val="1A315F"/>
          </a:solidFill>
        </p:spPr>
        <p:txBody>
          <a:bodyPr wrap="square" lIns="0" tIns="0" rIns="0" bIns="0" rtlCol="0"/>
          <a:lstStyle/>
          <a:p>
            <a:endParaRPr/>
          </a:p>
        </p:txBody>
      </p:sp>
      <p:sp>
        <p:nvSpPr>
          <p:cNvPr id="3" name="object 3"/>
          <p:cNvSpPr txBox="1"/>
          <p:nvPr/>
        </p:nvSpPr>
        <p:spPr>
          <a:xfrm>
            <a:off x="660400" y="2682239"/>
            <a:ext cx="9954895" cy="2691130"/>
          </a:xfrm>
          <a:prstGeom prst="rect">
            <a:avLst/>
          </a:prstGeom>
        </p:spPr>
        <p:txBody>
          <a:bodyPr vert="horz" wrap="square" lIns="0" tIns="10160" rIns="0" bIns="0" rtlCol="0">
            <a:spAutoFit/>
          </a:bodyPr>
          <a:lstStyle/>
          <a:p>
            <a:pPr marL="317500" marR="5080" indent="-305435">
              <a:lnSpc>
                <a:spcPct val="101899"/>
              </a:lnSpc>
              <a:spcBef>
                <a:spcPts val="80"/>
              </a:spcBef>
              <a:buClr>
                <a:srgbClr val="4590B8"/>
              </a:buClr>
              <a:buSzPct val="93023"/>
              <a:buFont typeface="Cambria"/>
              <a:buChar char="◾"/>
              <a:tabLst>
                <a:tab pos="317500" algn="l"/>
                <a:tab pos="318135" algn="l"/>
              </a:tabLst>
            </a:pPr>
            <a:r>
              <a:rPr sz="2150" spc="135" dirty="0">
                <a:latin typeface="Georgia"/>
                <a:cs typeface="Georgia"/>
              </a:rPr>
              <a:t>Gesture </a:t>
            </a:r>
            <a:r>
              <a:rPr sz="2150" spc="90" dirty="0">
                <a:latin typeface="Georgia"/>
                <a:cs typeface="Georgia"/>
              </a:rPr>
              <a:t>detection</a:t>
            </a:r>
            <a:r>
              <a:rPr sz="2150" spc="95" dirty="0">
                <a:latin typeface="Georgia"/>
                <a:cs typeface="Georgia"/>
              </a:rPr>
              <a:t> </a:t>
            </a:r>
            <a:r>
              <a:rPr sz="2150" spc="120" dirty="0">
                <a:latin typeface="Georgia"/>
                <a:cs typeface="Georgia"/>
              </a:rPr>
              <a:t>is </a:t>
            </a:r>
            <a:r>
              <a:rPr sz="2150" spc="180" dirty="0">
                <a:latin typeface="Georgia"/>
                <a:cs typeface="Georgia"/>
              </a:rPr>
              <a:t>a </a:t>
            </a:r>
            <a:r>
              <a:rPr sz="2150" spc="110" dirty="0">
                <a:latin typeface="Georgia"/>
                <a:cs typeface="Georgia"/>
              </a:rPr>
              <a:t>fascinating</a:t>
            </a:r>
            <a:r>
              <a:rPr sz="2150" spc="114" dirty="0">
                <a:latin typeface="Georgia"/>
                <a:cs typeface="Georgia"/>
              </a:rPr>
              <a:t> </a:t>
            </a:r>
            <a:r>
              <a:rPr sz="2150" spc="150" dirty="0">
                <a:latin typeface="Georgia"/>
                <a:cs typeface="Georgia"/>
              </a:rPr>
              <a:t>and </a:t>
            </a:r>
            <a:r>
              <a:rPr sz="2150" spc="110" dirty="0">
                <a:latin typeface="Georgia"/>
                <a:cs typeface="Georgia"/>
              </a:rPr>
              <a:t>increasingly </a:t>
            </a:r>
            <a:r>
              <a:rPr sz="2150" spc="100" dirty="0">
                <a:latin typeface="Georgia"/>
                <a:cs typeface="Georgia"/>
              </a:rPr>
              <a:t>important </a:t>
            </a:r>
            <a:r>
              <a:rPr sz="2150" spc="55" dirty="0">
                <a:latin typeface="Georgia"/>
                <a:cs typeface="Georgia"/>
              </a:rPr>
              <a:t>field</a:t>
            </a:r>
            <a:r>
              <a:rPr sz="2150" spc="60" dirty="0">
                <a:latin typeface="Georgia"/>
                <a:cs typeface="Georgia"/>
              </a:rPr>
              <a:t> </a:t>
            </a:r>
            <a:r>
              <a:rPr sz="2150" spc="105" dirty="0">
                <a:latin typeface="Georgia"/>
                <a:cs typeface="Georgia"/>
              </a:rPr>
              <a:t>in </a:t>
            </a:r>
            <a:r>
              <a:rPr sz="2150" spc="110" dirty="0">
                <a:latin typeface="Georgia"/>
                <a:cs typeface="Georgia"/>
              </a:rPr>
              <a:t> </a:t>
            </a:r>
            <a:r>
              <a:rPr sz="2150" spc="114" dirty="0">
                <a:latin typeface="Georgia"/>
                <a:cs typeface="Georgia"/>
              </a:rPr>
              <a:t>computer</a:t>
            </a:r>
            <a:r>
              <a:rPr sz="2150" spc="120" dirty="0">
                <a:latin typeface="Georgia"/>
                <a:cs typeface="Georgia"/>
              </a:rPr>
              <a:t> </a:t>
            </a:r>
            <a:r>
              <a:rPr sz="2150" spc="100" dirty="0">
                <a:latin typeface="Georgia"/>
                <a:cs typeface="Georgia"/>
              </a:rPr>
              <a:t>vision, </a:t>
            </a:r>
            <a:r>
              <a:rPr sz="2150" spc="110" dirty="0">
                <a:latin typeface="Georgia"/>
                <a:cs typeface="Georgia"/>
              </a:rPr>
              <a:t>enabling </a:t>
            </a:r>
            <a:r>
              <a:rPr sz="2150" spc="125" dirty="0">
                <a:latin typeface="Georgia"/>
                <a:cs typeface="Georgia"/>
              </a:rPr>
              <a:t>computers </a:t>
            </a:r>
            <a:r>
              <a:rPr sz="2150" spc="70" dirty="0">
                <a:latin typeface="Georgia"/>
                <a:cs typeface="Georgia"/>
              </a:rPr>
              <a:t>to </a:t>
            </a:r>
            <a:r>
              <a:rPr sz="2150" spc="90" dirty="0">
                <a:latin typeface="Georgia"/>
                <a:cs typeface="Georgia"/>
              </a:rPr>
              <a:t>interpret</a:t>
            </a:r>
            <a:r>
              <a:rPr sz="2150" spc="95" dirty="0">
                <a:latin typeface="Georgia"/>
                <a:cs typeface="Georgia"/>
              </a:rPr>
              <a:t> </a:t>
            </a:r>
            <a:r>
              <a:rPr sz="2150" spc="180" dirty="0">
                <a:latin typeface="Georgia"/>
                <a:cs typeface="Georgia"/>
              </a:rPr>
              <a:t>human </a:t>
            </a:r>
            <a:r>
              <a:rPr sz="2150" spc="135" dirty="0">
                <a:latin typeface="Georgia"/>
                <a:cs typeface="Georgia"/>
              </a:rPr>
              <a:t>gestures </a:t>
            </a:r>
            <a:r>
              <a:rPr sz="2150" spc="150" dirty="0">
                <a:latin typeface="Georgia"/>
                <a:cs typeface="Georgia"/>
              </a:rPr>
              <a:t>and </a:t>
            </a:r>
            <a:r>
              <a:rPr sz="2150" spc="-505" dirty="0">
                <a:latin typeface="Georgia"/>
                <a:cs typeface="Georgia"/>
              </a:rPr>
              <a:t> </a:t>
            </a:r>
            <a:r>
              <a:rPr sz="2150" spc="105" dirty="0">
                <a:latin typeface="Georgia"/>
                <a:cs typeface="Georgia"/>
              </a:rPr>
              <a:t>interactions.</a:t>
            </a:r>
            <a:endParaRPr sz="2150">
              <a:latin typeface="Georgia"/>
              <a:cs typeface="Georgia"/>
            </a:endParaRPr>
          </a:p>
          <a:p>
            <a:pPr marL="403225" indent="-391160">
              <a:lnSpc>
                <a:spcPct val="100000"/>
              </a:lnSpc>
              <a:spcBef>
                <a:spcPts val="1250"/>
              </a:spcBef>
              <a:buClr>
                <a:srgbClr val="4590B8"/>
              </a:buClr>
              <a:buSzPct val="93023"/>
              <a:buFont typeface="Cambria"/>
              <a:buChar char="◾"/>
              <a:tabLst>
                <a:tab pos="403225" algn="l"/>
                <a:tab pos="403860" algn="l"/>
              </a:tabLst>
            </a:pPr>
            <a:r>
              <a:rPr sz="2150" spc="35" dirty="0">
                <a:latin typeface="Georgia"/>
                <a:cs typeface="Georgia"/>
              </a:rPr>
              <a:t>In</a:t>
            </a:r>
            <a:r>
              <a:rPr sz="2150" spc="220" dirty="0">
                <a:latin typeface="Georgia"/>
                <a:cs typeface="Georgia"/>
              </a:rPr>
              <a:t> </a:t>
            </a:r>
            <a:r>
              <a:rPr sz="2150" spc="125" dirty="0">
                <a:latin typeface="Georgia"/>
                <a:cs typeface="Georgia"/>
              </a:rPr>
              <a:t>this</a:t>
            </a:r>
            <a:r>
              <a:rPr sz="2150" spc="229" dirty="0">
                <a:latin typeface="Georgia"/>
                <a:cs typeface="Georgia"/>
              </a:rPr>
              <a:t> </a:t>
            </a:r>
            <a:r>
              <a:rPr sz="2150" spc="100" dirty="0">
                <a:latin typeface="Georgia"/>
                <a:cs typeface="Georgia"/>
              </a:rPr>
              <a:t>context,</a:t>
            </a:r>
            <a:r>
              <a:rPr sz="2150" spc="360" dirty="0">
                <a:latin typeface="Georgia"/>
                <a:cs typeface="Georgia"/>
              </a:rPr>
              <a:t> </a:t>
            </a:r>
            <a:r>
              <a:rPr sz="2150" spc="105" dirty="0">
                <a:latin typeface="Georgia"/>
                <a:cs typeface="Georgia"/>
              </a:rPr>
              <a:t>Python</a:t>
            </a:r>
            <a:r>
              <a:rPr sz="2150" spc="300" dirty="0">
                <a:latin typeface="Georgia"/>
                <a:cs typeface="Georgia"/>
              </a:rPr>
              <a:t> </a:t>
            </a:r>
            <a:r>
              <a:rPr sz="2150" spc="100" dirty="0">
                <a:latin typeface="Georgia"/>
                <a:cs typeface="Georgia"/>
              </a:rPr>
              <a:t>provides</a:t>
            </a:r>
            <a:r>
              <a:rPr sz="2150" spc="150" dirty="0">
                <a:latin typeface="Georgia"/>
                <a:cs typeface="Georgia"/>
              </a:rPr>
              <a:t> </a:t>
            </a:r>
            <a:r>
              <a:rPr sz="2150" spc="180" dirty="0">
                <a:latin typeface="Georgia"/>
                <a:cs typeface="Georgia"/>
              </a:rPr>
              <a:t>a</a:t>
            </a:r>
            <a:r>
              <a:rPr sz="2150" spc="245" dirty="0">
                <a:latin typeface="Georgia"/>
                <a:cs typeface="Georgia"/>
              </a:rPr>
              <a:t> </a:t>
            </a:r>
            <a:r>
              <a:rPr sz="2150" spc="90" dirty="0">
                <a:latin typeface="Georgia"/>
                <a:cs typeface="Georgia"/>
              </a:rPr>
              <a:t>powerful</a:t>
            </a:r>
            <a:r>
              <a:rPr sz="2150" spc="254" dirty="0">
                <a:latin typeface="Georgia"/>
                <a:cs typeface="Georgia"/>
              </a:rPr>
              <a:t> </a:t>
            </a:r>
            <a:r>
              <a:rPr sz="2150" spc="150" dirty="0">
                <a:latin typeface="Georgia"/>
                <a:cs typeface="Georgia"/>
              </a:rPr>
              <a:t>and</a:t>
            </a:r>
            <a:r>
              <a:rPr sz="2150" spc="229" dirty="0">
                <a:latin typeface="Georgia"/>
                <a:cs typeface="Georgia"/>
              </a:rPr>
              <a:t> </a:t>
            </a:r>
            <a:r>
              <a:rPr sz="2150" spc="105" dirty="0">
                <a:latin typeface="Georgia"/>
                <a:cs typeface="Georgia"/>
              </a:rPr>
              <a:t>versatile</a:t>
            </a:r>
            <a:r>
              <a:rPr sz="2150" spc="160" dirty="0">
                <a:latin typeface="Georgia"/>
                <a:cs typeface="Georgia"/>
              </a:rPr>
              <a:t> </a:t>
            </a:r>
            <a:r>
              <a:rPr sz="2150" spc="85" dirty="0">
                <a:latin typeface="Georgia"/>
                <a:cs typeface="Georgia"/>
              </a:rPr>
              <a:t>platform</a:t>
            </a:r>
            <a:r>
              <a:rPr sz="2150" spc="285" dirty="0">
                <a:latin typeface="Georgia"/>
                <a:cs typeface="Georgia"/>
              </a:rPr>
              <a:t> </a:t>
            </a:r>
            <a:r>
              <a:rPr sz="2150" spc="30" dirty="0">
                <a:latin typeface="Georgia"/>
                <a:cs typeface="Georgia"/>
              </a:rPr>
              <a:t>for</a:t>
            </a:r>
            <a:endParaRPr sz="2150">
              <a:latin typeface="Georgia"/>
              <a:cs typeface="Georgia"/>
            </a:endParaRPr>
          </a:p>
          <a:p>
            <a:pPr marL="317500">
              <a:lnSpc>
                <a:spcPct val="100000"/>
              </a:lnSpc>
              <a:spcBef>
                <a:spcPts val="50"/>
              </a:spcBef>
            </a:pPr>
            <a:r>
              <a:rPr sz="2150" spc="85" dirty="0">
                <a:latin typeface="Georgia"/>
                <a:cs typeface="Georgia"/>
              </a:rPr>
              <a:t>developing</a:t>
            </a:r>
            <a:r>
              <a:rPr sz="2150" spc="260" dirty="0">
                <a:latin typeface="Georgia"/>
                <a:cs typeface="Georgia"/>
              </a:rPr>
              <a:t> </a:t>
            </a:r>
            <a:r>
              <a:rPr sz="2150" spc="125" dirty="0">
                <a:latin typeface="Georgia"/>
                <a:cs typeface="Georgia"/>
              </a:rPr>
              <a:t>gesture</a:t>
            </a:r>
            <a:r>
              <a:rPr sz="2150" spc="235" dirty="0">
                <a:latin typeface="Georgia"/>
                <a:cs typeface="Georgia"/>
              </a:rPr>
              <a:t> </a:t>
            </a:r>
            <a:r>
              <a:rPr sz="2150" spc="90" dirty="0">
                <a:latin typeface="Georgia"/>
                <a:cs typeface="Georgia"/>
              </a:rPr>
              <a:t>detection</a:t>
            </a:r>
            <a:r>
              <a:rPr sz="2150" spc="380" dirty="0">
                <a:latin typeface="Georgia"/>
                <a:cs typeface="Georgia"/>
              </a:rPr>
              <a:t> </a:t>
            </a:r>
            <a:r>
              <a:rPr sz="2150" spc="110" dirty="0">
                <a:latin typeface="Georgia"/>
                <a:cs typeface="Georgia"/>
              </a:rPr>
              <a:t>applications.</a:t>
            </a:r>
            <a:endParaRPr sz="2150">
              <a:latin typeface="Georgia"/>
              <a:cs typeface="Georgia"/>
            </a:endParaRPr>
          </a:p>
          <a:p>
            <a:pPr marL="317500" marR="633730" indent="-305435">
              <a:lnSpc>
                <a:spcPct val="101000"/>
              </a:lnSpc>
              <a:spcBef>
                <a:spcPts val="1150"/>
              </a:spcBef>
              <a:buClr>
                <a:srgbClr val="4590B8"/>
              </a:buClr>
              <a:buSzPct val="93023"/>
              <a:buFont typeface="Cambria"/>
              <a:buChar char="◾"/>
              <a:tabLst>
                <a:tab pos="317500" algn="l"/>
                <a:tab pos="318135" algn="l"/>
              </a:tabLst>
            </a:pPr>
            <a:r>
              <a:rPr sz="2150" spc="95" dirty="0">
                <a:latin typeface="Georgia"/>
                <a:cs typeface="Georgia"/>
              </a:rPr>
              <a:t>Whether</a:t>
            </a:r>
            <a:r>
              <a:rPr sz="2150" spc="100" dirty="0">
                <a:latin typeface="Georgia"/>
                <a:cs typeface="Georgia"/>
              </a:rPr>
              <a:t> </a:t>
            </a:r>
            <a:r>
              <a:rPr sz="2150" spc="140" dirty="0">
                <a:latin typeface="Georgia"/>
                <a:cs typeface="Georgia"/>
              </a:rPr>
              <a:t>you </a:t>
            </a:r>
            <a:r>
              <a:rPr sz="2150" spc="125" dirty="0">
                <a:latin typeface="Georgia"/>
                <a:cs typeface="Georgia"/>
              </a:rPr>
              <a:t>are </a:t>
            </a:r>
            <a:r>
              <a:rPr sz="2150" spc="100" dirty="0">
                <a:latin typeface="Georgia"/>
                <a:cs typeface="Georgia"/>
              </a:rPr>
              <a:t>working on </a:t>
            </a:r>
            <a:r>
              <a:rPr sz="2150" spc="175" dirty="0">
                <a:latin typeface="Georgia"/>
                <a:cs typeface="Georgia"/>
              </a:rPr>
              <a:t>a </a:t>
            </a:r>
            <a:r>
              <a:rPr sz="2150" spc="85" dirty="0">
                <a:latin typeface="Georgia"/>
                <a:cs typeface="Georgia"/>
              </a:rPr>
              <a:t>project</a:t>
            </a:r>
            <a:r>
              <a:rPr sz="2150" spc="90" dirty="0">
                <a:latin typeface="Georgia"/>
                <a:cs typeface="Georgia"/>
              </a:rPr>
              <a:t> </a:t>
            </a:r>
            <a:r>
              <a:rPr sz="2150" spc="100" dirty="0">
                <a:latin typeface="Georgia"/>
                <a:cs typeface="Georgia"/>
              </a:rPr>
              <a:t>related </a:t>
            </a:r>
            <a:r>
              <a:rPr sz="2150" spc="70" dirty="0">
                <a:latin typeface="Georgia"/>
                <a:cs typeface="Georgia"/>
              </a:rPr>
              <a:t>to </a:t>
            </a:r>
            <a:r>
              <a:rPr sz="2150" spc="140" dirty="0">
                <a:latin typeface="Georgia"/>
                <a:cs typeface="Georgia"/>
              </a:rPr>
              <a:t>human-computer </a:t>
            </a:r>
            <a:r>
              <a:rPr sz="2150" spc="-509" dirty="0">
                <a:latin typeface="Georgia"/>
                <a:cs typeface="Georgia"/>
              </a:rPr>
              <a:t> </a:t>
            </a:r>
            <a:r>
              <a:rPr sz="2150" spc="100" dirty="0">
                <a:latin typeface="Georgia"/>
                <a:cs typeface="Georgia"/>
              </a:rPr>
              <a:t>interaction,</a:t>
            </a:r>
            <a:r>
              <a:rPr sz="2150" spc="275" dirty="0">
                <a:latin typeface="Georgia"/>
                <a:cs typeface="Georgia"/>
              </a:rPr>
              <a:t> </a:t>
            </a:r>
            <a:r>
              <a:rPr sz="2150" spc="114" dirty="0">
                <a:latin typeface="Georgia"/>
                <a:cs typeface="Georgia"/>
              </a:rPr>
              <a:t>virtual</a:t>
            </a:r>
            <a:r>
              <a:rPr sz="2150" spc="175" dirty="0">
                <a:latin typeface="Georgia"/>
                <a:cs typeface="Georgia"/>
              </a:rPr>
              <a:t> </a:t>
            </a:r>
            <a:r>
              <a:rPr sz="2150" spc="100" dirty="0">
                <a:latin typeface="Georgia"/>
                <a:cs typeface="Georgia"/>
              </a:rPr>
              <a:t>reality,</a:t>
            </a:r>
            <a:r>
              <a:rPr sz="2150" spc="135" dirty="0">
                <a:latin typeface="Georgia"/>
                <a:cs typeface="Georgia"/>
              </a:rPr>
              <a:t> </a:t>
            </a:r>
            <a:r>
              <a:rPr sz="2150" spc="55" dirty="0">
                <a:latin typeface="Georgia"/>
                <a:cs typeface="Georgia"/>
              </a:rPr>
              <a:t>or</a:t>
            </a:r>
            <a:r>
              <a:rPr sz="2150" spc="295" dirty="0">
                <a:latin typeface="Georgia"/>
                <a:cs typeface="Georgia"/>
              </a:rPr>
              <a:t> </a:t>
            </a:r>
            <a:r>
              <a:rPr sz="2150" spc="100" dirty="0">
                <a:latin typeface="Georgia"/>
                <a:cs typeface="Georgia"/>
              </a:rPr>
              <a:t>robotics</a:t>
            </a:r>
            <a:r>
              <a:rPr sz="2400" spc="100" dirty="0">
                <a:latin typeface="Georgia"/>
                <a:cs typeface="Georgia"/>
              </a:rPr>
              <a:t>.</a:t>
            </a:r>
            <a:endParaRPr sz="2400">
              <a:latin typeface="Georgia"/>
              <a:cs typeface="Georgia"/>
            </a:endParaRPr>
          </a:p>
        </p:txBody>
      </p:sp>
      <p:sp>
        <p:nvSpPr>
          <p:cNvPr id="4" name="object 4"/>
          <p:cNvSpPr txBox="1">
            <a:spLocks noGrp="1"/>
          </p:cNvSpPr>
          <p:nvPr>
            <p:ph type="title"/>
          </p:nvPr>
        </p:nvSpPr>
        <p:spPr>
          <a:prstGeom prst="rect">
            <a:avLst/>
          </a:prstGeom>
        </p:spPr>
        <p:txBody>
          <a:bodyPr vert="horz" wrap="square" lIns="0" tIns="13335" rIns="0" bIns="0" rtlCol="0">
            <a:spAutoFit/>
          </a:bodyPr>
          <a:lstStyle/>
          <a:p>
            <a:pPr marL="234950">
              <a:lnSpc>
                <a:spcPct val="100000"/>
              </a:lnSpc>
              <a:spcBef>
                <a:spcPts val="105"/>
              </a:spcBef>
            </a:pPr>
            <a:r>
              <a:rPr spc="-385" dirty="0"/>
              <a:t>INTRODUCTION:</a:t>
            </a:r>
          </a:p>
        </p:txBody>
      </p:sp>
      <p:grpSp>
        <p:nvGrpSpPr>
          <p:cNvPr id="5" name="object 5"/>
          <p:cNvGrpSpPr/>
          <p:nvPr/>
        </p:nvGrpSpPr>
        <p:grpSpPr>
          <a:xfrm>
            <a:off x="9563100" y="0"/>
            <a:ext cx="2628900" cy="1019175"/>
            <a:chOff x="9563100" y="0"/>
            <a:chExt cx="2628900" cy="1019175"/>
          </a:xfrm>
        </p:grpSpPr>
        <p:pic>
          <p:nvPicPr>
            <p:cNvPr id="6" name="object 6"/>
            <p:cNvPicPr/>
            <p:nvPr/>
          </p:nvPicPr>
          <p:blipFill>
            <a:blip r:embed="rId2" cstate="print"/>
            <a:stretch>
              <a:fillRect/>
            </a:stretch>
          </p:blipFill>
          <p:spPr>
            <a:xfrm>
              <a:off x="10982325" y="0"/>
              <a:ext cx="1209675" cy="1009650"/>
            </a:xfrm>
            <a:prstGeom prst="rect">
              <a:avLst/>
            </a:prstGeom>
          </p:spPr>
        </p:pic>
        <p:pic>
          <p:nvPicPr>
            <p:cNvPr id="7" name="object 7"/>
            <p:cNvPicPr/>
            <p:nvPr/>
          </p:nvPicPr>
          <p:blipFill>
            <a:blip r:embed="rId3" cstate="print"/>
            <a:stretch>
              <a:fillRect/>
            </a:stretch>
          </p:blipFill>
          <p:spPr>
            <a:xfrm>
              <a:off x="9563100" y="171450"/>
              <a:ext cx="1381125" cy="847725"/>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38150" y="609600"/>
            <a:ext cx="11306175" cy="1257300"/>
          </a:xfrm>
          <a:custGeom>
            <a:avLst/>
            <a:gdLst/>
            <a:ahLst/>
            <a:cxnLst/>
            <a:rect l="l" t="t" r="r" b="b"/>
            <a:pathLst>
              <a:path w="11306175" h="1257300">
                <a:moveTo>
                  <a:pt x="11306175" y="0"/>
                </a:moveTo>
                <a:lnTo>
                  <a:pt x="0" y="0"/>
                </a:lnTo>
                <a:lnTo>
                  <a:pt x="0" y="1257300"/>
                </a:lnTo>
                <a:lnTo>
                  <a:pt x="11306175" y="1257300"/>
                </a:lnTo>
                <a:lnTo>
                  <a:pt x="11306175" y="0"/>
                </a:lnTo>
                <a:close/>
              </a:path>
            </a:pathLst>
          </a:custGeom>
          <a:solidFill>
            <a:srgbClr val="1A315F"/>
          </a:solidFill>
        </p:spPr>
        <p:txBody>
          <a:bodyPr wrap="square" lIns="0" tIns="0" rIns="0" bIns="0" rtlCol="0"/>
          <a:lstStyle/>
          <a:p>
            <a:endParaRPr/>
          </a:p>
        </p:txBody>
      </p:sp>
      <p:sp>
        <p:nvSpPr>
          <p:cNvPr id="3" name="object 3"/>
          <p:cNvSpPr txBox="1">
            <a:spLocks noGrp="1"/>
          </p:cNvSpPr>
          <p:nvPr>
            <p:ph type="title"/>
          </p:nvPr>
        </p:nvSpPr>
        <p:spPr>
          <a:xfrm>
            <a:off x="438150" y="925830"/>
            <a:ext cx="11306175" cy="632460"/>
          </a:xfrm>
          <a:prstGeom prst="rect">
            <a:avLst/>
          </a:prstGeom>
        </p:spPr>
        <p:txBody>
          <a:bodyPr vert="horz" wrap="square" lIns="0" tIns="16510" rIns="0" bIns="0" rtlCol="0">
            <a:spAutoFit/>
          </a:bodyPr>
          <a:lstStyle/>
          <a:p>
            <a:pPr marL="229235">
              <a:lnSpc>
                <a:spcPct val="100000"/>
              </a:lnSpc>
              <a:spcBef>
                <a:spcPts val="130"/>
              </a:spcBef>
            </a:pPr>
            <a:r>
              <a:rPr sz="3950" spc="-50" dirty="0"/>
              <a:t>ABSTRACT:</a:t>
            </a:r>
            <a:endParaRPr sz="3950"/>
          </a:p>
        </p:txBody>
      </p:sp>
      <p:sp>
        <p:nvSpPr>
          <p:cNvPr id="4" name="object 4"/>
          <p:cNvSpPr txBox="1"/>
          <p:nvPr/>
        </p:nvSpPr>
        <p:spPr>
          <a:xfrm>
            <a:off x="346075" y="2212911"/>
            <a:ext cx="10908665" cy="3381375"/>
          </a:xfrm>
          <a:prstGeom prst="rect">
            <a:avLst/>
          </a:prstGeom>
        </p:spPr>
        <p:txBody>
          <a:bodyPr vert="horz" wrap="square" lIns="0" tIns="9525" rIns="0" bIns="0" rtlCol="0">
            <a:spAutoFit/>
          </a:bodyPr>
          <a:lstStyle/>
          <a:p>
            <a:pPr marL="12700" marR="354330">
              <a:lnSpc>
                <a:spcPct val="101899"/>
              </a:lnSpc>
              <a:spcBef>
                <a:spcPts val="75"/>
              </a:spcBef>
              <a:buSzPct val="95348"/>
              <a:buFont typeface="Wingdings"/>
              <a:buChar char=""/>
              <a:tabLst>
                <a:tab pos="233045" algn="l"/>
              </a:tabLst>
            </a:pPr>
            <a:r>
              <a:rPr sz="2150" spc="140" dirty="0">
                <a:solidFill>
                  <a:srgbClr val="0D0D0D"/>
                </a:solidFill>
                <a:latin typeface="Georgia"/>
                <a:cs typeface="Georgia"/>
              </a:rPr>
              <a:t>Gesture</a:t>
            </a:r>
            <a:r>
              <a:rPr sz="2150" spc="300" dirty="0">
                <a:solidFill>
                  <a:srgbClr val="0D0D0D"/>
                </a:solidFill>
                <a:latin typeface="Georgia"/>
                <a:cs typeface="Georgia"/>
              </a:rPr>
              <a:t> </a:t>
            </a:r>
            <a:r>
              <a:rPr sz="2150" spc="90" dirty="0">
                <a:solidFill>
                  <a:srgbClr val="0D0D0D"/>
                </a:solidFill>
                <a:latin typeface="Georgia"/>
                <a:cs typeface="Georgia"/>
              </a:rPr>
              <a:t>detection</a:t>
            </a:r>
            <a:r>
              <a:rPr sz="2150" spc="300" dirty="0">
                <a:solidFill>
                  <a:srgbClr val="0D0D0D"/>
                </a:solidFill>
                <a:latin typeface="Georgia"/>
                <a:cs typeface="Georgia"/>
              </a:rPr>
              <a:t> </a:t>
            </a:r>
            <a:r>
              <a:rPr sz="2150" spc="145" dirty="0">
                <a:solidFill>
                  <a:srgbClr val="0D0D0D"/>
                </a:solidFill>
                <a:latin typeface="Georgia"/>
                <a:cs typeface="Georgia"/>
              </a:rPr>
              <a:t>using</a:t>
            </a:r>
            <a:r>
              <a:rPr sz="2150" spc="254" dirty="0">
                <a:solidFill>
                  <a:srgbClr val="0D0D0D"/>
                </a:solidFill>
                <a:latin typeface="Georgia"/>
                <a:cs typeface="Georgia"/>
              </a:rPr>
              <a:t> </a:t>
            </a:r>
            <a:r>
              <a:rPr sz="2150" spc="130" dirty="0">
                <a:solidFill>
                  <a:srgbClr val="0D0D0D"/>
                </a:solidFill>
                <a:latin typeface="Georgia"/>
                <a:cs typeface="Georgia"/>
              </a:rPr>
              <a:t>machine</a:t>
            </a:r>
            <a:r>
              <a:rPr sz="2150" spc="305" dirty="0">
                <a:solidFill>
                  <a:srgbClr val="0D0D0D"/>
                </a:solidFill>
                <a:latin typeface="Georgia"/>
                <a:cs typeface="Georgia"/>
              </a:rPr>
              <a:t> </a:t>
            </a:r>
            <a:r>
              <a:rPr sz="2150" spc="105" dirty="0">
                <a:solidFill>
                  <a:srgbClr val="0D0D0D"/>
                </a:solidFill>
                <a:latin typeface="Georgia"/>
                <a:cs typeface="Georgia"/>
              </a:rPr>
              <a:t>learning</a:t>
            </a:r>
            <a:r>
              <a:rPr sz="2150" spc="254" dirty="0">
                <a:solidFill>
                  <a:srgbClr val="0D0D0D"/>
                </a:solidFill>
                <a:latin typeface="Georgia"/>
                <a:cs typeface="Georgia"/>
              </a:rPr>
              <a:t> </a:t>
            </a:r>
            <a:r>
              <a:rPr sz="2150" spc="185" dirty="0">
                <a:solidFill>
                  <a:srgbClr val="0D0D0D"/>
                </a:solidFill>
                <a:latin typeface="Georgia"/>
                <a:cs typeface="Georgia"/>
              </a:rPr>
              <a:t>has</a:t>
            </a:r>
            <a:r>
              <a:rPr sz="2150" spc="225" dirty="0">
                <a:solidFill>
                  <a:srgbClr val="0D0D0D"/>
                </a:solidFill>
                <a:latin typeface="Georgia"/>
                <a:cs typeface="Georgia"/>
              </a:rPr>
              <a:t> </a:t>
            </a:r>
            <a:r>
              <a:rPr sz="2150" spc="100" dirty="0">
                <a:solidFill>
                  <a:srgbClr val="0D0D0D"/>
                </a:solidFill>
                <a:latin typeface="Georgia"/>
                <a:cs typeface="Georgia"/>
              </a:rPr>
              <a:t>emerged</a:t>
            </a:r>
            <a:r>
              <a:rPr sz="2150" spc="229" dirty="0">
                <a:solidFill>
                  <a:srgbClr val="0D0D0D"/>
                </a:solidFill>
                <a:latin typeface="Georgia"/>
                <a:cs typeface="Georgia"/>
              </a:rPr>
              <a:t> </a:t>
            </a:r>
            <a:r>
              <a:rPr sz="2150" spc="195" dirty="0">
                <a:solidFill>
                  <a:srgbClr val="0D0D0D"/>
                </a:solidFill>
                <a:latin typeface="Georgia"/>
                <a:cs typeface="Georgia"/>
              </a:rPr>
              <a:t>as</a:t>
            </a:r>
            <a:r>
              <a:rPr sz="2150" spc="225" dirty="0">
                <a:solidFill>
                  <a:srgbClr val="0D0D0D"/>
                </a:solidFill>
                <a:latin typeface="Georgia"/>
                <a:cs typeface="Georgia"/>
              </a:rPr>
              <a:t> </a:t>
            </a:r>
            <a:r>
              <a:rPr sz="2150" spc="175" dirty="0">
                <a:solidFill>
                  <a:srgbClr val="0D0D0D"/>
                </a:solidFill>
                <a:latin typeface="Georgia"/>
                <a:cs typeface="Georgia"/>
              </a:rPr>
              <a:t>a</a:t>
            </a:r>
            <a:r>
              <a:rPr sz="2150" spc="170" dirty="0">
                <a:solidFill>
                  <a:srgbClr val="0D0D0D"/>
                </a:solidFill>
                <a:latin typeface="Georgia"/>
                <a:cs typeface="Georgia"/>
              </a:rPr>
              <a:t> </a:t>
            </a:r>
            <a:r>
              <a:rPr sz="2150" spc="100" dirty="0">
                <a:solidFill>
                  <a:srgbClr val="0D0D0D"/>
                </a:solidFill>
                <a:latin typeface="Georgia"/>
                <a:cs typeface="Georgia"/>
              </a:rPr>
              <a:t>prominent</a:t>
            </a:r>
            <a:r>
              <a:rPr sz="2150" spc="380" dirty="0">
                <a:solidFill>
                  <a:srgbClr val="0D0D0D"/>
                </a:solidFill>
                <a:latin typeface="Georgia"/>
                <a:cs typeface="Georgia"/>
              </a:rPr>
              <a:t> </a:t>
            </a:r>
            <a:r>
              <a:rPr sz="2150" spc="150" dirty="0">
                <a:solidFill>
                  <a:srgbClr val="0D0D0D"/>
                </a:solidFill>
                <a:latin typeface="Georgia"/>
                <a:cs typeface="Georgia"/>
              </a:rPr>
              <a:t>and </a:t>
            </a:r>
            <a:r>
              <a:rPr sz="2150" spc="-505" dirty="0">
                <a:solidFill>
                  <a:srgbClr val="0D0D0D"/>
                </a:solidFill>
                <a:latin typeface="Georgia"/>
                <a:cs typeface="Georgia"/>
              </a:rPr>
              <a:t> </a:t>
            </a:r>
            <a:r>
              <a:rPr sz="2150" spc="130" dirty="0">
                <a:solidFill>
                  <a:srgbClr val="0D0D0D"/>
                </a:solidFill>
                <a:latin typeface="Georgia"/>
                <a:cs typeface="Georgia"/>
              </a:rPr>
              <a:t>dynamic </a:t>
            </a:r>
            <a:r>
              <a:rPr sz="2150" spc="135" dirty="0">
                <a:solidFill>
                  <a:srgbClr val="0D0D0D"/>
                </a:solidFill>
                <a:latin typeface="Georgia"/>
                <a:cs typeface="Georgia"/>
              </a:rPr>
              <a:t>area </a:t>
            </a:r>
            <a:r>
              <a:rPr sz="2150" spc="15" dirty="0">
                <a:solidFill>
                  <a:srgbClr val="0D0D0D"/>
                </a:solidFill>
                <a:latin typeface="Georgia"/>
                <a:cs typeface="Georgia"/>
              </a:rPr>
              <a:t>of</a:t>
            </a:r>
            <a:r>
              <a:rPr sz="2150" spc="20" dirty="0">
                <a:solidFill>
                  <a:srgbClr val="0D0D0D"/>
                </a:solidFill>
                <a:latin typeface="Georgia"/>
                <a:cs typeface="Georgia"/>
              </a:rPr>
              <a:t> </a:t>
            </a:r>
            <a:r>
              <a:rPr sz="2150" spc="130" dirty="0">
                <a:solidFill>
                  <a:srgbClr val="0D0D0D"/>
                </a:solidFill>
                <a:latin typeface="Georgia"/>
                <a:cs typeface="Georgia"/>
              </a:rPr>
              <a:t>research </a:t>
            </a:r>
            <a:r>
              <a:rPr sz="2150" spc="150" dirty="0">
                <a:solidFill>
                  <a:srgbClr val="0D0D0D"/>
                </a:solidFill>
                <a:latin typeface="Georgia"/>
                <a:cs typeface="Georgia"/>
              </a:rPr>
              <a:t>and </a:t>
            </a:r>
            <a:r>
              <a:rPr sz="2150" spc="105" dirty="0">
                <a:solidFill>
                  <a:srgbClr val="0D0D0D"/>
                </a:solidFill>
                <a:latin typeface="Georgia"/>
                <a:cs typeface="Georgia"/>
              </a:rPr>
              <a:t>application, </a:t>
            </a:r>
            <a:r>
              <a:rPr sz="2150" spc="50" dirty="0">
                <a:solidFill>
                  <a:srgbClr val="0D0D0D"/>
                </a:solidFill>
                <a:latin typeface="Georgia"/>
                <a:cs typeface="Georgia"/>
              </a:rPr>
              <a:t>offering</a:t>
            </a:r>
            <a:r>
              <a:rPr sz="2150" spc="55" dirty="0">
                <a:solidFill>
                  <a:srgbClr val="0D0D0D"/>
                </a:solidFill>
                <a:latin typeface="Georgia"/>
                <a:cs typeface="Georgia"/>
              </a:rPr>
              <a:t> </a:t>
            </a:r>
            <a:r>
              <a:rPr sz="2150" spc="175" dirty="0">
                <a:solidFill>
                  <a:srgbClr val="0D0D0D"/>
                </a:solidFill>
                <a:latin typeface="Georgia"/>
                <a:cs typeface="Georgia"/>
              </a:rPr>
              <a:t>a </a:t>
            </a:r>
            <a:r>
              <a:rPr sz="2150" spc="105" dirty="0">
                <a:solidFill>
                  <a:srgbClr val="0D0D0D"/>
                </a:solidFill>
                <a:latin typeface="Georgia"/>
                <a:cs typeface="Georgia"/>
              </a:rPr>
              <a:t>transformative</a:t>
            </a:r>
            <a:r>
              <a:rPr sz="2150" spc="110" dirty="0">
                <a:solidFill>
                  <a:srgbClr val="0D0D0D"/>
                </a:solidFill>
                <a:latin typeface="Georgia"/>
                <a:cs typeface="Georgia"/>
              </a:rPr>
              <a:t> </a:t>
            </a:r>
            <a:r>
              <a:rPr sz="2150" spc="145" dirty="0">
                <a:solidFill>
                  <a:srgbClr val="0D0D0D"/>
                </a:solidFill>
                <a:latin typeface="Georgia"/>
                <a:cs typeface="Georgia"/>
              </a:rPr>
              <a:t>way </a:t>
            </a:r>
            <a:r>
              <a:rPr sz="2150" spc="30" dirty="0">
                <a:solidFill>
                  <a:srgbClr val="0D0D0D"/>
                </a:solidFill>
                <a:latin typeface="Georgia"/>
                <a:cs typeface="Georgia"/>
              </a:rPr>
              <a:t>for </a:t>
            </a:r>
            <a:r>
              <a:rPr sz="2150" spc="35" dirty="0">
                <a:solidFill>
                  <a:srgbClr val="0D0D0D"/>
                </a:solidFill>
                <a:latin typeface="Georgia"/>
                <a:cs typeface="Georgia"/>
              </a:rPr>
              <a:t> </a:t>
            </a:r>
            <a:r>
              <a:rPr sz="2150" spc="125" dirty="0">
                <a:solidFill>
                  <a:srgbClr val="0D0D0D"/>
                </a:solidFill>
                <a:latin typeface="Georgia"/>
                <a:cs typeface="Georgia"/>
              </a:rPr>
              <a:t>computers</a:t>
            </a:r>
            <a:r>
              <a:rPr sz="2150" spc="295" dirty="0">
                <a:solidFill>
                  <a:srgbClr val="0D0D0D"/>
                </a:solidFill>
                <a:latin typeface="Georgia"/>
                <a:cs typeface="Georgia"/>
              </a:rPr>
              <a:t> </a:t>
            </a:r>
            <a:r>
              <a:rPr sz="2150" spc="70" dirty="0">
                <a:solidFill>
                  <a:srgbClr val="0D0D0D"/>
                </a:solidFill>
                <a:latin typeface="Georgia"/>
                <a:cs typeface="Georgia"/>
              </a:rPr>
              <a:t>to</a:t>
            </a:r>
            <a:r>
              <a:rPr sz="2150" spc="204" dirty="0">
                <a:solidFill>
                  <a:srgbClr val="0D0D0D"/>
                </a:solidFill>
                <a:latin typeface="Georgia"/>
                <a:cs typeface="Georgia"/>
              </a:rPr>
              <a:t> </a:t>
            </a:r>
            <a:r>
              <a:rPr sz="2150" spc="90" dirty="0">
                <a:solidFill>
                  <a:srgbClr val="0D0D0D"/>
                </a:solidFill>
                <a:latin typeface="Georgia"/>
                <a:cs typeface="Georgia"/>
              </a:rPr>
              <a:t>interpret</a:t>
            </a:r>
            <a:r>
              <a:rPr sz="2150" spc="300" dirty="0">
                <a:solidFill>
                  <a:srgbClr val="0D0D0D"/>
                </a:solidFill>
                <a:latin typeface="Georgia"/>
                <a:cs typeface="Georgia"/>
              </a:rPr>
              <a:t> </a:t>
            </a:r>
            <a:r>
              <a:rPr sz="2150" spc="180" dirty="0">
                <a:solidFill>
                  <a:srgbClr val="0D0D0D"/>
                </a:solidFill>
                <a:latin typeface="Georgia"/>
                <a:cs typeface="Georgia"/>
              </a:rPr>
              <a:t>human</a:t>
            </a:r>
            <a:r>
              <a:rPr sz="2150" spc="210" dirty="0">
                <a:solidFill>
                  <a:srgbClr val="0D0D0D"/>
                </a:solidFill>
                <a:latin typeface="Georgia"/>
                <a:cs typeface="Georgia"/>
              </a:rPr>
              <a:t> </a:t>
            </a:r>
            <a:r>
              <a:rPr sz="2150" spc="135" dirty="0">
                <a:solidFill>
                  <a:srgbClr val="0D0D0D"/>
                </a:solidFill>
                <a:latin typeface="Georgia"/>
                <a:cs typeface="Georgia"/>
              </a:rPr>
              <a:t>gestures</a:t>
            </a:r>
            <a:r>
              <a:rPr sz="2150" spc="295" dirty="0">
                <a:solidFill>
                  <a:srgbClr val="0D0D0D"/>
                </a:solidFill>
                <a:latin typeface="Georgia"/>
                <a:cs typeface="Georgia"/>
              </a:rPr>
              <a:t> </a:t>
            </a:r>
            <a:r>
              <a:rPr sz="2150" spc="150" dirty="0">
                <a:solidFill>
                  <a:srgbClr val="0D0D0D"/>
                </a:solidFill>
                <a:latin typeface="Georgia"/>
                <a:cs typeface="Georgia"/>
              </a:rPr>
              <a:t>and</a:t>
            </a:r>
            <a:r>
              <a:rPr sz="2150" spc="229" dirty="0">
                <a:solidFill>
                  <a:srgbClr val="0D0D0D"/>
                </a:solidFill>
                <a:latin typeface="Georgia"/>
                <a:cs typeface="Georgia"/>
              </a:rPr>
              <a:t> </a:t>
            </a:r>
            <a:r>
              <a:rPr sz="2150" spc="105" dirty="0">
                <a:solidFill>
                  <a:srgbClr val="0D0D0D"/>
                </a:solidFill>
                <a:latin typeface="Georgia"/>
                <a:cs typeface="Georgia"/>
              </a:rPr>
              <a:t>interactions.</a:t>
            </a:r>
            <a:endParaRPr sz="2150">
              <a:latin typeface="Georgia"/>
              <a:cs typeface="Georgia"/>
            </a:endParaRPr>
          </a:p>
          <a:p>
            <a:pPr marL="12700" marR="725170">
              <a:lnSpc>
                <a:spcPct val="101800"/>
              </a:lnSpc>
              <a:spcBef>
                <a:spcPts val="80"/>
              </a:spcBef>
              <a:buSzPct val="95348"/>
              <a:buFont typeface="Wingdings"/>
              <a:buChar char=""/>
              <a:tabLst>
                <a:tab pos="233045" algn="l"/>
              </a:tabLst>
            </a:pPr>
            <a:r>
              <a:rPr sz="2150" spc="90" dirty="0">
                <a:solidFill>
                  <a:srgbClr val="0D0D0D"/>
                </a:solidFill>
                <a:latin typeface="Georgia"/>
                <a:cs typeface="Georgia"/>
              </a:rPr>
              <a:t>The</a:t>
            </a:r>
            <a:r>
              <a:rPr sz="2150" spc="225" dirty="0">
                <a:solidFill>
                  <a:srgbClr val="0D0D0D"/>
                </a:solidFill>
                <a:latin typeface="Georgia"/>
                <a:cs typeface="Georgia"/>
              </a:rPr>
              <a:t> </a:t>
            </a:r>
            <a:r>
              <a:rPr sz="2150" spc="90" dirty="0">
                <a:solidFill>
                  <a:srgbClr val="0D0D0D"/>
                </a:solidFill>
                <a:latin typeface="Georgia"/>
                <a:cs typeface="Georgia"/>
              </a:rPr>
              <a:t>objective</a:t>
            </a:r>
            <a:r>
              <a:rPr sz="2150" spc="225" dirty="0">
                <a:solidFill>
                  <a:srgbClr val="0D0D0D"/>
                </a:solidFill>
                <a:latin typeface="Georgia"/>
                <a:cs typeface="Georgia"/>
              </a:rPr>
              <a:t> </a:t>
            </a:r>
            <a:r>
              <a:rPr sz="2150" spc="120" dirty="0">
                <a:solidFill>
                  <a:srgbClr val="0D0D0D"/>
                </a:solidFill>
                <a:latin typeface="Georgia"/>
                <a:cs typeface="Georgia"/>
              </a:rPr>
              <a:t>is</a:t>
            </a:r>
            <a:r>
              <a:rPr sz="2150" spc="225" dirty="0">
                <a:solidFill>
                  <a:srgbClr val="0D0D0D"/>
                </a:solidFill>
                <a:latin typeface="Georgia"/>
                <a:cs typeface="Georgia"/>
              </a:rPr>
              <a:t> </a:t>
            </a:r>
            <a:r>
              <a:rPr sz="2150" spc="70" dirty="0">
                <a:solidFill>
                  <a:srgbClr val="0D0D0D"/>
                </a:solidFill>
                <a:latin typeface="Georgia"/>
                <a:cs typeface="Georgia"/>
              </a:rPr>
              <a:t>to</a:t>
            </a:r>
            <a:r>
              <a:rPr sz="2150" spc="210" dirty="0">
                <a:solidFill>
                  <a:srgbClr val="0D0D0D"/>
                </a:solidFill>
                <a:latin typeface="Georgia"/>
                <a:cs typeface="Georgia"/>
              </a:rPr>
              <a:t> </a:t>
            </a:r>
            <a:r>
              <a:rPr sz="2150" spc="120" dirty="0">
                <a:solidFill>
                  <a:srgbClr val="0D0D0D"/>
                </a:solidFill>
                <a:latin typeface="Georgia"/>
                <a:cs typeface="Georgia"/>
              </a:rPr>
              <a:t>enable</a:t>
            </a:r>
            <a:r>
              <a:rPr sz="2150" spc="225" dirty="0">
                <a:solidFill>
                  <a:srgbClr val="0D0D0D"/>
                </a:solidFill>
                <a:latin typeface="Georgia"/>
                <a:cs typeface="Georgia"/>
              </a:rPr>
              <a:t> </a:t>
            </a:r>
            <a:r>
              <a:rPr sz="2150" spc="125" dirty="0">
                <a:solidFill>
                  <a:srgbClr val="0D0D0D"/>
                </a:solidFill>
                <a:latin typeface="Georgia"/>
                <a:cs typeface="Georgia"/>
              </a:rPr>
              <a:t>computers</a:t>
            </a:r>
            <a:r>
              <a:rPr sz="2150" spc="385" dirty="0">
                <a:solidFill>
                  <a:srgbClr val="0D0D0D"/>
                </a:solidFill>
                <a:latin typeface="Georgia"/>
                <a:cs typeface="Georgia"/>
              </a:rPr>
              <a:t> </a:t>
            </a:r>
            <a:r>
              <a:rPr sz="2150" spc="70" dirty="0">
                <a:solidFill>
                  <a:srgbClr val="0D0D0D"/>
                </a:solidFill>
                <a:latin typeface="Georgia"/>
                <a:cs typeface="Georgia"/>
              </a:rPr>
              <a:t>to</a:t>
            </a:r>
            <a:r>
              <a:rPr sz="2150" spc="210" dirty="0">
                <a:solidFill>
                  <a:srgbClr val="0D0D0D"/>
                </a:solidFill>
                <a:latin typeface="Georgia"/>
                <a:cs typeface="Georgia"/>
              </a:rPr>
              <a:t> </a:t>
            </a:r>
            <a:r>
              <a:rPr sz="2150" spc="140" dirty="0">
                <a:solidFill>
                  <a:srgbClr val="0D0D0D"/>
                </a:solidFill>
                <a:latin typeface="Georgia"/>
                <a:cs typeface="Georgia"/>
              </a:rPr>
              <a:t>understand</a:t>
            </a:r>
            <a:r>
              <a:rPr sz="2150" spc="310" dirty="0">
                <a:solidFill>
                  <a:srgbClr val="0D0D0D"/>
                </a:solidFill>
                <a:latin typeface="Georgia"/>
                <a:cs typeface="Georgia"/>
              </a:rPr>
              <a:t> </a:t>
            </a:r>
            <a:r>
              <a:rPr sz="2150" spc="150" dirty="0">
                <a:solidFill>
                  <a:srgbClr val="0D0D0D"/>
                </a:solidFill>
                <a:latin typeface="Georgia"/>
                <a:cs typeface="Georgia"/>
              </a:rPr>
              <a:t>and</a:t>
            </a:r>
            <a:r>
              <a:rPr sz="2150" spc="160" dirty="0">
                <a:solidFill>
                  <a:srgbClr val="0D0D0D"/>
                </a:solidFill>
                <a:latin typeface="Georgia"/>
                <a:cs typeface="Georgia"/>
              </a:rPr>
              <a:t> </a:t>
            </a:r>
            <a:r>
              <a:rPr sz="2150" spc="114" dirty="0">
                <a:solidFill>
                  <a:srgbClr val="0D0D0D"/>
                </a:solidFill>
                <a:latin typeface="Georgia"/>
                <a:cs typeface="Georgia"/>
              </a:rPr>
              <a:t>respond</a:t>
            </a:r>
            <a:r>
              <a:rPr sz="2150" spc="310" dirty="0">
                <a:solidFill>
                  <a:srgbClr val="0D0D0D"/>
                </a:solidFill>
                <a:latin typeface="Georgia"/>
                <a:cs typeface="Georgia"/>
              </a:rPr>
              <a:t> </a:t>
            </a:r>
            <a:r>
              <a:rPr sz="2150" spc="70" dirty="0">
                <a:solidFill>
                  <a:srgbClr val="0D0D0D"/>
                </a:solidFill>
                <a:latin typeface="Georgia"/>
                <a:cs typeface="Georgia"/>
              </a:rPr>
              <a:t>to</a:t>
            </a:r>
            <a:r>
              <a:rPr sz="2150" spc="210" dirty="0">
                <a:solidFill>
                  <a:srgbClr val="0D0D0D"/>
                </a:solidFill>
                <a:latin typeface="Georgia"/>
                <a:cs typeface="Georgia"/>
              </a:rPr>
              <a:t> </a:t>
            </a:r>
            <a:r>
              <a:rPr sz="2150" spc="155" dirty="0">
                <a:solidFill>
                  <a:srgbClr val="0D0D0D"/>
                </a:solidFill>
                <a:latin typeface="Georgia"/>
                <a:cs typeface="Georgia"/>
              </a:rPr>
              <a:t>hand </a:t>
            </a:r>
            <a:r>
              <a:rPr sz="2150" spc="-500" dirty="0">
                <a:solidFill>
                  <a:srgbClr val="0D0D0D"/>
                </a:solidFill>
                <a:latin typeface="Georgia"/>
                <a:cs typeface="Georgia"/>
              </a:rPr>
              <a:t> </a:t>
            </a:r>
            <a:r>
              <a:rPr sz="2150" spc="110" dirty="0">
                <a:solidFill>
                  <a:srgbClr val="0D0D0D"/>
                </a:solidFill>
                <a:latin typeface="Georgia"/>
                <a:cs typeface="Georgia"/>
              </a:rPr>
              <a:t>movements,</a:t>
            </a:r>
            <a:r>
              <a:rPr sz="2150" spc="355" dirty="0">
                <a:solidFill>
                  <a:srgbClr val="0D0D0D"/>
                </a:solidFill>
                <a:latin typeface="Georgia"/>
                <a:cs typeface="Georgia"/>
              </a:rPr>
              <a:t> </a:t>
            </a:r>
            <a:r>
              <a:rPr sz="2150" spc="95" dirty="0">
                <a:solidFill>
                  <a:srgbClr val="0D0D0D"/>
                </a:solidFill>
                <a:latin typeface="Georgia"/>
                <a:cs typeface="Georgia"/>
              </a:rPr>
              <a:t>facial</a:t>
            </a:r>
            <a:r>
              <a:rPr sz="2150" spc="245" dirty="0">
                <a:solidFill>
                  <a:srgbClr val="0D0D0D"/>
                </a:solidFill>
                <a:latin typeface="Georgia"/>
                <a:cs typeface="Georgia"/>
              </a:rPr>
              <a:t> </a:t>
            </a:r>
            <a:r>
              <a:rPr sz="2150" spc="114" dirty="0">
                <a:solidFill>
                  <a:srgbClr val="0D0D0D"/>
                </a:solidFill>
                <a:latin typeface="Georgia"/>
                <a:cs typeface="Georgia"/>
              </a:rPr>
              <a:t>expressions,</a:t>
            </a:r>
            <a:r>
              <a:rPr sz="2150" spc="355" dirty="0">
                <a:solidFill>
                  <a:srgbClr val="0D0D0D"/>
                </a:solidFill>
                <a:latin typeface="Georgia"/>
                <a:cs typeface="Georgia"/>
              </a:rPr>
              <a:t> </a:t>
            </a:r>
            <a:r>
              <a:rPr sz="2150" spc="55" dirty="0">
                <a:solidFill>
                  <a:srgbClr val="0D0D0D"/>
                </a:solidFill>
                <a:latin typeface="Georgia"/>
                <a:cs typeface="Georgia"/>
              </a:rPr>
              <a:t>or</a:t>
            </a:r>
            <a:r>
              <a:rPr sz="2150" spc="240" dirty="0">
                <a:solidFill>
                  <a:srgbClr val="0D0D0D"/>
                </a:solidFill>
                <a:latin typeface="Georgia"/>
                <a:cs typeface="Georgia"/>
              </a:rPr>
              <a:t> </a:t>
            </a:r>
            <a:r>
              <a:rPr sz="2150" spc="90" dirty="0">
                <a:solidFill>
                  <a:srgbClr val="0D0D0D"/>
                </a:solidFill>
                <a:latin typeface="Georgia"/>
                <a:cs typeface="Georgia"/>
              </a:rPr>
              <a:t>other</a:t>
            </a:r>
            <a:r>
              <a:rPr sz="2150" spc="245" dirty="0">
                <a:solidFill>
                  <a:srgbClr val="0D0D0D"/>
                </a:solidFill>
                <a:latin typeface="Georgia"/>
                <a:cs typeface="Georgia"/>
              </a:rPr>
              <a:t> </a:t>
            </a:r>
            <a:r>
              <a:rPr sz="2150" spc="100" dirty="0">
                <a:solidFill>
                  <a:srgbClr val="0D0D0D"/>
                </a:solidFill>
                <a:latin typeface="Georgia"/>
                <a:cs typeface="Georgia"/>
              </a:rPr>
              <a:t>body</a:t>
            </a:r>
            <a:r>
              <a:rPr sz="2150" spc="245" dirty="0">
                <a:solidFill>
                  <a:srgbClr val="0D0D0D"/>
                </a:solidFill>
                <a:latin typeface="Georgia"/>
                <a:cs typeface="Georgia"/>
              </a:rPr>
              <a:t> </a:t>
            </a:r>
            <a:r>
              <a:rPr sz="2150" spc="130" dirty="0">
                <a:solidFill>
                  <a:srgbClr val="0D0D0D"/>
                </a:solidFill>
                <a:latin typeface="Georgia"/>
                <a:cs typeface="Georgia"/>
              </a:rPr>
              <a:t>gestures,</a:t>
            </a:r>
            <a:endParaRPr sz="2150">
              <a:latin typeface="Georgia"/>
              <a:cs typeface="Georgia"/>
            </a:endParaRPr>
          </a:p>
          <a:p>
            <a:pPr marL="12700" marR="984250">
              <a:lnSpc>
                <a:spcPct val="101800"/>
              </a:lnSpc>
              <a:spcBef>
                <a:spcPts val="5"/>
              </a:spcBef>
              <a:buSzPct val="95348"/>
              <a:buFont typeface="Wingdings"/>
              <a:buChar char=""/>
              <a:tabLst>
                <a:tab pos="233045" algn="l"/>
              </a:tabLst>
            </a:pPr>
            <a:r>
              <a:rPr sz="2150" spc="110" dirty="0">
                <a:solidFill>
                  <a:srgbClr val="0D0D0D"/>
                </a:solidFill>
                <a:latin typeface="Georgia"/>
                <a:cs typeface="Georgia"/>
              </a:rPr>
              <a:t>These</a:t>
            </a:r>
            <a:r>
              <a:rPr sz="2150" spc="310" dirty="0">
                <a:solidFill>
                  <a:srgbClr val="0D0D0D"/>
                </a:solidFill>
                <a:latin typeface="Georgia"/>
                <a:cs typeface="Georgia"/>
              </a:rPr>
              <a:t> </a:t>
            </a:r>
            <a:r>
              <a:rPr sz="2150" spc="110" dirty="0">
                <a:solidFill>
                  <a:srgbClr val="0D0D0D"/>
                </a:solidFill>
                <a:latin typeface="Georgia"/>
                <a:cs typeface="Georgia"/>
              </a:rPr>
              <a:t>estimations</a:t>
            </a:r>
            <a:r>
              <a:rPr sz="2150" spc="310" dirty="0">
                <a:solidFill>
                  <a:srgbClr val="0D0D0D"/>
                </a:solidFill>
                <a:latin typeface="Georgia"/>
                <a:cs typeface="Georgia"/>
              </a:rPr>
              <a:t> </a:t>
            </a:r>
            <a:r>
              <a:rPr sz="2150" spc="85" dirty="0">
                <a:solidFill>
                  <a:srgbClr val="0D0D0D"/>
                </a:solidFill>
                <a:latin typeface="Georgia"/>
                <a:cs typeface="Georgia"/>
              </a:rPr>
              <a:t>provide</a:t>
            </a:r>
            <a:r>
              <a:rPr sz="2150" spc="240" dirty="0">
                <a:solidFill>
                  <a:srgbClr val="0D0D0D"/>
                </a:solidFill>
                <a:latin typeface="Georgia"/>
                <a:cs typeface="Georgia"/>
              </a:rPr>
              <a:t> </a:t>
            </a:r>
            <a:r>
              <a:rPr sz="2150" spc="135" dirty="0">
                <a:solidFill>
                  <a:srgbClr val="0D0D0D"/>
                </a:solidFill>
                <a:latin typeface="Georgia"/>
                <a:cs typeface="Georgia"/>
              </a:rPr>
              <a:t>valuable</a:t>
            </a:r>
            <a:r>
              <a:rPr sz="2150" spc="160" dirty="0">
                <a:solidFill>
                  <a:srgbClr val="0D0D0D"/>
                </a:solidFill>
                <a:latin typeface="Georgia"/>
                <a:cs typeface="Georgia"/>
              </a:rPr>
              <a:t> </a:t>
            </a:r>
            <a:r>
              <a:rPr sz="2150" spc="85" dirty="0">
                <a:solidFill>
                  <a:srgbClr val="0D0D0D"/>
                </a:solidFill>
                <a:latin typeface="Georgia"/>
                <a:cs typeface="Georgia"/>
              </a:rPr>
              <a:t>information</a:t>
            </a:r>
            <a:r>
              <a:rPr sz="2150" spc="305" dirty="0">
                <a:solidFill>
                  <a:srgbClr val="0D0D0D"/>
                </a:solidFill>
                <a:latin typeface="Georgia"/>
                <a:cs typeface="Georgia"/>
              </a:rPr>
              <a:t> </a:t>
            </a:r>
            <a:r>
              <a:rPr sz="2150" spc="30" dirty="0">
                <a:solidFill>
                  <a:srgbClr val="0D0D0D"/>
                </a:solidFill>
                <a:latin typeface="Georgia"/>
                <a:cs typeface="Georgia"/>
              </a:rPr>
              <a:t>for</a:t>
            </a:r>
            <a:r>
              <a:rPr sz="2150" spc="260" dirty="0">
                <a:solidFill>
                  <a:srgbClr val="0D0D0D"/>
                </a:solidFill>
                <a:latin typeface="Georgia"/>
                <a:cs typeface="Georgia"/>
              </a:rPr>
              <a:t> </a:t>
            </a:r>
            <a:r>
              <a:rPr sz="2150" spc="75" dirty="0">
                <a:solidFill>
                  <a:srgbClr val="0D0D0D"/>
                </a:solidFill>
                <a:latin typeface="Georgia"/>
                <a:cs typeface="Georgia"/>
              </a:rPr>
              <a:t>refining</a:t>
            </a:r>
            <a:r>
              <a:rPr sz="2150" spc="265" dirty="0">
                <a:solidFill>
                  <a:srgbClr val="0D0D0D"/>
                </a:solidFill>
                <a:latin typeface="Georgia"/>
                <a:cs typeface="Georgia"/>
              </a:rPr>
              <a:t> </a:t>
            </a:r>
            <a:r>
              <a:rPr sz="2150" spc="114" dirty="0">
                <a:solidFill>
                  <a:srgbClr val="0D0D0D"/>
                </a:solidFill>
                <a:latin typeface="Georgia"/>
                <a:cs typeface="Georgia"/>
              </a:rPr>
              <a:t>the</a:t>
            </a:r>
            <a:r>
              <a:rPr sz="2150" spc="229" dirty="0">
                <a:solidFill>
                  <a:srgbClr val="0D0D0D"/>
                </a:solidFill>
                <a:latin typeface="Georgia"/>
                <a:cs typeface="Georgia"/>
              </a:rPr>
              <a:t> </a:t>
            </a:r>
            <a:r>
              <a:rPr sz="2150" spc="130" dirty="0">
                <a:solidFill>
                  <a:srgbClr val="0D0D0D"/>
                </a:solidFill>
                <a:latin typeface="Georgia"/>
                <a:cs typeface="Georgia"/>
              </a:rPr>
              <a:t>gesture </a:t>
            </a:r>
            <a:r>
              <a:rPr sz="2150" spc="-505" dirty="0">
                <a:solidFill>
                  <a:srgbClr val="0D0D0D"/>
                </a:solidFill>
                <a:latin typeface="Georgia"/>
                <a:cs typeface="Georgia"/>
              </a:rPr>
              <a:t> </a:t>
            </a:r>
            <a:r>
              <a:rPr sz="2150" spc="85" dirty="0">
                <a:solidFill>
                  <a:srgbClr val="0D0D0D"/>
                </a:solidFill>
                <a:latin typeface="Georgia"/>
                <a:cs typeface="Georgia"/>
              </a:rPr>
              <a:t>recognition</a:t>
            </a:r>
            <a:r>
              <a:rPr sz="2150" spc="285" dirty="0">
                <a:solidFill>
                  <a:srgbClr val="0D0D0D"/>
                </a:solidFill>
                <a:latin typeface="Georgia"/>
                <a:cs typeface="Georgia"/>
              </a:rPr>
              <a:t> </a:t>
            </a:r>
            <a:r>
              <a:rPr sz="2150" spc="120" dirty="0">
                <a:solidFill>
                  <a:srgbClr val="0D0D0D"/>
                </a:solidFill>
                <a:latin typeface="Georgia"/>
                <a:cs typeface="Georgia"/>
              </a:rPr>
              <a:t>process,</a:t>
            </a:r>
            <a:endParaRPr sz="2150">
              <a:latin typeface="Georgia"/>
              <a:cs typeface="Georgia"/>
            </a:endParaRPr>
          </a:p>
          <a:p>
            <a:pPr marL="233045" indent="-220979">
              <a:lnSpc>
                <a:spcPct val="100000"/>
              </a:lnSpc>
              <a:spcBef>
                <a:spcPts val="45"/>
              </a:spcBef>
              <a:buSzPct val="95348"/>
              <a:buFont typeface="Wingdings"/>
              <a:buChar char=""/>
              <a:tabLst>
                <a:tab pos="233679" algn="l"/>
              </a:tabLst>
            </a:pPr>
            <a:r>
              <a:rPr sz="2150" spc="90" dirty="0">
                <a:solidFill>
                  <a:srgbClr val="0D0D0D"/>
                </a:solidFill>
                <a:latin typeface="Georgia"/>
                <a:cs typeface="Georgia"/>
              </a:rPr>
              <a:t>The</a:t>
            </a:r>
            <a:r>
              <a:rPr sz="2150" spc="220" dirty="0">
                <a:solidFill>
                  <a:srgbClr val="0D0D0D"/>
                </a:solidFill>
                <a:latin typeface="Georgia"/>
                <a:cs typeface="Georgia"/>
              </a:rPr>
              <a:t> </a:t>
            </a:r>
            <a:r>
              <a:rPr sz="2150" spc="90" dirty="0">
                <a:solidFill>
                  <a:srgbClr val="0D0D0D"/>
                </a:solidFill>
                <a:latin typeface="Georgia"/>
                <a:cs typeface="Georgia"/>
              </a:rPr>
              <a:t>methodology</a:t>
            </a:r>
            <a:r>
              <a:rPr sz="2150" spc="400" dirty="0">
                <a:solidFill>
                  <a:srgbClr val="0D0D0D"/>
                </a:solidFill>
                <a:latin typeface="Georgia"/>
                <a:cs typeface="Georgia"/>
              </a:rPr>
              <a:t> </a:t>
            </a:r>
            <a:r>
              <a:rPr sz="2150" spc="105" dirty="0">
                <a:solidFill>
                  <a:srgbClr val="0D0D0D"/>
                </a:solidFill>
                <a:latin typeface="Georgia"/>
                <a:cs typeface="Georgia"/>
              </a:rPr>
              <a:t>involves</a:t>
            </a:r>
            <a:r>
              <a:rPr sz="2150" spc="140" dirty="0">
                <a:solidFill>
                  <a:srgbClr val="0D0D0D"/>
                </a:solidFill>
                <a:latin typeface="Georgia"/>
                <a:cs typeface="Georgia"/>
              </a:rPr>
              <a:t> </a:t>
            </a:r>
            <a:r>
              <a:rPr sz="2150" spc="130" dirty="0">
                <a:solidFill>
                  <a:srgbClr val="0D0D0D"/>
                </a:solidFill>
                <a:latin typeface="Georgia"/>
                <a:cs typeface="Georgia"/>
              </a:rPr>
              <a:t>capturing</a:t>
            </a:r>
            <a:r>
              <a:rPr sz="2150" spc="250" dirty="0">
                <a:solidFill>
                  <a:srgbClr val="0D0D0D"/>
                </a:solidFill>
                <a:latin typeface="Georgia"/>
                <a:cs typeface="Georgia"/>
              </a:rPr>
              <a:t> </a:t>
            </a:r>
            <a:r>
              <a:rPr sz="2150" spc="150" dirty="0">
                <a:solidFill>
                  <a:srgbClr val="0D0D0D"/>
                </a:solidFill>
                <a:latin typeface="Georgia"/>
                <a:cs typeface="Georgia"/>
              </a:rPr>
              <a:t>and</a:t>
            </a:r>
            <a:r>
              <a:rPr sz="2150" spc="225" dirty="0">
                <a:solidFill>
                  <a:srgbClr val="0D0D0D"/>
                </a:solidFill>
                <a:latin typeface="Georgia"/>
                <a:cs typeface="Georgia"/>
              </a:rPr>
              <a:t> </a:t>
            </a:r>
            <a:r>
              <a:rPr sz="2150" spc="114" dirty="0">
                <a:solidFill>
                  <a:srgbClr val="0D0D0D"/>
                </a:solidFill>
                <a:latin typeface="Georgia"/>
                <a:cs typeface="Georgia"/>
              </a:rPr>
              <a:t>processing</a:t>
            </a:r>
            <a:r>
              <a:rPr sz="2150" spc="325" dirty="0">
                <a:solidFill>
                  <a:srgbClr val="0D0D0D"/>
                </a:solidFill>
                <a:latin typeface="Georgia"/>
                <a:cs typeface="Georgia"/>
              </a:rPr>
              <a:t> </a:t>
            </a:r>
            <a:r>
              <a:rPr sz="2150" spc="110" dirty="0">
                <a:solidFill>
                  <a:srgbClr val="0D0D0D"/>
                </a:solidFill>
                <a:latin typeface="Georgia"/>
                <a:cs typeface="Georgia"/>
              </a:rPr>
              <a:t>image</a:t>
            </a:r>
            <a:r>
              <a:rPr sz="2150" spc="220" dirty="0">
                <a:solidFill>
                  <a:srgbClr val="0D0D0D"/>
                </a:solidFill>
                <a:latin typeface="Georgia"/>
                <a:cs typeface="Georgia"/>
              </a:rPr>
              <a:t> </a:t>
            </a:r>
            <a:r>
              <a:rPr sz="2150" spc="60" dirty="0">
                <a:solidFill>
                  <a:srgbClr val="0D0D0D"/>
                </a:solidFill>
                <a:latin typeface="Georgia"/>
                <a:cs typeface="Georgia"/>
              </a:rPr>
              <a:t>or</a:t>
            </a:r>
            <a:r>
              <a:rPr sz="2150" spc="175" dirty="0">
                <a:solidFill>
                  <a:srgbClr val="0D0D0D"/>
                </a:solidFill>
                <a:latin typeface="Georgia"/>
                <a:cs typeface="Georgia"/>
              </a:rPr>
              <a:t> </a:t>
            </a:r>
            <a:r>
              <a:rPr sz="2150" spc="85" dirty="0">
                <a:solidFill>
                  <a:srgbClr val="0D0D0D"/>
                </a:solidFill>
                <a:latin typeface="Georgia"/>
                <a:cs typeface="Georgia"/>
              </a:rPr>
              <a:t>video</a:t>
            </a:r>
            <a:r>
              <a:rPr sz="2150" spc="200" dirty="0">
                <a:solidFill>
                  <a:srgbClr val="0D0D0D"/>
                </a:solidFill>
                <a:latin typeface="Georgia"/>
                <a:cs typeface="Georgia"/>
              </a:rPr>
              <a:t> </a:t>
            </a:r>
            <a:r>
              <a:rPr sz="2150" spc="140" dirty="0">
                <a:solidFill>
                  <a:srgbClr val="0D0D0D"/>
                </a:solidFill>
                <a:latin typeface="Georgia"/>
                <a:cs typeface="Georgia"/>
              </a:rPr>
              <a:t>data</a:t>
            </a:r>
            <a:r>
              <a:rPr sz="2150" spc="235" dirty="0">
                <a:solidFill>
                  <a:srgbClr val="0D0D0D"/>
                </a:solidFill>
                <a:latin typeface="Georgia"/>
                <a:cs typeface="Georgia"/>
              </a:rPr>
              <a:t> </a:t>
            </a:r>
            <a:r>
              <a:rPr sz="2150" spc="145" dirty="0">
                <a:solidFill>
                  <a:srgbClr val="0D0D0D"/>
                </a:solidFill>
                <a:latin typeface="Georgia"/>
                <a:cs typeface="Georgia"/>
              </a:rPr>
              <a:t>using</a:t>
            </a:r>
            <a:endParaRPr sz="2150">
              <a:latin typeface="Georgia"/>
              <a:cs typeface="Georgia"/>
            </a:endParaRPr>
          </a:p>
          <a:p>
            <a:pPr marL="12700">
              <a:lnSpc>
                <a:spcPct val="100000"/>
              </a:lnSpc>
              <a:spcBef>
                <a:spcPts val="125"/>
              </a:spcBef>
            </a:pPr>
            <a:r>
              <a:rPr sz="2150" spc="114" dirty="0">
                <a:solidFill>
                  <a:srgbClr val="0D0D0D"/>
                </a:solidFill>
                <a:latin typeface="Georgia"/>
                <a:cs typeface="Georgia"/>
              </a:rPr>
              <a:t>computer</a:t>
            </a:r>
            <a:r>
              <a:rPr sz="2150" spc="320" dirty="0">
                <a:solidFill>
                  <a:srgbClr val="0D0D0D"/>
                </a:solidFill>
                <a:latin typeface="Georgia"/>
                <a:cs typeface="Georgia"/>
              </a:rPr>
              <a:t> </a:t>
            </a:r>
            <a:r>
              <a:rPr sz="2150" spc="100" dirty="0">
                <a:solidFill>
                  <a:srgbClr val="0D0D0D"/>
                </a:solidFill>
                <a:latin typeface="Georgia"/>
                <a:cs typeface="Georgia"/>
              </a:rPr>
              <a:t>vision</a:t>
            </a:r>
            <a:r>
              <a:rPr sz="2150" spc="210" dirty="0">
                <a:solidFill>
                  <a:srgbClr val="0D0D0D"/>
                </a:solidFill>
                <a:latin typeface="Georgia"/>
                <a:cs typeface="Georgia"/>
              </a:rPr>
              <a:t> </a:t>
            </a:r>
            <a:r>
              <a:rPr sz="2150" spc="105" dirty="0">
                <a:solidFill>
                  <a:srgbClr val="0D0D0D"/>
                </a:solidFill>
                <a:latin typeface="Georgia"/>
                <a:cs typeface="Georgia"/>
              </a:rPr>
              <a:t>libraries,</a:t>
            </a:r>
            <a:r>
              <a:rPr sz="2150" spc="135" dirty="0">
                <a:solidFill>
                  <a:srgbClr val="0D0D0D"/>
                </a:solidFill>
                <a:latin typeface="Georgia"/>
                <a:cs typeface="Georgia"/>
              </a:rPr>
              <a:t> </a:t>
            </a:r>
            <a:r>
              <a:rPr sz="2150" spc="195" dirty="0">
                <a:solidFill>
                  <a:srgbClr val="0D0D0D"/>
                </a:solidFill>
                <a:latin typeface="Georgia"/>
                <a:cs typeface="Georgia"/>
              </a:rPr>
              <a:t>such</a:t>
            </a:r>
            <a:r>
              <a:rPr sz="2150" spc="295" dirty="0">
                <a:solidFill>
                  <a:srgbClr val="0D0D0D"/>
                </a:solidFill>
                <a:latin typeface="Georgia"/>
                <a:cs typeface="Georgia"/>
              </a:rPr>
              <a:t> </a:t>
            </a:r>
            <a:r>
              <a:rPr sz="2150" spc="195" dirty="0">
                <a:solidFill>
                  <a:srgbClr val="0D0D0D"/>
                </a:solidFill>
                <a:latin typeface="Georgia"/>
                <a:cs typeface="Georgia"/>
              </a:rPr>
              <a:t>as</a:t>
            </a:r>
            <a:r>
              <a:rPr sz="2150" spc="145" dirty="0">
                <a:solidFill>
                  <a:srgbClr val="0D0D0D"/>
                </a:solidFill>
                <a:latin typeface="Georgia"/>
                <a:cs typeface="Georgia"/>
              </a:rPr>
              <a:t> </a:t>
            </a:r>
            <a:r>
              <a:rPr sz="2150" spc="120" dirty="0">
                <a:solidFill>
                  <a:srgbClr val="0D0D0D"/>
                </a:solidFill>
                <a:latin typeface="Georgia"/>
                <a:cs typeface="Georgia"/>
              </a:rPr>
              <a:t>OpenCV,</a:t>
            </a:r>
            <a:r>
              <a:rPr sz="2150" spc="355" dirty="0">
                <a:solidFill>
                  <a:srgbClr val="0D0D0D"/>
                </a:solidFill>
                <a:latin typeface="Georgia"/>
                <a:cs typeface="Georgia"/>
              </a:rPr>
              <a:t> </a:t>
            </a:r>
            <a:r>
              <a:rPr sz="2150" spc="70" dirty="0">
                <a:solidFill>
                  <a:srgbClr val="0D0D0D"/>
                </a:solidFill>
                <a:latin typeface="Georgia"/>
                <a:cs typeface="Georgia"/>
              </a:rPr>
              <a:t>to</a:t>
            </a:r>
            <a:r>
              <a:rPr sz="2150" spc="210" dirty="0">
                <a:solidFill>
                  <a:srgbClr val="0D0D0D"/>
                </a:solidFill>
                <a:latin typeface="Georgia"/>
                <a:cs typeface="Georgia"/>
              </a:rPr>
              <a:t> </a:t>
            </a:r>
            <a:r>
              <a:rPr sz="2150" spc="110" dirty="0">
                <a:solidFill>
                  <a:srgbClr val="0D0D0D"/>
                </a:solidFill>
                <a:latin typeface="Georgia"/>
                <a:cs typeface="Georgia"/>
              </a:rPr>
              <a:t>extract</a:t>
            </a:r>
            <a:r>
              <a:rPr sz="2150" spc="300" dirty="0">
                <a:solidFill>
                  <a:srgbClr val="0D0D0D"/>
                </a:solidFill>
                <a:latin typeface="Georgia"/>
                <a:cs typeface="Georgia"/>
              </a:rPr>
              <a:t> </a:t>
            </a:r>
            <a:r>
              <a:rPr sz="2150" spc="110" dirty="0">
                <a:solidFill>
                  <a:srgbClr val="0D0D0D"/>
                </a:solidFill>
                <a:latin typeface="Georgia"/>
                <a:cs typeface="Georgia"/>
              </a:rPr>
              <a:t>meaningful</a:t>
            </a:r>
            <a:r>
              <a:rPr sz="2150" spc="325" dirty="0">
                <a:solidFill>
                  <a:srgbClr val="0D0D0D"/>
                </a:solidFill>
                <a:latin typeface="Georgia"/>
                <a:cs typeface="Georgia"/>
              </a:rPr>
              <a:t> </a:t>
            </a:r>
            <a:r>
              <a:rPr sz="2150" spc="120" dirty="0">
                <a:solidFill>
                  <a:srgbClr val="0D0D0D"/>
                </a:solidFill>
                <a:latin typeface="Georgia"/>
                <a:cs typeface="Georgia"/>
              </a:rPr>
              <a:t>features</a:t>
            </a:r>
            <a:r>
              <a:rPr sz="2150" spc="295" dirty="0">
                <a:solidFill>
                  <a:srgbClr val="0D0D0D"/>
                </a:solidFill>
                <a:latin typeface="Georgia"/>
                <a:cs typeface="Georgia"/>
              </a:rPr>
              <a:t> </a:t>
            </a:r>
            <a:r>
              <a:rPr sz="2150" spc="60" dirty="0">
                <a:solidFill>
                  <a:srgbClr val="0D0D0D"/>
                </a:solidFill>
                <a:latin typeface="Georgia"/>
                <a:cs typeface="Georgia"/>
              </a:rPr>
              <a:t>from</a:t>
            </a:r>
            <a:endParaRPr sz="2150">
              <a:latin typeface="Georgia"/>
              <a:cs typeface="Georgia"/>
            </a:endParaRPr>
          </a:p>
          <a:p>
            <a:pPr marL="12700">
              <a:lnSpc>
                <a:spcPct val="100000"/>
              </a:lnSpc>
              <a:spcBef>
                <a:spcPts val="50"/>
              </a:spcBef>
            </a:pPr>
            <a:r>
              <a:rPr sz="2150" spc="130" dirty="0">
                <a:solidFill>
                  <a:srgbClr val="0D0D0D"/>
                </a:solidFill>
                <a:latin typeface="Georgia"/>
                <a:cs typeface="Georgia"/>
              </a:rPr>
              <a:t>gestures.</a:t>
            </a:r>
            <a:endParaRPr sz="2150">
              <a:latin typeface="Georgia"/>
              <a:cs typeface="Georgia"/>
            </a:endParaRPr>
          </a:p>
        </p:txBody>
      </p:sp>
      <p:grpSp>
        <p:nvGrpSpPr>
          <p:cNvPr id="5" name="object 5"/>
          <p:cNvGrpSpPr/>
          <p:nvPr/>
        </p:nvGrpSpPr>
        <p:grpSpPr>
          <a:xfrm>
            <a:off x="9391650" y="0"/>
            <a:ext cx="2800350" cy="1333500"/>
            <a:chOff x="9391650" y="0"/>
            <a:chExt cx="2800350" cy="1333500"/>
          </a:xfrm>
        </p:grpSpPr>
        <p:pic>
          <p:nvPicPr>
            <p:cNvPr id="6" name="object 6"/>
            <p:cNvPicPr/>
            <p:nvPr/>
          </p:nvPicPr>
          <p:blipFill>
            <a:blip r:embed="rId2" cstate="print"/>
            <a:stretch>
              <a:fillRect/>
            </a:stretch>
          </p:blipFill>
          <p:spPr>
            <a:xfrm>
              <a:off x="10772775" y="0"/>
              <a:ext cx="1419225" cy="1333500"/>
            </a:xfrm>
            <a:prstGeom prst="rect">
              <a:avLst/>
            </a:prstGeom>
          </p:spPr>
        </p:pic>
        <p:pic>
          <p:nvPicPr>
            <p:cNvPr id="7" name="object 7"/>
            <p:cNvPicPr/>
            <p:nvPr/>
          </p:nvPicPr>
          <p:blipFill>
            <a:blip r:embed="rId3" cstate="print"/>
            <a:stretch>
              <a:fillRect/>
            </a:stretch>
          </p:blipFill>
          <p:spPr>
            <a:xfrm>
              <a:off x="9391650" y="200025"/>
              <a:ext cx="1381125" cy="1123950"/>
            </a:xfrm>
            <a:prstGeom prst="rect">
              <a:avLst/>
            </a:prstGeom>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38150" y="609600"/>
            <a:ext cx="11306175" cy="1257300"/>
          </a:xfrm>
          <a:custGeom>
            <a:avLst/>
            <a:gdLst/>
            <a:ahLst/>
            <a:cxnLst/>
            <a:rect l="l" t="t" r="r" b="b"/>
            <a:pathLst>
              <a:path w="11306175" h="1257300">
                <a:moveTo>
                  <a:pt x="11306175" y="0"/>
                </a:moveTo>
                <a:lnTo>
                  <a:pt x="0" y="0"/>
                </a:lnTo>
                <a:lnTo>
                  <a:pt x="0" y="1257300"/>
                </a:lnTo>
                <a:lnTo>
                  <a:pt x="11306175" y="1257300"/>
                </a:lnTo>
                <a:lnTo>
                  <a:pt x="11306175" y="0"/>
                </a:lnTo>
                <a:close/>
              </a:path>
            </a:pathLst>
          </a:custGeom>
          <a:solidFill>
            <a:srgbClr val="1A315F"/>
          </a:solidFill>
        </p:spPr>
        <p:txBody>
          <a:bodyPr wrap="square" lIns="0" tIns="0" rIns="0" bIns="0" rtlCol="0"/>
          <a:lstStyle/>
          <a:p>
            <a:endParaRPr/>
          </a:p>
        </p:txBody>
      </p:sp>
      <p:sp>
        <p:nvSpPr>
          <p:cNvPr id="3" name="object 3"/>
          <p:cNvSpPr txBox="1">
            <a:spLocks noGrp="1"/>
          </p:cNvSpPr>
          <p:nvPr>
            <p:ph type="title"/>
          </p:nvPr>
        </p:nvSpPr>
        <p:spPr>
          <a:xfrm>
            <a:off x="438150" y="1032510"/>
            <a:ext cx="11306175" cy="632460"/>
          </a:xfrm>
          <a:prstGeom prst="rect">
            <a:avLst/>
          </a:prstGeom>
        </p:spPr>
        <p:txBody>
          <a:bodyPr vert="horz" wrap="square" lIns="0" tIns="16510" rIns="0" bIns="0" rtlCol="0">
            <a:spAutoFit/>
          </a:bodyPr>
          <a:lstStyle/>
          <a:p>
            <a:pPr marL="229235">
              <a:lnSpc>
                <a:spcPct val="100000"/>
              </a:lnSpc>
              <a:spcBef>
                <a:spcPts val="130"/>
              </a:spcBef>
            </a:pPr>
            <a:r>
              <a:rPr sz="3950" spc="-130" dirty="0"/>
              <a:t>PRIMARY</a:t>
            </a:r>
            <a:r>
              <a:rPr sz="3950" spc="-30" dirty="0"/>
              <a:t> </a:t>
            </a:r>
            <a:r>
              <a:rPr sz="3950" spc="-80" dirty="0"/>
              <a:t>OBJECTIVE:</a:t>
            </a:r>
            <a:endParaRPr sz="3950"/>
          </a:p>
        </p:txBody>
      </p:sp>
      <p:grpSp>
        <p:nvGrpSpPr>
          <p:cNvPr id="5" name="object 5"/>
          <p:cNvGrpSpPr/>
          <p:nvPr/>
        </p:nvGrpSpPr>
        <p:grpSpPr>
          <a:xfrm>
            <a:off x="9277350" y="0"/>
            <a:ext cx="2914650" cy="1333500"/>
            <a:chOff x="9277350" y="0"/>
            <a:chExt cx="2914650" cy="1333500"/>
          </a:xfrm>
        </p:grpSpPr>
        <p:pic>
          <p:nvPicPr>
            <p:cNvPr id="6" name="object 6"/>
            <p:cNvPicPr/>
            <p:nvPr/>
          </p:nvPicPr>
          <p:blipFill>
            <a:blip r:embed="rId2" cstate="print"/>
            <a:stretch>
              <a:fillRect/>
            </a:stretch>
          </p:blipFill>
          <p:spPr>
            <a:xfrm>
              <a:off x="10772775" y="0"/>
              <a:ext cx="1419225" cy="1333500"/>
            </a:xfrm>
            <a:prstGeom prst="rect">
              <a:avLst/>
            </a:prstGeom>
          </p:spPr>
        </p:pic>
        <p:pic>
          <p:nvPicPr>
            <p:cNvPr id="7" name="object 7"/>
            <p:cNvPicPr/>
            <p:nvPr/>
          </p:nvPicPr>
          <p:blipFill>
            <a:blip r:embed="rId3" cstate="print"/>
            <a:stretch>
              <a:fillRect/>
            </a:stretch>
          </p:blipFill>
          <p:spPr>
            <a:xfrm>
              <a:off x="9277350" y="238125"/>
              <a:ext cx="1514475" cy="1095375"/>
            </a:xfrm>
            <a:prstGeom prst="rect">
              <a:avLst/>
            </a:prstGeom>
          </p:spPr>
        </p:pic>
      </p:grpSp>
      <p:sp>
        <p:nvSpPr>
          <p:cNvPr id="8" name="Rectangle 7"/>
          <p:cNvSpPr/>
          <p:nvPr/>
        </p:nvSpPr>
        <p:spPr>
          <a:xfrm>
            <a:off x="381000" y="2136338"/>
            <a:ext cx="11277600" cy="4247317"/>
          </a:xfrm>
          <a:prstGeom prst="rect">
            <a:avLst/>
          </a:prstGeom>
        </p:spPr>
        <p:txBody>
          <a:bodyPr wrap="square">
            <a:spAutoFit/>
          </a:bodyPr>
          <a:lstStyle/>
          <a:p>
            <a:pPr>
              <a:lnSpc>
                <a:spcPct val="150000"/>
              </a:lnSpc>
            </a:pPr>
            <a:r>
              <a:rPr lang="en-US" b="1" dirty="0" smtClean="0">
                <a:latin typeface="Times New Roman" pitchFamily="18" charset="0"/>
                <a:cs typeface="Times New Roman" pitchFamily="18" charset="0"/>
              </a:rPr>
              <a:t>Human-Computer Interaction (HCI)</a:t>
            </a:r>
            <a:r>
              <a:rPr lang="en-US" dirty="0" smtClean="0">
                <a:latin typeface="Times New Roman" pitchFamily="18" charset="0"/>
                <a:cs typeface="Times New Roman" pitchFamily="18" charset="0"/>
              </a:rPr>
              <a:t>: Enabling users to interact with computers or devices using hand gestures, replacing traditional input methods like keyboards or </a:t>
            </a:r>
            <a:r>
              <a:rPr lang="en-US" dirty="0" smtClean="0">
                <a:latin typeface="Times New Roman" pitchFamily="18" charset="0"/>
                <a:cs typeface="Times New Roman" pitchFamily="18" charset="0"/>
              </a:rPr>
              <a:t>touch screens</a:t>
            </a:r>
            <a:r>
              <a:rPr lang="en-US" dirty="0" smtClean="0">
                <a:latin typeface="Times New Roman" pitchFamily="18" charset="0"/>
                <a:cs typeface="Times New Roman" pitchFamily="18" charset="0"/>
              </a:rPr>
              <a:t>.</a:t>
            </a:r>
          </a:p>
          <a:p>
            <a:pPr>
              <a:lnSpc>
                <a:spcPct val="150000"/>
              </a:lnSpc>
            </a:pPr>
            <a:r>
              <a:rPr lang="en-US" b="1" dirty="0" smtClean="0">
                <a:latin typeface="Times New Roman" pitchFamily="18" charset="0"/>
                <a:cs typeface="Times New Roman" pitchFamily="18" charset="0"/>
              </a:rPr>
              <a:t>Virtual and Augmented Reality (VR/AR)</a:t>
            </a:r>
            <a:r>
              <a:rPr lang="en-US" dirty="0" smtClean="0">
                <a:latin typeface="Times New Roman" pitchFamily="18" charset="0"/>
                <a:cs typeface="Times New Roman" pitchFamily="18" charset="0"/>
              </a:rPr>
              <a:t>: Tracking hand movements to interact with virtual objects or manipulate augmented reality environments in immersive experiences.</a:t>
            </a:r>
          </a:p>
          <a:p>
            <a:pPr>
              <a:lnSpc>
                <a:spcPct val="150000"/>
              </a:lnSpc>
            </a:pPr>
            <a:r>
              <a:rPr lang="en-US" b="1" dirty="0" smtClean="0">
                <a:latin typeface="Times New Roman" pitchFamily="18" charset="0"/>
                <a:cs typeface="Times New Roman" pitchFamily="18" charset="0"/>
              </a:rPr>
              <a:t>Robotics</a:t>
            </a:r>
            <a:r>
              <a:rPr lang="en-US" dirty="0" smtClean="0">
                <a:latin typeface="Times New Roman" pitchFamily="18" charset="0"/>
                <a:cs typeface="Times New Roman" pitchFamily="18" charset="0"/>
              </a:rPr>
              <a:t>: Enabling robots to understand human gestures, facilitating natural communication and collaboration between humans and machines</a:t>
            </a:r>
            <a:r>
              <a:rPr lang="en-US" dirty="0" smtClean="0">
                <a:latin typeface="Times New Roman" pitchFamily="18" charset="0"/>
                <a:cs typeface="Times New Roman" pitchFamily="18" charset="0"/>
              </a:rPr>
              <a:t>.</a:t>
            </a:r>
          </a:p>
          <a:p>
            <a:pPr>
              <a:lnSpc>
                <a:spcPct val="150000"/>
              </a:lnSpc>
            </a:pPr>
            <a:r>
              <a:rPr lang="en-US" b="1" dirty="0" smtClean="0">
                <a:latin typeface="Times New Roman" pitchFamily="18" charset="0"/>
                <a:cs typeface="Times New Roman" pitchFamily="18" charset="0"/>
              </a:rPr>
              <a:t>Sign Language Recognition</a:t>
            </a:r>
            <a:r>
              <a:rPr lang="en-US" dirty="0" smtClean="0">
                <a:latin typeface="Times New Roman" pitchFamily="18" charset="0"/>
                <a:cs typeface="Times New Roman" pitchFamily="18" charset="0"/>
              </a:rPr>
              <a:t>: Translating sign language gestures into text or speech, aiding communication for individuals with hearing impairments</a:t>
            </a:r>
            <a:r>
              <a:rPr lang="en-US" dirty="0" smtClean="0">
                <a:latin typeface="Times New Roman" pitchFamily="18" charset="0"/>
                <a:cs typeface="Times New Roman" pitchFamily="18" charset="0"/>
              </a:rPr>
              <a:t>.</a:t>
            </a:r>
          </a:p>
          <a:p>
            <a:pPr>
              <a:lnSpc>
                <a:spcPct val="150000"/>
              </a:lnSpc>
            </a:pPr>
            <a:r>
              <a:rPr lang="en-US" b="1" dirty="0" smtClean="0">
                <a:latin typeface="Times New Roman" pitchFamily="18" charset="0"/>
                <a:cs typeface="Times New Roman" pitchFamily="18" charset="0"/>
              </a:rPr>
              <a:t>Gaming</a:t>
            </a:r>
            <a:r>
              <a:rPr lang="en-US" dirty="0" smtClean="0">
                <a:latin typeface="Times New Roman" pitchFamily="18" charset="0"/>
                <a:cs typeface="Times New Roman" pitchFamily="18" charset="0"/>
              </a:rPr>
              <a:t>: Integrating hand gestures as input controls for gaming applications, providing more immersive and intuitive </a:t>
            </a:r>
            <a:r>
              <a:rPr lang="en-US" dirty="0" smtClean="0">
                <a:latin typeface="Times New Roman" pitchFamily="18" charset="0"/>
                <a:cs typeface="Times New Roman" pitchFamily="18" charset="0"/>
              </a:rPr>
              <a:t>game play </a:t>
            </a:r>
            <a:r>
              <a:rPr lang="en-US" dirty="0" smtClean="0">
                <a:latin typeface="Times New Roman" pitchFamily="18" charset="0"/>
                <a:cs typeface="Times New Roman" pitchFamily="18" charset="0"/>
              </a:rPr>
              <a:t>experiences.</a:t>
            </a:r>
            <a:endParaRPr 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38150" y="609600"/>
            <a:ext cx="11306175" cy="1257300"/>
          </a:xfrm>
          <a:custGeom>
            <a:avLst/>
            <a:gdLst/>
            <a:ahLst/>
            <a:cxnLst/>
            <a:rect l="l" t="t" r="r" b="b"/>
            <a:pathLst>
              <a:path w="11306175" h="1257300">
                <a:moveTo>
                  <a:pt x="11306175" y="0"/>
                </a:moveTo>
                <a:lnTo>
                  <a:pt x="0" y="0"/>
                </a:lnTo>
                <a:lnTo>
                  <a:pt x="0" y="1257300"/>
                </a:lnTo>
                <a:lnTo>
                  <a:pt x="11306175" y="1257300"/>
                </a:lnTo>
                <a:lnTo>
                  <a:pt x="11306175" y="0"/>
                </a:lnTo>
                <a:close/>
              </a:path>
            </a:pathLst>
          </a:custGeom>
          <a:solidFill>
            <a:srgbClr val="1A315F"/>
          </a:solidFill>
        </p:spPr>
        <p:txBody>
          <a:bodyPr wrap="square" lIns="0" tIns="0" rIns="0" bIns="0" rtlCol="0"/>
          <a:lstStyle/>
          <a:p>
            <a:endParaRPr/>
          </a:p>
        </p:txBody>
      </p:sp>
      <p:sp>
        <p:nvSpPr>
          <p:cNvPr id="3" name="object 3"/>
          <p:cNvSpPr txBox="1">
            <a:spLocks noGrp="1"/>
          </p:cNvSpPr>
          <p:nvPr>
            <p:ph type="title"/>
          </p:nvPr>
        </p:nvSpPr>
        <p:spPr>
          <a:xfrm>
            <a:off x="438150" y="1032510"/>
            <a:ext cx="11306175" cy="632460"/>
          </a:xfrm>
          <a:prstGeom prst="rect">
            <a:avLst/>
          </a:prstGeom>
        </p:spPr>
        <p:txBody>
          <a:bodyPr vert="horz" wrap="square" lIns="0" tIns="16510" rIns="0" bIns="0" rtlCol="0">
            <a:spAutoFit/>
          </a:bodyPr>
          <a:lstStyle/>
          <a:p>
            <a:pPr marL="229235">
              <a:lnSpc>
                <a:spcPct val="100000"/>
              </a:lnSpc>
              <a:spcBef>
                <a:spcPts val="130"/>
              </a:spcBef>
            </a:pPr>
            <a:r>
              <a:rPr sz="3950" spc="-204" dirty="0"/>
              <a:t>SECONDARY</a:t>
            </a:r>
            <a:r>
              <a:rPr sz="3950" spc="80" dirty="0"/>
              <a:t> </a:t>
            </a:r>
            <a:r>
              <a:rPr sz="3950" spc="-80" dirty="0"/>
              <a:t>OBJECTIVE:</a:t>
            </a:r>
            <a:endParaRPr sz="3950"/>
          </a:p>
        </p:txBody>
      </p:sp>
      <p:sp>
        <p:nvSpPr>
          <p:cNvPr id="4" name="object 4"/>
          <p:cNvSpPr txBox="1"/>
          <p:nvPr/>
        </p:nvSpPr>
        <p:spPr>
          <a:xfrm>
            <a:off x="568007" y="2072703"/>
            <a:ext cx="10902950" cy="4586127"/>
          </a:xfrm>
          <a:prstGeom prst="rect">
            <a:avLst/>
          </a:prstGeom>
        </p:spPr>
        <p:txBody>
          <a:bodyPr vert="horz" wrap="square" lIns="0" tIns="13970" rIns="0" bIns="0" rtlCol="0">
            <a:spAutoFit/>
          </a:bodyPr>
          <a:lstStyle/>
          <a:p>
            <a:pPr marL="298450" marR="134620" indent="-286385">
              <a:lnSpc>
                <a:spcPct val="150000"/>
              </a:lnSpc>
              <a:spcBef>
                <a:spcPts val="110"/>
              </a:spcBef>
              <a:buFont typeface="Arial MT"/>
              <a:buChar char="•"/>
              <a:tabLst>
                <a:tab pos="298450" algn="l"/>
                <a:tab pos="299085" algn="l"/>
              </a:tabLst>
            </a:pPr>
            <a:r>
              <a:rPr lang="en-US" b="1" dirty="0" smtClean="0">
                <a:latin typeface="Times New Roman" pitchFamily="18" charset="0"/>
                <a:cs typeface="Times New Roman" pitchFamily="18" charset="0"/>
              </a:rPr>
              <a:t>User Feedback and Interaction</a:t>
            </a:r>
            <a:r>
              <a:rPr lang="en-US" dirty="0" smtClean="0">
                <a:latin typeface="Times New Roman" pitchFamily="18" charset="0"/>
                <a:cs typeface="Times New Roman" pitchFamily="18" charset="0"/>
              </a:rPr>
              <a:t>: Systems may aim to provide feedback or interact with users based on detected gestures</a:t>
            </a:r>
            <a:r>
              <a:rPr lang="en-US" dirty="0" smtClean="0">
                <a:latin typeface="Times New Roman" pitchFamily="18" charset="0"/>
                <a:cs typeface="Times New Roman" pitchFamily="18" charset="0"/>
              </a:rPr>
              <a:t>.</a:t>
            </a:r>
          </a:p>
          <a:p>
            <a:pPr marL="298450" marR="134620" indent="-286385">
              <a:lnSpc>
                <a:spcPct val="150000"/>
              </a:lnSpc>
              <a:spcBef>
                <a:spcPts val="110"/>
              </a:spcBef>
              <a:buFont typeface="Arial MT"/>
              <a:buChar char="•"/>
              <a:tabLst>
                <a:tab pos="298450" algn="l"/>
                <a:tab pos="299085" algn="l"/>
              </a:tabLst>
            </a:pPr>
            <a:r>
              <a:rPr lang="en-US" b="1" dirty="0" smtClean="0">
                <a:latin typeface="Times New Roman" pitchFamily="18" charset="0"/>
                <a:cs typeface="Times New Roman" pitchFamily="18" charset="0"/>
              </a:rPr>
              <a:t>Recognition of Complex Gestures</a:t>
            </a:r>
            <a:r>
              <a:rPr lang="en-US" dirty="0" smtClean="0">
                <a:latin typeface="Times New Roman" pitchFamily="18" charset="0"/>
                <a:cs typeface="Times New Roman" pitchFamily="18" charset="0"/>
              </a:rPr>
              <a:t>: Apart from basic gestures like swiping or tapping, systems may aim to recognize more complex or nuanced gestures. </a:t>
            </a:r>
            <a:endParaRPr lang="en-US" dirty="0" smtClean="0">
              <a:latin typeface="Times New Roman" pitchFamily="18" charset="0"/>
              <a:cs typeface="Times New Roman" pitchFamily="18" charset="0"/>
            </a:endParaRPr>
          </a:p>
          <a:p>
            <a:pPr marL="298450" marR="134620" indent="-286385">
              <a:lnSpc>
                <a:spcPct val="150000"/>
              </a:lnSpc>
              <a:spcBef>
                <a:spcPts val="110"/>
              </a:spcBef>
              <a:buFont typeface="Arial MT"/>
              <a:buChar char="•"/>
              <a:tabLst>
                <a:tab pos="298450" algn="l"/>
                <a:tab pos="299085" algn="l"/>
              </a:tabLst>
            </a:pPr>
            <a:r>
              <a:rPr lang="en-US" b="1" dirty="0" smtClean="0">
                <a:latin typeface="Times New Roman" pitchFamily="18" charset="0"/>
                <a:cs typeface="Times New Roman" pitchFamily="18" charset="0"/>
              </a:rPr>
              <a:t>Real-time Performance and Efficiency</a:t>
            </a:r>
            <a:r>
              <a:rPr lang="en-US" dirty="0" smtClean="0">
                <a:latin typeface="Times New Roman" pitchFamily="18" charset="0"/>
                <a:cs typeface="Times New Roman" pitchFamily="18" charset="0"/>
              </a:rPr>
              <a:t>: Finally, secondary objectives encompass optimizing gesture detection algorithms for real-time performance and efficiency. </a:t>
            </a:r>
            <a:endParaRPr lang="en-US" dirty="0" smtClean="0">
              <a:latin typeface="Times New Roman" pitchFamily="18" charset="0"/>
              <a:cs typeface="Times New Roman" pitchFamily="18" charset="0"/>
            </a:endParaRPr>
          </a:p>
          <a:p>
            <a:pPr marL="298450" marR="134620" indent="-286385">
              <a:lnSpc>
                <a:spcPct val="150000"/>
              </a:lnSpc>
              <a:spcBef>
                <a:spcPts val="110"/>
              </a:spcBef>
              <a:buFont typeface="Arial MT"/>
              <a:buChar char="•"/>
              <a:tabLst>
                <a:tab pos="298450" algn="l"/>
                <a:tab pos="299085" algn="l"/>
              </a:tabLst>
            </a:pPr>
            <a:r>
              <a:rPr lang="en-US" b="1" dirty="0" smtClean="0">
                <a:latin typeface="Times New Roman" pitchFamily="18" charset="0"/>
                <a:cs typeface="Times New Roman" pitchFamily="18" charset="0"/>
              </a:rPr>
              <a:t>Gesture Tracking and Temporal Analysis</a:t>
            </a:r>
            <a:r>
              <a:rPr lang="en-US" dirty="0" smtClean="0">
                <a:latin typeface="Times New Roman" pitchFamily="18" charset="0"/>
                <a:cs typeface="Times New Roman" pitchFamily="18" charset="0"/>
              </a:rPr>
              <a:t>: Tracking hand movements over time and analyzing the temporal aspect of gestures are secondary objectives. </a:t>
            </a:r>
            <a:endParaRPr lang="en-US" dirty="0" smtClean="0">
              <a:latin typeface="Times New Roman" pitchFamily="18" charset="0"/>
              <a:cs typeface="Times New Roman" pitchFamily="18" charset="0"/>
            </a:endParaRPr>
          </a:p>
          <a:p>
            <a:pPr marL="298450" marR="134620" indent="-286385">
              <a:lnSpc>
                <a:spcPct val="150000"/>
              </a:lnSpc>
              <a:spcBef>
                <a:spcPts val="110"/>
              </a:spcBef>
              <a:buFont typeface="Arial MT"/>
              <a:buChar char="•"/>
              <a:tabLst>
                <a:tab pos="298450" algn="l"/>
                <a:tab pos="299085" algn="l"/>
              </a:tabLst>
            </a:pPr>
            <a:r>
              <a:rPr lang="en-US" b="1" dirty="0" smtClean="0">
                <a:latin typeface="Times New Roman" pitchFamily="18" charset="0"/>
                <a:cs typeface="Times New Roman" pitchFamily="18" charset="0"/>
              </a:rPr>
              <a:t>Adaptability and Robustness</a:t>
            </a:r>
            <a:r>
              <a:rPr lang="en-US" dirty="0" smtClean="0">
                <a:latin typeface="Times New Roman" pitchFamily="18" charset="0"/>
                <a:cs typeface="Times New Roman" pitchFamily="18" charset="0"/>
              </a:rPr>
              <a:t>: This involves developing algorithms that can handle variations in hand appearance, environmental conditions, and user characteristics, ensuring reliable performance across diverse scenarios.</a:t>
            </a:r>
            <a:endParaRPr>
              <a:latin typeface="Times New Roman" pitchFamily="18" charset="0"/>
              <a:cs typeface="Times New Roman" pitchFamily="18" charset="0"/>
            </a:endParaRPr>
          </a:p>
        </p:txBody>
      </p:sp>
      <p:grpSp>
        <p:nvGrpSpPr>
          <p:cNvPr id="5" name="object 5"/>
          <p:cNvGrpSpPr/>
          <p:nvPr/>
        </p:nvGrpSpPr>
        <p:grpSpPr>
          <a:xfrm>
            <a:off x="9420225" y="0"/>
            <a:ext cx="2771775" cy="1362075"/>
            <a:chOff x="9420225" y="0"/>
            <a:chExt cx="2771775" cy="1362075"/>
          </a:xfrm>
        </p:grpSpPr>
        <p:pic>
          <p:nvPicPr>
            <p:cNvPr id="6" name="object 6"/>
            <p:cNvPicPr/>
            <p:nvPr/>
          </p:nvPicPr>
          <p:blipFill>
            <a:blip r:embed="rId2" cstate="print"/>
            <a:stretch>
              <a:fillRect/>
            </a:stretch>
          </p:blipFill>
          <p:spPr>
            <a:xfrm>
              <a:off x="10772775" y="0"/>
              <a:ext cx="1419225" cy="1333500"/>
            </a:xfrm>
            <a:prstGeom prst="rect">
              <a:avLst/>
            </a:prstGeom>
          </p:spPr>
        </p:pic>
        <p:pic>
          <p:nvPicPr>
            <p:cNvPr id="7" name="object 7"/>
            <p:cNvPicPr/>
            <p:nvPr/>
          </p:nvPicPr>
          <p:blipFill>
            <a:blip r:embed="rId3" cstate="print"/>
            <a:stretch>
              <a:fillRect/>
            </a:stretch>
          </p:blipFill>
          <p:spPr>
            <a:xfrm>
              <a:off x="9420225" y="247650"/>
              <a:ext cx="1371600" cy="1114425"/>
            </a:xfrm>
            <a:prstGeom prst="rect">
              <a:avLst/>
            </a:prstGeom>
          </p:spPr>
        </p:pic>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38150" y="609600"/>
            <a:ext cx="11306175" cy="1257300"/>
          </a:xfrm>
          <a:custGeom>
            <a:avLst/>
            <a:gdLst/>
            <a:ahLst/>
            <a:cxnLst/>
            <a:rect l="l" t="t" r="r" b="b"/>
            <a:pathLst>
              <a:path w="11306175" h="1257300">
                <a:moveTo>
                  <a:pt x="11306175" y="0"/>
                </a:moveTo>
                <a:lnTo>
                  <a:pt x="0" y="0"/>
                </a:lnTo>
                <a:lnTo>
                  <a:pt x="0" y="1257300"/>
                </a:lnTo>
                <a:lnTo>
                  <a:pt x="11306175" y="1257300"/>
                </a:lnTo>
                <a:lnTo>
                  <a:pt x="11306175" y="0"/>
                </a:lnTo>
                <a:close/>
              </a:path>
            </a:pathLst>
          </a:custGeom>
          <a:solidFill>
            <a:srgbClr val="1A315F"/>
          </a:solidFill>
        </p:spPr>
        <p:txBody>
          <a:bodyPr wrap="square" lIns="0" tIns="0" rIns="0" bIns="0" rtlCol="0"/>
          <a:lstStyle/>
          <a:p>
            <a:endParaRPr/>
          </a:p>
        </p:txBody>
      </p:sp>
      <p:sp>
        <p:nvSpPr>
          <p:cNvPr id="3" name="object 3"/>
          <p:cNvSpPr txBox="1">
            <a:spLocks noGrp="1"/>
          </p:cNvSpPr>
          <p:nvPr>
            <p:ph type="title"/>
          </p:nvPr>
        </p:nvSpPr>
        <p:spPr>
          <a:xfrm>
            <a:off x="438150" y="1032510"/>
            <a:ext cx="11306175" cy="632460"/>
          </a:xfrm>
          <a:prstGeom prst="rect">
            <a:avLst/>
          </a:prstGeom>
        </p:spPr>
        <p:txBody>
          <a:bodyPr vert="horz" wrap="square" lIns="0" tIns="16510" rIns="0" bIns="0" rtlCol="0">
            <a:spAutoFit/>
          </a:bodyPr>
          <a:lstStyle/>
          <a:p>
            <a:pPr marL="229235">
              <a:lnSpc>
                <a:spcPct val="100000"/>
              </a:lnSpc>
              <a:spcBef>
                <a:spcPts val="130"/>
              </a:spcBef>
            </a:pPr>
            <a:r>
              <a:rPr sz="3950" spc="-100" dirty="0"/>
              <a:t>ADVANTAGES:</a:t>
            </a:r>
            <a:endParaRPr sz="3950"/>
          </a:p>
        </p:txBody>
      </p:sp>
      <p:sp>
        <p:nvSpPr>
          <p:cNvPr id="4" name="object 4"/>
          <p:cNvSpPr txBox="1"/>
          <p:nvPr/>
        </p:nvSpPr>
        <p:spPr>
          <a:xfrm>
            <a:off x="514032" y="2184463"/>
            <a:ext cx="10558780" cy="3867785"/>
          </a:xfrm>
          <a:prstGeom prst="rect">
            <a:avLst/>
          </a:prstGeom>
        </p:spPr>
        <p:txBody>
          <a:bodyPr vert="horz" wrap="square" lIns="0" tIns="10160" rIns="0" bIns="0" rtlCol="0">
            <a:spAutoFit/>
          </a:bodyPr>
          <a:lstStyle/>
          <a:p>
            <a:pPr marL="298450" marR="148590" indent="-286385">
              <a:lnSpc>
                <a:spcPct val="100899"/>
              </a:lnSpc>
              <a:spcBef>
                <a:spcPts val="80"/>
              </a:spcBef>
              <a:buFont typeface="Arial MT"/>
              <a:buChar char="•"/>
              <a:tabLst>
                <a:tab pos="298450" algn="l"/>
                <a:tab pos="299085" algn="l"/>
              </a:tabLst>
            </a:pPr>
            <a:r>
              <a:rPr sz="1800" spc="105" dirty="0">
                <a:solidFill>
                  <a:srgbClr val="0D0D0D"/>
                </a:solidFill>
                <a:latin typeface="Georgia"/>
                <a:cs typeface="Georgia"/>
              </a:rPr>
              <a:t>Gesture-based </a:t>
            </a:r>
            <a:r>
              <a:rPr sz="1800" spc="65" dirty="0">
                <a:solidFill>
                  <a:srgbClr val="0D0D0D"/>
                </a:solidFill>
                <a:latin typeface="Georgia"/>
                <a:cs typeface="Georgia"/>
              </a:rPr>
              <a:t>controls</a:t>
            </a:r>
            <a:r>
              <a:rPr sz="1800" spc="70" dirty="0">
                <a:solidFill>
                  <a:srgbClr val="0D0D0D"/>
                </a:solidFill>
                <a:latin typeface="Georgia"/>
                <a:cs typeface="Georgia"/>
              </a:rPr>
              <a:t> </a:t>
            </a:r>
            <a:r>
              <a:rPr sz="1800" spc="45" dirty="0">
                <a:solidFill>
                  <a:srgbClr val="0D0D0D"/>
                </a:solidFill>
                <a:latin typeface="Georgia"/>
                <a:cs typeface="Georgia"/>
              </a:rPr>
              <a:t>provide </a:t>
            </a:r>
            <a:r>
              <a:rPr sz="1800" spc="135" dirty="0">
                <a:solidFill>
                  <a:srgbClr val="0D0D0D"/>
                </a:solidFill>
                <a:latin typeface="Georgia"/>
                <a:cs typeface="Georgia"/>
              </a:rPr>
              <a:t>a </a:t>
            </a:r>
            <a:r>
              <a:rPr sz="1800" spc="70" dirty="0">
                <a:solidFill>
                  <a:srgbClr val="0D0D0D"/>
                </a:solidFill>
                <a:latin typeface="Georgia"/>
                <a:cs typeface="Georgia"/>
              </a:rPr>
              <a:t>more </a:t>
            </a:r>
            <a:r>
              <a:rPr sz="1800" spc="105" dirty="0">
                <a:solidFill>
                  <a:srgbClr val="0D0D0D"/>
                </a:solidFill>
                <a:latin typeface="Georgia"/>
                <a:cs typeface="Georgia"/>
              </a:rPr>
              <a:t>natural </a:t>
            </a:r>
            <a:r>
              <a:rPr sz="1800" spc="120" dirty="0">
                <a:solidFill>
                  <a:srgbClr val="0D0D0D"/>
                </a:solidFill>
                <a:latin typeface="Georgia"/>
                <a:cs typeface="Georgia"/>
              </a:rPr>
              <a:t>and </a:t>
            </a:r>
            <a:r>
              <a:rPr sz="1800" spc="50" dirty="0">
                <a:solidFill>
                  <a:srgbClr val="0D0D0D"/>
                </a:solidFill>
                <a:latin typeface="Georgia"/>
                <a:cs typeface="Georgia"/>
              </a:rPr>
              <a:t>intuitive</a:t>
            </a:r>
            <a:r>
              <a:rPr sz="1800" spc="55" dirty="0">
                <a:solidFill>
                  <a:srgbClr val="0D0D0D"/>
                </a:solidFill>
                <a:latin typeface="Georgia"/>
                <a:cs typeface="Georgia"/>
              </a:rPr>
              <a:t> </a:t>
            </a:r>
            <a:r>
              <a:rPr sz="1800" spc="105" dirty="0">
                <a:solidFill>
                  <a:srgbClr val="0D0D0D"/>
                </a:solidFill>
                <a:latin typeface="Georgia"/>
                <a:cs typeface="Georgia"/>
              </a:rPr>
              <a:t>way </a:t>
            </a:r>
            <a:r>
              <a:rPr sz="1800" spc="20" dirty="0">
                <a:solidFill>
                  <a:srgbClr val="0D0D0D"/>
                </a:solidFill>
                <a:latin typeface="Georgia"/>
                <a:cs typeface="Georgia"/>
              </a:rPr>
              <a:t>for </a:t>
            </a:r>
            <a:r>
              <a:rPr sz="1800" spc="125" dirty="0">
                <a:solidFill>
                  <a:srgbClr val="0D0D0D"/>
                </a:solidFill>
                <a:latin typeface="Georgia"/>
                <a:cs typeface="Georgia"/>
              </a:rPr>
              <a:t>users </a:t>
            </a:r>
            <a:r>
              <a:rPr sz="1800" spc="45" dirty="0">
                <a:solidFill>
                  <a:srgbClr val="0D0D0D"/>
                </a:solidFill>
                <a:latin typeface="Georgia"/>
                <a:cs typeface="Georgia"/>
              </a:rPr>
              <a:t>to </a:t>
            </a:r>
            <a:r>
              <a:rPr sz="1800" spc="80" dirty="0">
                <a:solidFill>
                  <a:srgbClr val="0D0D0D"/>
                </a:solidFill>
                <a:latin typeface="Georgia"/>
                <a:cs typeface="Georgia"/>
              </a:rPr>
              <a:t>interact </a:t>
            </a:r>
            <a:r>
              <a:rPr sz="1800" spc="70" dirty="0">
                <a:solidFill>
                  <a:srgbClr val="0D0D0D"/>
                </a:solidFill>
                <a:latin typeface="Georgia"/>
                <a:cs typeface="Georgia"/>
              </a:rPr>
              <a:t>with </a:t>
            </a:r>
            <a:r>
              <a:rPr sz="1800" spc="-420" dirty="0">
                <a:solidFill>
                  <a:srgbClr val="0D0D0D"/>
                </a:solidFill>
                <a:latin typeface="Georgia"/>
                <a:cs typeface="Georgia"/>
              </a:rPr>
              <a:t> </a:t>
            </a:r>
            <a:r>
              <a:rPr sz="1800" spc="95" dirty="0">
                <a:solidFill>
                  <a:srgbClr val="0D0D0D"/>
                </a:solidFill>
                <a:latin typeface="Georgia"/>
                <a:cs typeface="Georgia"/>
              </a:rPr>
              <a:t>computers</a:t>
            </a:r>
            <a:r>
              <a:rPr sz="1800" spc="125" dirty="0">
                <a:solidFill>
                  <a:srgbClr val="0D0D0D"/>
                </a:solidFill>
                <a:latin typeface="Georgia"/>
                <a:cs typeface="Georgia"/>
              </a:rPr>
              <a:t> </a:t>
            </a:r>
            <a:r>
              <a:rPr sz="1800" spc="114" dirty="0">
                <a:solidFill>
                  <a:srgbClr val="0D0D0D"/>
                </a:solidFill>
                <a:latin typeface="Georgia"/>
                <a:cs typeface="Georgia"/>
              </a:rPr>
              <a:t>and</a:t>
            </a:r>
            <a:r>
              <a:rPr sz="1800" spc="95" dirty="0">
                <a:solidFill>
                  <a:srgbClr val="0D0D0D"/>
                </a:solidFill>
                <a:latin typeface="Georgia"/>
                <a:cs typeface="Georgia"/>
              </a:rPr>
              <a:t> </a:t>
            </a:r>
            <a:r>
              <a:rPr sz="1800" spc="70" dirty="0">
                <a:solidFill>
                  <a:srgbClr val="0D0D0D"/>
                </a:solidFill>
                <a:latin typeface="Georgia"/>
                <a:cs typeface="Georgia"/>
              </a:rPr>
              <a:t>devices,</a:t>
            </a:r>
            <a:r>
              <a:rPr sz="1800" spc="185" dirty="0">
                <a:solidFill>
                  <a:srgbClr val="0D0D0D"/>
                </a:solidFill>
                <a:latin typeface="Georgia"/>
                <a:cs typeface="Georgia"/>
              </a:rPr>
              <a:t> </a:t>
            </a:r>
            <a:r>
              <a:rPr sz="1800" spc="80" dirty="0">
                <a:solidFill>
                  <a:srgbClr val="0D0D0D"/>
                </a:solidFill>
                <a:latin typeface="Georgia"/>
                <a:cs typeface="Georgia"/>
              </a:rPr>
              <a:t>resembling</a:t>
            </a:r>
            <a:r>
              <a:rPr sz="1800" spc="15" dirty="0">
                <a:solidFill>
                  <a:srgbClr val="0D0D0D"/>
                </a:solidFill>
                <a:latin typeface="Georgia"/>
                <a:cs typeface="Georgia"/>
              </a:rPr>
              <a:t> </a:t>
            </a:r>
            <a:r>
              <a:rPr sz="1800" spc="70" dirty="0">
                <a:solidFill>
                  <a:srgbClr val="0D0D0D"/>
                </a:solidFill>
                <a:latin typeface="Georgia"/>
                <a:cs typeface="Georgia"/>
              </a:rPr>
              <a:t>real-world</a:t>
            </a:r>
            <a:r>
              <a:rPr sz="1800" spc="25" dirty="0">
                <a:solidFill>
                  <a:srgbClr val="0D0D0D"/>
                </a:solidFill>
                <a:latin typeface="Georgia"/>
                <a:cs typeface="Georgia"/>
              </a:rPr>
              <a:t> </a:t>
            </a:r>
            <a:r>
              <a:rPr sz="1800" spc="85" dirty="0">
                <a:solidFill>
                  <a:srgbClr val="0D0D0D"/>
                </a:solidFill>
                <a:latin typeface="Georgia"/>
                <a:cs typeface="Georgia"/>
              </a:rPr>
              <a:t>movements.</a:t>
            </a:r>
            <a:endParaRPr sz="1800">
              <a:latin typeface="Georgia"/>
              <a:cs typeface="Georgia"/>
            </a:endParaRPr>
          </a:p>
          <a:p>
            <a:pPr>
              <a:lnSpc>
                <a:spcPct val="100000"/>
              </a:lnSpc>
              <a:buClr>
                <a:srgbClr val="0D0D0D"/>
              </a:buClr>
              <a:buFont typeface="Arial MT"/>
              <a:buChar char="•"/>
            </a:pPr>
            <a:endParaRPr sz="1850">
              <a:latin typeface="Georgia"/>
              <a:cs typeface="Georgia"/>
            </a:endParaRPr>
          </a:p>
          <a:p>
            <a:pPr marL="298450" marR="467995" indent="-286385">
              <a:lnSpc>
                <a:spcPct val="100800"/>
              </a:lnSpc>
              <a:buFont typeface="Arial MT"/>
              <a:buChar char="•"/>
              <a:tabLst>
                <a:tab pos="298450" algn="l"/>
                <a:tab pos="299085" algn="l"/>
              </a:tabLst>
            </a:pPr>
            <a:r>
              <a:rPr sz="1800" spc="95" dirty="0">
                <a:solidFill>
                  <a:srgbClr val="0D0D0D"/>
                </a:solidFill>
                <a:latin typeface="Georgia"/>
                <a:cs typeface="Georgia"/>
              </a:rPr>
              <a:t>Enables</a:t>
            </a:r>
            <a:r>
              <a:rPr sz="1800" spc="204" dirty="0">
                <a:solidFill>
                  <a:srgbClr val="0D0D0D"/>
                </a:solidFill>
                <a:latin typeface="Georgia"/>
                <a:cs typeface="Georgia"/>
              </a:rPr>
              <a:t> </a:t>
            </a:r>
            <a:r>
              <a:rPr sz="1800" spc="95" dirty="0">
                <a:solidFill>
                  <a:srgbClr val="0D0D0D"/>
                </a:solidFill>
                <a:latin typeface="Georgia"/>
                <a:cs typeface="Georgia"/>
              </a:rPr>
              <a:t>hands-free</a:t>
            </a:r>
            <a:r>
              <a:rPr sz="1800" spc="-20" dirty="0">
                <a:solidFill>
                  <a:srgbClr val="0D0D0D"/>
                </a:solidFill>
                <a:latin typeface="Georgia"/>
                <a:cs typeface="Georgia"/>
              </a:rPr>
              <a:t> </a:t>
            </a:r>
            <a:r>
              <a:rPr sz="1800" spc="55" dirty="0">
                <a:solidFill>
                  <a:srgbClr val="0D0D0D"/>
                </a:solidFill>
                <a:latin typeface="Georgia"/>
                <a:cs typeface="Georgia"/>
              </a:rPr>
              <a:t>control,</a:t>
            </a:r>
            <a:r>
              <a:rPr sz="1800" spc="275" dirty="0">
                <a:solidFill>
                  <a:srgbClr val="0D0D0D"/>
                </a:solidFill>
                <a:latin typeface="Georgia"/>
                <a:cs typeface="Georgia"/>
              </a:rPr>
              <a:t> </a:t>
            </a:r>
            <a:r>
              <a:rPr sz="1800" spc="55" dirty="0">
                <a:solidFill>
                  <a:srgbClr val="0D0D0D"/>
                </a:solidFill>
                <a:latin typeface="Georgia"/>
                <a:cs typeface="Georgia"/>
              </a:rPr>
              <a:t>allowing</a:t>
            </a:r>
            <a:r>
              <a:rPr sz="1800" spc="180" dirty="0">
                <a:solidFill>
                  <a:srgbClr val="0D0D0D"/>
                </a:solidFill>
                <a:latin typeface="Georgia"/>
                <a:cs typeface="Georgia"/>
              </a:rPr>
              <a:t> </a:t>
            </a:r>
            <a:r>
              <a:rPr sz="1800" spc="125" dirty="0">
                <a:solidFill>
                  <a:srgbClr val="0D0D0D"/>
                </a:solidFill>
                <a:latin typeface="Georgia"/>
                <a:cs typeface="Georgia"/>
              </a:rPr>
              <a:t>users</a:t>
            </a:r>
            <a:r>
              <a:rPr sz="1800" spc="140" dirty="0">
                <a:solidFill>
                  <a:srgbClr val="0D0D0D"/>
                </a:solidFill>
                <a:latin typeface="Georgia"/>
                <a:cs typeface="Georgia"/>
              </a:rPr>
              <a:t> </a:t>
            </a:r>
            <a:r>
              <a:rPr sz="1800" spc="45" dirty="0">
                <a:solidFill>
                  <a:srgbClr val="0D0D0D"/>
                </a:solidFill>
                <a:latin typeface="Georgia"/>
                <a:cs typeface="Georgia"/>
              </a:rPr>
              <a:t>to</a:t>
            </a:r>
            <a:r>
              <a:rPr sz="1800" spc="135" dirty="0">
                <a:solidFill>
                  <a:srgbClr val="0D0D0D"/>
                </a:solidFill>
                <a:latin typeface="Georgia"/>
                <a:cs typeface="Georgia"/>
              </a:rPr>
              <a:t> </a:t>
            </a:r>
            <a:r>
              <a:rPr sz="1800" spc="80" dirty="0">
                <a:solidFill>
                  <a:srgbClr val="0D0D0D"/>
                </a:solidFill>
                <a:latin typeface="Georgia"/>
                <a:cs typeface="Georgia"/>
              </a:rPr>
              <a:t>interact</a:t>
            </a:r>
            <a:r>
              <a:rPr sz="1800" spc="165" dirty="0">
                <a:solidFill>
                  <a:srgbClr val="0D0D0D"/>
                </a:solidFill>
                <a:latin typeface="Georgia"/>
                <a:cs typeface="Georgia"/>
              </a:rPr>
              <a:t> </a:t>
            </a:r>
            <a:r>
              <a:rPr sz="1800" spc="70" dirty="0">
                <a:solidFill>
                  <a:srgbClr val="0D0D0D"/>
                </a:solidFill>
                <a:latin typeface="Georgia"/>
                <a:cs typeface="Georgia"/>
              </a:rPr>
              <a:t>with</a:t>
            </a:r>
            <a:r>
              <a:rPr sz="1800" spc="105" dirty="0">
                <a:solidFill>
                  <a:srgbClr val="0D0D0D"/>
                </a:solidFill>
                <a:latin typeface="Georgia"/>
                <a:cs typeface="Georgia"/>
              </a:rPr>
              <a:t> </a:t>
            </a:r>
            <a:r>
              <a:rPr sz="1800" spc="75" dirty="0">
                <a:solidFill>
                  <a:srgbClr val="0D0D0D"/>
                </a:solidFill>
                <a:latin typeface="Georgia"/>
                <a:cs typeface="Georgia"/>
              </a:rPr>
              <a:t>devices</a:t>
            </a:r>
            <a:r>
              <a:rPr sz="1800" spc="140" dirty="0">
                <a:solidFill>
                  <a:srgbClr val="0D0D0D"/>
                </a:solidFill>
                <a:latin typeface="Georgia"/>
                <a:cs typeface="Georgia"/>
              </a:rPr>
              <a:t> </a:t>
            </a:r>
            <a:r>
              <a:rPr sz="1800" spc="75" dirty="0">
                <a:solidFill>
                  <a:srgbClr val="0D0D0D"/>
                </a:solidFill>
                <a:latin typeface="Georgia"/>
                <a:cs typeface="Georgia"/>
              </a:rPr>
              <a:t>without</a:t>
            </a:r>
            <a:r>
              <a:rPr sz="1800" spc="245" dirty="0">
                <a:solidFill>
                  <a:srgbClr val="0D0D0D"/>
                </a:solidFill>
                <a:latin typeface="Georgia"/>
                <a:cs typeface="Georgia"/>
              </a:rPr>
              <a:t> </a:t>
            </a:r>
            <a:r>
              <a:rPr sz="1800" spc="90" dirty="0">
                <a:solidFill>
                  <a:srgbClr val="0D0D0D"/>
                </a:solidFill>
                <a:latin typeface="Georgia"/>
                <a:cs typeface="Georgia"/>
              </a:rPr>
              <a:t>the</a:t>
            </a:r>
            <a:r>
              <a:rPr sz="1800" spc="135" dirty="0">
                <a:solidFill>
                  <a:srgbClr val="0D0D0D"/>
                </a:solidFill>
                <a:latin typeface="Georgia"/>
                <a:cs typeface="Georgia"/>
              </a:rPr>
              <a:t> </a:t>
            </a:r>
            <a:r>
              <a:rPr sz="1800" spc="105" dirty="0">
                <a:solidFill>
                  <a:srgbClr val="0D0D0D"/>
                </a:solidFill>
                <a:latin typeface="Georgia"/>
                <a:cs typeface="Georgia"/>
              </a:rPr>
              <a:t>need</a:t>
            </a:r>
            <a:r>
              <a:rPr sz="1800" spc="35" dirty="0">
                <a:solidFill>
                  <a:srgbClr val="0D0D0D"/>
                </a:solidFill>
                <a:latin typeface="Georgia"/>
                <a:cs typeface="Georgia"/>
              </a:rPr>
              <a:t> </a:t>
            </a:r>
            <a:r>
              <a:rPr sz="1800" spc="20" dirty="0">
                <a:solidFill>
                  <a:srgbClr val="0D0D0D"/>
                </a:solidFill>
                <a:latin typeface="Georgia"/>
                <a:cs typeface="Georgia"/>
              </a:rPr>
              <a:t>for </a:t>
            </a:r>
            <a:r>
              <a:rPr sz="1800" spc="-420" dirty="0">
                <a:solidFill>
                  <a:srgbClr val="0D0D0D"/>
                </a:solidFill>
                <a:latin typeface="Georgia"/>
                <a:cs typeface="Georgia"/>
              </a:rPr>
              <a:t> </a:t>
            </a:r>
            <a:r>
              <a:rPr sz="1800" spc="80" dirty="0">
                <a:solidFill>
                  <a:srgbClr val="0D0D0D"/>
                </a:solidFill>
                <a:latin typeface="Georgia"/>
                <a:cs typeface="Georgia"/>
              </a:rPr>
              <a:t>physical</a:t>
            </a:r>
            <a:r>
              <a:rPr sz="1800" spc="225" dirty="0">
                <a:solidFill>
                  <a:srgbClr val="0D0D0D"/>
                </a:solidFill>
                <a:latin typeface="Georgia"/>
                <a:cs typeface="Georgia"/>
              </a:rPr>
              <a:t> </a:t>
            </a:r>
            <a:r>
              <a:rPr sz="1800" spc="85" dirty="0">
                <a:solidFill>
                  <a:srgbClr val="0D0D0D"/>
                </a:solidFill>
                <a:latin typeface="Georgia"/>
                <a:cs typeface="Georgia"/>
              </a:rPr>
              <a:t>touch</a:t>
            </a:r>
            <a:r>
              <a:rPr sz="1800" spc="245" dirty="0">
                <a:solidFill>
                  <a:srgbClr val="0D0D0D"/>
                </a:solidFill>
                <a:latin typeface="Georgia"/>
                <a:cs typeface="Georgia"/>
              </a:rPr>
              <a:t> </a:t>
            </a:r>
            <a:r>
              <a:rPr sz="1800" spc="25" dirty="0">
                <a:solidFill>
                  <a:srgbClr val="0D0D0D"/>
                </a:solidFill>
                <a:latin typeface="Georgia"/>
                <a:cs typeface="Georgia"/>
              </a:rPr>
              <a:t>or</a:t>
            </a:r>
            <a:r>
              <a:rPr sz="1800" spc="120" dirty="0">
                <a:solidFill>
                  <a:srgbClr val="0D0D0D"/>
                </a:solidFill>
                <a:latin typeface="Georgia"/>
                <a:cs typeface="Georgia"/>
              </a:rPr>
              <a:t> </a:t>
            </a:r>
            <a:r>
              <a:rPr sz="1800" spc="60" dirty="0">
                <a:solidFill>
                  <a:srgbClr val="0D0D0D"/>
                </a:solidFill>
                <a:latin typeface="Georgia"/>
                <a:cs typeface="Georgia"/>
              </a:rPr>
              <a:t>traditional</a:t>
            </a:r>
            <a:r>
              <a:rPr sz="1800" spc="150" dirty="0">
                <a:solidFill>
                  <a:srgbClr val="0D0D0D"/>
                </a:solidFill>
                <a:latin typeface="Georgia"/>
                <a:cs typeface="Georgia"/>
              </a:rPr>
              <a:t> </a:t>
            </a:r>
            <a:r>
              <a:rPr sz="1800" spc="85" dirty="0">
                <a:solidFill>
                  <a:srgbClr val="0D0D0D"/>
                </a:solidFill>
                <a:latin typeface="Georgia"/>
                <a:cs typeface="Georgia"/>
              </a:rPr>
              <a:t>input</a:t>
            </a:r>
            <a:r>
              <a:rPr sz="1800" spc="155" dirty="0">
                <a:solidFill>
                  <a:srgbClr val="0D0D0D"/>
                </a:solidFill>
                <a:latin typeface="Georgia"/>
                <a:cs typeface="Georgia"/>
              </a:rPr>
              <a:t> </a:t>
            </a:r>
            <a:r>
              <a:rPr sz="1800" spc="75" dirty="0">
                <a:solidFill>
                  <a:srgbClr val="0D0D0D"/>
                </a:solidFill>
                <a:latin typeface="Georgia"/>
                <a:cs typeface="Georgia"/>
              </a:rPr>
              <a:t>devices</a:t>
            </a:r>
            <a:r>
              <a:rPr sz="1800" spc="200" dirty="0">
                <a:solidFill>
                  <a:srgbClr val="0D0D0D"/>
                </a:solidFill>
                <a:latin typeface="Georgia"/>
                <a:cs typeface="Georgia"/>
              </a:rPr>
              <a:t> </a:t>
            </a:r>
            <a:r>
              <a:rPr sz="1800" spc="55" dirty="0">
                <a:solidFill>
                  <a:srgbClr val="0D0D0D"/>
                </a:solidFill>
                <a:latin typeface="Georgia"/>
                <a:cs typeface="Georgia"/>
              </a:rPr>
              <a:t>like</a:t>
            </a:r>
            <a:r>
              <a:rPr sz="1800" spc="125" dirty="0">
                <a:solidFill>
                  <a:srgbClr val="0D0D0D"/>
                </a:solidFill>
                <a:latin typeface="Georgia"/>
                <a:cs typeface="Georgia"/>
              </a:rPr>
              <a:t> </a:t>
            </a:r>
            <a:r>
              <a:rPr sz="1800" spc="100" dirty="0">
                <a:solidFill>
                  <a:srgbClr val="0D0D0D"/>
                </a:solidFill>
                <a:latin typeface="Georgia"/>
                <a:cs typeface="Georgia"/>
              </a:rPr>
              <a:t>keyboards</a:t>
            </a:r>
            <a:r>
              <a:rPr sz="1800" spc="50" dirty="0">
                <a:solidFill>
                  <a:srgbClr val="0D0D0D"/>
                </a:solidFill>
                <a:latin typeface="Georgia"/>
                <a:cs typeface="Georgia"/>
              </a:rPr>
              <a:t> </a:t>
            </a:r>
            <a:r>
              <a:rPr sz="1800" spc="25" dirty="0">
                <a:solidFill>
                  <a:srgbClr val="0D0D0D"/>
                </a:solidFill>
                <a:latin typeface="Georgia"/>
                <a:cs typeface="Georgia"/>
              </a:rPr>
              <a:t>or</a:t>
            </a:r>
            <a:r>
              <a:rPr sz="1800" spc="200" dirty="0">
                <a:solidFill>
                  <a:srgbClr val="0D0D0D"/>
                </a:solidFill>
                <a:latin typeface="Georgia"/>
                <a:cs typeface="Georgia"/>
              </a:rPr>
              <a:t> </a:t>
            </a:r>
            <a:r>
              <a:rPr sz="1800" spc="80" dirty="0">
                <a:solidFill>
                  <a:srgbClr val="0D0D0D"/>
                </a:solidFill>
                <a:latin typeface="Georgia"/>
                <a:cs typeface="Georgia"/>
              </a:rPr>
              <a:t>mice.</a:t>
            </a:r>
            <a:endParaRPr sz="1800">
              <a:latin typeface="Georgia"/>
              <a:cs typeface="Georgia"/>
            </a:endParaRPr>
          </a:p>
          <a:p>
            <a:pPr>
              <a:lnSpc>
                <a:spcPct val="100000"/>
              </a:lnSpc>
              <a:spcBef>
                <a:spcPts val="45"/>
              </a:spcBef>
              <a:buClr>
                <a:srgbClr val="0D0D0D"/>
              </a:buClr>
              <a:buFont typeface="Arial MT"/>
              <a:buChar char="•"/>
            </a:pPr>
            <a:endParaRPr sz="2000">
              <a:latin typeface="Georgia"/>
              <a:cs typeface="Georgia"/>
            </a:endParaRPr>
          </a:p>
          <a:p>
            <a:pPr marL="298450" marR="664210" indent="-286385">
              <a:lnSpc>
                <a:spcPts val="2100"/>
              </a:lnSpc>
              <a:buFont typeface="Arial MT"/>
              <a:buChar char="•"/>
              <a:tabLst>
                <a:tab pos="298450" algn="l"/>
                <a:tab pos="299085" algn="l"/>
              </a:tabLst>
            </a:pPr>
            <a:r>
              <a:rPr sz="1800" spc="100" dirty="0">
                <a:solidFill>
                  <a:srgbClr val="0D0D0D"/>
                </a:solidFill>
                <a:latin typeface="Georgia"/>
                <a:cs typeface="Georgia"/>
              </a:rPr>
              <a:t>Gesture </a:t>
            </a:r>
            <a:r>
              <a:rPr sz="1800" spc="55" dirty="0">
                <a:solidFill>
                  <a:srgbClr val="0D0D0D"/>
                </a:solidFill>
                <a:latin typeface="Georgia"/>
                <a:cs typeface="Georgia"/>
              </a:rPr>
              <a:t>recognition</a:t>
            </a:r>
            <a:r>
              <a:rPr sz="1800" spc="60" dirty="0">
                <a:solidFill>
                  <a:srgbClr val="0D0D0D"/>
                </a:solidFill>
                <a:latin typeface="Georgia"/>
                <a:cs typeface="Georgia"/>
              </a:rPr>
              <a:t> </a:t>
            </a:r>
            <a:r>
              <a:rPr sz="1800" spc="120" dirty="0">
                <a:solidFill>
                  <a:srgbClr val="0D0D0D"/>
                </a:solidFill>
                <a:latin typeface="Georgia"/>
                <a:cs typeface="Georgia"/>
              </a:rPr>
              <a:t>enhances </a:t>
            </a:r>
            <a:r>
              <a:rPr sz="1800" spc="105" dirty="0">
                <a:solidFill>
                  <a:srgbClr val="0D0D0D"/>
                </a:solidFill>
                <a:latin typeface="Georgia"/>
                <a:cs typeface="Georgia"/>
              </a:rPr>
              <a:t>user </a:t>
            </a:r>
            <a:r>
              <a:rPr sz="1800" spc="100" dirty="0">
                <a:solidFill>
                  <a:srgbClr val="0D0D0D"/>
                </a:solidFill>
                <a:latin typeface="Georgia"/>
                <a:cs typeface="Georgia"/>
              </a:rPr>
              <a:t>engagement by </a:t>
            </a:r>
            <a:r>
              <a:rPr sz="1800" spc="75" dirty="0">
                <a:solidFill>
                  <a:srgbClr val="0D0D0D"/>
                </a:solidFill>
                <a:latin typeface="Georgia"/>
                <a:cs typeface="Georgia"/>
              </a:rPr>
              <a:t>creating </a:t>
            </a:r>
            <a:r>
              <a:rPr sz="1800" spc="60" dirty="0">
                <a:solidFill>
                  <a:srgbClr val="0D0D0D"/>
                </a:solidFill>
                <a:latin typeface="Georgia"/>
                <a:cs typeface="Georgia"/>
              </a:rPr>
              <a:t>interactive </a:t>
            </a:r>
            <a:r>
              <a:rPr sz="1800" spc="114" dirty="0">
                <a:solidFill>
                  <a:srgbClr val="0D0D0D"/>
                </a:solidFill>
                <a:latin typeface="Georgia"/>
                <a:cs typeface="Georgia"/>
              </a:rPr>
              <a:t>and </a:t>
            </a:r>
            <a:r>
              <a:rPr sz="1800" spc="70" dirty="0">
                <a:solidFill>
                  <a:srgbClr val="0D0D0D"/>
                </a:solidFill>
                <a:latin typeface="Georgia"/>
                <a:cs typeface="Georgia"/>
              </a:rPr>
              <a:t>immersive </a:t>
            </a:r>
            <a:r>
              <a:rPr sz="1800" spc="-420" dirty="0">
                <a:solidFill>
                  <a:srgbClr val="0D0D0D"/>
                </a:solidFill>
                <a:latin typeface="Georgia"/>
                <a:cs typeface="Georgia"/>
              </a:rPr>
              <a:t> </a:t>
            </a:r>
            <a:r>
              <a:rPr sz="1800" spc="85" dirty="0">
                <a:solidFill>
                  <a:srgbClr val="0D0D0D"/>
                </a:solidFill>
                <a:latin typeface="Georgia"/>
                <a:cs typeface="Georgia"/>
              </a:rPr>
              <a:t>experiences,</a:t>
            </a:r>
            <a:r>
              <a:rPr sz="1800" spc="35" dirty="0">
                <a:solidFill>
                  <a:srgbClr val="0D0D0D"/>
                </a:solidFill>
                <a:latin typeface="Georgia"/>
                <a:cs typeface="Georgia"/>
              </a:rPr>
              <a:t> </a:t>
            </a:r>
            <a:r>
              <a:rPr sz="1800" spc="75" dirty="0">
                <a:solidFill>
                  <a:srgbClr val="0D0D0D"/>
                </a:solidFill>
                <a:latin typeface="Georgia"/>
                <a:cs typeface="Georgia"/>
              </a:rPr>
              <a:t>particularly</a:t>
            </a:r>
            <a:r>
              <a:rPr sz="1800" spc="170" dirty="0">
                <a:solidFill>
                  <a:srgbClr val="0D0D0D"/>
                </a:solidFill>
                <a:latin typeface="Georgia"/>
                <a:cs typeface="Georgia"/>
              </a:rPr>
              <a:t> </a:t>
            </a:r>
            <a:r>
              <a:rPr sz="1800" spc="55" dirty="0">
                <a:solidFill>
                  <a:srgbClr val="0D0D0D"/>
                </a:solidFill>
                <a:latin typeface="Georgia"/>
                <a:cs typeface="Georgia"/>
              </a:rPr>
              <a:t>in</a:t>
            </a:r>
            <a:r>
              <a:rPr sz="1800" spc="170" dirty="0">
                <a:solidFill>
                  <a:srgbClr val="0D0D0D"/>
                </a:solidFill>
                <a:latin typeface="Georgia"/>
                <a:cs typeface="Georgia"/>
              </a:rPr>
              <a:t> </a:t>
            </a:r>
            <a:r>
              <a:rPr sz="1800" spc="70" dirty="0">
                <a:solidFill>
                  <a:srgbClr val="0D0D0D"/>
                </a:solidFill>
                <a:latin typeface="Georgia"/>
                <a:cs typeface="Georgia"/>
              </a:rPr>
              <a:t>applications</a:t>
            </a:r>
            <a:r>
              <a:rPr sz="1800" spc="204" dirty="0">
                <a:solidFill>
                  <a:srgbClr val="0D0D0D"/>
                </a:solidFill>
                <a:latin typeface="Georgia"/>
                <a:cs typeface="Georgia"/>
              </a:rPr>
              <a:t> </a:t>
            </a:r>
            <a:r>
              <a:rPr sz="1800" spc="125" dirty="0">
                <a:solidFill>
                  <a:srgbClr val="0D0D0D"/>
                </a:solidFill>
                <a:latin typeface="Georgia"/>
                <a:cs typeface="Georgia"/>
              </a:rPr>
              <a:t>such</a:t>
            </a:r>
            <a:r>
              <a:rPr sz="1800" spc="250" dirty="0">
                <a:solidFill>
                  <a:srgbClr val="0D0D0D"/>
                </a:solidFill>
                <a:latin typeface="Georgia"/>
                <a:cs typeface="Georgia"/>
              </a:rPr>
              <a:t> </a:t>
            </a:r>
            <a:r>
              <a:rPr sz="1800" spc="145" dirty="0">
                <a:solidFill>
                  <a:srgbClr val="0D0D0D"/>
                </a:solidFill>
                <a:latin typeface="Georgia"/>
                <a:cs typeface="Georgia"/>
              </a:rPr>
              <a:t>as</a:t>
            </a:r>
            <a:r>
              <a:rPr sz="1800" spc="130" dirty="0">
                <a:solidFill>
                  <a:srgbClr val="0D0D0D"/>
                </a:solidFill>
                <a:latin typeface="Georgia"/>
                <a:cs typeface="Georgia"/>
              </a:rPr>
              <a:t> </a:t>
            </a:r>
            <a:r>
              <a:rPr sz="1800" spc="85" dirty="0">
                <a:solidFill>
                  <a:srgbClr val="0D0D0D"/>
                </a:solidFill>
                <a:latin typeface="Georgia"/>
                <a:cs typeface="Georgia"/>
              </a:rPr>
              <a:t>gaming</a:t>
            </a:r>
            <a:r>
              <a:rPr sz="1800" spc="95" dirty="0">
                <a:solidFill>
                  <a:srgbClr val="0D0D0D"/>
                </a:solidFill>
                <a:latin typeface="Georgia"/>
                <a:cs typeface="Georgia"/>
              </a:rPr>
              <a:t> </a:t>
            </a:r>
            <a:r>
              <a:rPr sz="1800" spc="114" dirty="0">
                <a:solidFill>
                  <a:srgbClr val="0D0D0D"/>
                </a:solidFill>
                <a:latin typeface="Georgia"/>
                <a:cs typeface="Georgia"/>
              </a:rPr>
              <a:t>and</a:t>
            </a:r>
            <a:r>
              <a:rPr sz="1800" spc="170" dirty="0">
                <a:solidFill>
                  <a:srgbClr val="0D0D0D"/>
                </a:solidFill>
                <a:latin typeface="Georgia"/>
                <a:cs typeface="Georgia"/>
              </a:rPr>
              <a:t> </a:t>
            </a:r>
            <a:r>
              <a:rPr sz="1800" spc="60" dirty="0">
                <a:solidFill>
                  <a:srgbClr val="0D0D0D"/>
                </a:solidFill>
                <a:latin typeface="Georgia"/>
                <a:cs typeface="Georgia"/>
              </a:rPr>
              <a:t>virtual</a:t>
            </a:r>
            <a:r>
              <a:rPr sz="1800" spc="150" dirty="0">
                <a:solidFill>
                  <a:srgbClr val="0D0D0D"/>
                </a:solidFill>
                <a:latin typeface="Georgia"/>
                <a:cs typeface="Georgia"/>
              </a:rPr>
              <a:t> </a:t>
            </a:r>
            <a:r>
              <a:rPr sz="1800" spc="65" dirty="0">
                <a:solidFill>
                  <a:srgbClr val="0D0D0D"/>
                </a:solidFill>
                <a:latin typeface="Georgia"/>
                <a:cs typeface="Georgia"/>
              </a:rPr>
              <a:t>reality.</a:t>
            </a:r>
            <a:endParaRPr sz="1800">
              <a:latin typeface="Georgia"/>
              <a:cs typeface="Georgia"/>
            </a:endParaRPr>
          </a:p>
          <a:p>
            <a:pPr>
              <a:lnSpc>
                <a:spcPct val="100000"/>
              </a:lnSpc>
              <a:spcBef>
                <a:spcPts val="20"/>
              </a:spcBef>
              <a:buClr>
                <a:srgbClr val="0D0D0D"/>
              </a:buClr>
              <a:buFont typeface="Arial MT"/>
              <a:buChar char="•"/>
            </a:pPr>
            <a:endParaRPr sz="1850">
              <a:latin typeface="Georgia"/>
              <a:cs typeface="Georgia"/>
            </a:endParaRPr>
          </a:p>
          <a:p>
            <a:pPr marL="298450" marR="5080" indent="-286385">
              <a:lnSpc>
                <a:spcPct val="100800"/>
              </a:lnSpc>
              <a:buFont typeface="Arial MT"/>
              <a:buChar char="•"/>
              <a:tabLst>
                <a:tab pos="298450" algn="l"/>
                <a:tab pos="299085" algn="l"/>
              </a:tabLst>
            </a:pPr>
            <a:r>
              <a:rPr sz="1800" spc="65" dirty="0">
                <a:solidFill>
                  <a:srgbClr val="0D0D0D"/>
                </a:solidFill>
                <a:latin typeface="Georgia"/>
                <a:cs typeface="Georgia"/>
              </a:rPr>
              <a:t>Improves</a:t>
            </a:r>
            <a:r>
              <a:rPr sz="1800" spc="60" dirty="0">
                <a:solidFill>
                  <a:srgbClr val="0D0D0D"/>
                </a:solidFill>
                <a:latin typeface="Georgia"/>
                <a:cs typeface="Georgia"/>
              </a:rPr>
              <a:t> </a:t>
            </a:r>
            <a:r>
              <a:rPr sz="1800" spc="65" dirty="0">
                <a:solidFill>
                  <a:srgbClr val="0D0D0D"/>
                </a:solidFill>
                <a:latin typeface="Georgia"/>
                <a:cs typeface="Georgia"/>
              </a:rPr>
              <a:t>accessibility</a:t>
            </a:r>
            <a:r>
              <a:rPr sz="1800" spc="250" dirty="0">
                <a:solidFill>
                  <a:srgbClr val="0D0D0D"/>
                </a:solidFill>
                <a:latin typeface="Georgia"/>
                <a:cs typeface="Georgia"/>
              </a:rPr>
              <a:t> </a:t>
            </a:r>
            <a:r>
              <a:rPr sz="1800" spc="20" dirty="0">
                <a:solidFill>
                  <a:srgbClr val="0D0D0D"/>
                </a:solidFill>
                <a:latin typeface="Georgia"/>
                <a:cs typeface="Georgia"/>
              </a:rPr>
              <a:t>for</a:t>
            </a:r>
            <a:r>
              <a:rPr sz="1800" spc="210" dirty="0">
                <a:solidFill>
                  <a:srgbClr val="0D0D0D"/>
                </a:solidFill>
                <a:latin typeface="Georgia"/>
                <a:cs typeface="Georgia"/>
              </a:rPr>
              <a:t> </a:t>
            </a:r>
            <a:r>
              <a:rPr sz="1800" spc="65" dirty="0">
                <a:solidFill>
                  <a:srgbClr val="0D0D0D"/>
                </a:solidFill>
                <a:latin typeface="Georgia"/>
                <a:cs typeface="Georgia"/>
              </a:rPr>
              <a:t>individuals</a:t>
            </a:r>
            <a:r>
              <a:rPr sz="1800" spc="215" dirty="0">
                <a:solidFill>
                  <a:srgbClr val="0D0D0D"/>
                </a:solidFill>
                <a:latin typeface="Georgia"/>
                <a:cs typeface="Georgia"/>
              </a:rPr>
              <a:t> </a:t>
            </a:r>
            <a:r>
              <a:rPr sz="1800" spc="70" dirty="0">
                <a:solidFill>
                  <a:srgbClr val="0D0D0D"/>
                </a:solidFill>
                <a:latin typeface="Georgia"/>
                <a:cs typeface="Georgia"/>
              </a:rPr>
              <a:t>with</a:t>
            </a:r>
            <a:r>
              <a:rPr sz="1800" spc="105" dirty="0">
                <a:solidFill>
                  <a:srgbClr val="0D0D0D"/>
                </a:solidFill>
                <a:latin typeface="Georgia"/>
                <a:cs typeface="Georgia"/>
              </a:rPr>
              <a:t> </a:t>
            </a:r>
            <a:r>
              <a:rPr sz="1800" spc="80" dirty="0">
                <a:solidFill>
                  <a:srgbClr val="0D0D0D"/>
                </a:solidFill>
                <a:latin typeface="Georgia"/>
                <a:cs typeface="Georgia"/>
              </a:rPr>
              <a:t>physical</a:t>
            </a:r>
            <a:r>
              <a:rPr sz="1800" spc="240" dirty="0">
                <a:solidFill>
                  <a:srgbClr val="0D0D0D"/>
                </a:solidFill>
                <a:latin typeface="Georgia"/>
                <a:cs typeface="Georgia"/>
              </a:rPr>
              <a:t> </a:t>
            </a:r>
            <a:r>
              <a:rPr sz="1800" spc="60" dirty="0">
                <a:solidFill>
                  <a:srgbClr val="0D0D0D"/>
                </a:solidFill>
                <a:latin typeface="Georgia"/>
                <a:cs typeface="Georgia"/>
              </a:rPr>
              <a:t>disabilities,</a:t>
            </a:r>
            <a:r>
              <a:rPr sz="1800" spc="270" dirty="0">
                <a:solidFill>
                  <a:srgbClr val="0D0D0D"/>
                </a:solidFill>
                <a:latin typeface="Georgia"/>
                <a:cs typeface="Georgia"/>
              </a:rPr>
              <a:t> </a:t>
            </a:r>
            <a:r>
              <a:rPr sz="1800" spc="50" dirty="0">
                <a:solidFill>
                  <a:srgbClr val="0D0D0D"/>
                </a:solidFill>
                <a:latin typeface="Georgia"/>
                <a:cs typeface="Georgia"/>
              </a:rPr>
              <a:t>providing</a:t>
            </a:r>
            <a:r>
              <a:rPr sz="1800" spc="180" dirty="0">
                <a:solidFill>
                  <a:srgbClr val="0D0D0D"/>
                </a:solidFill>
                <a:latin typeface="Georgia"/>
                <a:cs typeface="Georgia"/>
              </a:rPr>
              <a:t> </a:t>
            </a:r>
            <a:r>
              <a:rPr sz="1800" spc="130" dirty="0">
                <a:solidFill>
                  <a:srgbClr val="0D0D0D"/>
                </a:solidFill>
                <a:latin typeface="Georgia"/>
                <a:cs typeface="Georgia"/>
              </a:rPr>
              <a:t>an</a:t>
            </a:r>
            <a:r>
              <a:rPr sz="1800" spc="110" dirty="0">
                <a:solidFill>
                  <a:srgbClr val="0D0D0D"/>
                </a:solidFill>
                <a:latin typeface="Georgia"/>
                <a:cs typeface="Georgia"/>
              </a:rPr>
              <a:t> </a:t>
            </a:r>
            <a:r>
              <a:rPr sz="1800" spc="65" dirty="0">
                <a:solidFill>
                  <a:srgbClr val="0D0D0D"/>
                </a:solidFill>
                <a:latin typeface="Georgia"/>
                <a:cs typeface="Georgia"/>
              </a:rPr>
              <a:t>alternative</a:t>
            </a:r>
            <a:r>
              <a:rPr sz="1800" spc="140" dirty="0">
                <a:solidFill>
                  <a:srgbClr val="0D0D0D"/>
                </a:solidFill>
                <a:latin typeface="Georgia"/>
                <a:cs typeface="Georgia"/>
              </a:rPr>
              <a:t> </a:t>
            </a:r>
            <a:r>
              <a:rPr sz="1800" spc="114" dirty="0">
                <a:solidFill>
                  <a:srgbClr val="0D0D0D"/>
                </a:solidFill>
                <a:latin typeface="Georgia"/>
                <a:cs typeface="Georgia"/>
              </a:rPr>
              <a:t>and </a:t>
            </a:r>
            <a:r>
              <a:rPr sz="1800" spc="-420" dirty="0">
                <a:solidFill>
                  <a:srgbClr val="0D0D0D"/>
                </a:solidFill>
                <a:latin typeface="Georgia"/>
                <a:cs typeface="Georgia"/>
              </a:rPr>
              <a:t> </a:t>
            </a:r>
            <a:r>
              <a:rPr sz="1800" spc="70" dirty="0">
                <a:solidFill>
                  <a:srgbClr val="0D0D0D"/>
                </a:solidFill>
                <a:latin typeface="Georgia"/>
                <a:cs typeface="Georgia"/>
              </a:rPr>
              <a:t>more</a:t>
            </a:r>
            <a:r>
              <a:rPr sz="1800" spc="125" dirty="0">
                <a:solidFill>
                  <a:srgbClr val="0D0D0D"/>
                </a:solidFill>
                <a:latin typeface="Georgia"/>
                <a:cs typeface="Georgia"/>
              </a:rPr>
              <a:t> </a:t>
            </a:r>
            <a:r>
              <a:rPr sz="1800" spc="80" dirty="0">
                <a:solidFill>
                  <a:srgbClr val="0D0D0D"/>
                </a:solidFill>
                <a:latin typeface="Georgia"/>
                <a:cs typeface="Georgia"/>
              </a:rPr>
              <a:t>accessible</a:t>
            </a:r>
            <a:r>
              <a:rPr sz="1800" spc="200" dirty="0">
                <a:solidFill>
                  <a:srgbClr val="0D0D0D"/>
                </a:solidFill>
                <a:latin typeface="Georgia"/>
                <a:cs typeface="Georgia"/>
              </a:rPr>
              <a:t> </a:t>
            </a:r>
            <a:r>
              <a:rPr sz="1800" spc="130" dirty="0">
                <a:solidFill>
                  <a:srgbClr val="0D0D0D"/>
                </a:solidFill>
                <a:latin typeface="Georgia"/>
                <a:cs typeface="Georgia"/>
              </a:rPr>
              <a:t>means</a:t>
            </a:r>
            <a:r>
              <a:rPr sz="1800" spc="50" dirty="0">
                <a:solidFill>
                  <a:srgbClr val="0D0D0D"/>
                </a:solidFill>
                <a:latin typeface="Georgia"/>
                <a:cs typeface="Georgia"/>
              </a:rPr>
              <a:t> </a:t>
            </a:r>
            <a:r>
              <a:rPr sz="1800" spc="-5" dirty="0">
                <a:solidFill>
                  <a:srgbClr val="0D0D0D"/>
                </a:solidFill>
                <a:latin typeface="Georgia"/>
                <a:cs typeface="Georgia"/>
              </a:rPr>
              <a:t>of</a:t>
            </a:r>
            <a:r>
              <a:rPr sz="1800" spc="185" dirty="0">
                <a:solidFill>
                  <a:srgbClr val="0D0D0D"/>
                </a:solidFill>
                <a:latin typeface="Georgia"/>
                <a:cs typeface="Georgia"/>
              </a:rPr>
              <a:t> </a:t>
            </a:r>
            <a:r>
              <a:rPr sz="1800" spc="70" dirty="0">
                <a:solidFill>
                  <a:srgbClr val="0D0D0D"/>
                </a:solidFill>
                <a:latin typeface="Georgia"/>
                <a:cs typeface="Georgia"/>
              </a:rPr>
              <a:t>interacting</a:t>
            </a:r>
            <a:r>
              <a:rPr sz="1800" spc="165" dirty="0">
                <a:solidFill>
                  <a:srgbClr val="0D0D0D"/>
                </a:solidFill>
                <a:latin typeface="Georgia"/>
                <a:cs typeface="Georgia"/>
              </a:rPr>
              <a:t> </a:t>
            </a:r>
            <a:r>
              <a:rPr sz="1800" spc="70" dirty="0">
                <a:solidFill>
                  <a:srgbClr val="0D0D0D"/>
                </a:solidFill>
                <a:latin typeface="Georgia"/>
                <a:cs typeface="Georgia"/>
              </a:rPr>
              <a:t>with</a:t>
            </a:r>
            <a:r>
              <a:rPr sz="1800" spc="95" dirty="0">
                <a:solidFill>
                  <a:srgbClr val="0D0D0D"/>
                </a:solidFill>
                <a:latin typeface="Georgia"/>
                <a:cs typeface="Georgia"/>
              </a:rPr>
              <a:t> </a:t>
            </a:r>
            <a:r>
              <a:rPr sz="1800" spc="65" dirty="0">
                <a:solidFill>
                  <a:srgbClr val="0D0D0D"/>
                </a:solidFill>
                <a:latin typeface="Georgia"/>
                <a:cs typeface="Georgia"/>
              </a:rPr>
              <a:t>technology.</a:t>
            </a:r>
            <a:endParaRPr sz="1800">
              <a:latin typeface="Georgia"/>
              <a:cs typeface="Georgia"/>
            </a:endParaRPr>
          </a:p>
          <a:p>
            <a:pPr>
              <a:lnSpc>
                <a:spcPct val="100000"/>
              </a:lnSpc>
              <a:buClr>
                <a:srgbClr val="0D0D0D"/>
              </a:buClr>
              <a:buFont typeface="Arial MT"/>
              <a:buChar char="•"/>
            </a:pPr>
            <a:endParaRPr sz="1850">
              <a:latin typeface="Georgia"/>
              <a:cs typeface="Georgia"/>
            </a:endParaRPr>
          </a:p>
          <a:p>
            <a:pPr marL="298450" marR="213995" indent="-286385">
              <a:lnSpc>
                <a:spcPct val="100800"/>
              </a:lnSpc>
              <a:buFont typeface="Arial MT"/>
              <a:buChar char="•"/>
              <a:tabLst>
                <a:tab pos="298450" algn="l"/>
                <a:tab pos="299085" algn="l"/>
              </a:tabLst>
            </a:pPr>
            <a:r>
              <a:rPr sz="1800" spc="40" dirty="0">
                <a:solidFill>
                  <a:srgbClr val="0D0D0D"/>
                </a:solidFill>
                <a:latin typeface="Georgia"/>
                <a:cs typeface="Georgia"/>
              </a:rPr>
              <a:t>Allows</a:t>
            </a:r>
            <a:r>
              <a:rPr sz="1800" spc="204" dirty="0">
                <a:solidFill>
                  <a:srgbClr val="0D0D0D"/>
                </a:solidFill>
                <a:latin typeface="Georgia"/>
                <a:cs typeface="Georgia"/>
              </a:rPr>
              <a:t> </a:t>
            </a:r>
            <a:r>
              <a:rPr sz="1800" spc="20" dirty="0">
                <a:solidFill>
                  <a:srgbClr val="0D0D0D"/>
                </a:solidFill>
                <a:latin typeface="Georgia"/>
                <a:cs typeface="Georgia"/>
              </a:rPr>
              <a:t>for</a:t>
            </a:r>
            <a:r>
              <a:rPr sz="1800" spc="130" dirty="0">
                <a:solidFill>
                  <a:srgbClr val="0D0D0D"/>
                </a:solidFill>
                <a:latin typeface="Georgia"/>
                <a:cs typeface="Georgia"/>
              </a:rPr>
              <a:t> </a:t>
            </a:r>
            <a:r>
              <a:rPr sz="1800" spc="50" dirty="0">
                <a:solidFill>
                  <a:srgbClr val="0D0D0D"/>
                </a:solidFill>
                <a:latin typeface="Georgia"/>
                <a:cs typeface="Georgia"/>
              </a:rPr>
              <a:t>efficient</a:t>
            </a:r>
            <a:r>
              <a:rPr sz="1800" spc="80" dirty="0">
                <a:solidFill>
                  <a:srgbClr val="0D0D0D"/>
                </a:solidFill>
                <a:latin typeface="Georgia"/>
                <a:cs typeface="Georgia"/>
              </a:rPr>
              <a:t> </a:t>
            </a:r>
            <a:r>
              <a:rPr sz="1800" spc="114" dirty="0">
                <a:solidFill>
                  <a:srgbClr val="0D0D0D"/>
                </a:solidFill>
                <a:latin typeface="Georgia"/>
                <a:cs typeface="Georgia"/>
              </a:rPr>
              <a:t>and</a:t>
            </a:r>
            <a:r>
              <a:rPr sz="1800" spc="100" dirty="0">
                <a:solidFill>
                  <a:srgbClr val="0D0D0D"/>
                </a:solidFill>
                <a:latin typeface="Georgia"/>
                <a:cs typeface="Georgia"/>
              </a:rPr>
              <a:t> </a:t>
            </a:r>
            <a:r>
              <a:rPr sz="1800" spc="85" dirty="0">
                <a:solidFill>
                  <a:srgbClr val="0D0D0D"/>
                </a:solidFill>
                <a:latin typeface="Georgia"/>
                <a:cs typeface="Georgia"/>
              </a:rPr>
              <a:t>quick</a:t>
            </a:r>
            <a:r>
              <a:rPr sz="1800" spc="250" dirty="0">
                <a:solidFill>
                  <a:srgbClr val="0D0D0D"/>
                </a:solidFill>
                <a:latin typeface="Georgia"/>
                <a:cs typeface="Georgia"/>
              </a:rPr>
              <a:t> </a:t>
            </a:r>
            <a:r>
              <a:rPr sz="1800" spc="60" dirty="0">
                <a:solidFill>
                  <a:srgbClr val="0D0D0D"/>
                </a:solidFill>
                <a:latin typeface="Georgia"/>
                <a:cs typeface="Georgia"/>
              </a:rPr>
              <a:t>navigation</a:t>
            </a:r>
            <a:r>
              <a:rPr sz="1800" spc="254" dirty="0">
                <a:solidFill>
                  <a:srgbClr val="0D0D0D"/>
                </a:solidFill>
                <a:latin typeface="Georgia"/>
                <a:cs typeface="Georgia"/>
              </a:rPr>
              <a:t> </a:t>
            </a:r>
            <a:r>
              <a:rPr sz="1800" spc="90" dirty="0">
                <a:solidFill>
                  <a:srgbClr val="0D0D0D"/>
                </a:solidFill>
                <a:latin typeface="Georgia"/>
                <a:cs typeface="Georgia"/>
              </a:rPr>
              <a:t>through</a:t>
            </a:r>
            <a:r>
              <a:rPr sz="1800" spc="180" dirty="0">
                <a:solidFill>
                  <a:srgbClr val="0D0D0D"/>
                </a:solidFill>
                <a:latin typeface="Georgia"/>
                <a:cs typeface="Georgia"/>
              </a:rPr>
              <a:t> </a:t>
            </a:r>
            <a:r>
              <a:rPr sz="1800" spc="85" dirty="0">
                <a:solidFill>
                  <a:srgbClr val="0D0D0D"/>
                </a:solidFill>
                <a:latin typeface="Georgia"/>
                <a:cs typeface="Georgia"/>
              </a:rPr>
              <a:t>interfaces</a:t>
            </a:r>
            <a:r>
              <a:rPr sz="1800" spc="60" dirty="0">
                <a:solidFill>
                  <a:srgbClr val="0D0D0D"/>
                </a:solidFill>
                <a:latin typeface="Georgia"/>
                <a:cs typeface="Georgia"/>
              </a:rPr>
              <a:t> </a:t>
            </a:r>
            <a:r>
              <a:rPr sz="1800" spc="114" dirty="0">
                <a:solidFill>
                  <a:srgbClr val="0D0D0D"/>
                </a:solidFill>
                <a:latin typeface="Georgia"/>
                <a:cs typeface="Georgia"/>
              </a:rPr>
              <a:t>and</a:t>
            </a:r>
            <a:r>
              <a:rPr sz="1800" spc="100" dirty="0">
                <a:solidFill>
                  <a:srgbClr val="0D0D0D"/>
                </a:solidFill>
                <a:latin typeface="Georgia"/>
                <a:cs typeface="Georgia"/>
              </a:rPr>
              <a:t> </a:t>
            </a:r>
            <a:r>
              <a:rPr sz="1800" spc="70" dirty="0">
                <a:solidFill>
                  <a:srgbClr val="0D0D0D"/>
                </a:solidFill>
                <a:latin typeface="Georgia"/>
                <a:cs typeface="Georgia"/>
              </a:rPr>
              <a:t>applications,</a:t>
            </a:r>
            <a:r>
              <a:rPr sz="1800" spc="270" dirty="0">
                <a:solidFill>
                  <a:srgbClr val="0D0D0D"/>
                </a:solidFill>
                <a:latin typeface="Georgia"/>
                <a:cs typeface="Georgia"/>
              </a:rPr>
              <a:t> </a:t>
            </a:r>
            <a:r>
              <a:rPr sz="1800" spc="70" dirty="0">
                <a:solidFill>
                  <a:srgbClr val="0D0D0D"/>
                </a:solidFill>
                <a:latin typeface="Georgia"/>
                <a:cs typeface="Georgia"/>
              </a:rPr>
              <a:t>especially</a:t>
            </a:r>
            <a:r>
              <a:rPr sz="1800" spc="170" dirty="0">
                <a:solidFill>
                  <a:srgbClr val="0D0D0D"/>
                </a:solidFill>
                <a:latin typeface="Georgia"/>
                <a:cs typeface="Georgia"/>
              </a:rPr>
              <a:t> </a:t>
            </a:r>
            <a:r>
              <a:rPr sz="1800" spc="55" dirty="0">
                <a:solidFill>
                  <a:srgbClr val="0D0D0D"/>
                </a:solidFill>
                <a:latin typeface="Georgia"/>
                <a:cs typeface="Georgia"/>
              </a:rPr>
              <a:t>in </a:t>
            </a:r>
            <a:r>
              <a:rPr sz="1800" spc="-420" dirty="0">
                <a:solidFill>
                  <a:srgbClr val="0D0D0D"/>
                </a:solidFill>
                <a:latin typeface="Georgia"/>
                <a:cs typeface="Georgia"/>
              </a:rPr>
              <a:t> </a:t>
            </a:r>
            <a:r>
              <a:rPr sz="1800" spc="85" dirty="0">
                <a:solidFill>
                  <a:srgbClr val="0D0D0D"/>
                </a:solidFill>
                <a:latin typeface="Georgia"/>
                <a:cs typeface="Georgia"/>
              </a:rPr>
              <a:t>scenarios</a:t>
            </a:r>
            <a:r>
              <a:rPr sz="1800" spc="200" dirty="0">
                <a:solidFill>
                  <a:srgbClr val="0D0D0D"/>
                </a:solidFill>
                <a:latin typeface="Georgia"/>
                <a:cs typeface="Georgia"/>
              </a:rPr>
              <a:t> </a:t>
            </a:r>
            <a:r>
              <a:rPr sz="1800" spc="100" dirty="0">
                <a:solidFill>
                  <a:srgbClr val="0D0D0D"/>
                </a:solidFill>
                <a:latin typeface="Georgia"/>
                <a:cs typeface="Georgia"/>
              </a:rPr>
              <a:t>where</a:t>
            </a:r>
            <a:r>
              <a:rPr sz="1800" spc="-25" dirty="0">
                <a:solidFill>
                  <a:srgbClr val="0D0D0D"/>
                </a:solidFill>
                <a:latin typeface="Georgia"/>
                <a:cs typeface="Georgia"/>
              </a:rPr>
              <a:t> </a:t>
            </a:r>
            <a:r>
              <a:rPr sz="1800" spc="75" dirty="0">
                <a:solidFill>
                  <a:srgbClr val="0D0D0D"/>
                </a:solidFill>
                <a:latin typeface="Georgia"/>
                <a:cs typeface="Georgia"/>
              </a:rPr>
              <a:t>rapid</a:t>
            </a:r>
            <a:r>
              <a:rPr sz="1800" spc="95" dirty="0">
                <a:solidFill>
                  <a:srgbClr val="0D0D0D"/>
                </a:solidFill>
                <a:latin typeface="Georgia"/>
                <a:cs typeface="Georgia"/>
              </a:rPr>
              <a:t> </a:t>
            </a:r>
            <a:r>
              <a:rPr sz="1800" spc="85" dirty="0">
                <a:solidFill>
                  <a:srgbClr val="0D0D0D"/>
                </a:solidFill>
                <a:latin typeface="Georgia"/>
                <a:cs typeface="Georgia"/>
              </a:rPr>
              <a:t>input</a:t>
            </a:r>
            <a:r>
              <a:rPr sz="1800" spc="150" dirty="0">
                <a:solidFill>
                  <a:srgbClr val="0D0D0D"/>
                </a:solidFill>
                <a:latin typeface="Georgia"/>
                <a:cs typeface="Georgia"/>
              </a:rPr>
              <a:t> </a:t>
            </a:r>
            <a:r>
              <a:rPr sz="1800" spc="75" dirty="0">
                <a:solidFill>
                  <a:srgbClr val="0D0D0D"/>
                </a:solidFill>
                <a:latin typeface="Georgia"/>
                <a:cs typeface="Georgia"/>
              </a:rPr>
              <a:t>is</a:t>
            </a:r>
            <a:r>
              <a:rPr sz="1800" spc="200" dirty="0">
                <a:solidFill>
                  <a:srgbClr val="0D0D0D"/>
                </a:solidFill>
                <a:latin typeface="Georgia"/>
                <a:cs typeface="Georgia"/>
              </a:rPr>
              <a:t> </a:t>
            </a:r>
            <a:r>
              <a:rPr sz="1800" spc="80" dirty="0">
                <a:solidFill>
                  <a:srgbClr val="0D0D0D"/>
                </a:solidFill>
                <a:latin typeface="Georgia"/>
                <a:cs typeface="Georgia"/>
              </a:rPr>
              <a:t>required.</a:t>
            </a:r>
            <a:endParaRPr sz="1800">
              <a:latin typeface="Georgia"/>
              <a:cs typeface="Georgia"/>
            </a:endParaRPr>
          </a:p>
        </p:txBody>
      </p:sp>
      <p:grpSp>
        <p:nvGrpSpPr>
          <p:cNvPr id="5" name="object 5"/>
          <p:cNvGrpSpPr/>
          <p:nvPr/>
        </p:nvGrpSpPr>
        <p:grpSpPr>
          <a:xfrm>
            <a:off x="9258300" y="0"/>
            <a:ext cx="2933700" cy="1333500"/>
            <a:chOff x="9258300" y="0"/>
            <a:chExt cx="2933700" cy="1333500"/>
          </a:xfrm>
        </p:grpSpPr>
        <p:pic>
          <p:nvPicPr>
            <p:cNvPr id="6" name="object 6"/>
            <p:cNvPicPr/>
            <p:nvPr/>
          </p:nvPicPr>
          <p:blipFill>
            <a:blip r:embed="rId2" cstate="print"/>
            <a:stretch>
              <a:fillRect/>
            </a:stretch>
          </p:blipFill>
          <p:spPr>
            <a:xfrm>
              <a:off x="10772775" y="0"/>
              <a:ext cx="1419225" cy="1333500"/>
            </a:xfrm>
            <a:prstGeom prst="rect">
              <a:avLst/>
            </a:prstGeom>
          </p:spPr>
        </p:pic>
        <p:pic>
          <p:nvPicPr>
            <p:cNvPr id="7" name="object 7"/>
            <p:cNvPicPr/>
            <p:nvPr/>
          </p:nvPicPr>
          <p:blipFill>
            <a:blip r:embed="rId3" cstate="print"/>
            <a:stretch>
              <a:fillRect/>
            </a:stretch>
          </p:blipFill>
          <p:spPr>
            <a:xfrm>
              <a:off x="9258300" y="238125"/>
              <a:ext cx="1581150" cy="1038225"/>
            </a:xfrm>
            <a:prstGeom prst="rect">
              <a:avLst/>
            </a:prstGeom>
          </p:spPr>
        </p:pic>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38150" y="609600"/>
            <a:ext cx="11306175" cy="1257300"/>
          </a:xfrm>
          <a:custGeom>
            <a:avLst/>
            <a:gdLst/>
            <a:ahLst/>
            <a:cxnLst/>
            <a:rect l="l" t="t" r="r" b="b"/>
            <a:pathLst>
              <a:path w="11306175" h="1257300">
                <a:moveTo>
                  <a:pt x="11306175" y="0"/>
                </a:moveTo>
                <a:lnTo>
                  <a:pt x="0" y="0"/>
                </a:lnTo>
                <a:lnTo>
                  <a:pt x="0" y="1257300"/>
                </a:lnTo>
                <a:lnTo>
                  <a:pt x="11306175" y="1257300"/>
                </a:lnTo>
                <a:lnTo>
                  <a:pt x="11306175" y="0"/>
                </a:lnTo>
                <a:close/>
              </a:path>
            </a:pathLst>
          </a:custGeom>
          <a:solidFill>
            <a:srgbClr val="1A315F"/>
          </a:solidFill>
        </p:spPr>
        <p:txBody>
          <a:bodyPr wrap="square" lIns="0" tIns="0" rIns="0" bIns="0" rtlCol="0"/>
          <a:lstStyle/>
          <a:p>
            <a:endParaRPr/>
          </a:p>
        </p:txBody>
      </p:sp>
      <p:sp>
        <p:nvSpPr>
          <p:cNvPr id="3" name="object 3"/>
          <p:cNvSpPr txBox="1">
            <a:spLocks noGrp="1"/>
          </p:cNvSpPr>
          <p:nvPr>
            <p:ph type="title"/>
          </p:nvPr>
        </p:nvSpPr>
        <p:spPr>
          <a:xfrm>
            <a:off x="438150" y="1032510"/>
            <a:ext cx="11306175" cy="632460"/>
          </a:xfrm>
          <a:prstGeom prst="rect">
            <a:avLst/>
          </a:prstGeom>
        </p:spPr>
        <p:txBody>
          <a:bodyPr vert="horz" wrap="square" lIns="0" tIns="16510" rIns="0" bIns="0" rtlCol="0">
            <a:spAutoFit/>
          </a:bodyPr>
          <a:lstStyle/>
          <a:p>
            <a:pPr marL="229235">
              <a:lnSpc>
                <a:spcPct val="100000"/>
              </a:lnSpc>
              <a:spcBef>
                <a:spcPts val="130"/>
              </a:spcBef>
            </a:pPr>
            <a:r>
              <a:rPr sz="3950" spc="-120" dirty="0"/>
              <a:t>DISADVANTAGES:</a:t>
            </a:r>
            <a:endParaRPr sz="3950"/>
          </a:p>
        </p:txBody>
      </p:sp>
      <p:sp>
        <p:nvSpPr>
          <p:cNvPr id="4" name="object 4"/>
          <p:cNvSpPr txBox="1"/>
          <p:nvPr/>
        </p:nvSpPr>
        <p:spPr>
          <a:xfrm>
            <a:off x="505142" y="2139378"/>
            <a:ext cx="10919460" cy="3913504"/>
          </a:xfrm>
          <a:prstGeom prst="rect">
            <a:avLst/>
          </a:prstGeom>
        </p:spPr>
        <p:txBody>
          <a:bodyPr vert="horz" wrap="square" lIns="0" tIns="25400" rIns="0" bIns="0" rtlCol="0">
            <a:spAutoFit/>
          </a:bodyPr>
          <a:lstStyle/>
          <a:p>
            <a:pPr marL="355600" marR="366395" indent="-343535">
              <a:lnSpc>
                <a:spcPts val="2030"/>
              </a:lnSpc>
              <a:spcBef>
                <a:spcPts val="200"/>
              </a:spcBef>
              <a:buFont typeface="Arial MT"/>
              <a:buChar char="•"/>
              <a:tabLst>
                <a:tab pos="355600" algn="l"/>
                <a:tab pos="356235" algn="l"/>
              </a:tabLst>
            </a:pPr>
            <a:r>
              <a:rPr sz="1700" spc="110" dirty="0">
                <a:solidFill>
                  <a:srgbClr val="0D0D0D"/>
                </a:solidFill>
                <a:latin typeface="Georgia"/>
                <a:cs typeface="Georgia"/>
              </a:rPr>
              <a:t>Gesture</a:t>
            </a:r>
            <a:r>
              <a:rPr sz="1700" spc="50" dirty="0">
                <a:solidFill>
                  <a:srgbClr val="0D0D0D"/>
                </a:solidFill>
                <a:latin typeface="Georgia"/>
                <a:cs typeface="Georgia"/>
              </a:rPr>
              <a:t> </a:t>
            </a:r>
            <a:r>
              <a:rPr sz="1700" spc="70" dirty="0">
                <a:solidFill>
                  <a:srgbClr val="0D0D0D"/>
                </a:solidFill>
                <a:latin typeface="Georgia"/>
                <a:cs typeface="Georgia"/>
              </a:rPr>
              <a:t>recognition</a:t>
            </a:r>
            <a:r>
              <a:rPr sz="1700" spc="40" dirty="0">
                <a:solidFill>
                  <a:srgbClr val="0D0D0D"/>
                </a:solidFill>
                <a:latin typeface="Georgia"/>
                <a:cs typeface="Georgia"/>
              </a:rPr>
              <a:t> </a:t>
            </a:r>
            <a:r>
              <a:rPr sz="1700" spc="120" dirty="0">
                <a:solidFill>
                  <a:srgbClr val="0D0D0D"/>
                </a:solidFill>
                <a:latin typeface="Georgia"/>
                <a:cs typeface="Georgia"/>
              </a:rPr>
              <a:t>systems</a:t>
            </a:r>
            <a:r>
              <a:rPr sz="1700" spc="-25" dirty="0">
                <a:solidFill>
                  <a:srgbClr val="0D0D0D"/>
                </a:solidFill>
                <a:latin typeface="Georgia"/>
                <a:cs typeface="Georgia"/>
              </a:rPr>
              <a:t> </a:t>
            </a:r>
            <a:r>
              <a:rPr sz="1700" spc="120" dirty="0">
                <a:solidFill>
                  <a:srgbClr val="0D0D0D"/>
                </a:solidFill>
                <a:latin typeface="Georgia"/>
                <a:cs typeface="Georgia"/>
              </a:rPr>
              <a:t>may</a:t>
            </a:r>
            <a:r>
              <a:rPr sz="1700" spc="95" dirty="0">
                <a:solidFill>
                  <a:srgbClr val="0D0D0D"/>
                </a:solidFill>
                <a:latin typeface="Georgia"/>
                <a:cs typeface="Georgia"/>
              </a:rPr>
              <a:t> </a:t>
            </a:r>
            <a:r>
              <a:rPr sz="1700" spc="85" dirty="0">
                <a:solidFill>
                  <a:srgbClr val="0D0D0D"/>
                </a:solidFill>
                <a:latin typeface="Georgia"/>
                <a:cs typeface="Georgia"/>
              </a:rPr>
              <a:t>struggle</a:t>
            </a:r>
            <a:r>
              <a:rPr sz="1700" spc="55" dirty="0">
                <a:solidFill>
                  <a:srgbClr val="0D0D0D"/>
                </a:solidFill>
                <a:latin typeface="Georgia"/>
                <a:cs typeface="Georgia"/>
              </a:rPr>
              <a:t> </a:t>
            </a:r>
            <a:r>
              <a:rPr sz="1700" spc="85" dirty="0">
                <a:solidFill>
                  <a:srgbClr val="0D0D0D"/>
                </a:solidFill>
                <a:latin typeface="Georgia"/>
                <a:cs typeface="Georgia"/>
              </a:rPr>
              <a:t>with</a:t>
            </a:r>
            <a:r>
              <a:rPr sz="1700" spc="114" dirty="0">
                <a:solidFill>
                  <a:srgbClr val="0D0D0D"/>
                </a:solidFill>
                <a:latin typeface="Georgia"/>
                <a:cs typeface="Georgia"/>
              </a:rPr>
              <a:t> </a:t>
            </a:r>
            <a:r>
              <a:rPr sz="1700" spc="80" dirty="0">
                <a:solidFill>
                  <a:srgbClr val="0D0D0D"/>
                </a:solidFill>
                <a:latin typeface="Georgia"/>
                <a:cs typeface="Georgia"/>
              </a:rPr>
              <a:t>achieving</a:t>
            </a:r>
            <a:r>
              <a:rPr sz="1700" spc="20" dirty="0">
                <a:solidFill>
                  <a:srgbClr val="0D0D0D"/>
                </a:solidFill>
                <a:latin typeface="Georgia"/>
                <a:cs typeface="Georgia"/>
              </a:rPr>
              <a:t> </a:t>
            </a:r>
            <a:r>
              <a:rPr sz="1700" spc="60" dirty="0">
                <a:solidFill>
                  <a:srgbClr val="0D0D0D"/>
                </a:solidFill>
                <a:latin typeface="Georgia"/>
                <a:cs typeface="Georgia"/>
              </a:rPr>
              <a:t>fine-grained</a:t>
            </a:r>
            <a:r>
              <a:rPr sz="1700" spc="110" dirty="0">
                <a:solidFill>
                  <a:srgbClr val="0D0D0D"/>
                </a:solidFill>
                <a:latin typeface="Georgia"/>
                <a:cs typeface="Georgia"/>
              </a:rPr>
              <a:t> </a:t>
            </a:r>
            <a:r>
              <a:rPr sz="1700" spc="80" dirty="0">
                <a:solidFill>
                  <a:srgbClr val="0D0D0D"/>
                </a:solidFill>
                <a:latin typeface="Georgia"/>
                <a:cs typeface="Georgia"/>
              </a:rPr>
              <a:t>precision,</a:t>
            </a:r>
            <a:r>
              <a:rPr sz="1700" spc="20" dirty="0">
                <a:solidFill>
                  <a:srgbClr val="0D0D0D"/>
                </a:solidFill>
                <a:latin typeface="Georgia"/>
                <a:cs typeface="Georgia"/>
              </a:rPr>
              <a:t> </a:t>
            </a:r>
            <a:r>
              <a:rPr sz="1700" spc="80" dirty="0">
                <a:solidFill>
                  <a:srgbClr val="0D0D0D"/>
                </a:solidFill>
                <a:latin typeface="Georgia"/>
                <a:cs typeface="Georgia"/>
              </a:rPr>
              <a:t>especially</a:t>
            </a:r>
            <a:r>
              <a:rPr sz="1700" spc="95" dirty="0">
                <a:solidFill>
                  <a:srgbClr val="0D0D0D"/>
                </a:solidFill>
                <a:latin typeface="Georgia"/>
                <a:cs typeface="Georgia"/>
              </a:rPr>
              <a:t> </a:t>
            </a:r>
            <a:r>
              <a:rPr sz="1700" spc="110" dirty="0">
                <a:solidFill>
                  <a:srgbClr val="0D0D0D"/>
                </a:solidFill>
                <a:latin typeface="Georgia"/>
                <a:cs typeface="Georgia"/>
              </a:rPr>
              <a:t>when </a:t>
            </a:r>
            <a:r>
              <a:rPr sz="1700" spc="-395" dirty="0">
                <a:solidFill>
                  <a:srgbClr val="0D0D0D"/>
                </a:solidFill>
                <a:latin typeface="Georgia"/>
                <a:cs typeface="Georgia"/>
              </a:rPr>
              <a:t> </a:t>
            </a:r>
            <a:r>
              <a:rPr sz="1700" spc="90" dirty="0">
                <a:solidFill>
                  <a:srgbClr val="0D0D0D"/>
                </a:solidFill>
                <a:latin typeface="Georgia"/>
                <a:cs typeface="Georgia"/>
              </a:rPr>
              <a:t>distinguishing</a:t>
            </a:r>
            <a:r>
              <a:rPr sz="1700" spc="5" dirty="0">
                <a:solidFill>
                  <a:srgbClr val="0D0D0D"/>
                </a:solidFill>
                <a:latin typeface="Georgia"/>
                <a:cs typeface="Georgia"/>
              </a:rPr>
              <a:t> </a:t>
            </a:r>
            <a:r>
              <a:rPr sz="1700" spc="90" dirty="0">
                <a:solidFill>
                  <a:srgbClr val="0D0D0D"/>
                </a:solidFill>
                <a:latin typeface="Georgia"/>
                <a:cs typeface="Georgia"/>
              </a:rPr>
              <a:t>between</a:t>
            </a:r>
            <a:r>
              <a:rPr sz="1700" spc="25" dirty="0">
                <a:solidFill>
                  <a:srgbClr val="0D0D0D"/>
                </a:solidFill>
                <a:latin typeface="Georgia"/>
                <a:cs typeface="Georgia"/>
              </a:rPr>
              <a:t> </a:t>
            </a:r>
            <a:r>
              <a:rPr sz="1700" spc="110" dirty="0">
                <a:solidFill>
                  <a:srgbClr val="0D0D0D"/>
                </a:solidFill>
                <a:latin typeface="Georgia"/>
                <a:cs typeface="Georgia"/>
              </a:rPr>
              <a:t>subtle</a:t>
            </a:r>
            <a:r>
              <a:rPr sz="1700" spc="-35" dirty="0">
                <a:solidFill>
                  <a:srgbClr val="0D0D0D"/>
                </a:solidFill>
                <a:latin typeface="Georgia"/>
                <a:cs typeface="Georgia"/>
              </a:rPr>
              <a:t> </a:t>
            </a:r>
            <a:r>
              <a:rPr sz="1700" spc="55" dirty="0">
                <a:solidFill>
                  <a:srgbClr val="0D0D0D"/>
                </a:solidFill>
                <a:latin typeface="Georgia"/>
                <a:cs typeface="Georgia"/>
              </a:rPr>
              <a:t>or</a:t>
            </a:r>
            <a:r>
              <a:rPr sz="1700" spc="100" dirty="0">
                <a:solidFill>
                  <a:srgbClr val="0D0D0D"/>
                </a:solidFill>
                <a:latin typeface="Georgia"/>
                <a:cs typeface="Georgia"/>
              </a:rPr>
              <a:t> </a:t>
            </a:r>
            <a:r>
              <a:rPr sz="1700" spc="90" dirty="0">
                <a:solidFill>
                  <a:srgbClr val="0D0D0D"/>
                </a:solidFill>
                <a:latin typeface="Georgia"/>
                <a:cs typeface="Georgia"/>
              </a:rPr>
              <a:t>complex</a:t>
            </a:r>
            <a:r>
              <a:rPr sz="1700" spc="45" dirty="0">
                <a:solidFill>
                  <a:srgbClr val="0D0D0D"/>
                </a:solidFill>
                <a:latin typeface="Georgia"/>
                <a:cs typeface="Georgia"/>
              </a:rPr>
              <a:t> </a:t>
            </a:r>
            <a:r>
              <a:rPr sz="1700" spc="105" dirty="0">
                <a:solidFill>
                  <a:srgbClr val="0D0D0D"/>
                </a:solidFill>
                <a:latin typeface="Georgia"/>
                <a:cs typeface="Georgia"/>
              </a:rPr>
              <a:t>gestures.</a:t>
            </a:r>
            <a:endParaRPr sz="1700">
              <a:latin typeface="Georgia"/>
              <a:cs typeface="Georgia"/>
            </a:endParaRPr>
          </a:p>
          <a:p>
            <a:pPr>
              <a:lnSpc>
                <a:spcPct val="100000"/>
              </a:lnSpc>
              <a:spcBef>
                <a:spcPts val="15"/>
              </a:spcBef>
              <a:buClr>
                <a:srgbClr val="0D0D0D"/>
              </a:buClr>
              <a:buFont typeface="Arial MT"/>
              <a:buChar char="•"/>
            </a:pPr>
            <a:endParaRPr sz="1700">
              <a:latin typeface="Georgia"/>
              <a:cs typeface="Georgia"/>
            </a:endParaRPr>
          </a:p>
          <a:p>
            <a:pPr marL="355600" marR="366395" indent="-343535">
              <a:lnSpc>
                <a:spcPct val="100000"/>
              </a:lnSpc>
              <a:buFont typeface="Arial MT"/>
              <a:buChar char="•"/>
              <a:tabLst>
                <a:tab pos="355600" algn="l"/>
                <a:tab pos="356235" algn="l"/>
              </a:tabLst>
            </a:pPr>
            <a:r>
              <a:rPr sz="1700" spc="110" dirty="0">
                <a:solidFill>
                  <a:srgbClr val="0D0D0D"/>
                </a:solidFill>
                <a:latin typeface="Georgia"/>
                <a:cs typeface="Georgia"/>
              </a:rPr>
              <a:t>Gesture</a:t>
            </a:r>
            <a:r>
              <a:rPr sz="1700" spc="50" dirty="0">
                <a:solidFill>
                  <a:srgbClr val="0D0D0D"/>
                </a:solidFill>
                <a:latin typeface="Georgia"/>
                <a:cs typeface="Georgia"/>
              </a:rPr>
              <a:t> </a:t>
            </a:r>
            <a:r>
              <a:rPr sz="1700" spc="70" dirty="0">
                <a:solidFill>
                  <a:srgbClr val="0D0D0D"/>
                </a:solidFill>
                <a:latin typeface="Georgia"/>
                <a:cs typeface="Georgia"/>
              </a:rPr>
              <a:t>recognition</a:t>
            </a:r>
            <a:r>
              <a:rPr sz="1700" spc="40" dirty="0">
                <a:solidFill>
                  <a:srgbClr val="0D0D0D"/>
                </a:solidFill>
                <a:latin typeface="Georgia"/>
                <a:cs typeface="Georgia"/>
              </a:rPr>
              <a:t> </a:t>
            </a:r>
            <a:r>
              <a:rPr sz="1700" spc="120" dirty="0">
                <a:solidFill>
                  <a:srgbClr val="0D0D0D"/>
                </a:solidFill>
                <a:latin typeface="Georgia"/>
                <a:cs typeface="Georgia"/>
              </a:rPr>
              <a:t>systems</a:t>
            </a:r>
            <a:r>
              <a:rPr sz="1700" spc="-25" dirty="0">
                <a:solidFill>
                  <a:srgbClr val="0D0D0D"/>
                </a:solidFill>
                <a:latin typeface="Georgia"/>
                <a:cs typeface="Georgia"/>
              </a:rPr>
              <a:t> </a:t>
            </a:r>
            <a:r>
              <a:rPr sz="1700" spc="120" dirty="0">
                <a:solidFill>
                  <a:srgbClr val="0D0D0D"/>
                </a:solidFill>
                <a:latin typeface="Georgia"/>
                <a:cs typeface="Georgia"/>
              </a:rPr>
              <a:t>may</a:t>
            </a:r>
            <a:r>
              <a:rPr sz="1700" spc="95" dirty="0">
                <a:solidFill>
                  <a:srgbClr val="0D0D0D"/>
                </a:solidFill>
                <a:latin typeface="Georgia"/>
                <a:cs typeface="Georgia"/>
              </a:rPr>
              <a:t> </a:t>
            </a:r>
            <a:r>
              <a:rPr sz="1700" spc="85" dirty="0">
                <a:solidFill>
                  <a:srgbClr val="0D0D0D"/>
                </a:solidFill>
                <a:latin typeface="Georgia"/>
                <a:cs typeface="Georgia"/>
              </a:rPr>
              <a:t>struggle</a:t>
            </a:r>
            <a:r>
              <a:rPr sz="1700" spc="55" dirty="0">
                <a:solidFill>
                  <a:srgbClr val="0D0D0D"/>
                </a:solidFill>
                <a:latin typeface="Georgia"/>
                <a:cs typeface="Georgia"/>
              </a:rPr>
              <a:t> </a:t>
            </a:r>
            <a:r>
              <a:rPr sz="1700" spc="85" dirty="0">
                <a:solidFill>
                  <a:srgbClr val="0D0D0D"/>
                </a:solidFill>
                <a:latin typeface="Georgia"/>
                <a:cs typeface="Georgia"/>
              </a:rPr>
              <a:t>with</a:t>
            </a:r>
            <a:r>
              <a:rPr sz="1700" spc="114" dirty="0">
                <a:solidFill>
                  <a:srgbClr val="0D0D0D"/>
                </a:solidFill>
                <a:latin typeface="Georgia"/>
                <a:cs typeface="Georgia"/>
              </a:rPr>
              <a:t> </a:t>
            </a:r>
            <a:r>
              <a:rPr sz="1700" spc="80" dirty="0">
                <a:solidFill>
                  <a:srgbClr val="0D0D0D"/>
                </a:solidFill>
                <a:latin typeface="Georgia"/>
                <a:cs typeface="Georgia"/>
              </a:rPr>
              <a:t>achieving</a:t>
            </a:r>
            <a:r>
              <a:rPr sz="1700" spc="20" dirty="0">
                <a:solidFill>
                  <a:srgbClr val="0D0D0D"/>
                </a:solidFill>
                <a:latin typeface="Georgia"/>
                <a:cs typeface="Georgia"/>
              </a:rPr>
              <a:t> </a:t>
            </a:r>
            <a:r>
              <a:rPr sz="1700" spc="60" dirty="0">
                <a:solidFill>
                  <a:srgbClr val="0D0D0D"/>
                </a:solidFill>
                <a:latin typeface="Georgia"/>
                <a:cs typeface="Georgia"/>
              </a:rPr>
              <a:t>fine-grained</a:t>
            </a:r>
            <a:r>
              <a:rPr sz="1700" spc="110" dirty="0">
                <a:solidFill>
                  <a:srgbClr val="0D0D0D"/>
                </a:solidFill>
                <a:latin typeface="Georgia"/>
                <a:cs typeface="Georgia"/>
              </a:rPr>
              <a:t> </a:t>
            </a:r>
            <a:r>
              <a:rPr sz="1700" spc="80" dirty="0">
                <a:solidFill>
                  <a:srgbClr val="0D0D0D"/>
                </a:solidFill>
                <a:latin typeface="Georgia"/>
                <a:cs typeface="Georgia"/>
              </a:rPr>
              <a:t>precision,</a:t>
            </a:r>
            <a:r>
              <a:rPr sz="1700" spc="20" dirty="0">
                <a:solidFill>
                  <a:srgbClr val="0D0D0D"/>
                </a:solidFill>
                <a:latin typeface="Georgia"/>
                <a:cs typeface="Georgia"/>
              </a:rPr>
              <a:t> </a:t>
            </a:r>
            <a:r>
              <a:rPr sz="1700" spc="80" dirty="0">
                <a:solidFill>
                  <a:srgbClr val="0D0D0D"/>
                </a:solidFill>
                <a:latin typeface="Georgia"/>
                <a:cs typeface="Georgia"/>
              </a:rPr>
              <a:t>especially</a:t>
            </a:r>
            <a:r>
              <a:rPr sz="1700" spc="95" dirty="0">
                <a:solidFill>
                  <a:srgbClr val="0D0D0D"/>
                </a:solidFill>
                <a:latin typeface="Georgia"/>
                <a:cs typeface="Georgia"/>
              </a:rPr>
              <a:t> </a:t>
            </a:r>
            <a:r>
              <a:rPr sz="1700" spc="110" dirty="0">
                <a:solidFill>
                  <a:srgbClr val="0D0D0D"/>
                </a:solidFill>
                <a:latin typeface="Georgia"/>
                <a:cs typeface="Georgia"/>
              </a:rPr>
              <a:t>when </a:t>
            </a:r>
            <a:r>
              <a:rPr sz="1700" spc="-395" dirty="0">
                <a:solidFill>
                  <a:srgbClr val="0D0D0D"/>
                </a:solidFill>
                <a:latin typeface="Georgia"/>
                <a:cs typeface="Georgia"/>
              </a:rPr>
              <a:t> </a:t>
            </a:r>
            <a:r>
              <a:rPr sz="1700" spc="90" dirty="0">
                <a:solidFill>
                  <a:srgbClr val="0D0D0D"/>
                </a:solidFill>
                <a:latin typeface="Georgia"/>
                <a:cs typeface="Georgia"/>
              </a:rPr>
              <a:t>distinguishing</a:t>
            </a:r>
            <a:r>
              <a:rPr sz="1700" spc="5" dirty="0">
                <a:solidFill>
                  <a:srgbClr val="0D0D0D"/>
                </a:solidFill>
                <a:latin typeface="Georgia"/>
                <a:cs typeface="Georgia"/>
              </a:rPr>
              <a:t> </a:t>
            </a:r>
            <a:r>
              <a:rPr sz="1700" spc="90" dirty="0">
                <a:solidFill>
                  <a:srgbClr val="0D0D0D"/>
                </a:solidFill>
                <a:latin typeface="Georgia"/>
                <a:cs typeface="Georgia"/>
              </a:rPr>
              <a:t>between</a:t>
            </a:r>
            <a:r>
              <a:rPr sz="1700" spc="25" dirty="0">
                <a:solidFill>
                  <a:srgbClr val="0D0D0D"/>
                </a:solidFill>
                <a:latin typeface="Georgia"/>
                <a:cs typeface="Georgia"/>
              </a:rPr>
              <a:t> </a:t>
            </a:r>
            <a:r>
              <a:rPr sz="1700" spc="110" dirty="0">
                <a:solidFill>
                  <a:srgbClr val="0D0D0D"/>
                </a:solidFill>
                <a:latin typeface="Georgia"/>
                <a:cs typeface="Georgia"/>
              </a:rPr>
              <a:t>subtle</a:t>
            </a:r>
            <a:r>
              <a:rPr sz="1700" spc="-35" dirty="0">
                <a:solidFill>
                  <a:srgbClr val="0D0D0D"/>
                </a:solidFill>
                <a:latin typeface="Georgia"/>
                <a:cs typeface="Georgia"/>
              </a:rPr>
              <a:t> </a:t>
            </a:r>
            <a:r>
              <a:rPr sz="1700" spc="55" dirty="0">
                <a:solidFill>
                  <a:srgbClr val="0D0D0D"/>
                </a:solidFill>
                <a:latin typeface="Georgia"/>
                <a:cs typeface="Georgia"/>
              </a:rPr>
              <a:t>or</a:t>
            </a:r>
            <a:r>
              <a:rPr sz="1700" spc="100" dirty="0">
                <a:solidFill>
                  <a:srgbClr val="0D0D0D"/>
                </a:solidFill>
                <a:latin typeface="Georgia"/>
                <a:cs typeface="Georgia"/>
              </a:rPr>
              <a:t> </a:t>
            </a:r>
            <a:r>
              <a:rPr sz="1700" spc="90" dirty="0">
                <a:solidFill>
                  <a:srgbClr val="0D0D0D"/>
                </a:solidFill>
                <a:latin typeface="Georgia"/>
                <a:cs typeface="Georgia"/>
              </a:rPr>
              <a:t>complex</a:t>
            </a:r>
            <a:r>
              <a:rPr sz="1700" spc="45" dirty="0">
                <a:solidFill>
                  <a:srgbClr val="0D0D0D"/>
                </a:solidFill>
                <a:latin typeface="Georgia"/>
                <a:cs typeface="Georgia"/>
              </a:rPr>
              <a:t> </a:t>
            </a:r>
            <a:r>
              <a:rPr sz="1700" spc="105" dirty="0">
                <a:solidFill>
                  <a:srgbClr val="0D0D0D"/>
                </a:solidFill>
                <a:latin typeface="Georgia"/>
                <a:cs typeface="Georgia"/>
              </a:rPr>
              <a:t>gestures.</a:t>
            </a:r>
            <a:endParaRPr sz="1700">
              <a:latin typeface="Georgia"/>
              <a:cs typeface="Georgia"/>
            </a:endParaRPr>
          </a:p>
          <a:p>
            <a:pPr>
              <a:lnSpc>
                <a:spcPct val="100000"/>
              </a:lnSpc>
              <a:buClr>
                <a:srgbClr val="0D0D0D"/>
              </a:buClr>
              <a:buFont typeface="Arial MT"/>
              <a:buChar char="•"/>
            </a:pPr>
            <a:endParaRPr sz="1900">
              <a:latin typeface="Georgia"/>
              <a:cs typeface="Georgia"/>
            </a:endParaRPr>
          </a:p>
          <a:p>
            <a:pPr marL="355600" marR="5080" indent="-343535">
              <a:lnSpc>
                <a:spcPts val="2030"/>
              </a:lnSpc>
              <a:buFont typeface="Arial MT"/>
              <a:buChar char="•"/>
              <a:tabLst>
                <a:tab pos="355600" algn="l"/>
                <a:tab pos="356235" algn="l"/>
              </a:tabLst>
            </a:pPr>
            <a:r>
              <a:rPr sz="1700" spc="70" dirty="0">
                <a:solidFill>
                  <a:srgbClr val="0D0D0D"/>
                </a:solidFill>
                <a:latin typeface="Georgia"/>
                <a:cs typeface="Georgia"/>
              </a:rPr>
              <a:t>The </a:t>
            </a:r>
            <a:r>
              <a:rPr sz="1700" spc="75" dirty="0">
                <a:solidFill>
                  <a:srgbClr val="0D0D0D"/>
                </a:solidFill>
                <a:latin typeface="Georgia"/>
                <a:cs typeface="Georgia"/>
              </a:rPr>
              <a:t>range </a:t>
            </a:r>
            <a:r>
              <a:rPr sz="1700" spc="25" dirty="0">
                <a:solidFill>
                  <a:srgbClr val="0D0D0D"/>
                </a:solidFill>
                <a:latin typeface="Georgia"/>
                <a:cs typeface="Georgia"/>
              </a:rPr>
              <a:t>of </a:t>
            </a:r>
            <a:r>
              <a:rPr sz="1700" spc="70" dirty="0">
                <a:solidFill>
                  <a:srgbClr val="0D0D0D"/>
                </a:solidFill>
                <a:latin typeface="Georgia"/>
                <a:cs typeface="Georgia"/>
              </a:rPr>
              <a:t>recognizable </a:t>
            </a:r>
            <a:r>
              <a:rPr sz="1700" spc="105" dirty="0">
                <a:solidFill>
                  <a:srgbClr val="0D0D0D"/>
                </a:solidFill>
                <a:latin typeface="Georgia"/>
                <a:cs typeface="Georgia"/>
              </a:rPr>
              <a:t>gestures </a:t>
            </a:r>
            <a:r>
              <a:rPr sz="1700" spc="120" dirty="0">
                <a:solidFill>
                  <a:srgbClr val="0D0D0D"/>
                </a:solidFill>
                <a:latin typeface="Georgia"/>
                <a:cs typeface="Georgia"/>
              </a:rPr>
              <a:t>may </a:t>
            </a:r>
            <a:r>
              <a:rPr sz="1700" spc="85" dirty="0">
                <a:solidFill>
                  <a:srgbClr val="0D0D0D"/>
                </a:solidFill>
                <a:latin typeface="Georgia"/>
                <a:cs typeface="Georgia"/>
              </a:rPr>
              <a:t>be </a:t>
            </a:r>
            <a:r>
              <a:rPr sz="1700" spc="70" dirty="0">
                <a:solidFill>
                  <a:srgbClr val="0D0D0D"/>
                </a:solidFill>
                <a:latin typeface="Georgia"/>
                <a:cs typeface="Georgia"/>
              </a:rPr>
              <a:t>limited, </a:t>
            </a:r>
            <a:r>
              <a:rPr sz="1700" spc="105" dirty="0">
                <a:solidFill>
                  <a:srgbClr val="0D0D0D"/>
                </a:solidFill>
                <a:latin typeface="Georgia"/>
                <a:cs typeface="Georgia"/>
              </a:rPr>
              <a:t>which </a:t>
            </a:r>
            <a:r>
              <a:rPr sz="1700" spc="125" dirty="0">
                <a:solidFill>
                  <a:srgbClr val="0D0D0D"/>
                </a:solidFill>
                <a:latin typeface="Georgia"/>
                <a:cs typeface="Georgia"/>
              </a:rPr>
              <a:t>can </a:t>
            </a:r>
            <a:r>
              <a:rPr sz="1700" spc="80" dirty="0">
                <a:solidFill>
                  <a:srgbClr val="0D0D0D"/>
                </a:solidFill>
                <a:latin typeface="Georgia"/>
                <a:cs typeface="Georgia"/>
              </a:rPr>
              <a:t>restrict </a:t>
            </a:r>
            <a:r>
              <a:rPr sz="1700" spc="95" dirty="0">
                <a:solidFill>
                  <a:srgbClr val="0D0D0D"/>
                </a:solidFill>
                <a:latin typeface="Georgia"/>
                <a:cs typeface="Georgia"/>
              </a:rPr>
              <a:t>the </a:t>
            </a:r>
            <a:r>
              <a:rPr sz="1700" spc="70" dirty="0">
                <a:solidFill>
                  <a:srgbClr val="0D0D0D"/>
                </a:solidFill>
                <a:latin typeface="Georgia"/>
                <a:cs typeface="Georgia"/>
              </a:rPr>
              <a:t>diversity </a:t>
            </a:r>
            <a:r>
              <a:rPr sz="1700" spc="25" dirty="0">
                <a:solidFill>
                  <a:srgbClr val="0D0D0D"/>
                </a:solidFill>
                <a:latin typeface="Georgia"/>
                <a:cs typeface="Georgia"/>
              </a:rPr>
              <a:t>of </a:t>
            </a:r>
            <a:r>
              <a:rPr sz="1700" spc="120" dirty="0">
                <a:solidFill>
                  <a:srgbClr val="0D0D0D"/>
                </a:solidFill>
                <a:latin typeface="Georgia"/>
                <a:cs typeface="Georgia"/>
              </a:rPr>
              <a:t>commands </a:t>
            </a:r>
            <a:r>
              <a:rPr sz="1700" spc="55" dirty="0">
                <a:solidFill>
                  <a:srgbClr val="0D0D0D"/>
                </a:solidFill>
                <a:latin typeface="Georgia"/>
                <a:cs typeface="Georgia"/>
              </a:rPr>
              <a:t>or </a:t>
            </a:r>
            <a:r>
              <a:rPr sz="1700" spc="60" dirty="0">
                <a:solidFill>
                  <a:srgbClr val="0D0D0D"/>
                </a:solidFill>
                <a:latin typeface="Georgia"/>
                <a:cs typeface="Georgia"/>
              </a:rPr>
              <a:t> </a:t>
            </a:r>
            <a:r>
              <a:rPr sz="1700" spc="85" dirty="0">
                <a:solidFill>
                  <a:srgbClr val="0D0D0D"/>
                </a:solidFill>
                <a:latin typeface="Georgia"/>
                <a:cs typeface="Georgia"/>
              </a:rPr>
              <a:t>interactions</a:t>
            </a:r>
            <a:r>
              <a:rPr sz="1700" spc="-30" dirty="0">
                <a:solidFill>
                  <a:srgbClr val="0D0D0D"/>
                </a:solidFill>
                <a:latin typeface="Georgia"/>
                <a:cs typeface="Georgia"/>
              </a:rPr>
              <a:t> </a:t>
            </a:r>
            <a:r>
              <a:rPr sz="1700" spc="100" dirty="0">
                <a:solidFill>
                  <a:srgbClr val="0D0D0D"/>
                </a:solidFill>
                <a:latin typeface="Georgia"/>
                <a:cs typeface="Georgia"/>
              </a:rPr>
              <a:t>that</a:t>
            </a:r>
            <a:r>
              <a:rPr sz="1700" spc="145" dirty="0">
                <a:solidFill>
                  <a:srgbClr val="0D0D0D"/>
                </a:solidFill>
                <a:latin typeface="Georgia"/>
                <a:cs typeface="Georgia"/>
              </a:rPr>
              <a:t> </a:t>
            </a:r>
            <a:r>
              <a:rPr sz="1700" spc="125" dirty="0">
                <a:solidFill>
                  <a:srgbClr val="0D0D0D"/>
                </a:solidFill>
                <a:latin typeface="Georgia"/>
                <a:cs typeface="Georgia"/>
              </a:rPr>
              <a:t>can</a:t>
            </a:r>
            <a:r>
              <a:rPr sz="1700" spc="110" dirty="0">
                <a:solidFill>
                  <a:srgbClr val="0D0D0D"/>
                </a:solidFill>
                <a:latin typeface="Georgia"/>
                <a:cs typeface="Georgia"/>
              </a:rPr>
              <a:t> </a:t>
            </a:r>
            <a:r>
              <a:rPr sz="1700" spc="85" dirty="0">
                <a:solidFill>
                  <a:srgbClr val="0D0D0D"/>
                </a:solidFill>
                <a:latin typeface="Georgia"/>
                <a:cs typeface="Georgia"/>
              </a:rPr>
              <a:t>be</a:t>
            </a:r>
            <a:r>
              <a:rPr sz="1700" spc="125" dirty="0">
                <a:solidFill>
                  <a:srgbClr val="0D0D0D"/>
                </a:solidFill>
                <a:latin typeface="Georgia"/>
                <a:cs typeface="Georgia"/>
              </a:rPr>
              <a:t> </a:t>
            </a:r>
            <a:r>
              <a:rPr sz="1700" spc="65" dirty="0">
                <a:solidFill>
                  <a:srgbClr val="0D0D0D"/>
                </a:solidFill>
                <a:latin typeface="Georgia"/>
                <a:cs typeface="Georgia"/>
              </a:rPr>
              <a:t>performed</a:t>
            </a:r>
            <a:r>
              <a:rPr sz="1700" spc="30" dirty="0">
                <a:solidFill>
                  <a:srgbClr val="0D0D0D"/>
                </a:solidFill>
                <a:latin typeface="Georgia"/>
                <a:cs typeface="Georgia"/>
              </a:rPr>
              <a:t> </a:t>
            </a:r>
            <a:r>
              <a:rPr sz="1700" spc="100" dirty="0">
                <a:solidFill>
                  <a:srgbClr val="0D0D0D"/>
                </a:solidFill>
                <a:latin typeface="Georgia"/>
                <a:cs typeface="Georgia"/>
              </a:rPr>
              <a:t>through</a:t>
            </a:r>
            <a:r>
              <a:rPr sz="1700" spc="35" dirty="0">
                <a:solidFill>
                  <a:srgbClr val="0D0D0D"/>
                </a:solidFill>
                <a:latin typeface="Georgia"/>
                <a:cs typeface="Georgia"/>
              </a:rPr>
              <a:t> </a:t>
            </a:r>
            <a:r>
              <a:rPr sz="1700" spc="105" dirty="0">
                <a:solidFill>
                  <a:srgbClr val="0D0D0D"/>
                </a:solidFill>
                <a:latin typeface="Georgia"/>
                <a:cs typeface="Georgia"/>
              </a:rPr>
              <a:t>gestures.</a:t>
            </a:r>
            <a:r>
              <a:rPr sz="1700" spc="20" dirty="0">
                <a:solidFill>
                  <a:srgbClr val="0D0D0D"/>
                </a:solidFill>
                <a:latin typeface="Georgia"/>
                <a:cs typeface="Georgia"/>
              </a:rPr>
              <a:t> </a:t>
            </a:r>
            <a:r>
              <a:rPr sz="1700" spc="95" dirty="0">
                <a:solidFill>
                  <a:srgbClr val="0D0D0D"/>
                </a:solidFill>
                <a:latin typeface="Georgia"/>
                <a:cs typeface="Georgia"/>
              </a:rPr>
              <a:t>Certain</a:t>
            </a:r>
            <a:r>
              <a:rPr sz="1700" spc="114" dirty="0">
                <a:solidFill>
                  <a:srgbClr val="0D0D0D"/>
                </a:solidFill>
                <a:latin typeface="Georgia"/>
                <a:cs typeface="Georgia"/>
              </a:rPr>
              <a:t> </a:t>
            </a:r>
            <a:r>
              <a:rPr sz="1700" spc="105" dirty="0">
                <a:solidFill>
                  <a:srgbClr val="0D0D0D"/>
                </a:solidFill>
                <a:latin typeface="Georgia"/>
                <a:cs typeface="Georgia"/>
              </a:rPr>
              <a:t>gestures</a:t>
            </a:r>
            <a:r>
              <a:rPr sz="1700" spc="50" dirty="0">
                <a:solidFill>
                  <a:srgbClr val="0D0D0D"/>
                </a:solidFill>
                <a:latin typeface="Georgia"/>
                <a:cs typeface="Georgia"/>
              </a:rPr>
              <a:t> </a:t>
            </a:r>
            <a:r>
              <a:rPr sz="1700" spc="120" dirty="0">
                <a:solidFill>
                  <a:srgbClr val="0D0D0D"/>
                </a:solidFill>
                <a:latin typeface="Georgia"/>
                <a:cs typeface="Georgia"/>
              </a:rPr>
              <a:t>may</a:t>
            </a:r>
            <a:r>
              <a:rPr sz="1700" spc="90" dirty="0">
                <a:solidFill>
                  <a:srgbClr val="0D0D0D"/>
                </a:solidFill>
                <a:latin typeface="Georgia"/>
                <a:cs typeface="Georgia"/>
              </a:rPr>
              <a:t> </a:t>
            </a:r>
            <a:r>
              <a:rPr sz="1700" spc="95" dirty="0">
                <a:solidFill>
                  <a:srgbClr val="0D0D0D"/>
                </a:solidFill>
                <a:latin typeface="Georgia"/>
                <a:cs typeface="Georgia"/>
              </a:rPr>
              <a:t>have</a:t>
            </a:r>
            <a:r>
              <a:rPr sz="1700" spc="125" dirty="0">
                <a:solidFill>
                  <a:srgbClr val="0D0D0D"/>
                </a:solidFill>
                <a:latin typeface="Georgia"/>
                <a:cs typeface="Georgia"/>
              </a:rPr>
              <a:t> </a:t>
            </a:r>
            <a:r>
              <a:rPr sz="1700" spc="45" dirty="0">
                <a:solidFill>
                  <a:srgbClr val="0D0D0D"/>
                </a:solidFill>
                <a:latin typeface="Georgia"/>
                <a:cs typeface="Georgia"/>
              </a:rPr>
              <a:t>different</a:t>
            </a:r>
            <a:r>
              <a:rPr sz="1700" spc="65" dirty="0">
                <a:solidFill>
                  <a:srgbClr val="0D0D0D"/>
                </a:solidFill>
                <a:latin typeface="Georgia"/>
                <a:cs typeface="Georgia"/>
              </a:rPr>
              <a:t> </a:t>
            </a:r>
            <a:r>
              <a:rPr sz="1700" spc="100" dirty="0">
                <a:solidFill>
                  <a:srgbClr val="0D0D0D"/>
                </a:solidFill>
                <a:latin typeface="Georgia"/>
                <a:cs typeface="Georgia"/>
              </a:rPr>
              <a:t>meanings </a:t>
            </a:r>
            <a:r>
              <a:rPr sz="1700" spc="-395" dirty="0">
                <a:solidFill>
                  <a:srgbClr val="0D0D0D"/>
                </a:solidFill>
                <a:latin typeface="Georgia"/>
                <a:cs typeface="Georgia"/>
              </a:rPr>
              <a:t> </a:t>
            </a:r>
            <a:r>
              <a:rPr sz="1700" spc="80" dirty="0">
                <a:solidFill>
                  <a:srgbClr val="0D0D0D"/>
                </a:solidFill>
                <a:latin typeface="Georgia"/>
                <a:cs typeface="Georgia"/>
              </a:rPr>
              <a:t>in</a:t>
            </a:r>
            <a:r>
              <a:rPr sz="1700" spc="105" dirty="0">
                <a:solidFill>
                  <a:srgbClr val="0D0D0D"/>
                </a:solidFill>
                <a:latin typeface="Georgia"/>
                <a:cs typeface="Georgia"/>
              </a:rPr>
              <a:t> </a:t>
            </a:r>
            <a:r>
              <a:rPr sz="1700" spc="45" dirty="0">
                <a:solidFill>
                  <a:srgbClr val="0D0D0D"/>
                </a:solidFill>
                <a:latin typeface="Georgia"/>
                <a:cs typeface="Georgia"/>
              </a:rPr>
              <a:t>different</a:t>
            </a:r>
            <a:r>
              <a:rPr sz="1700" spc="135" dirty="0">
                <a:solidFill>
                  <a:srgbClr val="0D0D0D"/>
                </a:solidFill>
                <a:latin typeface="Georgia"/>
                <a:cs typeface="Georgia"/>
              </a:rPr>
              <a:t> </a:t>
            </a:r>
            <a:r>
              <a:rPr sz="1700" spc="110" dirty="0">
                <a:solidFill>
                  <a:srgbClr val="0D0D0D"/>
                </a:solidFill>
                <a:latin typeface="Georgia"/>
                <a:cs typeface="Georgia"/>
              </a:rPr>
              <a:t>cultural</a:t>
            </a:r>
            <a:r>
              <a:rPr sz="1700" spc="-25" dirty="0">
                <a:solidFill>
                  <a:srgbClr val="0D0D0D"/>
                </a:solidFill>
                <a:latin typeface="Georgia"/>
                <a:cs typeface="Georgia"/>
              </a:rPr>
              <a:t> </a:t>
            </a:r>
            <a:r>
              <a:rPr sz="1700" spc="100" dirty="0">
                <a:solidFill>
                  <a:srgbClr val="0D0D0D"/>
                </a:solidFill>
                <a:latin typeface="Georgia"/>
                <a:cs typeface="Georgia"/>
              </a:rPr>
              <a:t>contexts</a:t>
            </a:r>
            <a:r>
              <a:rPr sz="1700" spc="-35" dirty="0">
                <a:solidFill>
                  <a:srgbClr val="0D0D0D"/>
                </a:solidFill>
                <a:latin typeface="Georgia"/>
                <a:cs typeface="Georgia"/>
              </a:rPr>
              <a:t> </a:t>
            </a:r>
            <a:r>
              <a:rPr sz="1700" spc="55" dirty="0">
                <a:solidFill>
                  <a:srgbClr val="0D0D0D"/>
                </a:solidFill>
                <a:latin typeface="Georgia"/>
                <a:cs typeface="Georgia"/>
              </a:rPr>
              <a:t>or</a:t>
            </a:r>
            <a:r>
              <a:rPr sz="1700" spc="105" dirty="0">
                <a:solidFill>
                  <a:srgbClr val="0D0D0D"/>
                </a:solidFill>
                <a:latin typeface="Georgia"/>
                <a:cs typeface="Georgia"/>
              </a:rPr>
              <a:t> </a:t>
            </a:r>
            <a:r>
              <a:rPr sz="1700" spc="120" dirty="0">
                <a:solidFill>
                  <a:srgbClr val="0D0D0D"/>
                </a:solidFill>
                <a:latin typeface="Georgia"/>
                <a:cs typeface="Georgia"/>
              </a:rPr>
              <a:t>may</a:t>
            </a:r>
            <a:r>
              <a:rPr sz="1700" spc="85" dirty="0">
                <a:solidFill>
                  <a:srgbClr val="0D0D0D"/>
                </a:solidFill>
                <a:latin typeface="Georgia"/>
                <a:cs typeface="Georgia"/>
              </a:rPr>
              <a:t> be</a:t>
            </a:r>
            <a:r>
              <a:rPr sz="1700" spc="120" dirty="0">
                <a:solidFill>
                  <a:srgbClr val="0D0D0D"/>
                </a:solidFill>
                <a:latin typeface="Georgia"/>
                <a:cs typeface="Georgia"/>
              </a:rPr>
              <a:t> </a:t>
            </a:r>
            <a:r>
              <a:rPr sz="1700" spc="80" dirty="0">
                <a:solidFill>
                  <a:srgbClr val="0D0D0D"/>
                </a:solidFill>
                <a:latin typeface="Georgia"/>
                <a:cs typeface="Georgia"/>
              </a:rPr>
              <a:t>misinterpreted,</a:t>
            </a:r>
            <a:r>
              <a:rPr sz="1700" spc="-60" dirty="0">
                <a:solidFill>
                  <a:srgbClr val="0D0D0D"/>
                </a:solidFill>
                <a:latin typeface="Georgia"/>
                <a:cs typeface="Georgia"/>
              </a:rPr>
              <a:t> </a:t>
            </a:r>
            <a:r>
              <a:rPr sz="1700" spc="70" dirty="0">
                <a:solidFill>
                  <a:srgbClr val="0D0D0D"/>
                </a:solidFill>
                <a:latin typeface="Georgia"/>
                <a:cs typeface="Georgia"/>
              </a:rPr>
              <a:t>leading</a:t>
            </a:r>
            <a:r>
              <a:rPr sz="1700" spc="85" dirty="0">
                <a:solidFill>
                  <a:srgbClr val="0D0D0D"/>
                </a:solidFill>
                <a:latin typeface="Georgia"/>
                <a:cs typeface="Georgia"/>
              </a:rPr>
              <a:t> </a:t>
            </a:r>
            <a:r>
              <a:rPr sz="1700" spc="65" dirty="0">
                <a:solidFill>
                  <a:srgbClr val="0D0D0D"/>
                </a:solidFill>
                <a:latin typeface="Georgia"/>
                <a:cs typeface="Georgia"/>
              </a:rPr>
              <a:t>to</a:t>
            </a:r>
            <a:r>
              <a:rPr sz="1700" spc="125" dirty="0">
                <a:solidFill>
                  <a:srgbClr val="0D0D0D"/>
                </a:solidFill>
                <a:latin typeface="Georgia"/>
                <a:cs typeface="Georgia"/>
              </a:rPr>
              <a:t> </a:t>
            </a:r>
            <a:r>
              <a:rPr sz="1700" spc="95" dirty="0">
                <a:solidFill>
                  <a:srgbClr val="0D0D0D"/>
                </a:solidFill>
                <a:latin typeface="Georgia"/>
                <a:cs typeface="Georgia"/>
              </a:rPr>
              <a:t>ambiguity</a:t>
            </a:r>
            <a:r>
              <a:rPr sz="1700" spc="-65" dirty="0">
                <a:solidFill>
                  <a:srgbClr val="0D0D0D"/>
                </a:solidFill>
                <a:latin typeface="Georgia"/>
                <a:cs typeface="Georgia"/>
              </a:rPr>
              <a:t> </a:t>
            </a:r>
            <a:r>
              <a:rPr sz="1700" spc="80" dirty="0">
                <a:solidFill>
                  <a:srgbClr val="0D0D0D"/>
                </a:solidFill>
                <a:latin typeface="Georgia"/>
                <a:cs typeface="Georgia"/>
              </a:rPr>
              <a:t>in</a:t>
            </a:r>
            <a:r>
              <a:rPr sz="1700" spc="105" dirty="0">
                <a:solidFill>
                  <a:srgbClr val="0D0D0D"/>
                </a:solidFill>
                <a:latin typeface="Georgia"/>
                <a:cs typeface="Georgia"/>
              </a:rPr>
              <a:t> communication.</a:t>
            </a:r>
            <a:endParaRPr sz="1700">
              <a:latin typeface="Georgia"/>
              <a:cs typeface="Georgia"/>
            </a:endParaRPr>
          </a:p>
          <a:p>
            <a:pPr>
              <a:lnSpc>
                <a:spcPct val="100000"/>
              </a:lnSpc>
              <a:spcBef>
                <a:spcPts val="45"/>
              </a:spcBef>
              <a:buClr>
                <a:srgbClr val="0D0D0D"/>
              </a:buClr>
              <a:buFont typeface="Arial MT"/>
              <a:buChar char="•"/>
            </a:pPr>
            <a:endParaRPr sz="1800">
              <a:latin typeface="Georgia"/>
              <a:cs typeface="Georgia"/>
            </a:endParaRPr>
          </a:p>
          <a:p>
            <a:pPr marL="355600" marR="241935" indent="-343535">
              <a:lnSpc>
                <a:spcPts val="2030"/>
              </a:lnSpc>
              <a:spcBef>
                <a:spcPts val="5"/>
              </a:spcBef>
              <a:buFont typeface="Arial MT"/>
              <a:buChar char="•"/>
              <a:tabLst>
                <a:tab pos="355600" algn="l"/>
                <a:tab pos="356235" algn="l"/>
              </a:tabLst>
            </a:pPr>
            <a:r>
              <a:rPr sz="1700" spc="110" dirty="0">
                <a:solidFill>
                  <a:srgbClr val="0D0D0D"/>
                </a:solidFill>
                <a:latin typeface="Georgia"/>
                <a:cs typeface="Georgia"/>
              </a:rPr>
              <a:t>Gesture</a:t>
            </a:r>
            <a:r>
              <a:rPr sz="1700" spc="50" dirty="0">
                <a:solidFill>
                  <a:srgbClr val="0D0D0D"/>
                </a:solidFill>
                <a:latin typeface="Georgia"/>
                <a:cs typeface="Georgia"/>
              </a:rPr>
              <a:t> </a:t>
            </a:r>
            <a:r>
              <a:rPr sz="1700" spc="70" dirty="0">
                <a:solidFill>
                  <a:srgbClr val="0D0D0D"/>
                </a:solidFill>
                <a:latin typeface="Georgia"/>
                <a:cs typeface="Georgia"/>
              </a:rPr>
              <a:t>recognition</a:t>
            </a:r>
            <a:r>
              <a:rPr sz="1700" spc="35" dirty="0">
                <a:solidFill>
                  <a:srgbClr val="0D0D0D"/>
                </a:solidFill>
                <a:latin typeface="Georgia"/>
                <a:cs typeface="Georgia"/>
              </a:rPr>
              <a:t> </a:t>
            </a:r>
            <a:r>
              <a:rPr sz="1700" spc="114" dirty="0">
                <a:solidFill>
                  <a:srgbClr val="0D0D0D"/>
                </a:solidFill>
                <a:latin typeface="Georgia"/>
                <a:cs typeface="Georgia"/>
              </a:rPr>
              <a:t>systems,</a:t>
            </a:r>
            <a:r>
              <a:rPr sz="1700" spc="-55" dirty="0">
                <a:solidFill>
                  <a:srgbClr val="0D0D0D"/>
                </a:solidFill>
                <a:latin typeface="Georgia"/>
                <a:cs typeface="Georgia"/>
              </a:rPr>
              <a:t> </a:t>
            </a:r>
            <a:r>
              <a:rPr sz="1700" spc="85" dirty="0">
                <a:solidFill>
                  <a:srgbClr val="0D0D0D"/>
                </a:solidFill>
                <a:latin typeface="Georgia"/>
                <a:cs typeface="Georgia"/>
              </a:rPr>
              <a:t>particularly</a:t>
            </a:r>
            <a:r>
              <a:rPr sz="1700" spc="90" dirty="0">
                <a:solidFill>
                  <a:srgbClr val="0D0D0D"/>
                </a:solidFill>
                <a:latin typeface="Georgia"/>
                <a:cs typeface="Georgia"/>
              </a:rPr>
              <a:t> </a:t>
            </a:r>
            <a:r>
              <a:rPr sz="1700" spc="100" dirty="0">
                <a:solidFill>
                  <a:srgbClr val="0D0D0D"/>
                </a:solidFill>
                <a:latin typeface="Georgia"/>
                <a:cs typeface="Georgia"/>
              </a:rPr>
              <a:t>those</a:t>
            </a:r>
            <a:r>
              <a:rPr sz="1700" spc="50" dirty="0">
                <a:solidFill>
                  <a:srgbClr val="0D0D0D"/>
                </a:solidFill>
                <a:latin typeface="Georgia"/>
                <a:cs typeface="Georgia"/>
              </a:rPr>
              <a:t> </a:t>
            </a:r>
            <a:r>
              <a:rPr sz="1700" spc="60" dirty="0">
                <a:solidFill>
                  <a:srgbClr val="0D0D0D"/>
                </a:solidFill>
                <a:latin typeface="Georgia"/>
                <a:cs typeface="Georgia"/>
              </a:rPr>
              <a:t>involving</a:t>
            </a:r>
            <a:r>
              <a:rPr sz="1700" spc="20" dirty="0">
                <a:solidFill>
                  <a:srgbClr val="0D0D0D"/>
                </a:solidFill>
                <a:latin typeface="Georgia"/>
                <a:cs typeface="Georgia"/>
              </a:rPr>
              <a:t> </a:t>
            </a:r>
            <a:r>
              <a:rPr sz="1700" spc="110" dirty="0">
                <a:solidFill>
                  <a:srgbClr val="0D0D0D"/>
                </a:solidFill>
                <a:latin typeface="Georgia"/>
                <a:cs typeface="Georgia"/>
              </a:rPr>
              <a:t>cameras,</a:t>
            </a:r>
            <a:r>
              <a:rPr sz="1700" spc="20" dirty="0">
                <a:solidFill>
                  <a:srgbClr val="0D0D0D"/>
                </a:solidFill>
                <a:latin typeface="Georgia"/>
                <a:cs typeface="Georgia"/>
              </a:rPr>
              <a:t> </a:t>
            </a:r>
            <a:r>
              <a:rPr sz="1700" spc="85" dirty="0">
                <a:solidFill>
                  <a:srgbClr val="0D0D0D"/>
                </a:solidFill>
                <a:latin typeface="Georgia"/>
                <a:cs typeface="Georgia"/>
              </a:rPr>
              <a:t>raise</a:t>
            </a:r>
            <a:r>
              <a:rPr sz="1700" spc="125" dirty="0">
                <a:solidFill>
                  <a:srgbClr val="0D0D0D"/>
                </a:solidFill>
                <a:latin typeface="Georgia"/>
                <a:cs typeface="Georgia"/>
              </a:rPr>
              <a:t> </a:t>
            </a:r>
            <a:r>
              <a:rPr sz="1700" spc="75" dirty="0">
                <a:solidFill>
                  <a:srgbClr val="0D0D0D"/>
                </a:solidFill>
                <a:latin typeface="Georgia"/>
                <a:cs typeface="Georgia"/>
              </a:rPr>
              <a:t>privacy</a:t>
            </a:r>
            <a:r>
              <a:rPr sz="1700" spc="95" dirty="0">
                <a:solidFill>
                  <a:srgbClr val="0D0D0D"/>
                </a:solidFill>
                <a:latin typeface="Georgia"/>
                <a:cs typeface="Georgia"/>
              </a:rPr>
              <a:t> </a:t>
            </a:r>
            <a:r>
              <a:rPr sz="1700" spc="105" dirty="0">
                <a:solidFill>
                  <a:srgbClr val="0D0D0D"/>
                </a:solidFill>
                <a:latin typeface="Georgia"/>
                <a:cs typeface="Georgia"/>
              </a:rPr>
              <a:t>concerns</a:t>
            </a:r>
            <a:r>
              <a:rPr sz="1700" spc="50" dirty="0">
                <a:solidFill>
                  <a:srgbClr val="0D0D0D"/>
                </a:solidFill>
                <a:latin typeface="Georgia"/>
                <a:cs typeface="Georgia"/>
              </a:rPr>
              <a:t> </a:t>
            </a:r>
            <a:r>
              <a:rPr sz="1700" spc="140" dirty="0">
                <a:solidFill>
                  <a:srgbClr val="0D0D0D"/>
                </a:solidFill>
                <a:latin typeface="Georgia"/>
                <a:cs typeface="Georgia"/>
              </a:rPr>
              <a:t>as</a:t>
            </a:r>
            <a:r>
              <a:rPr sz="1700" spc="200" dirty="0">
                <a:solidFill>
                  <a:srgbClr val="0D0D0D"/>
                </a:solidFill>
                <a:latin typeface="Georgia"/>
                <a:cs typeface="Georgia"/>
              </a:rPr>
              <a:t> </a:t>
            </a:r>
            <a:r>
              <a:rPr sz="1700" spc="95" dirty="0">
                <a:solidFill>
                  <a:srgbClr val="0D0D0D"/>
                </a:solidFill>
                <a:latin typeface="Georgia"/>
                <a:cs typeface="Georgia"/>
              </a:rPr>
              <a:t>they </a:t>
            </a:r>
            <a:r>
              <a:rPr sz="1700" spc="-395" dirty="0">
                <a:solidFill>
                  <a:srgbClr val="0D0D0D"/>
                </a:solidFill>
                <a:latin typeface="Georgia"/>
                <a:cs typeface="Georgia"/>
              </a:rPr>
              <a:t> </a:t>
            </a:r>
            <a:r>
              <a:rPr sz="1700" spc="105" dirty="0">
                <a:solidFill>
                  <a:srgbClr val="0D0D0D"/>
                </a:solidFill>
                <a:latin typeface="Georgia"/>
                <a:cs typeface="Georgia"/>
              </a:rPr>
              <a:t>capture</a:t>
            </a:r>
            <a:r>
              <a:rPr sz="1700" spc="40" dirty="0">
                <a:solidFill>
                  <a:srgbClr val="0D0D0D"/>
                </a:solidFill>
                <a:latin typeface="Georgia"/>
                <a:cs typeface="Georgia"/>
              </a:rPr>
              <a:t> </a:t>
            </a:r>
            <a:r>
              <a:rPr sz="1700" spc="110" dirty="0">
                <a:solidFill>
                  <a:srgbClr val="0D0D0D"/>
                </a:solidFill>
                <a:latin typeface="Georgia"/>
                <a:cs typeface="Georgia"/>
              </a:rPr>
              <a:t>and</a:t>
            </a:r>
            <a:r>
              <a:rPr sz="1700" spc="95" dirty="0">
                <a:solidFill>
                  <a:srgbClr val="0D0D0D"/>
                </a:solidFill>
                <a:latin typeface="Georgia"/>
                <a:cs typeface="Georgia"/>
              </a:rPr>
              <a:t> </a:t>
            </a:r>
            <a:r>
              <a:rPr sz="1700" spc="100" dirty="0">
                <a:solidFill>
                  <a:srgbClr val="0D0D0D"/>
                </a:solidFill>
                <a:latin typeface="Georgia"/>
                <a:cs typeface="Georgia"/>
              </a:rPr>
              <a:t>process</a:t>
            </a:r>
            <a:r>
              <a:rPr sz="1700" spc="120" dirty="0">
                <a:solidFill>
                  <a:srgbClr val="0D0D0D"/>
                </a:solidFill>
                <a:latin typeface="Georgia"/>
                <a:cs typeface="Georgia"/>
              </a:rPr>
              <a:t> </a:t>
            </a:r>
            <a:r>
              <a:rPr sz="1700" spc="100" dirty="0">
                <a:solidFill>
                  <a:srgbClr val="0D0D0D"/>
                </a:solidFill>
                <a:latin typeface="Georgia"/>
                <a:cs typeface="Georgia"/>
              </a:rPr>
              <a:t>visual</a:t>
            </a:r>
            <a:r>
              <a:rPr sz="1700" spc="40" dirty="0">
                <a:solidFill>
                  <a:srgbClr val="0D0D0D"/>
                </a:solidFill>
                <a:latin typeface="Georgia"/>
                <a:cs typeface="Georgia"/>
              </a:rPr>
              <a:t> </a:t>
            </a:r>
            <a:r>
              <a:rPr sz="1700" spc="95" dirty="0">
                <a:solidFill>
                  <a:srgbClr val="0D0D0D"/>
                </a:solidFill>
                <a:latin typeface="Georgia"/>
                <a:cs typeface="Georgia"/>
              </a:rPr>
              <a:t>data,</a:t>
            </a:r>
            <a:r>
              <a:rPr sz="1700" spc="90" dirty="0">
                <a:solidFill>
                  <a:srgbClr val="0D0D0D"/>
                </a:solidFill>
                <a:latin typeface="Georgia"/>
                <a:cs typeface="Georgia"/>
              </a:rPr>
              <a:t> </a:t>
            </a:r>
            <a:r>
              <a:rPr sz="1700" spc="70" dirty="0">
                <a:solidFill>
                  <a:srgbClr val="0D0D0D"/>
                </a:solidFill>
                <a:latin typeface="Georgia"/>
                <a:cs typeface="Georgia"/>
              </a:rPr>
              <a:t>potentially</a:t>
            </a:r>
            <a:r>
              <a:rPr sz="1700" spc="5" dirty="0">
                <a:solidFill>
                  <a:srgbClr val="0D0D0D"/>
                </a:solidFill>
                <a:latin typeface="Georgia"/>
                <a:cs typeface="Georgia"/>
              </a:rPr>
              <a:t> </a:t>
            </a:r>
            <a:r>
              <a:rPr sz="1700" spc="55" dirty="0">
                <a:solidFill>
                  <a:srgbClr val="0D0D0D"/>
                </a:solidFill>
                <a:latin typeface="Georgia"/>
                <a:cs typeface="Georgia"/>
              </a:rPr>
              <a:t>infringing</a:t>
            </a:r>
            <a:r>
              <a:rPr sz="1700" spc="80" dirty="0">
                <a:solidFill>
                  <a:srgbClr val="0D0D0D"/>
                </a:solidFill>
                <a:latin typeface="Georgia"/>
                <a:cs typeface="Georgia"/>
              </a:rPr>
              <a:t> </a:t>
            </a:r>
            <a:r>
              <a:rPr sz="1700" spc="95" dirty="0">
                <a:solidFill>
                  <a:srgbClr val="0D0D0D"/>
                </a:solidFill>
                <a:latin typeface="Georgia"/>
                <a:cs typeface="Georgia"/>
              </a:rPr>
              <a:t>on</a:t>
            </a:r>
            <a:r>
              <a:rPr sz="1700" spc="100" dirty="0">
                <a:solidFill>
                  <a:srgbClr val="0D0D0D"/>
                </a:solidFill>
                <a:latin typeface="Georgia"/>
                <a:cs typeface="Georgia"/>
              </a:rPr>
              <a:t> </a:t>
            </a:r>
            <a:r>
              <a:rPr sz="1700" spc="85" dirty="0">
                <a:solidFill>
                  <a:srgbClr val="0D0D0D"/>
                </a:solidFill>
                <a:latin typeface="Georgia"/>
                <a:cs typeface="Georgia"/>
              </a:rPr>
              <a:t>individuals</a:t>
            </a:r>
            <a:r>
              <a:rPr sz="1700" spc="570" dirty="0">
                <a:solidFill>
                  <a:srgbClr val="0D0D0D"/>
                </a:solidFill>
                <a:latin typeface="Georgia"/>
                <a:cs typeface="Georgia"/>
              </a:rPr>
              <a:t> </a:t>
            </a:r>
            <a:r>
              <a:rPr sz="1700" spc="75" dirty="0">
                <a:solidFill>
                  <a:srgbClr val="0D0D0D"/>
                </a:solidFill>
                <a:latin typeface="Georgia"/>
                <a:cs typeface="Georgia"/>
              </a:rPr>
              <a:t>privacy.</a:t>
            </a:r>
            <a:endParaRPr sz="1700">
              <a:latin typeface="Georgia"/>
              <a:cs typeface="Georgia"/>
            </a:endParaRPr>
          </a:p>
          <a:p>
            <a:pPr>
              <a:lnSpc>
                <a:spcPct val="100000"/>
              </a:lnSpc>
              <a:spcBef>
                <a:spcPts val="35"/>
              </a:spcBef>
              <a:buClr>
                <a:srgbClr val="0D0D0D"/>
              </a:buClr>
              <a:buFont typeface="Arial MT"/>
              <a:buChar char="•"/>
            </a:pPr>
            <a:endParaRPr sz="1750">
              <a:latin typeface="Georgia"/>
              <a:cs typeface="Georgia"/>
            </a:endParaRPr>
          </a:p>
          <a:p>
            <a:pPr marL="355600" marR="250190" indent="-343535">
              <a:lnSpc>
                <a:spcPts val="2030"/>
              </a:lnSpc>
              <a:buFont typeface="Arial MT"/>
              <a:buChar char="•"/>
              <a:tabLst>
                <a:tab pos="355600" algn="l"/>
                <a:tab pos="356235" algn="l"/>
              </a:tabLst>
            </a:pPr>
            <a:r>
              <a:rPr sz="1700" spc="105" dirty="0">
                <a:solidFill>
                  <a:srgbClr val="0D0D0D"/>
                </a:solidFill>
                <a:latin typeface="Georgia"/>
                <a:cs typeface="Georgia"/>
              </a:rPr>
              <a:t>Gesture-based</a:t>
            </a:r>
            <a:r>
              <a:rPr sz="1700" spc="25" dirty="0">
                <a:solidFill>
                  <a:srgbClr val="0D0D0D"/>
                </a:solidFill>
                <a:latin typeface="Georgia"/>
                <a:cs typeface="Georgia"/>
              </a:rPr>
              <a:t> </a:t>
            </a:r>
            <a:r>
              <a:rPr sz="1700" spc="75" dirty="0">
                <a:solidFill>
                  <a:srgbClr val="0D0D0D"/>
                </a:solidFill>
                <a:latin typeface="Georgia"/>
                <a:cs typeface="Georgia"/>
              </a:rPr>
              <a:t>interfaces</a:t>
            </a:r>
            <a:r>
              <a:rPr sz="1700" spc="55" dirty="0">
                <a:solidFill>
                  <a:srgbClr val="0D0D0D"/>
                </a:solidFill>
                <a:latin typeface="Georgia"/>
                <a:cs typeface="Georgia"/>
              </a:rPr>
              <a:t> </a:t>
            </a:r>
            <a:r>
              <a:rPr sz="1700" spc="75" dirty="0">
                <a:solidFill>
                  <a:srgbClr val="0D0D0D"/>
                </a:solidFill>
                <a:latin typeface="Georgia"/>
                <a:cs typeface="Georgia"/>
              </a:rPr>
              <a:t>heavily</a:t>
            </a:r>
            <a:r>
              <a:rPr sz="1700" spc="90" dirty="0">
                <a:solidFill>
                  <a:srgbClr val="0D0D0D"/>
                </a:solidFill>
                <a:latin typeface="Georgia"/>
                <a:cs typeface="Georgia"/>
              </a:rPr>
              <a:t> </a:t>
            </a:r>
            <a:r>
              <a:rPr sz="1700" spc="60" dirty="0">
                <a:solidFill>
                  <a:srgbClr val="0D0D0D"/>
                </a:solidFill>
                <a:latin typeface="Georgia"/>
                <a:cs typeface="Georgia"/>
              </a:rPr>
              <a:t>rely</a:t>
            </a:r>
            <a:r>
              <a:rPr sz="1700" spc="90" dirty="0">
                <a:solidFill>
                  <a:srgbClr val="0D0D0D"/>
                </a:solidFill>
                <a:latin typeface="Georgia"/>
                <a:cs typeface="Georgia"/>
              </a:rPr>
              <a:t> </a:t>
            </a:r>
            <a:r>
              <a:rPr sz="1700" spc="95" dirty="0">
                <a:solidFill>
                  <a:srgbClr val="0D0D0D"/>
                </a:solidFill>
                <a:latin typeface="Georgia"/>
                <a:cs typeface="Georgia"/>
              </a:rPr>
              <a:t>on</a:t>
            </a:r>
            <a:r>
              <a:rPr sz="1700" spc="105" dirty="0">
                <a:solidFill>
                  <a:srgbClr val="0D0D0D"/>
                </a:solidFill>
                <a:latin typeface="Georgia"/>
                <a:cs typeface="Georgia"/>
              </a:rPr>
              <a:t> </a:t>
            </a:r>
            <a:r>
              <a:rPr sz="1700" spc="75" dirty="0">
                <a:solidFill>
                  <a:srgbClr val="0D0D0D"/>
                </a:solidFill>
                <a:latin typeface="Georgia"/>
                <a:cs typeface="Georgia"/>
              </a:rPr>
              <a:t>technological</a:t>
            </a:r>
            <a:r>
              <a:rPr sz="1700" spc="-20" dirty="0">
                <a:solidFill>
                  <a:srgbClr val="0D0D0D"/>
                </a:solidFill>
                <a:latin typeface="Georgia"/>
                <a:cs typeface="Georgia"/>
              </a:rPr>
              <a:t> </a:t>
            </a:r>
            <a:r>
              <a:rPr sz="1700" spc="100" dirty="0">
                <a:solidFill>
                  <a:srgbClr val="0D0D0D"/>
                </a:solidFill>
                <a:latin typeface="Georgia"/>
                <a:cs typeface="Georgia"/>
              </a:rPr>
              <a:t>components</a:t>
            </a:r>
            <a:r>
              <a:rPr sz="1700" spc="-25" dirty="0">
                <a:solidFill>
                  <a:srgbClr val="0D0D0D"/>
                </a:solidFill>
                <a:latin typeface="Georgia"/>
                <a:cs typeface="Georgia"/>
              </a:rPr>
              <a:t> </a:t>
            </a:r>
            <a:r>
              <a:rPr sz="1700" spc="165" dirty="0">
                <a:solidFill>
                  <a:srgbClr val="0D0D0D"/>
                </a:solidFill>
                <a:latin typeface="Georgia"/>
                <a:cs typeface="Georgia"/>
              </a:rPr>
              <a:t>such</a:t>
            </a:r>
            <a:r>
              <a:rPr sz="1700" spc="110" dirty="0">
                <a:solidFill>
                  <a:srgbClr val="0D0D0D"/>
                </a:solidFill>
                <a:latin typeface="Georgia"/>
                <a:cs typeface="Georgia"/>
              </a:rPr>
              <a:t> </a:t>
            </a:r>
            <a:r>
              <a:rPr sz="1700" spc="135" dirty="0">
                <a:solidFill>
                  <a:srgbClr val="0D0D0D"/>
                </a:solidFill>
                <a:latin typeface="Georgia"/>
                <a:cs typeface="Georgia"/>
              </a:rPr>
              <a:t>as</a:t>
            </a:r>
            <a:r>
              <a:rPr sz="1700" spc="130" dirty="0">
                <a:solidFill>
                  <a:srgbClr val="0D0D0D"/>
                </a:solidFill>
                <a:latin typeface="Georgia"/>
                <a:cs typeface="Georgia"/>
              </a:rPr>
              <a:t> </a:t>
            </a:r>
            <a:r>
              <a:rPr sz="1700" spc="110" dirty="0">
                <a:solidFill>
                  <a:srgbClr val="0D0D0D"/>
                </a:solidFill>
                <a:latin typeface="Georgia"/>
                <a:cs typeface="Georgia"/>
              </a:rPr>
              <a:t>cameras</a:t>
            </a:r>
            <a:r>
              <a:rPr sz="1700" spc="50" dirty="0">
                <a:solidFill>
                  <a:srgbClr val="0D0D0D"/>
                </a:solidFill>
                <a:latin typeface="Georgia"/>
                <a:cs typeface="Georgia"/>
              </a:rPr>
              <a:t> </a:t>
            </a:r>
            <a:r>
              <a:rPr sz="1700" spc="105" dirty="0">
                <a:solidFill>
                  <a:srgbClr val="0D0D0D"/>
                </a:solidFill>
                <a:latin typeface="Georgia"/>
                <a:cs typeface="Georgia"/>
              </a:rPr>
              <a:t>and</a:t>
            </a:r>
            <a:r>
              <a:rPr sz="1700" spc="100" dirty="0">
                <a:solidFill>
                  <a:srgbClr val="0D0D0D"/>
                </a:solidFill>
                <a:latin typeface="Georgia"/>
                <a:cs typeface="Georgia"/>
              </a:rPr>
              <a:t> </a:t>
            </a:r>
            <a:r>
              <a:rPr sz="1700" spc="110" dirty="0">
                <a:solidFill>
                  <a:srgbClr val="0D0D0D"/>
                </a:solidFill>
                <a:latin typeface="Georgia"/>
                <a:cs typeface="Georgia"/>
              </a:rPr>
              <a:t>sensors. </a:t>
            </a:r>
            <a:r>
              <a:rPr sz="1700" spc="-395" dirty="0">
                <a:solidFill>
                  <a:srgbClr val="0D0D0D"/>
                </a:solidFill>
                <a:latin typeface="Georgia"/>
                <a:cs typeface="Georgia"/>
              </a:rPr>
              <a:t> </a:t>
            </a:r>
            <a:r>
              <a:rPr sz="1700" spc="85" dirty="0">
                <a:solidFill>
                  <a:srgbClr val="0D0D0D"/>
                </a:solidFill>
                <a:latin typeface="Georgia"/>
                <a:cs typeface="Georgia"/>
              </a:rPr>
              <a:t>Malfunctions</a:t>
            </a:r>
            <a:r>
              <a:rPr sz="1700" spc="-35" dirty="0">
                <a:solidFill>
                  <a:srgbClr val="0D0D0D"/>
                </a:solidFill>
                <a:latin typeface="Georgia"/>
                <a:cs typeface="Georgia"/>
              </a:rPr>
              <a:t> </a:t>
            </a:r>
            <a:r>
              <a:rPr sz="1700" spc="55" dirty="0">
                <a:solidFill>
                  <a:srgbClr val="0D0D0D"/>
                </a:solidFill>
                <a:latin typeface="Georgia"/>
                <a:cs typeface="Georgia"/>
              </a:rPr>
              <a:t>or</a:t>
            </a:r>
            <a:r>
              <a:rPr sz="1700" spc="100" dirty="0">
                <a:solidFill>
                  <a:srgbClr val="0D0D0D"/>
                </a:solidFill>
                <a:latin typeface="Georgia"/>
                <a:cs typeface="Georgia"/>
              </a:rPr>
              <a:t> </a:t>
            </a:r>
            <a:r>
              <a:rPr sz="1700" spc="90" dirty="0">
                <a:solidFill>
                  <a:srgbClr val="0D0D0D"/>
                </a:solidFill>
                <a:latin typeface="Georgia"/>
                <a:cs typeface="Georgia"/>
              </a:rPr>
              <a:t>technical</a:t>
            </a:r>
            <a:r>
              <a:rPr sz="1700" spc="40" dirty="0">
                <a:solidFill>
                  <a:srgbClr val="0D0D0D"/>
                </a:solidFill>
                <a:latin typeface="Georgia"/>
                <a:cs typeface="Georgia"/>
              </a:rPr>
              <a:t> </a:t>
            </a:r>
            <a:r>
              <a:rPr sz="1700" spc="135" dirty="0">
                <a:solidFill>
                  <a:srgbClr val="0D0D0D"/>
                </a:solidFill>
                <a:latin typeface="Georgia"/>
                <a:cs typeface="Georgia"/>
              </a:rPr>
              <a:t>issues</a:t>
            </a:r>
            <a:r>
              <a:rPr sz="1700" spc="40" dirty="0">
                <a:solidFill>
                  <a:srgbClr val="0D0D0D"/>
                </a:solidFill>
                <a:latin typeface="Georgia"/>
                <a:cs typeface="Georgia"/>
              </a:rPr>
              <a:t> </a:t>
            </a:r>
            <a:r>
              <a:rPr sz="1700" spc="125" dirty="0">
                <a:solidFill>
                  <a:srgbClr val="0D0D0D"/>
                </a:solidFill>
                <a:latin typeface="Georgia"/>
                <a:cs typeface="Georgia"/>
              </a:rPr>
              <a:t>can</a:t>
            </a:r>
            <a:r>
              <a:rPr sz="1700" spc="105" dirty="0">
                <a:solidFill>
                  <a:srgbClr val="0D0D0D"/>
                </a:solidFill>
                <a:latin typeface="Georgia"/>
                <a:cs typeface="Georgia"/>
              </a:rPr>
              <a:t> </a:t>
            </a:r>
            <a:r>
              <a:rPr sz="1700" spc="95" dirty="0">
                <a:solidFill>
                  <a:srgbClr val="0D0D0D"/>
                </a:solidFill>
                <a:latin typeface="Georgia"/>
                <a:cs typeface="Georgia"/>
              </a:rPr>
              <a:t>disrupt</a:t>
            </a:r>
            <a:r>
              <a:rPr sz="1700" spc="55" dirty="0">
                <a:solidFill>
                  <a:srgbClr val="0D0D0D"/>
                </a:solidFill>
                <a:latin typeface="Georgia"/>
                <a:cs typeface="Georgia"/>
              </a:rPr>
              <a:t> </a:t>
            </a:r>
            <a:r>
              <a:rPr sz="1700" spc="95" dirty="0">
                <a:solidFill>
                  <a:srgbClr val="0D0D0D"/>
                </a:solidFill>
                <a:latin typeface="Georgia"/>
                <a:cs typeface="Georgia"/>
              </a:rPr>
              <a:t>the</a:t>
            </a:r>
            <a:r>
              <a:rPr sz="1700" spc="114" dirty="0">
                <a:solidFill>
                  <a:srgbClr val="0D0D0D"/>
                </a:solidFill>
                <a:latin typeface="Georgia"/>
                <a:cs typeface="Georgia"/>
              </a:rPr>
              <a:t> </a:t>
            </a:r>
            <a:r>
              <a:rPr sz="1700" spc="130" dirty="0">
                <a:solidFill>
                  <a:srgbClr val="0D0D0D"/>
                </a:solidFill>
                <a:latin typeface="Georgia"/>
                <a:cs typeface="Georgia"/>
              </a:rPr>
              <a:t>user</a:t>
            </a:r>
            <a:r>
              <a:rPr sz="1700" spc="30" dirty="0">
                <a:solidFill>
                  <a:srgbClr val="0D0D0D"/>
                </a:solidFill>
                <a:latin typeface="Georgia"/>
                <a:cs typeface="Georgia"/>
              </a:rPr>
              <a:t> </a:t>
            </a:r>
            <a:r>
              <a:rPr sz="1700" spc="80" dirty="0">
                <a:solidFill>
                  <a:srgbClr val="0D0D0D"/>
                </a:solidFill>
                <a:latin typeface="Georgia"/>
                <a:cs typeface="Georgia"/>
              </a:rPr>
              <a:t>experience.</a:t>
            </a:r>
            <a:endParaRPr sz="1700">
              <a:latin typeface="Georgia"/>
              <a:cs typeface="Georgia"/>
            </a:endParaRPr>
          </a:p>
        </p:txBody>
      </p:sp>
      <p:grpSp>
        <p:nvGrpSpPr>
          <p:cNvPr id="5" name="object 5"/>
          <p:cNvGrpSpPr/>
          <p:nvPr/>
        </p:nvGrpSpPr>
        <p:grpSpPr>
          <a:xfrm>
            <a:off x="9172575" y="0"/>
            <a:ext cx="3019425" cy="1333500"/>
            <a:chOff x="9172575" y="0"/>
            <a:chExt cx="3019425" cy="1333500"/>
          </a:xfrm>
        </p:grpSpPr>
        <p:pic>
          <p:nvPicPr>
            <p:cNvPr id="6" name="object 6"/>
            <p:cNvPicPr/>
            <p:nvPr/>
          </p:nvPicPr>
          <p:blipFill>
            <a:blip r:embed="rId2" cstate="print"/>
            <a:stretch>
              <a:fillRect/>
            </a:stretch>
          </p:blipFill>
          <p:spPr>
            <a:xfrm>
              <a:off x="10772775" y="0"/>
              <a:ext cx="1419225" cy="1333500"/>
            </a:xfrm>
            <a:prstGeom prst="rect">
              <a:avLst/>
            </a:prstGeom>
          </p:spPr>
        </p:pic>
        <p:pic>
          <p:nvPicPr>
            <p:cNvPr id="7" name="object 7"/>
            <p:cNvPicPr/>
            <p:nvPr/>
          </p:nvPicPr>
          <p:blipFill>
            <a:blip r:embed="rId3" cstate="print"/>
            <a:stretch>
              <a:fillRect/>
            </a:stretch>
          </p:blipFill>
          <p:spPr>
            <a:xfrm>
              <a:off x="9172575" y="0"/>
              <a:ext cx="1600200" cy="1304925"/>
            </a:xfrm>
            <a:prstGeom prst="rect">
              <a:avLst/>
            </a:prstGeom>
          </p:spPr>
        </p:pic>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8150" y="609600"/>
            <a:ext cx="11306175" cy="1257300"/>
          </a:xfrm>
          <a:prstGeom prst="rect">
            <a:avLst/>
          </a:prstGeom>
          <a:solidFill>
            <a:srgbClr val="1A315F"/>
          </a:solidFill>
        </p:spPr>
        <p:txBody>
          <a:bodyPr vert="horz" wrap="square" lIns="0" tIns="3810" rIns="0" bIns="0" rtlCol="0">
            <a:spAutoFit/>
          </a:bodyPr>
          <a:lstStyle/>
          <a:p>
            <a:pPr>
              <a:lnSpc>
                <a:spcPct val="100000"/>
              </a:lnSpc>
              <a:spcBef>
                <a:spcPts val="30"/>
              </a:spcBef>
            </a:pPr>
            <a:endParaRPr sz="4300"/>
          </a:p>
          <a:p>
            <a:pPr marL="229235">
              <a:lnSpc>
                <a:spcPct val="100000"/>
              </a:lnSpc>
            </a:pPr>
            <a:r>
              <a:rPr sz="2750" spc="5" dirty="0">
                <a:latin typeface="Trebuchet MS"/>
                <a:cs typeface="Trebuchet MS"/>
              </a:rPr>
              <a:t>LITERATURE</a:t>
            </a:r>
            <a:r>
              <a:rPr sz="2750" spc="120" dirty="0">
                <a:latin typeface="Trebuchet MS"/>
                <a:cs typeface="Trebuchet MS"/>
              </a:rPr>
              <a:t> </a:t>
            </a:r>
            <a:r>
              <a:rPr sz="2750" spc="5" dirty="0">
                <a:latin typeface="Trebuchet MS"/>
                <a:cs typeface="Trebuchet MS"/>
              </a:rPr>
              <a:t>SURVEY</a:t>
            </a:r>
            <a:endParaRPr sz="2750">
              <a:latin typeface="Trebuchet MS"/>
              <a:cs typeface="Trebuchet MS"/>
            </a:endParaRPr>
          </a:p>
        </p:txBody>
      </p:sp>
      <p:sp>
        <p:nvSpPr>
          <p:cNvPr id="3" name="object 3"/>
          <p:cNvSpPr txBox="1"/>
          <p:nvPr/>
        </p:nvSpPr>
        <p:spPr>
          <a:xfrm>
            <a:off x="469582" y="2196401"/>
            <a:ext cx="10890885" cy="4420870"/>
          </a:xfrm>
          <a:prstGeom prst="rect">
            <a:avLst/>
          </a:prstGeom>
        </p:spPr>
        <p:txBody>
          <a:bodyPr vert="horz" wrap="square" lIns="0" tIns="10160" rIns="0" bIns="0" rtlCol="0">
            <a:spAutoFit/>
          </a:bodyPr>
          <a:lstStyle/>
          <a:p>
            <a:pPr marL="298450" marR="27305" indent="-285750" algn="just">
              <a:lnSpc>
                <a:spcPct val="100899"/>
              </a:lnSpc>
              <a:spcBef>
                <a:spcPts val="80"/>
              </a:spcBef>
              <a:buFont typeface="Arial MT"/>
              <a:buChar char="•"/>
              <a:tabLst>
                <a:tab pos="298450" algn="l"/>
              </a:tabLst>
            </a:pPr>
            <a:r>
              <a:rPr sz="1800" spc="15" dirty="0">
                <a:solidFill>
                  <a:srgbClr val="0D0D0D"/>
                </a:solidFill>
                <a:latin typeface="Georgia"/>
                <a:cs typeface="Georgia"/>
              </a:rPr>
              <a:t>A</a:t>
            </a:r>
            <a:r>
              <a:rPr sz="1800" spc="20" dirty="0">
                <a:solidFill>
                  <a:srgbClr val="0D0D0D"/>
                </a:solidFill>
                <a:latin typeface="Georgia"/>
                <a:cs typeface="Georgia"/>
              </a:rPr>
              <a:t> </a:t>
            </a:r>
            <a:r>
              <a:rPr sz="1800" spc="70" dirty="0">
                <a:solidFill>
                  <a:srgbClr val="0D0D0D"/>
                </a:solidFill>
                <a:latin typeface="Georgia"/>
                <a:cs typeface="Georgia"/>
              </a:rPr>
              <a:t>literature</a:t>
            </a:r>
            <a:r>
              <a:rPr sz="1800" spc="75" dirty="0">
                <a:solidFill>
                  <a:srgbClr val="0D0D0D"/>
                </a:solidFill>
                <a:latin typeface="Georgia"/>
                <a:cs typeface="Georgia"/>
              </a:rPr>
              <a:t> </a:t>
            </a:r>
            <a:r>
              <a:rPr sz="1800" spc="90" dirty="0">
                <a:solidFill>
                  <a:srgbClr val="0D0D0D"/>
                </a:solidFill>
                <a:latin typeface="Georgia"/>
                <a:cs typeface="Georgia"/>
              </a:rPr>
              <a:t>survey</a:t>
            </a:r>
            <a:r>
              <a:rPr sz="1800" spc="95" dirty="0">
                <a:solidFill>
                  <a:srgbClr val="0D0D0D"/>
                </a:solidFill>
                <a:latin typeface="Georgia"/>
                <a:cs typeface="Georgia"/>
              </a:rPr>
              <a:t> </a:t>
            </a:r>
            <a:r>
              <a:rPr sz="1800" spc="65" dirty="0">
                <a:solidFill>
                  <a:srgbClr val="0D0D0D"/>
                </a:solidFill>
                <a:latin typeface="Georgia"/>
                <a:cs typeface="Georgia"/>
              </a:rPr>
              <a:t>on</a:t>
            </a:r>
            <a:r>
              <a:rPr sz="1800" spc="70" dirty="0">
                <a:solidFill>
                  <a:srgbClr val="0D0D0D"/>
                </a:solidFill>
                <a:latin typeface="Georgia"/>
                <a:cs typeface="Georgia"/>
              </a:rPr>
              <a:t> </a:t>
            </a:r>
            <a:r>
              <a:rPr sz="1800" spc="80" dirty="0">
                <a:solidFill>
                  <a:srgbClr val="0D0D0D"/>
                </a:solidFill>
                <a:latin typeface="Georgia"/>
                <a:cs typeface="Georgia"/>
              </a:rPr>
              <a:t>gesture</a:t>
            </a:r>
            <a:r>
              <a:rPr sz="1800" spc="85" dirty="0">
                <a:solidFill>
                  <a:srgbClr val="0D0D0D"/>
                </a:solidFill>
                <a:latin typeface="Georgia"/>
                <a:cs typeface="Georgia"/>
              </a:rPr>
              <a:t> </a:t>
            </a:r>
            <a:r>
              <a:rPr sz="1800" spc="55" dirty="0">
                <a:solidFill>
                  <a:srgbClr val="0D0D0D"/>
                </a:solidFill>
                <a:latin typeface="Georgia"/>
                <a:cs typeface="Georgia"/>
              </a:rPr>
              <a:t>detection</a:t>
            </a:r>
            <a:r>
              <a:rPr sz="1800" spc="60" dirty="0">
                <a:solidFill>
                  <a:srgbClr val="0D0D0D"/>
                </a:solidFill>
                <a:latin typeface="Georgia"/>
                <a:cs typeface="Georgia"/>
              </a:rPr>
              <a:t> </a:t>
            </a:r>
            <a:r>
              <a:rPr sz="1800" spc="105" dirty="0">
                <a:solidFill>
                  <a:srgbClr val="0D0D0D"/>
                </a:solidFill>
                <a:latin typeface="Georgia"/>
                <a:cs typeface="Georgia"/>
              </a:rPr>
              <a:t>systems</a:t>
            </a:r>
            <a:r>
              <a:rPr sz="1800" spc="110" dirty="0">
                <a:solidFill>
                  <a:srgbClr val="0D0D0D"/>
                </a:solidFill>
                <a:latin typeface="Georgia"/>
                <a:cs typeface="Georgia"/>
              </a:rPr>
              <a:t> </a:t>
            </a:r>
            <a:r>
              <a:rPr sz="1800" spc="75" dirty="0">
                <a:solidFill>
                  <a:srgbClr val="0D0D0D"/>
                </a:solidFill>
                <a:latin typeface="Georgia"/>
                <a:cs typeface="Georgia"/>
              </a:rPr>
              <a:t>delves</a:t>
            </a:r>
            <a:r>
              <a:rPr sz="1800" spc="80" dirty="0">
                <a:solidFill>
                  <a:srgbClr val="0D0D0D"/>
                </a:solidFill>
                <a:latin typeface="Georgia"/>
                <a:cs typeface="Georgia"/>
              </a:rPr>
              <a:t> </a:t>
            </a:r>
            <a:r>
              <a:rPr sz="1800" spc="50" dirty="0">
                <a:solidFill>
                  <a:srgbClr val="0D0D0D"/>
                </a:solidFill>
                <a:latin typeface="Georgia"/>
                <a:cs typeface="Georgia"/>
              </a:rPr>
              <a:t>into</a:t>
            </a:r>
            <a:r>
              <a:rPr sz="1800" spc="55" dirty="0">
                <a:solidFill>
                  <a:srgbClr val="0D0D0D"/>
                </a:solidFill>
                <a:latin typeface="Georgia"/>
                <a:cs typeface="Georgia"/>
              </a:rPr>
              <a:t> </a:t>
            </a:r>
            <a:r>
              <a:rPr sz="1800" spc="95" dirty="0">
                <a:solidFill>
                  <a:srgbClr val="0D0D0D"/>
                </a:solidFill>
                <a:latin typeface="Georgia"/>
                <a:cs typeface="Georgia"/>
              </a:rPr>
              <a:t>research</a:t>
            </a:r>
            <a:r>
              <a:rPr sz="1800" spc="100" dirty="0">
                <a:solidFill>
                  <a:srgbClr val="0D0D0D"/>
                </a:solidFill>
                <a:latin typeface="Georgia"/>
                <a:cs typeface="Georgia"/>
              </a:rPr>
              <a:t> </a:t>
            </a:r>
            <a:r>
              <a:rPr sz="1800" spc="55" dirty="0">
                <a:solidFill>
                  <a:srgbClr val="0D0D0D"/>
                </a:solidFill>
                <a:latin typeface="Georgia"/>
                <a:cs typeface="Georgia"/>
              </a:rPr>
              <a:t>methodologies, </a:t>
            </a:r>
            <a:r>
              <a:rPr sz="1800" spc="60" dirty="0">
                <a:solidFill>
                  <a:srgbClr val="0D0D0D"/>
                </a:solidFill>
                <a:latin typeface="Georgia"/>
                <a:cs typeface="Georgia"/>
              </a:rPr>
              <a:t> </a:t>
            </a:r>
            <a:r>
              <a:rPr sz="1800" spc="100" dirty="0">
                <a:solidFill>
                  <a:srgbClr val="0D0D0D"/>
                </a:solidFill>
                <a:latin typeface="Georgia"/>
                <a:cs typeface="Georgia"/>
              </a:rPr>
              <a:t>advancements,</a:t>
            </a:r>
            <a:r>
              <a:rPr sz="1800" spc="110" dirty="0">
                <a:solidFill>
                  <a:srgbClr val="0D0D0D"/>
                </a:solidFill>
                <a:latin typeface="Georgia"/>
                <a:cs typeface="Georgia"/>
              </a:rPr>
              <a:t> </a:t>
            </a:r>
            <a:r>
              <a:rPr sz="1800" spc="114" dirty="0">
                <a:solidFill>
                  <a:srgbClr val="0D0D0D"/>
                </a:solidFill>
                <a:latin typeface="Georgia"/>
                <a:cs typeface="Georgia"/>
              </a:rPr>
              <a:t>and</a:t>
            </a:r>
            <a:r>
              <a:rPr sz="1800" spc="100" dirty="0">
                <a:solidFill>
                  <a:srgbClr val="0D0D0D"/>
                </a:solidFill>
                <a:latin typeface="Georgia"/>
                <a:cs typeface="Georgia"/>
              </a:rPr>
              <a:t> </a:t>
            </a:r>
            <a:r>
              <a:rPr sz="1800" spc="70" dirty="0">
                <a:solidFill>
                  <a:srgbClr val="0D0D0D"/>
                </a:solidFill>
                <a:latin typeface="Georgia"/>
                <a:cs typeface="Georgia"/>
              </a:rPr>
              <a:t>applications</a:t>
            </a:r>
            <a:r>
              <a:rPr sz="1800" spc="290" dirty="0">
                <a:solidFill>
                  <a:srgbClr val="0D0D0D"/>
                </a:solidFill>
                <a:latin typeface="Georgia"/>
                <a:cs typeface="Georgia"/>
              </a:rPr>
              <a:t> </a:t>
            </a:r>
            <a:r>
              <a:rPr sz="1800" spc="65" dirty="0">
                <a:solidFill>
                  <a:srgbClr val="0D0D0D"/>
                </a:solidFill>
                <a:latin typeface="Georgia"/>
                <a:cs typeface="Georgia"/>
              </a:rPr>
              <a:t>within</a:t>
            </a:r>
            <a:r>
              <a:rPr sz="1800" spc="105" dirty="0">
                <a:solidFill>
                  <a:srgbClr val="0D0D0D"/>
                </a:solidFill>
                <a:latin typeface="Georgia"/>
                <a:cs typeface="Georgia"/>
              </a:rPr>
              <a:t> </a:t>
            </a:r>
            <a:r>
              <a:rPr sz="1800" spc="85" dirty="0">
                <a:solidFill>
                  <a:srgbClr val="0D0D0D"/>
                </a:solidFill>
                <a:latin typeface="Georgia"/>
                <a:cs typeface="Georgia"/>
              </a:rPr>
              <a:t>the</a:t>
            </a:r>
            <a:r>
              <a:rPr sz="1800" spc="130" dirty="0">
                <a:solidFill>
                  <a:srgbClr val="0D0D0D"/>
                </a:solidFill>
                <a:latin typeface="Georgia"/>
                <a:cs typeface="Georgia"/>
              </a:rPr>
              <a:t> </a:t>
            </a:r>
            <a:r>
              <a:rPr sz="1800" spc="45" dirty="0">
                <a:solidFill>
                  <a:srgbClr val="0D0D0D"/>
                </a:solidFill>
                <a:latin typeface="Georgia"/>
                <a:cs typeface="Georgia"/>
              </a:rPr>
              <a:t>field.</a:t>
            </a:r>
            <a:endParaRPr sz="1800">
              <a:latin typeface="Georgia"/>
              <a:cs typeface="Georgia"/>
            </a:endParaRPr>
          </a:p>
          <a:p>
            <a:pPr>
              <a:lnSpc>
                <a:spcPct val="100000"/>
              </a:lnSpc>
              <a:buClr>
                <a:srgbClr val="0D0D0D"/>
              </a:buClr>
              <a:buFont typeface="Arial MT"/>
              <a:buChar char="•"/>
            </a:pPr>
            <a:endParaRPr sz="1850">
              <a:latin typeface="Georgia"/>
              <a:cs typeface="Georgia"/>
            </a:endParaRPr>
          </a:p>
          <a:p>
            <a:pPr marL="298450" marR="6350" indent="-285750" algn="just">
              <a:lnSpc>
                <a:spcPct val="100800"/>
              </a:lnSpc>
              <a:spcBef>
                <a:spcPts val="5"/>
              </a:spcBef>
              <a:buFont typeface="Arial MT"/>
              <a:buChar char="•"/>
              <a:tabLst>
                <a:tab pos="298450" algn="l"/>
              </a:tabLst>
            </a:pPr>
            <a:r>
              <a:rPr sz="1800" spc="15" dirty="0">
                <a:solidFill>
                  <a:srgbClr val="0D0D0D"/>
                </a:solidFill>
                <a:latin typeface="Georgia"/>
                <a:cs typeface="Georgia"/>
              </a:rPr>
              <a:t>It</a:t>
            </a:r>
            <a:r>
              <a:rPr sz="1800" spc="20" dirty="0">
                <a:solidFill>
                  <a:srgbClr val="0D0D0D"/>
                </a:solidFill>
                <a:latin typeface="Georgia"/>
                <a:cs typeface="Georgia"/>
              </a:rPr>
              <a:t> </a:t>
            </a:r>
            <a:r>
              <a:rPr sz="1800" spc="95" dirty="0">
                <a:solidFill>
                  <a:srgbClr val="0D0D0D"/>
                </a:solidFill>
                <a:latin typeface="Georgia"/>
                <a:cs typeface="Georgia"/>
              </a:rPr>
              <a:t>starts </a:t>
            </a:r>
            <a:r>
              <a:rPr sz="1800" spc="65" dirty="0">
                <a:solidFill>
                  <a:srgbClr val="0D0D0D"/>
                </a:solidFill>
                <a:latin typeface="Georgia"/>
                <a:cs typeface="Georgia"/>
              </a:rPr>
              <a:t>with </a:t>
            </a:r>
            <a:r>
              <a:rPr sz="1800" spc="135" dirty="0">
                <a:solidFill>
                  <a:srgbClr val="0D0D0D"/>
                </a:solidFill>
                <a:latin typeface="Georgia"/>
                <a:cs typeface="Georgia"/>
              </a:rPr>
              <a:t>an </a:t>
            </a:r>
            <a:r>
              <a:rPr sz="1800" spc="60" dirty="0">
                <a:solidFill>
                  <a:srgbClr val="0D0D0D"/>
                </a:solidFill>
                <a:latin typeface="Georgia"/>
                <a:cs typeface="Georgia"/>
              </a:rPr>
              <a:t>introduction</a:t>
            </a:r>
            <a:r>
              <a:rPr sz="1800" spc="65" dirty="0">
                <a:solidFill>
                  <a:srgbClr val="0D0D0D"/>
                </a:solidFill>
                <a:latin typeface="Georgia"/>
                <a:cs typeface="Georgia"/>
              </a:rPr>
              <a:t> </a:t>
            </a:r>
            <a:r>
              <a:rPr sz="1800" spc="60" dirty="0">
                <a:solidFill>
                  <a:srgbClr val="0D0D0D"/>
                </a:solidFill>
                <a:latin typeface="Georgia"/>
                <a:cs typeface="Georgia"/>
              </a:rPr>
              <a:t>highlighting</a:t>
            </a:r>
            <a:r>
              <a:rPr sz="1800" spc="65" dirty="0">
                <a:solidFill>
                  <a:srgbClr val="0D0D0D"/>
                </a:solidFill>
                <a:latin typeface="Georgia"/>
                <a:cs typeface="Georgia"/>
              </a:rPr>
              <a:t> </a:t>
            </a:r>
            <a:r>
              <a:rPr sz="1800" spc="85" dirty="0">
                <a:solidFill>
                  <a:srgbClr val="0D0D0D"/>
                </a:solidFill>
                <a:latin typeface="Georgia"/>
                <a:cs typeface="Georgia"/>
              </a:rPr>
              <a:t>the</a:t>
            </a:r>
            <a:r>
              <a:rPr sz="1800" spc="90" dirty="0">
                <a:solidFill>
                  <a:srgbClr val="0D0D0D"/>
                </a:solidFill>
                <a:latin typeface="Georgia"/>
                <a:cs typeface="Georgia"/>
              </a:rPr>
              <a:t> </a:t>
            </a:r>
            <a:r>
              <a:rPr sz="1800" spc="65" dirty="0">
                <a:solidFill>
                  <a:srgbClr val="0D0D0D"/>
                </a:solidFill>
                <a:latin typeface="Georgia"/>
                <a:cs typeface="Georgia"/>
              </a:rPr>
              <a:t>significance</a:t>
            </a:r>
            <a:r>
              <a:rPr sz="1800" spc="70" dirty="0">
                <a:solidFill>
                  <a:srgbClr val="0D0D0D"/>
                </a:solidFill>
                <a:latin typeface="Georgia"/>
                <a:cs typeface="Georgia"/>
              </a:rPr>
              <a:t> </a:t>
            </a:r>
            <a:r>
              <a:rPr sz="1800" spc="-5" dirty="0">
                <a:solidFill>
                  <a:srgbClr val="0D0D0D"/>
                </a:solidFill>
                <a:latin typeface="Georgia"/>
                <a:cs typeface="Georgia"/>
              </a:rPr>
              <a:t>of</a:t>
            </a:r>
            <a:r>
              <a:rPr sz="1800" dirty="0">
                <a:solidFill>
                  <a:srgbClr val="0D0D0D"/>
                </a:solidFill>
                <a:latin typeface="Georgia"/>
                <a:cs typeface="Georgia"/>
              </a:rPr>
              <a:t> </a:t>
            </a:r>
            <a:r>
              <a:rPr sz="1800" spc="90" dirty="0">
                <a:solidFill>
                  <a:srgbClr val="0D0D0D"/>
                </a:solidFill>
                <a:latin typeface="Georgia"/>
                <a:cs typeface="Georgia"/>
              </a:rPr>
              <a:t>gesture </a:t>
            </a:r>
            <a:r>
              <a:rPr sz="1800" spc="55" dirty="0">
                <a:solidFill>
                  <a:srgbClr val="0D0D0D"/>
                </a:solidFill>
                <a:latin typeface="Georgia"/>
                <a:cs typeface="Georgia"/>
              </a:rPr>
              <a:t>detection</a:t>
            </a:r>
            <a:r>
              <a:rPr sz="1800" spc="60" dirty="0">
                <a:solidFill>
                  <a:srgbClr val="0D0D0D"/>
                </a:solidFill>
                <a:latin typeface="Georgia"/>
                <a:cs typeface="Georgia"/>
              </a:rPr>
              <a:t> </a:t>
            </a:r>
            <a:r>
              <a:rPr sz="1800" spc="120" dirty="0">
                <a:solidFill>
                  <a:srgbClr val="0D0D0D"/>
                </a:solidFill>
                <a:latin typeface="Georgia"/>
                <a:cs typeface="Georgia"/>
              </a:rPr>
              <a:t>systems </a:t>
            </a:r>
            <a:r>
              <a:rPr sz="1800" spc="50" dirty="0">
                <a:solidFill>
                  <a:srgbClr val="0D0D0D"/>
                </a:solidFill>
                <a:latin typeface="Georgia"/>
                <a:cs typeface="Georgia"/>
              </a:rPr>
              <a:t>in </a:t>
            </a:r>
            <a:r>
              <a:rPr sz="1800" spc="55" dirty="0">
                <a:solidFill>
                  <a:srgbClr val="0D0D0D"/>
                </a:solidFill>
                <a:latin typeface="Georgia"/>
                <a:cs typeface="Georgia"/>
              </a:rPr>
              <a:t> </a:t>
            </a:r>
            <a:r>
              <a:rPr sz="1800" spc="105" dirty="0">
                <a:solidFill>
                  <a:srgbClr val="0D0D0D"/>
                </a:solidFill>
                <a:latin typeface="Georgia"/>
                <a:cs typeface="Georgia"/>
              </a:rPr>
              <a:t>human-computer</a:t>
            </a:r>
            <a:r>
              <a:rPr sz="1800" spc="110" dirty="0">
                <a:solidFill>
                  <a:srgbClr val="0D0D0D"/>
                </a:solidFill>
                <a:latin typeface="Georgia"/>
                <a:cs typeface="Georgia"/>
              </a:rPr>
              <a:t> </a:t>
            </a:r>
            <a:r>
              <a:rPr sz="1800" spc="65" dirty="0">
                <a:solidFill>
                  <a:srgbClr val="0D0D0D"/>
                </a:solidFill>
                <a:latin typeface="Georgia"/>
                <a:cs typeface="Georgia"/>
              </a:rPr>
              <a:t>interaction</a:t>
            </a:r>
            <a:r>
              <a:rPr sz="1800" spc="70" dirty="0">
                <a:solidFill>
                  <a:srgbClr val="0D0D0D"/>
                </a:solidFill>
                <a:latin typeface="Georgia"/>
                <a:cs typeface="Georgia"/>
              </a:rPr>
              <a:t> </a:t>
            </a:r>
            <a:r>
              <a:rPr sz="1800" spc="-55" dirty="0">
                <a:solidFill>
                  <a:srgbClr val="0D0D0D"/>
                </a:solidFill>
                <a:latin typeface="Georgia"/>
                <a:cs typeface="Georgia"/>
              </a:rPr>
              <a:t>(HCI)</a:t>
            </a:r>
            <a:r>
              <a:rPr sz="1800" spc="-50" dirty="0">
                <a:solidFill>
                  <a:srgbClr val="0D0D0D"/>
                </a:solidFill>
                <a:latin typeface="Georgia"/>
                <a:cs typeface="Georgia"/>
              </a:rPr>
              <a:t> </a:t>
            </a:r>
            <a:r>
              <a:rPr sz="1800" spc="114" dirty="0">
                <a:solidFill>
                  <a:srgbClr val="0D0D0D"/>
                </a:solidFill>
                <a:latin typeface="Georgia"/>
                <a:cs typeface="Georgia"/>
              </a:rPr>
              <a:t>and</a:t>
            </a:r>
            <a:r>
              <a:rPr sz="1800" spc="120" dirty="0">
                <a:solidFill>
                  <a:srgbClr val="0D0D0D"/>
                </a:solidFill>
                <a:latin typeface="Georgia"/>
                <a:cs typeface="Georgia"/>
              </a:rPr>
              <a:t> </a:t>
            </a:r>
            <a:r>
              <a:rPr sz="1800" spc="55" dirty="0">
                <a:solidFill>
                  <a:srgbClr val="0D0D0D"/>
                </a:solidFill>
                <a:latin typeface="Georgia"/>
                <a:cs typeface="Georgia"/>
              </a:rPr>
              <a:t>their</a:t>
            </a:r>
            <a:r>
              <a:rPr sz="1800" spc="60" dirty="0">
                <a:solidFill>
                  <a:srgbClr val="0D0D0D"/>
                </a:solidFill>
                <a:latin typeface="Georgia"/>
                <a:cs typeface="Georgia"/>
              </a:rPr>
              <a:t> </a:t>
            </a:r>
            <a:r>
              <a:rPr sz="1800" spc="70" dirty="0">
                <a:solidFill>
                  <a:srgbClr val="0D0D0D"/>
                </a:solidFill>
                <a:latin typeface="Georgia"/>
                <a:cs typeface="Georgia"/>
              </a:rPr>
              <a:t>wide-ranging</a:t>
            </a:r>
            <a:r>
              <a:rPr sz="1800" spc="75" dirty="0">
                <a:solidFill>
                  <a:srgbClr val="0D0D0D"/>
                </a:solidFill>
                <a:latin typeface="Georgia"/>
                <a:cs typeface="Georgia"/>
              </a:rPr>
              <a:t> </a:t>
            </a:r>
            <a:r>
              <a:rPr sz="1800" spc="70" dirty="0">
                <a:solidFill>
                  <a:srgbClr val="0D0D0D"/>
                </a:solidFill>
                <a:latin typeface="Georgia"/>
                <a:cs typeface="Georgia"/>
              </a:rPr>
              <a:t>applications</a:t>
            </a:r>
            <a:r>
              <a:rPr sz="1800" spc="75" dirty="0">
                <a:solidFill>
                  <a:srgbClr val="0D0D0D"/>
                </a:solidFill>
                <a:latin typeface="Georgia"/>
                <a:cs typeface="Georgia"/>
              </a:rPr>
              <a:t> </a:t>
            </a:r>
            <a:r>
              <a:rPr sz="1800" spc="110" dirty="0">
                <a:solidFill>
                  <a:srgbClr val="0D0D0D"/>
                </a:solidFill>
                <a:latin typeface="Georgia"/>
                <a:cs typeface="Georgia"/>
              </a:rPr>
              <a:t>across </a:t>
            </a:r>
            <a:r>
              <a:rPr sz="1800" spc="650" dirty="0">
                <a:solidFill>
                  <a:srgbClr val="0D0D0D"/>
                </a:solidFill>
                <a:latin typeface="Georgia"/>
                <a:cs typeface="Georgia"/>
              </a:rPr>
              <a:t> </a:t>
            </a:r>
            <a:r>
              <a:rPr sz="1800" spc="65" dirty="0">
                <a:solidFill>
                  <a:srgbClr val="0D0D0D"/>
                </a:solidFill>
                <a:latin typeface="Georgia"/>
                <a:cs typeface="Georgia"/>
              </a:rPr>
              <a:t>diverse </a:t>
            </a:r>
            <a:r>
              <a:rPr sz="1800" spc="70" dirty="0">
                <a:solidFill>
                  <a:srgbClr val="0D0D0D"/>
                </a:solidFill>
                <a:latin typeface="Georgia"/>
                <a:cs typeface="Georgia"/>
              </a:rPr>
              <a:t> </a:t>
            </a:r>
            <a:r>
              <a:rPr sz="1800" spc="90" dirty="0">
                <a:solidFill>
                  <a:srgbClr val="0D0D0D"/>
                </a:solidFill>
                <a:latin typeface="Georgia"/>
                <a:cs typeface="Georgia"/>
              </a:rPr>
              <a:t>domains.</a:t>
            </a:r>
            <a:endParaRPr sz="1800">
              <a:latin typeface="Georgia"/>
              <a:cs typeface="Georgia"/>
            </a:endParaRPr>
          </a:p>
          <a:p>
            <a:pPr>
              <a:lnSpc>
                <a:spcPct val="100000"/>
              </a:lnSpc>
              <a:buClr>
                <a:srgbClr val="0D0D0D"/>
              </a:buClr>
              <a:buFont typeface="Arial MT"/>
              <a:buChar char="•"/>
            </a:pPr>
            <a:endParaRPr sz="1850">
              <a:latin typeface="Georgia"/>
              <a:cs typeface="Georgia"/>
            </a:endParaRPr>
          </a:p>
          <a:p>
            <a:pPr marL="298450" marR="17780" indent="-285750" algn="just">
              <a:lnSpc>
                <a:spcPct val="100800"/>
              </a:lnSpc>
              <a:buFont typeface="Arial MT"/>
              <a:buChar char="•"/>
              <a:tabLst>
                <a:tab pos="298450" algn="l"/>
              </a:tabLst>
            </a:pPr>
            <a:r>
              <a:rPr sz="1800" spc="55" dirty="0">
                <a:solidFill>
                  <a:srgbClr val="0D0D0D"/>
                </a:solidFill>
                <a:latin typeface="Georgia"/>
                <a:cs typeface="Georgia"/>
              </a:rPr>
              <a:t>Traditional </a:t>
            </a:r>
            <a:r>
              <a:rPr sz="1800" spc="100" dirty="0">
                <a:solidFill>
                  <a:srgbClr val="0D0D0D"/>
                </a:solidFill>
                <a:latin typeface="Georgia"/>
                <a:cs typeface="Georgia"/>
              </a:rPr>
              <a:t>approaches </a:t>
            </a:r>
            <a:r>
              <a:rPr sz="1800" spc="55" dirty="0">
                <a:solidFill>
                  <a:srgbClr val="0D0D0D"/>
                </a:solidFill>
                <a:latin typeface="Georgia"/>
                <a:cs typeface="Georgia"/>
              </a:rPr>
              <a:t>like </a:t>
            </a:r>
            <a:r>
              <a:rPr sz="1800" spc="80" dirty="0">
                <a:solidFill>
                  <a:srgbClr val="0D0D0D"/>
                </a:solidFill>
                <a:latin typeface="Georgia"/>
                <a:cs typeface="Georgia"/>
              </a:rPr>
              <a:t>template </a:t>
            </a:r>
            <a:r>
              <a:rPr sz="1800" spc="90" dirty="0">
                <a:solidFill>
                  <a:srgbClr val="0D0D0D"/>
                </a:solidFill>
                <a:latin typeface="Georgia"/>
                <a:cs typeface="Georgia"/>
              </a:rPr>
              <a:t>matching, </a:t>
            </a:r>
            <a:r>
              <a:rPr sz="1800" spc="50" dirty="0">
                <a:solidFill>
                  <a:srgbClr val="0D0D0D"/>
                </a:solidFill>
                <a:latin typeface="Georgia"/>
                <a:cs typeface="Georgia"/>
              </a:rPr>
              <a:t>motion </a:t>
            </a:r>
            <a:r>
              <a:rPr sz="1800" spc="90" dirty="0">
                <a:solidFill>
                  <a:srgbClr val="0D0D0D"/>
                </a:solidFill>
                <a:latin typeface="Georgia"/>
                <a:cs typeface="Georgia"/>
              </a:rPr>
              <a:t>analysis, </a:t>
            </a:r>
            <a:r>
              <a:rPr sz="1800" spc="120" dirty="0">
                <a:solidFill>
                  <a:srgbClr val="0D0D0D"/>
                </a:solidFill>
                <a:latin typeface="Georgia"/>
                <a:cs typeface="Georgia"/>
              </a:rPr>
              <a:t>and </a:t>
            </a:r>
            <a:r>
              <a:rPr sz="1800" spc="90" dirty="0">
                <a:solidFill>
                  <a:srgbClr val="0D0D0D"/>
                </a:solidFill>
                <a:latin typeface="Georgia"/>
                <a:cs typeface="Georgia"/>
              </a:rPr>
              <a:t>rule-based </a:t>
            </a:r>
            <a:r>
              <a:rPr sz="1800" spc="105" dirty="0">
                <a:solidFill>
                  <a:srgbClr val="0D0D0D"/>
                </a:solidFill>
                <a:latin typeface="Georgia"/>
                <a:cs typeface="Georgia"/>
              </a:rPr>
              <a:t>systems </a:t>
            </a:r>
            <a:r>
              <a:rPr sz="1800" spc="70" dirty="0">
                <a:solidFill>
                  <a:srgbClr val="0D0D0D"/>
                </a:solidFill>
                <a:latin typeface="Georgia"/>
                <a:cs typeface="Georgia"/>
              </a:rPr>
              <a:t>are </a:t>
            </a:r>
            <a:r>
              <a:rPr sz="1800" spc="75" dirty="0">
                <a:solidFill>
                  <a:srgbClr val="0D0D0D"/>
                </a:solidFill>
                <a:latin typeface="Georgia"/>
                <a:cs typeface="Georgia"/>
              </a:rPr>
              <a:t> </a:t>
            </a:r>
            <a:r>
              <a:rPr sz="1800" spc="70" dirty="0">
                <a:solidFill>
                  <a:srgbClr val="0D0D0D"/>
                </a:solidFill>
                <a:latin typeface="Georgia"/>
                <a:cs typeface="Georgia"/>
              </a:rPr>
              <a:t>reviewed</a:t>
            </a:r>
            <a:r>
              <a:rPr sz="1800" spc="15" dirty="0">
                <a:solidFill>
                  <a:srgbClr val="0D0D0D"/>
                </a:solidFill>
                <a:latin typeface="Georgia"/>
                <a:cs typeface="Georgia"/>
              </a:rPr>
              <a:t> </a:t>
            </a:r>
            <a:r>
              <a:rPr sz="1800" spc="55" dirty="0">
                <a:solidFill>
                  <a:srgbClr val="0D0D0D"/>
                </a:solidFill>
                <a:latin typeface="Georgia"/>
                <a:cs typeface="Georgia"/>
              </a:rPr>
              <a:t>in</a:t>
            </a:r>
            <a:r>
              <a:rPr sz="1800" spc="100" dirty="0">
                <a:solidFill>
                  <a:srgbClr val="0D0D0D"/>
                </a:solidFill>
                <a:latin typeface="Georgia"/>
                <a:cs typeface="Georgia"/>
              </a:rPr>
              <a:t> </a:t>
            </a:r>
            <a:r>
              <a:rPr sz="1800" spc="65" dirty="0">
                <a:solidFill>
                  <a:srgbClr val="0D0D0D"/>
                </a:solidFill>
                <a:latin typeface="Georgia"/>
                <a:cs typeface="Georgia"/>
              </a:rPr>
              <a:t>detail.</a:t>
            </a:r>
            <a:endParaRPr sz="1800">
              <a:latin typeface="Georgia"/>
              <a:cs typeface="Georgia"/>
            </a:endParaRPr>
          </a:p>
          <a:p>
            <a:pPr>
              <a:lnSpc>
                <a:spcPct val="100000"/>
              </a:lnSpc>
              <a:spcBef>
                <a:spcPts val="15"/>
              </a:spcBef>
              <a:buClr>
                <a:srgbClr val="0D0D0D"/>
              </a:buClr>
              <a:buFont typeface="Arial MT"/>
              <a:buChar char="•"/>
            </a:pPr>
            <a:endParaRPr sz="1900">
              <a:latin typeface="Georgia"/>
              <a:cs typeface="Georgia"/>
            </a:endParaRPr>
          </a:p>
          <a:p>
            <a:pPr marL="298450" marR="5080" indent="-285750" algn="just">
              <a:lnSpc>
                <a:spcPct val="100899"/>
              </a:lnSpc>
              <a:spcBef>
                <a:spcPts val="5"/>
              </a:spcBef>
              <a:buFont typeface="Arial MT"/>
              <a:buChar char="•"/>
              <a:tabLst>
                <a:tab pos="298450" algn="l"/>
              </a:tabLst>
            </a:pPr>
            <a:r>
              <a:rPr sz="1800" spc="80" dirty="0">
                <a:solidFill>
                  <a:srgbClr val="0D0D0D"/>
                </a:solidFill>
                <a:latin typeface="Georgia"/>
                <a:cs typeface="Georgia"/>
              </a:rPr>
              <a:t>Machine </a:t>
            </a:r>
            <a:r>
              <a:rPr sz="1800" spc="70" dirty="0">
                <a:solidFill>
                  <a:srgbClr val="0D0D0D"/>
                </a:solidFill>
                <a:latin typeface="Georgia"/>
                <a:cs typeface="Georgia"/>
              </a:rPr>
              <a:t>learning </a:t>
            </a:r>
            <a:r>
              <a:rPr sz="1800" spc="90" dirty="0">
                <a:solidFill>
                  <a:srgbClr val="0D0D0D"/>
                </a:solidFill>
                <a:latin typeface="Georgia"/>
                <a:cs typeface="Georgia"/>
              </a:rPr>
              <a:t>methods, </a:t>
            </a:r>
            <a:r>
              <a:rPr sz="1800" spc="70" dirty="0">
                <a:solidFill>
                  <a:srgbClr val="0D0D0D"/>
                </a:solidFill>
                <a:latin typeface="Georgia"/>
                <a:cs typeface="Georgia"/>
              </a:rPr>
              <a:t>including </a:t>
            </a:r>
            <a:r>
              <a:rPr sz="1800" spc="80" dirty="0">
                <a:solidFill>
                  <a:srgbClr val="0D0D0D"/>
                </a:solidFill>
                <a:latin typeface="Georgia"/>
                <a:cs typeface="Georgia"/>
              </a:rPr>
              <a:t>supervised, </a:t>
            </a:r>
            <a:r>
              <a:rPr sz="1800" spc="95" dirty="0">
                <a:solidFill>
                  <a:srgbClr val="0D0D0D"/>
                </a:solidFill>
                <a:latin typeface="Georgia"/>
                <a:cs typeface="Georgia"/>
              </a:rPr>
              <a:t>unsupervised, </a:t>
            </a:r>
            <a:r>
              <a:rPr sz="1800" spc="120" dirty="0">
                <a:solidFill>
                  <a:srgbClr val="0D0D0D"/>
                </a:solidFill>
                <a:latin typeface="Georgia"/>
                <a:cs typeface="Georgia"/>
              </a:rPr>
              <a:t>and </a:t>
            </a:r>
            <a:r>
              <a:rPr sz="1800" spc="65" dirty="0">
                <a:solidFill>
                  <a:srgbClr val="0D0D0D"/>
                </a:solidFill>
                <a:latin typeface="Georgia"/>
                <a:cs typeface="Georgia"/>
              </a:rPr>
              <a:t>reinforcement </a:t>
            </a:r>
            <a:r>
              <a:rPr sz="1800" spc="70" dirty="0">
                <a:solidFill>
                  <a:srgbClr val="0D0D0D"/>
                </a:solidFill>
                <a:latin typeface="Georgia"/>
                <a:cs typeface="Georgia"/>
              </a:rPr>
              <a:t>learning </a:t>
            </a:r>
            <a:r>
              <a:rPr sz="1800" spc="75" dirty="0">
                <a:solidFill>
                  <a:srgbClr val="0D0D0D"/>
                </a:solidFill>
                <a:latin typeface="Georgia"/>
                <a:cs typeface="Georgia"/>
              </a:rPr>
              <a:t> </a:t>
            </a:r>
            <a:r>
              <a:rPr sz="1800" spc="95" dirty="0">
                <a:solidFill>
                  <a:srgbClr val="0D0D0D"/>
                </a:solidFill>
                <a:latin typeface="Georgia"/>
                <a:cs typeface="Georgia"/>
              </a:rPr>
              <a:t>techniques,</a:t>
            </a:r>
            <a:r>
              <a:rPr sz="1800" spc="180" dirty="0">
                <a:solidFill>
                  <a:srgbClr val="0D0D0D"/>
                </a:solidFill>
                <a:latin typeface="Georgia"/>
                <a:cs typeface="Georgia"/>
              </a:rPr>
              <a:t> </a:t>
            </a:r>
            <a:r>
              <a:rPr sz="1800" spc="95" dirty="0">
                <a:solidFill>
                  <a:srgbClr val="0D0D0D"/>
                </a:solidFill>
                <a:latin typeface="Georgia"/>
                <a:cs typeface="Georgia"/>
              </a:rPr>
              <a:t>are</a:t>
            </a:r>
            <a:r>
              <a:rPr sz="1800" spc="55" dirty="0">
                <a:solidFill>
                  <a:srgbClr val="0D0D0D"/>
                </a:solidFill>
                <a:latin typeface="Georgia"/>
                <a:cs typeface="Georgia"/>
              </a:rPr>
              <a:t> </a:t>
            </a:r>
            <a:r>
              <a:rPr sz="1800" spc="65" dirty="0">
                <a:solidFill>
                  <a:srgbClr val="0D0D0D"/>
                </a:solidFill>
                <a:latin typeface="Georgia"/>
                <a:cs typeface="Georgia"/>
              </a:rPr>
              <a:t>explored</a:t>
            </a:r>
            <a:r>
              <a:rPr sz="1800" spc="105" dirty="0">
                <a:solidFill>
                  <a:srgbClr val="0D0D0D"/>
                </a:solidFill>
                <a:latin typeface="Georgia"/>
                <a:cs typeface="Georgia"/>
              </a:rPr>
              <a:t> </a:t>
            </a:r>
            <a:r>
              <a:rPr sz="1800" spc="20" dirty="0">
                <a:solidFill>
                  <a:srgbClr val="0D0D0D"/>
                </a:solidFill>
                <a:latin typeface="Georgia"/>
                <a:cs typeface="Georgia"/>
              </a:rPr>
              <a:t>for</a:t>
            </a:r>
            <a:r>
              <a:rPr sz="1800" spc="200" dirty="0">
                <a:solidFill>
                  <a:srgbClr val="0D0D0D"/>
                </a:solidFill>
                <a:latin typeface="Georgia"/>
                <a:cs typeface="Georgia"/>
              </a:rPr>
              <a:t> </a:t>
            </a:r>
            <a:r>
              <a:rPr sz="1800" spc="65" dirty="0">
                <a:solidFill>
                  <a:srgbClr val="0D0D0D"/>
                </a:solidFill>
                <a:latin typeface="Georgia"/>
                <a:cs typeface="Georgia"/>
              </a:rPr>
              <a:t>their</a:t>
            </a:r>
            <a:r>
              <a:rPr sz="1800" spc="55" dirty="0">
                <a:solidFill>
                  <a:srgbClr val="0D0D0D"/>
                </a:solidFill>
                <a:latin typeface="Georgia"/>
                <a:cs typeface="Georgia"/>
              </a:rPr>
              <a:t> </a:t>
            </a:r>
            <a:r>
              <a:rPr sz="1800" spc="60" dirty="0">
                <a:solidFill>
                  <a:srgbClr val="0D0D0D"/>
                </a:solidFill>
                <a:latin typeface="Georgia"/>
                <a:cs typeface="Georgia"/>
              </a:rPr>
              <a:t>efficacy</a:t>
            </a:r>
            <a:r>
              <a:rPr sz="1800" spc="175" dirty="0">
                <a:solidFill>
                  <a:srgbClr val="0D0D0D"/>
                </a:solidFill>
                <a:latin typeface="Georgia"/>
                <a:cs typeface="Georgia"/>
              </a:rPr>
              <a:t> </a:t>
            </a:r>
            <a:r>
              <a:rPr sz="1800" spc="55" dirty="0">
                <a:solidFill>
                  <a:srgbClr val="0D0D0D"/>
                </a:solidFill>
                <a:latin typeface="Georgia"/>
                <a:cs typeface="Georgia"/>
              </a:rPr>
              <a:t>in</a:t>
            </a:r>
            <a:r>
              <a:rPr sz="1800" spc="180" dirty="0">
                <a:solidFill>
                  <a:srgbClr val="0D0D0D"/>
                </a:solidFill>
                <a:latin typeface="Georgia"/>
                <a:cs typeface="Georgia"/>
              </a:rPr>
              <a:t> </a:t>
            </a:r>
            <a:r>
              <a:rPr sz="1800" spc="90" dirty="0">
                <a:solidFill>
                  <a:srgbClr val="0D0D0D"/>
                </a:solidFill>
                <a:latin typeface="Georgia"/>
                <a:cs typeface="Georgia"/>
              </a:rPr>
              <a:t>gesture</a:t>
            </a:r>
            <a:r>
              <a:rPr sz="1800" spc="120" dirty="0">
                <a:solidFill>
                  <a:srgbClr val="0D0D0D"/>
                </a:solidFill>
                <a:latin typeface="Georgia"/>
                <a:cs typeface="Georgia"/>
              </a:rPr>
              <a:t> </a:t>
            </a:r>
            <a:r>
              <a:rPr sz="1800" spc="60" dirty="0">
                <a:solidFill>
                  <a:srgbClr val="0D0D0D"/>
                </a:solidFill>
                <a:latin typeface="Georgia"/>
                <a:cs typeface="Georgia"/>
              </a:rPr>
              <a:t>recognition.</a:t>
            </a:r>
            <a:endParaRPr sz="1800">
              <a:latin typeface="Georgia"/>
              <a:cs typeface="Georgia"/>
            </a:endParaRPr>
          </a:p>
          <a:p>
            <a:pPr>
              <a:lnSpc>
                <a:spcPct val="100000"/>
              </a:lnSpc>
              <a:buClr>
                <a:srgbClr val="0D0D0D"/>
              </a:buClr>
              <a:buFont typeface="Arial MT"/>
              <a:buChar char="•"/>
            </a:pPr>
            <a:endParaRPr sz="1850">
              <a:latin typeface="Georgia"/>
              <a:cs typeface="Georgia"/>
            </a:endParaRPr>
          </a:p>
          <a:p>
            <a:pPr marL="298450" marR="12065" indent="-285750" algn="just">
              <a:lnSpc>
                <a:spcPct val="100800"/>
              </a:lnSpc>
              <a:buFont typeface="Arial MT"/>
              <a:buChar char="•"/>
              <a:tabLst>
                <a:tab pos="298450" algn="l"/>
              </a:tabLst>
            </a:pPr>
            <a:r>
              <a:rPr sz="1800" spc="90" dirty="0">
                <a:solidFill>
                  <a:srgbClr val="0D0D0D"/>
                </a:solidFill>
                <a:latin typeface="Georgia"/>
                <a:cs typeface="Georgia"/>
              </a:rPr>
              <a:t>Deep </a:t>
            </a:r>
            <a:r>
              <a:rPr sz="1800" spc="70" dirty="0">
                <a:solidFill>
                  <a:srgbClr val="0D0D0D"/>
                </a:solidFill>
                <a:latin typeface="Georgia"/>
                <a:cs typeface="Georgia"/>
              </a:rPr>
              <a:t>learning </a:t>
            </a:r>
            <a:r>
              <a:rPr sz="1800" spc="95" dirty="0">
                <a:solidFill>
                  <a:srgbClr val="0D0D0D"/>
                </a:solidFill>
                <a:latin typeface="Georgia"/>
                <a:cs typeface="Georgia"/>
              </a:rPr>
              <a:t>techniques </a:t>
            </a:r>
            <a:r>
              <a:rPr sz="1800" spc="125" dirty="0">
                <a:solidFill>
                  <a:srgbClr val="0D0D0D"/>
                </a:solidFill>
                <a:latin typeface="Georgia"/>
                <a:cs typeface="Georgia"/>
              </a:rPr>
              <a:t>such </a:t>
            </a:r>
            <a:r>
              <a:rPr sz="1800" spc="145" dirty="0">
                <a:solidFill>
                  <a:srgbClr val="0D0D0D"/>
                </a:solidFill>
                <a:latin typeface="Georgia"/>
                <a:cs typeface="Georgia"/>
              </a:rPr>
              <a:t>as </a:t>
            </a:r>
            <a:r>
              <a:rPr sz="1800" spc="70" dirty="0">
                <a:solidFill>
                  <a:srgbClr val="0D0D0D"/>
                </a:solidFill>
                <a:latin typeface="Georgia"/>
                <a:cs typeface="Georgia"/>
              </a:rPr>
              <a:t>convolutional </a:t>
            </a:r>
            <a:r>
              <a:rPr sz="1800" spc="105" dirty="0">
                <a:solidFill>
                  <a:srgbClr val="0D0D0D"/>
                </a:solidFill>
                <a:latin typeface="Georgia"/>
                <a:cs typeface="Georgia"/>
              </a:rPr>
              <a:t>neural </a:t>
            </a:r>
            <a:r>
              <a:rPr sz="1800" spc="95" dirty="0">
                <a:solidFill>
                  <a:srgbClr val="0D0D0D"/>
                </a:solidFill>
                <a:latin typeface="Georgia"/>
                <a:cs typeface="Georgia"/>
              </a:rPr>
              <a:t>networks </a:t>
            </a:r>
            <a:r>
              <a:rPr sz="1800" spc="-10" dirty="0">
                <a:solidFill>
                  <a:srgbClr val="0D0D0D"/>
                </a:solidFill>
                <a:latin typeface="Georgia"/>
                <a:cs typeface="Georgia"/>
              </a:rPr>
              <a:t>(CNNs) </a:t>
            </a:r>
            <a:r>
              <a:rPr sz="1800" spc="120" dirty="0">
                <a:solidFill>
                  <a:srgbClr val="0D0D0D"/>
                </a:solidFill>
                <a:latin typeface="Georgia"/>
                <a:cs typeface="Georgia"/>
              </a:rPr>
              <a:t>and </a:t>
            </a:r>
            <a:r>
              <a:rPr sz="1800" spc="80" dirty="0">
                <a:solidFill>
                  <a:srgbClr val="0D0D0D"/>
                </a:solidFill>
                <a:latin typeface="Georgia"/>
                <a:cs typeface="Georgia"/>
              </a:rPr>
              <a:t>recurrent </a:t>
            </a:r>
            <a:r>
              <a:rPr sz="1800" spc="105" dirty="0">
                <a:solidFill>
                  <a:srgbClr val="0D0D0D"/>
                </a:solidFill>
                <a:latin typeface="Georgia"/>
                <a:cs typeface="Georgia"/>
              </a:rPr>
              <a:t>neural </a:t>
            </a:r>
            <a:r>
              <a:rPr sz="1800" spc="110" dirty="0">
                <a:solidFill>
                  <a:srgbClr val="0D0D0D"/>
                </a:solidFill>
                <a:latin typeface="Georgia"/>
                <a:cs typeface="Georgia"/>
              </a:rPr>
              <a:t> </a:t>
            </a:r>
            <a:r>
              <a:rPr sz="1800" spc="95" dirty="0">
                <a:solidFill>
                  <a:srgbClr val="0D0D0D"/>
                </a:solidFill>
                <a:latin typeface="Georgia"/>
                <a:cs typeface="Georgia"/>
              </a:rPr>
              <a:t>networks </a:t>
            </a:r>
            <a:r>
              <a:rPr sz="1800" spc="-40" dirty="0">
                <a:solidFill>
                  <a:srgbClr val="0D0D0D"/>
                </a:solidFill>
                <a:latin typeface="Georgia"/>
                <a:cs typeface="Georgia"/>
              </a:rPr>
              <a:t>(RNNs)</a:t>
            </a:r>
            <a:r>
              <a:rPr sz="1800" spc="-35" dirty="0">
                <a:solidFill>
                  <a:srgbClr val="0D0D0D"/>
                </a:solidFill>
                <a:latin typeface="Georgia"/>
                <a:cs typeface="Georgia"/>
              </a:rPr>
              <a:t> </a:t>
            </a:r>
            <a:r>
              <a:rPr sz="1800" spc="95" dirty="0">
                <a:solidFill>
                  <a:srgbClr val="0D0D0D"/>
                </a:solidFill>
                <a:latin typeface="Georgia"/>
                <a:cs typeface="Georgia"/>
              </a:rPr>
              <a:t>are</a:t>
            </a:r>
            <a:r>
              <a:rPr sz="1800" spc="100" dirty="0">
                <a:solidFill>
                  <a:srgbClr val="0D0D0D"/>
                </a:solidFill>
                <a:latin typeface="Georgia"/>
                <a:cs typeface="Georgia"/>
              </a:rPr>
              <a:t> </a:t>
            </a:r>
            <a:r>
              <a:rPr sz="1800" spc="80" dirty="0">
                <a:solidFill>
                  <a:srgbClr val="0D0D0D"/>
                </a:solidFill>
                <a:latin typeface="Georgia"/>
                <a:cs typeface="Georgia"/>
              </a:rPr>
              <a:t>scrutinized </a:t>
            </a:r>
            <a:r>
              <a:rPr sz="1800" spc="20" dirty="0">
                <a:solidFill>
                  <a:srgbClr val="0D0D0D"/>
                </a:solidFill>
                <a:latin typeface="Georgia"/>
                <a:cs typeface="Georgia"/>
              </a:rPr>
              <a:t>for</a:t>
            </a:r>
            <a:r>
              <a:rPr sz="1800" spc="25" dirty="0">
                <a:solidFill>
                  <a:srgbClr val="0D0D0D"/>
                </a:solidFill>
                <a:latin typeface="Georgia"/>
                <a:cs typeface="Georgia"/>
              </a:rPr>
              <a:t> </a:t>
            </a:r>
            <a:r>
              <a:rPr sz="1800" spc="55" dirty="0">
                <a:solidFill>
                  <a:srgbClr val="0D0D0D"/>
                </a:solidFill>
                <a:latin typeface="Georgia"/>
                <a:cs typeface="Georgia"/>
              </a:rPr>
              <a:t>their  </a:t>
            </a:r>
            <a:r>
              <a:rPr sz="1800" spc="50" dirty="0">
                <a:solidFill>
                  <a:srgbClr val="0D0D0D"/>
                </a:solidFill>
                <a:latin typeface="Georgia"/>
                <a:cs typeface="Georgia"/>
              </a:rPr>
              <a:t>ability  </a:t>
            </a:r>
            <a:r>
              <a:rPr sz="1800" spc="45" dirty="0">
                <a:solidFill>
                  <a:srgbClr val="0D0D0D"/>
                </a:solidFill>
                <a:latin typeface="Georgia"/>
                <a:cs typeface="Georgia"/>
              </a:rPr>
              <a:t>to  </a:t>
            </a:r>
            <a:r>
              <a:rPr sz="1800" spc="95" dirty="0">
                <a:solidFill>
                  <a:srgbClr val="0D0D0D"/>
                </a:solidFill>
                <a:latin typeface="Georgia"/>
                <a:cs typeface="Georgia"/>
              </a:rPr>
              <a:t>capture  </a:t>
            </a:r>
            <a:r>
              <a:rPr sz="1800" spc="75" dirty="0">
                <a:solidFill>
                  <a:srgbClr val="0D0D0D"/>
                </a:solidFill>
                <a:latin typeface="Georgia"/>
                <a:cs typeface="Georgia"/>
              </a:rPr>
              <a:t>spatial </a:t>
            </a:r>
            <a:r>
              <a:rPr sz="1800" spc="114" dirty="0">
                <a:solidFill>
                  <a:srgbClr val="0D0D0D"/>
                </a:solidFill>
                <a:latin typeface="Georgia"/>
                <a:cs typeface="Georgia"/>
              </a:rPr>
              <a:t>and </a:t>
            </a:r>
            <a:r>
              <a:rPr sz="1800" spc="75" dirty="0">
                <a:solidFill>
                  <a:srgbClr val="0D0D0D"/>
                </a:solidFill>
                <a:latin typeface="Georgia"/>
                <a:cs typeface="Georgia"/>
              </a:rPr>
              <a:t>temporal </a:t>
            </a:r>
            <a:r>
              <a:rPr sz="1800" spc="50" dirty="0">
                <a:solidFill>
                  <a:srgbClr val="0D0D0D"/>
                </a:solidFill>
                <a:latin typeface="Georgia"/>
                <a:cs typeface="Georgia"/>
              </a:rPr>
              <a:t>information </a:t>
            </a:r>
            <a:r>
              <a:rPr sz="1800" spc="-420" dirty="0">
                <a:solidFill>
                  <a:srgbClr val="0D0D0D"/>
                </a:solidFill>
                <a:latin typeface="Georgia"/>
                <a:cs typeface="Georgia"/>
              </a:rPr>
              <a:t> </a:t>
            </a:r>
            <a:r>
              <a:rPr sz="1800" spc="60" dirty="0">
                <a:solidFill>
                  <a:srgbClr val="0D0D0D"/>
                </a:solidFill>
                <a:latin typeface="Georgia"/>
                <a:cs typeface="Georgia"/>
              </a:rPr>
              <a:t>in</a:t>
            </a:r>
            <a:r>
              <a:rPr sz="1800" spc="170" dirty="0">
                <a:solidFill>
                  <a:srgbClr val="0D0D0D"/>
                </a:solidFill>
                <a:latin typeface="Georgia"/>
                <a:cs typeface="Georgia"/>
              </a:rPr>
              <a:t> </a:t>
            </a:r>
            <a:r>
              <a:rPr sz="1800" spc="95" dirty="0">
                <a:solidFill>
                  <a:srgbClr val="0D0D0D"/>
                </a:solidFill>
                <a:latin typeface="Georgia"/>
                <a:cs typeface="Georgia"/>
              </a:rPr>
              <a:t>gestures.</a:t>
            </a:r>
            <a:endParaRPr sz="1800">
              <a:latin typeface="Georgia"/>
              <a:cs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8150" y="609600"/>
            <a:ext cx="11306175" cy="1088760"/>
          </a:xfrm>
          <a:prstGeom prst="rect">
            <a:avLst/>
          </a:prstGeom>
          <a:solidFill>
            <a:srgbClr val="1A315F"/>
          </a:solidFill>
        </p:spPr>
        <p:txBody>
          <a:bodyPr vert="horz" wrap="square" lIns="0" tIns="3810" rIns="0" bIns="0" rtlCol="0">
            <a:spAutoFit/>
          </a:bodyPr>
          <a:lstStyle/>
          <a:p>
            <a:pPr>
              <a:lnSpc>
                <a:spcPct val="100000"/>
              </a:lnSpc>
              <a:spcBef>
                <a:spcPts val="30"/>
              </a:spcBef>
            </a:pPr>
            <a:endParaRPr sz="4300"/>
          </a:p>
          <a:p>
            <a:pPr marL="229235">
              <a:lnSpc>
                <a:spcPct val="100000"/>
              </a:lnSpc>
            </a:pPr>
            <a:r>
              <a:rPr sz="2750" spc="-50" smtClean="0">
                <a:latin typeface="Times New Roman" pitchFamily="18" charset="0"/>
                <a:cs typeface="Times New Roman" pitchFamily="18" charset="0"/>
              </a:rPr>
              <a:t>E</a:t>
            </a:r>
            <a:r>
              <a:rPr lang="en-US" sz="2750" spc="420" dirty="0" smtClean="0">
                <a:latin typeface="Times New Roman" pitchFamily="18" charset="0"/>
                <a:cs typeface="Times New Roman" pitchFamily="18" charset="0"/>
              </a:rPr>
              <a:t>X</a:t>
            </a:r>
            <a:r>
              <a:rPr sz="2750" spc="-95" smtClean="0">
                <a:latin typeface="Times New Roman" pitchFamily="18" charset="0"/>
                <a:cs typeface="Times New Roman" pitchFamily="18" charset="0"/>
              </a:rPr>
              <a:t>I</a:t>
            </a:r>
            <a:r>
              <a:rPr sz="2750" spc="10" smtClean="0">
                <a:latin typeface="Times New Roman" pitchFamily="18" charset="0"/>
                <a:cs typeface="Times New Roman" pitchFamily="18" charset="0"/>
              </a:rPr>
              <a:t>S</a:t>
            </a:r>
            <a:r>
              <a:rPr sz="2750" spc="-5" smtClean="0">
                <a:latin typeface="Times New Roman" pitchFamily="18" charset="0"/>
                <a:cs typeface="Times New Roman" pitchFamily="18" charset="0"/>
              </a:rPr>
              <a:t>T</a:t>
            </a:r>
            <a:r>
              <a:rPr sz="2750" spc="-95" smtClean="0">
                <a:latin typeface="Times New Roman" pitchFamily="18" charset="0"/>
                <a:cs typeface="Times New Roman" pitchFamily="18" charset="0"/>
              </a:rPr>
              <a:t>I</a:t>
            </a:r>
            <a:r>
              <a:rPr sz="2750" spc="300" smtClean="0">
                <a:latin typeface="Times New Roman" pitchFamily="18" charset="0"/>
                <a:cs typeface="Times New Roman" pitchFamily="18" charset="0"/>
              </a:rPr>
              <a:t>NG</a:t>
            </a:r>
            <a:r>
              <a:rPr sz="2750" spc="-245" smtClean="0">
                <a:latin typeface="Times New Roman" pitchFamily="18" charset="0"/>
                <a:cs typeface="Times New Roman" pitchFamily="18" charset="0"/>
              </a:rPr>
              <a:t> </a:t>
            </a:r>
            <a:r>
              <a:rPr sz="2750" spc="505" dirty="0">
                <a:latin typeface="Times New Roman" pitchFamily="18" charset="0"/>
                <a:cs typeface="Times New Roman" pitchFamily="18" charset="0"/>
              </a:rPr>
              <a:t>W</a:t>
            </a:r>
            <a:r>
              <a:rPr sz="2750" spc="395" dirty="0">
                <a:latin typeface="Times New Roman" pitchFamily="18" charset="0"/>
                <a:cs typeface="Times New Roman" pitchFamily="18" charset="0"/>
              </a:rPr>
              <a:t>O</a:t>
            </a:r>
            <a:r>
              <a:rPr sz="2750" spc="50" dirty="0">
                <a:latin typeface="Times New Roman" pitchFamily="18" charset="0"/>
                <a:cs typeface="Times New Roman" pitchFamily="18" charset="0"/>
              </a:rPr>
              <a:t>R</a:t>
            </a:r>
            <a:r>
              <a:rPr sz="2750" spc="235" dirty="0">
                <a:latin typeface="Times New Roman" pitchFamily="18" charset="0"/>
                <a:cs typeface="Times New Roman" pitchFamily="18" charset="0"/>
              </a:rPr>
              <a:t>K</a:t>
            </a:r>
            <a:endParaRPr sz="2750">
              <a:latin typeface="Times New Roman" pitchFamily="18" charset="0"/>
              <a:cs typeface="Times New Roman" pitchFamily="18" charset="0"/>
            </a:endParaRPr>
          </a:p>
        </p:txBody>
      </p:sp>
      <p:sp>
        <p:nvSpPr>
          <p:cNvPr id="3" name="object 3"/>
          <p:cNvSpPr txBox="1"/>
          <p:nvPr/>
        </p:nvSpPr>
        <p:spPr>
          <a:xfrm>
            <a:off x="450215" y="1970722"/>
            <a:ext cx="11202670" cy="4556760"/>
          </a:xfrm>
          <a:prstGeom prst="rect">
            <a:avLst/>
          </a:prstGeom>
        </p:spPr>
        <p:txBody>
          <a:bodyPr vert="horz" wrap="square" lIns="0" tIns="148590" rIns="0" bIns="0" rtlCol="0">
            <a:spAutoFit/>
          </a:bodyPr>
          <a:lstStyle/>
          <a:p>
            <a:pPr marL="374650" indent="-362585">
              <a:lnSpc>
                <a:spcPct val="100000"/>
              </a:lnSpc>
              <a:spcBef>
                <a:spcPts val="1170"/>
              </a:spcBef>
              <a:buFont typeface="Arial MT"/>
              <a:buChar char="•"/>
              <a:tabLst>
                <a:tab pos="374650" algn="l"/>
                <a:tab pos="375285" algn="l"/>
              </a:tabLst>
            </a:pPr>
            <a:r>
              <a:rPr sz="1800" spc="50" dirty="0">
                <a:latin typeface="Georgia"/>
                <a:cs typeface="Georgia"/>
              </a:rPr>
              <a:t>Traditional</a:t>
            </a:r>
            <a:r>
              <a:rPr sz="1800" spc="150" dirty="0">
                <a:latin typeface="Georgia"/>
                <a:cs typeface="Georgia"/>
              </a:rPr>
              <a:t> </a:t>
            </a:r>
            <a:r>
              <a:rPr sz="1800" spc="100" dirty="0">
                <a:latin typeface="Georgia"/>
                <a:cs typeface="Georgia"/>
              </a:rPr>
              <a:t>approaches</a:t>
            </a:r>
            <a:r>
              <a:rPr sz="1800" spc="125" dirty="0">
                <a:latin typeface="Georgia"/>
                <a:cs typeface="Georgia"/>
              </a:rPr>
              <a:t> </a:t>
            </a:r>
            <a:r>
              <a:rPr sz="1800" spc="55" dirty="0">
                <a:latin typeface="Georgia"/>
                <a:cs typeface="Georgia"/>
              </a:rPr>
              <a:t>like</a:t>
            </a:r>
            <a:r>
              <a:rPr sz="1800" spc="130" dirty="0">
                <a:latin typeface="Georgia"/>
                <a:cs typeface="Georgia"/>
              </a:rPr>
              <a:t> </a:t>
            </a:r>
            <a:r>
              <a:rPr sz="1800" spc="80" dirty="0">
                <a:latin typeface="Georgia"/>
                <a:cs typeface="Georgia"/>
              </a:rPr>
              <a:t>template</a:t>
            </a:r>
            <a:r>
              <a:rPr sz="1800" spc="120" dirty="0">
                <a:latin typeface="Georgia"/>
                <a:cs typeface="Georgia"/>
              </a:rPr>
              <a:t> </a:t>
            </a:r>
            <a:r>
              <a:rPr sz="1800" spc="90" dirty="0">
                <a:latin typeface="Georgia"/>
                <a:cs typeface="Georgia"/>
              </a:rPr>
              <a:t>matching</a:t>
            </a:r>
            <a:r>
              <a:rPr sz="1800" spc="170" dirty="0">
                <a:latin typeface="Georgia"/>
                <a:cs typeface="Georgia"/>
              </a:rPr>
              <a:t> </a:t>
            </a:r>
            <a:r>
              <a:rPr sz="1800" spc="114" dirty="0">
                <a:latin typeface="Georgia"/>
                <a:cs typeface="Georgia"/>
              </a:rPr>
              <a:t>and</a:t>
            </a:r>
            <a:r>
              <a:rPr sz="1800" spc="95" dirty="0">
                <a:latin typeface="Georgia"/>
                <a:cs typeface="Georgia"/>
              </a:rPr>
              <a:t> </a:t>
            </a:r>
            <a:r>
              <a:rPr sz="1800" spc="50" dirty="0">
                <a:latin typeface="Georgia"/>
                <a:cs typeface="Georgia"/>
              </a:rPr>
              <a:t>motion</a:t>
            </a:r>
            <a:r>
              <a:rPr sz="1800" spc="170" dirty="0">
                <a:latin typeface="Georgia"/>
                <a:cs typeface="Georgia"/>
              </a:rPr>
              <a:t> </a:t>
            </a:r>
            <a:r>
              <a:rPr sz="1800" spc="90" dirty="0">
                <a:latin typeface="Georgia"/>
                <a:cs typeface="Georgia"/>
              </a:rPr>
              <a:t>analysis.</a:t>
            </a:r>
            <a:endParaRPr sz="1800">
              <a:latin typeface="Georgia"/>
              <a:cs typeface="Georgia"/>
            </a:endParaRPr>
          </a:p>
          <a:p>
            <a:pPr marL="374650" indent="-362585">
              <a:lnSpc>
                <a:spcPct val="100000"/>
              </a:lnSpc>
              <a:spcBef>
                <a:spcPts val="1070"/>
              </a:spcBef>
              <a:buFont typeface="Arial MT"/>
              <a:buChar char="•"/>
              <a:tabLst>
                <a:tab pos="374650" algn="l"/>
                <a:tab pos="375285" algn="l"/>
              </a:tabLst>
            </a:pPr>
            <a:r>
              <a:rPr sz="1800" spc="60" dirty="0">
                <a:latin typeface="Georgia"/>
                <a:cs typeface="Georgia"/>
              </a:rPr>
              <a:t>Modern</a:t>
            </a:r>
            <a:r>
              <a:rPr sz="1800" spc="30" dirty="0">
                <a:latin typeface="Georgia"/>
                <a:cs typeface="Georgia"/>
              </a:rPr>
              <a:t> </a:t>
            </a:r>
            <a:r>
              <a:rPr sz="1800" spc="95" dirty="0">
                <a:latin typeface="Georgia"/>
                <a:cs typeface="Georgia"/>
              </a:rPr>
              <a:t>machine</a:t>
            </a:r>
            <a:r>
              <a:rPr sz="1800" spc="135" dirty="0">
                <a:latin typeface="Georgia"/>
                <a:cs typeface="Georgia"/>
              </a:rPr>
              <a:t> </a:t>
            </a:r>
            <a:r>
              <a:rPr sz="1800" spc="75" dirty="0">
                <a:latin typeface="Georgia"/>
                <a:cs typeface="Georgia"/>
              </a:rPr>
              <a:t>learning</a:t>
            </a:r>
            <a:r>
              <a:rPr sz="1800" spc="95" dirty="0">
                <a:latin typeface="Georgia"/>
                <a:cs typeface="Georgia"/>
              </a:rPr>
              <a:t> methods</a:t>
            </a:r>
            <a:r>
              <a:rPr sz="1800" spc="135" dirty="0">
                <a:latin typeface="Georgia"/>
                <a:cs typeface="Georgia"/>
              </a:rPr>
              <a:t> </a:t>
            </a:r>
            <a:r>
              <a:rPr sz="1800" spc="70" dirty="0">
                <a:latin typeface="Georgia"/>
                <a:cs typeface="Georgia"/>
              </a:rPr>
              <a:t>including</a:t>
            </a:r>
            <a:r>
              <a:rPr sz="1800" spc="175" dirty="0">
                <a:latin typeface="Georgia"/>
                <a:cs typeface="Georgia"/>
              </a:rPr>
              <a:t> </a:t>
            </a:r>
            <a:r>
              <a:rPr sz="1800" spc="95" dirty="0">
                <a:latin typeface="Georgia"/>
                <a:cs typeface="Georgia"/>
              </a:rPr>
              <a:t>Support</a:t>
            </a:r>
            <a:r>
              <a:rPr sz="1800" spc="160" dirty="0">
                <a:latin typeface="Georgia"/>
                <a:cs typeface="Georgia"/>
              </a:rPr>
              <a:t> </a:t>
            </a:r>
            <a:r>
              <a:rPr sz="1800" spc="60" dirty="0">
                <a:latin typeface="Georgia"/>
                <a:cs typeface="Georgia"/>
              </a:rPr>
              <a:t>Vector</a:t>
            </a:r>
            <a:r>
              <a:rPr sz="1800" spc="125" dirty="0">
                <a:latin typeface="Georgia"/>
                <a:cs typeface="Georgia"/>
              </a:rPr>
              <a:t> </a:t>
            </a:r>
            <a:r>
              <a:rPr sz="1800" spc="90" dirty="0">
                <a:latin typeface="Georgia"/>
                <a:cs typeface="Georgia"/>
              </a:rPr>
              <a:t>Machines</a:t>
            </a:r>
            <a:r>
              <a:rPr sz="1800" spc="135" dirty="0">
                <a:latin typeface="Georgia"/>
                <a:cs typeface="Georgia"/>
              </a:rPr>
              <a:t> </a:t>
            </a:r>
            <a:r>
              <a:rPr sz="1800" dirty="0">
                <a:latin typeface="Georgia"/>
                <a:cs typeface="Georgia"/>
              </a:rPr>
              <a:t>(SVM).</a:t>
            </a:r>
            <a:endParaRPr sz="1800">
              <a:latin typeface="Georgia"/>
              <a:cs typeface="Georgia"/>
            </a:endParaRPr>
          </a:p>
          <a:p>
            <a:pPr marL="298450" marR="198120" indent="-286385">
              <a:lnSpc>
                <a:spcPct val="149500"/>
              </a:lnSpc>
              <a:spcBef>
                <a:spcPts val="75"/>
              </a:spcBef>
              <a:buFont typeface="Arial MT"/>
              <a:buChar char="•"/>
              <a:tabLst>
                <a:tab pos="298450" algn="l"/>
                <a:tab pos="299085" algn="l"/>
              </a:tabLst>
            </a:pPr>
            <a:r>
              <a:rPr sz="1800" spc="90" dirty="0">
                <a:latin typeface="Georgia"/>
                <a:cs typeface="Georgia"/>
              </a:rPr>
              <a:t>Deep</a:t>
            </a:r>
            <a:r>
              <a:rPr sz="1800" spc="100" dirty="0">
                <a:latin typeface="Georgia"/>
                <a:cs typeface="Georgia"/>
              </a:rPr>
              <a:t> </a:t>
            </a:r>
            <a:r>
              <a:rPr sz="1800" spc="75" dirty="0">
                <a:latin typeface="Georgia"/>
                <a:cs typeface="Georgia"/>
              </a:rPr>
              <a:t>learning</a:t>
            </a:r>
            <a:r>
              <a:rPr sz="1800" spc="20" dirty="0">
                <a:latin typeface="Georgia"/>
                <a:cs typeface="Georgia"/>
              </a:rPr>
              <a:t> </a:t>
            </a:r>
            <a:r>
              <a:rPr sz="1800" spc="95" dirty="0">
                <a:latin typeface="Georgia"/>
                <a:cs typeface="Georgia"/>
              </a:rPr>
              <a:t>techniques</a:t>
            </a:r>
            <a:r>
              <a:rPr sz="1800" spc="135" dirty="0">
                <a:latin typeface="Georgia"/>
                <a:cs typeface="Georgia"/>
              </a:rPr>
              <a:t> </a:t>
            </a:r>
            <a:r>
              <a:rPr sz="1800" spc="125" dirty="0">
                <a:latin typeface="Georgia"/>
                <a:cs typeface="Georgia"/>
              </a:rPr>
              <a:t>such</a:t>
            </a:r>
            <a:r>
              <a:rPr sz="1800" spc="254" dirty="0">
                <a:latin typeface="Georgia"/>
                <a:cs typeface="Georgia"/>
              </a:rPr>
              <a:t> </a:t>
            </a:r>
            <a:r>
              <a:rPr sz="1800" spc="145" dirty="0">
                <a:latin typeface="Georgia"/>
                <a:cs typeface="Georgia"/>
              </a:rPr>
              <a:t>as</a:t>
            </a:r>
            <a:r>
              <a:rPr sz="1800" spc="135" dirty="0">
                <a:latin typeface="Georgia"/>
                <a:cs typeface="Georgia"/>
              </a:rPr>
              <a:t> </a:t>
            </a:r>
            <a:r>
              <a:rPr sz="1800" spc="60" dirty="0">
                <a:latin typeface="Georgia"/>
                <a:cs typeface="Georgia"/>
              </a:rPr>
              <a:t>Convolutional</a:t>
            </a:r>
            <a:r>
              <a:rPr sz="1800" spc="310" dirty="0">
                <a:latin typeface="Georgia"/>
                <a:cs typeface="Georgia"/>
              </a:rPr>
              <a:t> </a:t>
            </a:r>
            <a:r>
              <a:rPr sz="1800" spc="75" dirty="0">
                <a:latin typeface="Georgia"/>
                <a:cs typeface="Georgia"/>
              </a:rPr>
              <a:t>Neural</a:t>
            </a:r>
            <a:r>
              <a:rPr sz="1800" spc="85" dirty="0">
                <a:latin typeface="Georgia"/>
                <a:cs typeface="Georgia"/>
              </a:rPr>
              <a:t> </a:t>
            </a:r>
            <a:r>
              <a:rPr sz="1800" spc="75" dirty="0">
                <a:latin typeface="Georgia"/>
                <a:cs typeface="Georgia"/>
              </a:rPr>
              <a:t>Networks</a:t>
            </a:r>
            <a:r>
              <a:rPr sz="1800" spc="130" dirty="0">
                <a:latin typeface="Georgia"/>
                <a:cs typeface="Georgia"/>
              </a:rPr>
              <a:t> </a:t>
            </a:r>
            <a:r>
              <a:rPr sz="1800" spc="-10" dirty="0">
                <a:latin typeface="Georgia"/>
                <a:cs typeface="Georgia"/>
              </a:rPr>
              <a:t>(CNNs)</a:t>
            </a:r>
            <a:r>
              <a:rPr sz="1800" spc="155" dirty="0">
                <a:latin typeface="Georgia"/>
                <a:cs typeface="Georgia"/>
              </a:rPr>
              <a:t> </a:t>
            </a:r>
            <a:r>
              <a:rPr sz="1800" spc="114" dirty="0">
                <a:latin typeface="Georgia"/>
                <a:cs typeface="Georgia"/>
              </a:rPr>
              <a:t>and</a:t>
            </a:r>
            <a:r>
              <a:rPr sz="1800" spc="100" dirty="0">
                <a:latin typeface="Georgia"/>
                <a:cs typeface="Georgia"/>
              </a:rPr>
              <a:t> </a:t>
            </a:r>
            <a:r>
              <a:rPr sz="1800" spc="90" dirty="0">
                <a:latin typeface="Georgia"/>
                <a:cs typeface="Georgia"/>
              </a:rPr>
              <a:t>Recurrent</a:t>
            </a:r>
            <a:r>
              <a:rPr sz="1800" spc="85" dirty="0">
                <a:latin typeface="Georgia"/>
                <a:cs typeface="Georgia"/>
              </a:rPr>
              <a:t> </a:t>
            </a:r>
            <a:r>
              <a:rPr sz="1800" spc="75" dirty="0">
                <a:latin typeface="Georgia"/>
                <a:cs typeface="Georgia"/>
              </a:rPr>
              <a:t>Neural </a:t>
            </a:r>
            <a:r>
              <a:rPr sz="1800" spc="-420" dirty="0">
                <a:latin typeface="Georgia"/>
                <a:cs typeface="Georgia"/>
              </a:rPr>
              <a:t> </a:t>
            </a:r>
            <a:r>
              <a:rPr sz="1800" spc="75" dirty="0">
                <a:latin typeface="Georgia"/>
                <a:cs typeface="Georgia"/>
              </a:rPr>
              <a:t>Networks</a:t>
            </a:r>
            <a:r>
              <a:rPr sz="1800" spc="45" dirty="0">
                <a:latin typeface="Georgia"/>
                <a:cs typeface="Georgia"/>
              </a:rPr>
              <a:t> </a:t>
            </a:r>
            <a:r>
              <a:rPr sz="1800" spc="-25" dirty="0">
                <a:latin typeface="Georgia"/>
                <a:cs typeface="Georgia"/>
              </a:rPr>
              <a:t>(RNNs).</a:t>
            </a:r>
            <a:endParaRPr sz="1800">
              <a:latin typeface="Georgia"/>
              <a:cs typeface="Georgia"/>
            </a:endParaRPr>
          </a:p>
          <a:p>
            <a:pPr marL="298450" marR="591820" indent="-286385">
              <a:lnSpc>
                <a:spcPts val="3229"/>
              </a:lnSpc>
              <a:spcBef>
                <a:spcPts val="285"/>
              </a:spcBef>
              <a:buFont typeface="Arial MT"/>
              <a:buChar char="•"/>
              <a:tabLst>
                <a:tab pos="374650" algn="l"/>
                <a:tab pos="375285" algn="l"/>
              </a:tabLst>
            </a:pPr>
            <a:r>
              <a:rPr dirty="0"/>
              <a:t>	</a:t>
            </a:r>
            <a:r>
              <a:rPr sz="1800" spc="45" dirty="0">
                <a:latin typeface="Georgia"/>
                <a:cs typeface="Georgia"/>
              </a:rPr>
              <a:t>Utilization</a:t>
            </a:r>
            <a:r>
              <a:rPr sz="1800" spc="175" dirty="0">
                <a:latin typeface="Georgia"/>
                <a:cs typeface="Georgia"/>
              </a:rPr>
              <a:t> </a:t>
            </a:r>
            <a:r>
              <a:rPr sz="1800" spc="-5" dirty="0">
                <a:latin typeface="Georgia"/>
                <a:cs typeface="Georgia"/>
              </a:rPr>
              <a:t>of</a:t>
            </a:r>
            <a:r>
              <a:rPr sz="1800" spc="190" dirty="0">
                <a:latin typeface="Georgia"/>
                <a:cs typeface="Georgia"/>
              </a:rPr>
              <a:t> </a:t>
            </a:r>
            <a:r>
              <a:rPr sz="1800" spc="75" dirty="0">
                <a:latin typeface="Georgia"/>
                <a:cs typeface="Georgia"/>
              </a:rPr>
              <a:t>various</a:t>
            </a:r>
            <a:r>
              <a:rPr sz="1800" spc="204" dirty="0">
                <a:latin typeface="Georgia"/>
                <a:cs typeface="Georgia"/>
              </a:rPr>
              <a:t> </a:t>
            </a:r>
            <a:r>
              <a:rPr sz="1800" spc="85" dirty="0">
                <a:latin typeface="Georgia"/>
                <a:cs typeface="Georgia"/>
              </a:rPr>
              <a:t>sensor</a:t>
            </a:r>
            <a:r>
              <a:rPr sz="1800" spc="200" dirty="0">
                <a:latin typeface="Georgia"/>
                <a:cs typeface="Georgia"/>
              </a:rPr>
              <a:t> </a:t>
            </a:r>
            <a:r>
              <a:rPr sz="1800" spc="65" dirty="0">
                <a:latin typeface="Georgia"/>
                <a:cs typeface="Georgia"/>
              </a:rPr>
              <a:t>technologies</a:t>
            </a:r>
            <a:r>
              <a:rPr sz="1800" spc="204" dirty="0">
                <a:latin typeface="Georgia"/>
                <a:cs typeface="Georgia"/>
              </a:rPr>
              <a:t> </a:t>
            </a:r>
            <a:r>
              <a:rPr sz="1800" spc="55" dirty="0">
                <a:latin typeface="Georgia"/>
                <a:cs typeface="Georgia"/>
              </a:rPr>
              <a:t>like</a:t>
            </a:r>
            <a:r>
              <a:rPr sz="1800" spc="130" dirty="0">
                <a:latin typeface="Georgia"/>
                <a:cs typeface="Georgia"/>
              </a:rPr>
              <a:t> </a:t>
            </a:r>
            <a:r>
              <a:rPr sz="1800" spc="110" dirty="0">
                <a:latin typeface="Georgia"/>
                <a:cs typeface="Georgia"/>
              </a:rPr>
              <a:t>cameras,</a:t>
            </a:r>
            <a:r>
              <a:rPr sz="1800" spc="114" dirty="0">
                <a:latin typeface="Georgia"/>
                <a:cs typeface="Georgia"/>
              </a:rPr>
              <a:t> </a:t>
            </a:r>
            <a:r>
              <a:rPr sz="1800" spc="95" dirty="0">
                <a:latin typeface="Georgia"/>
                <a:cs typeface="Georgia"/>
              </a:rPr>
              <a:t>depth</a:t>
            </a:r>
            <a:r>
              <a:rPr sz="1800" spc="100" dirty="0">
                <a:latin typeface="Georgia"/>
                <a:cs typeface="Georgia"/>
              </a:rPr>
              <a:t> sensors</a:t>
            </a:r>
            <a:r>
              <a:rPr sz="1800" spc="130" dirty="0">
                <a:latin typeface="Georgia"/>
                <a:cs typeface="Georgia"/>
              </a:rPr>
              <a:t> </a:t>
            </a:r>
            <a:r>
              <a:rPr sz="1800" spc="90" dirty="0">
                <a:latin typeface="Georgia"/>
                <a:cs typeface="Georgia"/>
              </a:rPr>
              <a:t>,</a:t>
            </a:r>
            <a:r>
              <a:rPr sz="1800" spc="114" dirty="0">
                <a:latin typeface="Georgia"/>
                <a:cs typeface="Georgia"/>
              </a:rPr>
              <a:t> </a:t>
            </a:r>
            <a:r>
              <a:rPr sz="1800" spc="85" dirty="0">
                <a:latin typeface="Georgia"/>
                <a:cs typeface="Georgia"/>
              </a:rPr>
              <a:t>accelerometers,</a:t>
            </a:r>
            <a:r>
              <a:rPr sz="1800" spc="114" dirty="0">
                <a:latin typeface="Georgia"/>
                <a:cs typeface="Georgia"/>
              </a:rPr>
              <a:t> and </a:t>
            </a:r>
            <a:r>
              <a:rPr sz="1800" spc="-415" dirty="0">
                <a:latin typeface="Georgia"/>
                <a:cs typeface="Georgia"/>
              </a:rPr>
              <a:t> </a:t>
            </a:r>
            <a:r>
              <a:rPr sz="1800" spc="75" dirty="0">
                <a:latin typeface="Georgia"/>
                <a:cs typeface="Georgia"/>
              </a:rPr>
              <a:t>gyroscopes.</a:t>
            </a:r>
            <a:endParaRPr sz="1800">
              <a:latin typeface="Georgia"/>
              <a:cs typeface="Georgia"/>
            </a:endParaRPr>
          </a:p>
          <a:p>
            <a:pPr marL="298450" indent="-286385">
              <a:lnSpc>
                <a:spcPct val="100000"/>
              </a:lnSpc>
              <a:spcBef>
                <a:spcPts val="785"/>
              </a:spcBef>
              <a:buFont typeface="Arial MT"/>
              <a:buChar char="•"/>
              <a:tabLst>
                <a:tab pos="298450" algn="l"/>
                <a:tab pos="299085" algn="l"/>
              </a:tabLst>
            </a:pPr>
            <a:r>
              <a:rPr sz="1800" spc="40" dirty="0">
                <a:latin typeface="Georgia"/>
                <a:cs typeface="Georgia"/>
              </a:rPr>
              <a:t>Availability</a:t>
            </a:r>
            <a:r>
              <a:rPr sz="1800" spc="240" dirty="0">
                <a:latin typeface="Georgia"/>
                <a:cs typeface="Georgia"/>
              </a:rPr>
              <a:t> </a:t>
            </a:r>
            <a:r>
              <a:rPr sz="1800" spc="-5" dirty="0">
                <a:latin typeface="Georgia"/>
                <a:cs typeface="Georgia"/>
              </a:rPr>
              <a:t>of</a:t>
            </a:r>
            <a:r>
              <a:rPr sz="1800" spc="190" dirty="0">
                <a:latin typeface="Georgia"/>
                <a:cs typeface="Georgia"/>
              </a:rPr>
              <a:t> </a:t>
            </a:r>
            <a:r>
              <a:rPr sz="1800" spc="105" dirty="0">
                <a:latin typeface="Georgia"/>
                <a:cs typeface="Georgia"/>
              </a:rPr>
              <a:t>datasets</a:t>
            </a:r>
            <a:r>
              <a:rPr sz="1800" spc="130" dirty="0">
                <a:latin typeface="Georgia"/>
                <a:cs typeface="Georgia"/>
              </a:rPr>
              <a:t> </a:t>
            </a:r>
            <a:r>
              <a:rPr sz="1800" spc="125" dirty="0">
                <a:latin typeface="Georgia"/>
                <a:cs typeface="Georgia"/>
              </a:rPr>
              <a:t>such</a:t>
            </a:r>
            <a:r>
              <a:rPr sz="1800" spc="250" dirty="0">
                <a:latin typeface="Georgia"/>
                <a:cs typeface="Georgia"/>
              </a:rPr>
              <a:t> </a:t>
            </a:r>
            <a:r>
              <a:rPr sz="1800" spc="145" dirty="0">
                <a:latin typeface="Georgia"/>
                <a:cs typeface="Georgia"/>
              </a:rPr>
              <a:t>as</a:t>
            </a:r>
            <a:r>
              <a:rPr sz="1800" spc="135" dirty="0">
                <a:latin typeface="Georgia"/>
                <a:cs typeface="Georgia"/>
              </a:rPr>
              <a:t> </a:t>
            </a:r>
            <a:r>
              <a:rPr sz="1800" spc="155" dirty="0">
                <a:latin typeface="Georgia"/>
                <a:cs typeface="Georgia"/>
              </a:rPr>
              <a:t>Cha</a:t>
            </a:r>
            <a:r>
              <a:rPr sz="1800" spc="170" dirty="0">
                <a:latin typeface="Georgia"/>
                <a:cs typeface="Georgia"/>
              </a:rPr>
              <a:t> </a:t>
            </a:r>
            <a:r>
              <a:rPr sz="1800" spc="80" dirty="0">
                <a:latin typeface="Georgia"/>
                <a:cs typeface="Georgia"/>
              </a:rPr>
              <a:t>Learn</a:t>
            </a:r>
            <a:r>
              <a:rPr sz="1800" spc="95" dirty="0">
                <a:latin typeface="Georgia"/>
                <a:cs typeface="Georgia"/>
              </a:rPr>
              <a:t> </a:t>
            </a:r>
            <a:r>
              <a:rPr sz="1800" spc="-15" dirty="0">
                <a:latin typeface="Georgia"/>
                <a:cs typeface="Georgia"/>
              </a:rPr>
              <a:t>LAP</a:t>
            </a:r>
            <a:r>
              <a:rPr sz="1800" spc="170" dirty="0">
                <a:latin typeface="Georgia"/>
                <a:cs typeface="Georgia"/>
              </a:rPr>
              <a:t> </a:t>
            </a:r>
            <a:r>
              <a:rPr sz="1800" spc="114" dirty="0">
                <a:latin typeface="Georgia"/>
                <a:cs typeface="Georgia"/>
              </a:rPr>
              <a:t>and</a:t>
            </a:r>
            <a:r>
              <a:rPr sz="1800" spc="100" dirty="0">
                <a:latin typeface="Georgia"/>
                <a:cs typeface="Georgia"/>
              </a:rPr>
              <a:t> </a:t>
            </a:r>
            <a:r>
              <a:rPr sz="1800" spc="55" dirty="0">
                <a:latin typeface="Georgia"/>
                <a:cs typeface="Georgia"/>
              </a:rPr>
              <a:t>N-UCLA</a:t>
            </a:r>
            <a:r>
              <a:rPr sz="1800" spc="70" dirty="0">
                <a:latin typeface="Georgia"/>
                <a:cs typeface="Georgia"/>
              </a:rPr>
              <a:t> </a:t>
            </a:r>
            <a:r>
              <a:rPr sz="1800" spc="20" dirty="0">
                <a:latin typeface="Georgia"/>
                <a:cs typeface="Georgia"/>
              </a:rPr>
              <a:t>for</a:t>
            </a:r>
            <a:r>
              <a:rPr sz="1800" spc="200" dirty="0">
                <a:latin typeface="Georgia"/>
                <a:cs typeface="Georgia"/>
              </a:rPr>
              <a:t> </a:t>
            </a:r>
            <a:r>
              <a:rPr sz="1800" spc="70" dirty="0">
                <a:latin typeface="Georgia"/>
                <a:cs typeface="Georgia"/>
              </a:rPr>
              <a:t>training</a:t>
            </a:r>
            <a:r>
              <a:rPr sz="1800" spc="95" dirty="0">
                <a:latin typeface="Georgia"/>
                <a:cs typeface="Georgia"/>
              </a:rPr>
              <a:t> </a:t>
            </a:r>
            <a:r>
              <a:rPr sz="1800" spc="114" dirty="0">
                <a:latin typeface="Georgia"/>
                <a:cs typeface="Georgia"/>
              </a:rPr>
              <a:t>and</a:t>
            </a:r>
            <a:r>
              <a:rPr sz="1800" spc="95" dirty="0">
                <a:latin typeface="Georgia"/>
                <a:cs typeface="Georgia"/>
              </a:rPr>
              <a:t> </a:t>
            </a:r>
            <a:r>
              <a:rPr sz="1800" spc="75" dirty="0">
                <a:latin typeface="Georgia"/>
                <a:cs typeface="Georgia"/>
              </a:rPr>
              <a:t>evaluation.</a:t>
            </a:r>
            <a:endParaRPr sz="1800">
              <a:latin typeface="Georgia"/>
              <a:cs typeface="Georgia"/>
            </a:endParaRPr>
          </a:p>
          <a:p>
            <a:pPr marL="298450" marR="307975" indent="-286385">
              <a:lnSpc>
                <a:spcPct val="149500"/>
              </a:lnSpc>
              <a:spcBef>
                <a:spcPts val="75"/>
              </a:spcBef>
              <a:buFont typeface="Arial MT"/>
              <a:buChar char="•"/>
              <a:tabLst>
                <a:tab pos="298450" algn="l"/>
                <a:tab pos="299085" algn="l"/>
              </a:tabLst>
            </a:pPr>
            <a:r>
              <a:rPr sz="1800" spc="100" dirty="0">
                <a:latin typeface="Georgia"/>
                <a:cs typeface="Georgia"/>
              </a:rPr>
              <a:t>Challenges </a:t>
            </a:r>
            <a:r>
              <a:rPr sz="1800" spc="70" dirty="0">
                <a:latin typeface="Georgia"/>
                <a:cs typeface="Georgia"/>
              </a:rPr>
              <a:t>including </a:t>
            </a:r>
            <a:r>
              <a:rPr sz="1800" spc="65" dirty="0">
                <a:latin typeface="Georgia"/>
                <a:cs typeface="Georgia"/>
              </a:rPr>
              <a:t>occlusion,</a:t>
            </a:r>
            <a:r>
              <a:rPr sz="1800" spc="70" dirty="0">
                <a:latin typeface="Georgia"/>
                <a:cs typeface="Georgia"/>
              </a:rPr>
              <a:t> </a:t>
            </a:r>
            <a:r>
              <a:rPr sz="1800" spc="50" dirty="0">
                <a:latin typeface="Georgia"/>
                <a:cs typeface="Georgia"/>
              </a:rPr>
              <a:t>variability </a:t>
            </a:r>
            <a:r>
              <a:rPr sz="1800" spc="55" dirty="0">
                <a:latin typeface="Georgia"/>
                <a:cs typeface="Georgia"/>
              </a:rPr>
              <a:t>in </a:t>
            </a:r>
            <a:r>
              <a:rPr sz="1800" spc="95" dirty="0">
                <a:latin typeface="Georgia"/>
                <a:cs typeface="Georgia"/>
              </a:rPr>
              <a:t>gestures, </a:t>
            </a:r>
            <a:r>
              <a:rPr sz="1800" spc="80" dirty="0">
                <a:latin typeface="Georgia"/>
                <a:cs typeface="Georgia"/>
              </a:rPr>
              <a:t>real-time </a:t>
            </a:r>
            <a:r>
              <a:rPr sz="1800" spc="75" dirty="0">
                <a:latin typeface="Georgia"/>
                <a:cs typeface="Georgia"/>
              </a:rPr>
              <a:t>processing, </a:t>
            </a:r>
            <a:r>
              <a:rPr sz="1800" spc="114" dirty="0">
                <a:latin typeface="Georgia"/>
                <a:cs typeface="Georgia"/>
              </a:rPr>
              <a:t>and </a:t>
            </a:r>
            <a:r>
              <a:rPr sz="1800" spc="80" dirty="0">
                <a:latin typeface="Georgia"/>
                <a:cs typeface="Georgia"/>
              </a:rPr>
              <a:t>adaptation</a:t>
            </a:r>
            <a:r>
              <a:rPr sz="1800" spc="85" dirty="0">
                <a:latin typeface="Georgia"/>
                <a:cs typeface="Georgia"/>
              </a:rPr>
              <a:t> </a:t>
            </a:r>
            <a:r>
              <a:rPr sz="1800" spc="40" dirty="0">
                <a:latin typeface="Georgia"/>
                <a:cs typeface="Georgia"/>
              </a:rPr>
              <a:t>to </a:t>
            </a:r>
            <a:r>
              <a:rPr sz="1800" spc="-420" dirty="0">
                <a:latin typeface="Georgia"/>
                <a:cs typeface="Georgia"/>
              </a:rPr>
              <a:t> </a:t>
            </a:r>
            <a:r>
              <a:rPr sz="1800" spc="65" dirty="0">
                <a:latin typeface="Georgia"/>
                <a:cs typeface="Georgia"/>
              </a:rPr>
              <a:t>diverse</a:t>
            </a:r>
            <a:r>
              <a:rPr sz="1800" spc="120" dirty="0">
                <a:latin typeface="Georgia"/>
                <a:cs typeface="Georgia"/>
              </a:rPr>
              <a:t> </a:t>
            </a:r>
            <a:r>
              <a:rPr sz="1800" spc="110" dirty="0">
                <a:latin typeface="Georgia"/>
                <a:cs typeface="Georgia"/>
              </a:rPr>
              <a:t>users.</a:t>
            </a:r>
            <a:endParaRPr sz="1800">
              <a:latin typeface="Georgia"/>
              <a:cs typeface="Georgia"/>
            </a:endParaRPr>
          </a:p>
          <a:p>
            <a:pPr marL="298450" marR="5080" indent="-286385">
              <a:lnSpc>
                <a:spcPts val="3229"/>
              </a:lnSpc>
              <a:spcBef>
                <a:spcPts val="95"/>
              </a:spcBef>
              <a:buFont typeface="Arial MT"/>
              <a:buChar char="•"/>
              <a:tabLst>
                <a:tab pos="298450" algn="l"/>
                <a:tab pos="299085" algn="l"/>
              </a:tabLst>
            </a:pPr>
            <a:r>
              <a:rPr sz="1800" spc="90" dirty="0">
                <a:latin typeface="Georgia"/>
                <a:cs typeface="Georgia"/>
              </a:rPr>
              <a:t>Future</a:t>
            </a:r>
            <a:r>
              <a:rPr sz="1800" spc="204" dirty="0">
                <a:latin typeface="Georgia"/>
                <a:cs typeface="Georgia"/>
              </a:rPr>
              <a:t> </a:t>
            </a:r>
            <a:r>
              <a:rPr sz="1800" spc="65" dirty="0">
                <a:latin typeface="Georgia"/>
                <a:cs typeface="Georgia"/>
              </a:rPr>
              <a:t>directions</a:t>
            </a:r>
            <a:r>
              <a:rPr sz="1800" spc="135" dirty="0">
                <a:latin typeface="Georgia"/>
                <a:cs typeface="Georgia"/>
              </a:rPr>
              <a:t> </a:t>
            </a:r>
            <a:r>
              <a:rPr sz="1800" spc="65" dirty="0">
                <a:latin typeface="Georgia"/>
                <a:cs typeface="Georgia"/>
              </a:rPr>
              <a:t>focusing</a:t>
            </a:r>
            <a:r>
              <a:rPr sz="1800" spc="250" dirty="0">
                <a:latin typeface="Georgia"/>
                <a:cs typeface="Georgia"/>
              </a:rPr>
              <a:t> </a:t>
            </a:r>
            <a:r>
              <a:rPr sz="1800" spc="65" dirty="0">
                <a:latin typeface="Georgia"/>
                <a:cs typeface="Georgia"/>
              </a:rPr>
              <a:t>on</a:t>
            </a:r>
            <a:r>
              <a:rPr sz="1800" spc="175" dirty="0">
                <a:latin typeface="Georgia"/>
                <a:cs typeface="Georgia"/>
              </a:rPr>
              <a:t> </a:t>
            </a:r>
            <a:r>
              <a:rPr sz="1800" spc="70" dirty="0">
                <a:latin typeface="Georgia"/>
                <a:cs typeface="Georgia"/>
              </a:rPr>
              <a:t>multimodal</a:t>
            </a:r>
            <a:r>
              <a:rPr sz="1800" spc="160" dirty="0">
                <a:latin typeface="Georgia"/>
                <a:cs typeface="Georgia"/>
              </a:rPr>
              <a:t> </a:t>
            </a:r>
            <a:r>
              <a:rPr sz="1800" spc="70" dirty="0">
                <a:latin typeface="Georgia"/>
                <a:cs typeface="Georgia"/>
              </a:rPr>
              <a:t>fusion,</a:t>
            </a:r>
            <a:r>
              <a:rPr sz="1800" spc="270" dirty="0">
                <a:latin typeface="Georgia"/>
                <a:cs typeface="Georgia"/>
              </a:rPr>
              <a:t> </a:t>
            </a:r>
            <a:r>
              <a:rPr sz="1800" spc="90" dirty="0">
                <a:latin typeface="Georgia"/>
                <a:cs typeface="Georgia"/>
              </a:rPr>
              <a:t>context-aware</a:t>
            </a:r>
            <a:r>
              <a:rPr sz="1800" spc="130" dirty="0">
                <a:latin typeface="Georgia"/>
                <a:cs typeface="Georgia"/>
              </a:rPr>
              <a:t> </a:t>
            </a:r>
            <a:r>
              <a:rPr sz="1800" spc="60" dirty="0">
                <a:latin typeface="Georgia"/>
                <a:cs typeface="Georgia"/>
              </a:rPr>
              <a:t>recognition,</a:t>
            </a:r>
            <a:r>
              <a:rPr sz="1800" spc="195" dirty="0">
                <a:latin typeface="Georgia"/>
                <a:cs typeface="Georgia"/>
              </a:rPr>
              <a:t> </a:t>
            </a:r>
            <a:r>
              <a:rPr sz="1800" spc="120" dirty="0">
                <a:latin typeface="Georgia"/>
                <a:cs typeface="Georgia"/>
              </a:rPr>
              <a:t>and</a:t>
            </a:r>
            <a:r>
              <a:rPr sz="1800" spc="100" dirty="0">
                <a:latin typeface="Georgia"/>
                <a:cs typeface="Georgia"/>
              </a:rPr>
              <a:t> </a:t>
            </a:r>
            <a:r>
              <a:rPr sz="1800" spc="65" dirty="0">
                <a:latin typeface="Georgia"/>
                <a:cs typeface="Georgia"/>
              </a:rPr>
              <a:t>integration</a:t>
            </a:r>
            <a:r>
              <a:rPr sz="1800" spc="180" dirty="0">
                <a:latin typeface="Georgia"/>
                <a:cs typeface="Georgia"/>
              </a:rPr>
              <a:t> </a:t>
            </a:r>
            <a:r>
              <a:rPr sz="1800" spc="70" dirty="0">
                <a:latin typeface="Georgia"/>
                <a:cs typeface="Georgia"/>
              </a:rPr>
              <a:t>with </a:t>
            </a:r>
            <a:r>
              <a:rPr sz="1800" spc="-420" dirty="0">
                <a:latin typeface="Georgia"/>
                <a:cs typeface="Georgia"/>
              </a:rPr>
              <a:t> </a:t>
            </a:r>
            <a:r>
              <a:rPr sz="1800" spc="105" dirty="0">
                <a:latin typeface="Georgia"/>
                <a:cs typeface="Georgia"/>
              </a:rPr>
              <a:t>augmented</a:t>
            </a:r>
            <a:r>
              <a:rPr sz="1800" spc="15" dirty="0">
                <a:latin typeface="Georgia"/>
                <a:cs typeface="Georgia"/>
              </a:rPr>
              <a:t> </a:t>
            </a:r>
            <a:r>
              <a:rPr sz="1800" spc="65" dirty="0">
                <a:latin typeface="Georgia"/>
                <a:cs typeface="Georgia"/>
              </a:rPr>
              <a:t>reality</a:t>
            </a:r>
            <a:r>
              <a:rPr sz="1800" spc="90" dirty="0">
                <a:latin typeface="Georgia"/>
                <a:cs typeface="Georgia"/>
              </a:rPr>
              <a:t> </a:t>
            </a:r>
            <a:r>
              <a:rPr sz="1800" spc="114" dirty="0">
                <a:latin typeface="Georgia"/>
                <a:cs typeface="Georgia"/>
              </a:rPr>
              <a:t>and</a:t>
            </a:r>
            <a:r>
              <a:rPr sz="1800" spc="165" dirty="0">
                <a:latin typeface="Georgia"/>
                <a:cs typeface="Georgia"/>
              </a:rPr>
              <a:t> </a:t>
            </a:r>
            <a:r>
              <a:rPr sz="1800" spc="60" dirty="0">
                <a:latin typeface="Georgia"/>
                <a:cs typeface="Georgia"/>
              </a:rPr>
              <a:t>virtual</a:t>
            </a:r>
            <a:r>
              <a:rPr sz="1800" spc="150" dirty="0">
                <a:latin typeface="Georgia"/>
                <a:cs typeface="Georgia"/>
              </a:rPr>
              <a:t> </a:t>
            </a:r>
            <a:r>
              <a:rPr sz="1800" spc="65" dirty="0">
                <a:latin typeface="Georgia"/>
                <a:cs typeface="Georgia"/>
              </a:rPr>
              <a:t>reality.</a:t>
            </a:r>
            <a:endParaRPr sz="1800">
              <a:latin typeface="Georgia"/>
              <a:cs typeface="Georgi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512</TotalTime>
  <Words>2063</Words>
  <Application>Microsoft Office PowerPoint</Application>
  <PresentationFormat>Custom</PresentationFormat>
  <Paragraphs>170</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Slide 1</vt:lpstr>
      <vt:lpstr>INTRODUCTION:</vt:lpstr>
      <vt:lpstr>ABSTRACT:</vt:lpstr>
      <vt:lpstr>PRIMARY OBJECTIVE:</vt:lpstr>
      <vt:lpstr>SECONDARY OBJECTIVE:</vt:lpstr>
      <vt:lpstr>ADVANTAGES:</vt:lpstr>
      <vt:lpstr>DISADVANTAGES:</vt:lpstr>
      <vt:lpstr> LITERATURE SURVEY</vt:lpstr>
      <vt:lpstr> EXISTING WORK</vt:lpstr>
      <vt:lpstr> PROPOSED SYSTEM</vt:lpstr>
      <vt:lpstr> HARDWARE AND SOFTWARE REQUIRED</vt:lpstr>
      <vt:lpstr> CODING AND INTPUT SCREENSHOT</vt:lpstr>
      <vt:lpstr>FUNCTIONAL REQUIREMENTS:</vt:lpstr>
      <vt:lpstr>ARCHITECTURE:</vt:lpstr>
      <vt:lpstr>TEST CASES AND RESULT:</vt:lpstr>
      <vt:lpstr>SECURITY AND CONTROL :</vt:lpstr>
      <vt:lpstr> RESEARCH GAP</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senthilkumaran</cp:lastModifiedBy>
  <cp:revision>44</cp:revision>
  <dcterms:created xsi:type="dcterms:W3CDTF">2024-03-14T00:05:29Z</dcterms:created>
  <dcterms:modified xsi:type="dcterms:W3CDTF">2024-03-19T00:42:59Z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2024-03-13T00:00:00Z</vt:filetime>
  </property>
  <property fmtid="{D5CDD505-2E9C-101B-9397-08002B2CF9AE}" pid="3" name="LastSaved">
    <vt:filetime>2024-03-14T00:00:00Z</vt:filetime>
  </property>
</Properties>
</file>